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8"/>
  </p:notesMasterIdLst>
  <p:handoutMasterIdLst>
    <p:handoutMasterId r:id="rId29"/>
  </p:handoutMasterIdLst>
  <p:sldIdLst>
    <p:sldId id="3168" r:id="rId2"/>
    <p:sldId id="3169" r:id="rId3"/>
    <p:sldId id="3171" r:id="rId4"/>
    <p:sldId id="3172" r:id="rId5"/>
    <p:sldId id="3173" r:id="rId6"/>
    <p:sldId id="3176" r:id="rId7"/>
    <p:sldId id="3178" r:id="rId8"/>
    <p:sldId id="3179" r:id="rId9"/>
    <p:sldId id="3180" r:id="rId10"/>
    <p:sldId id="3183" r:id="rId11"/>
    <p:sldId id="3185" r:id="rId12"/>
    <p:sldId id="3186" r:id="rId13"/>
    <p:sldId id="3187" r:id="rId14"/>
    <p:sldId id="3188" r:id="rId15"/>
    <p:sldId id="3189" r:id="rId16"/>
    <p:sldId id="3191" r:id="rId17"/>
    <p:sldId id="3192" r:id="rId18"/>
    <p:sldId id="3195" r:id="rId19"/>
    <p:sldId id="3196" r:id="rId20"/>
    <p:sldId id="3198" r:id="rId21"/>
    <p:sldId id="3199" r:id="rId22"/>
    <p:sldId id="3201" r:id="rId23"/>
    <p:sldId id="3202" r:id="rId24"/>
    <p:sldId id="3203" r:id="rId25"/>
    <p:sldId id="3204" r:id="rId26"/>
    <p:sldId id="3207" r:id="rId27"/>
  </p:sldIdLst>
  <p:sldSz cx="12858750" cy="7232650"/>
  <p:notesSz cx="6858000" cy="9144000"/>
  <p:custDataLst>
    <p:tags r:id="rId30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F2F2"/>
    <a:srgbClr val="1D6DC2"/>
    <a:srgbClr val="08B689"/>
    <a:srgbClr val="79B50F"/>
    <a:srgbClr val="09B0DE"/>
    <a:srgbClr val="6669D2"/>
    <a:srgbClr val="33BE9B"/>
    <a:srgbClr val="33FCC4"/>
    <a:srgbClr val="42D2FB"/>
    <a:srgbClr val="A783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35" autoAdjust="0"/>
    <p:restoredTop sz="92986" autoAdjust="0"/>
  </p:normalViewPr>
  <p:slideViewPr>
    <p:cSldViewPr>
      <p:cViewPr varScale="1">
        <p:scale>
          <a:sx n="87" d="100"/>
          <a:sy n="87" d="100"/>
        </p:scale>
        <p:origin x="126" y="78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2020/2/25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50533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90386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53406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42612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70159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34546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89061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6131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73295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49889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60757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08178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1738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74833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04215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30150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35435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327919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1217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710441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610468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369910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416736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105332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60494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60812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07405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5" name="Picture 2" descr="C:\Users\Administrator\Desktop\其他\12345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862903" cy="7231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08731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" descr="C:\Users\Administrator\Desktop\其他\1234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75" y="743"/>
            <a:ext cx="12862903" cy="7231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椭圆 45"/>
          <p:cNvSpPr/>
          <p:nvPr/>
        </p:nvSpPr>
        <p:spPr bwMode="auto">
          <a:xfrm>
            <a:off x="-1746353" y="5378586"/>
            <a:ext cx="911114" cy="911114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40000"/>
                </a:schemeClr>
              </a:gs>
              <a:gs pos="50000">
                <a:srgbClr val="FFFFFF">
                  <a:alpha val="50000"/>
                </a:srgbClr>
              </a:gs>
              <a:gs pos="7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defTabSz="731477"/>
            <a:endParaRPr lang="zh-CN" altLang="en-US" sz="1687"/>
          </a:p>
        </p:txBody>
      </p:sp>
      <p:sp>
        <p:nvSpPr>
          <p:cNvPr id="47" name="椭圆 46"/>
          <p:cNvSpPr/>
          <p:nvPr/>
        </p:nvSpPr>
        <p:spPr bwMode="auto">
          <a:xfrm>
            <a:off x="-923488" y="4503039"/>
            <a:ext cx="368951" cy="368951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40000"/>
                </a:schemeClr>
              </a:gs>
              <a:gs pos="50000">
                <a:srgbClr val="FFFFFF">
                  <a:alpha val="40000"/>
                </a:srgbClr>
              </a:gs>
              <a:gs pos="7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defTabSz="731477"/>
            <a:endParaRPr lang="zh-CN" altLang="en-US" sz="1687"/>
          </a:p>
        </p:txBody>
      </p:sp>
      <p:sp>
        <p:nvSpPr>
          <p:cNvPr id="48" name="椭圆 47"/>
          <p:cNvSpPr/>
          <p:nvPr/>
        </p:nvSpPr>
        <p:spPr bwMode="auto">
          <a:xfrm>
            <a:off x="-1898205" y="5217755"/>
            <a:ext cx="648013" cy="648013"/>
          </a:xfrm>
          <a:prstGeom prst="ellipse">
            <a:avLst/>
          </a:prstGeom>
          <a:solidFill>
            <a:srgbClr val="FFFFFF">
              <a:alpha val="30196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algn="ctr" defTabSz="731477"/>
            <a:endParaRPr lang="zh-CN" altLang="en-US" sz="1687">
              <a:latin typeface="Arial" charset="0"/>
            </a:endParaRPr>
          </a:p>
        </p:txBody>
      </p:sp>
      <p:sp>
        <p:nvSpPr>
          <p:cNvPr id="49" name="椭圆 48"/>
          <p:cNvSpPr/>
          <p:nvPr/>
        </p:nvSpPr>
        <p:spPr bwMode="auto">
          <a:xfrm>
            <a:off x="-878366" y="5266573"/>
            <a:ext cx="421466" cy="421466"/>
          </a:xfrm>
          <a:prstGeom prst="ellipse">
            <a:avLst/>
          </a:prstGeom>
          <a:solidFill>
            <a:srgbClr val="FFFFFF">
              <a:alpha val="2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algn="ctr" defTabSz="731477"/>
            <a:endParaRPr lang="zh-CN" altLang="en-US" sz="1687">
              <a:latin typeface="Arial" charset="0"/>
            </a:endParaRPr>
          </a:p>
        </p:txBody>
      </p:sp>
      <p:sp>
        <p:nvSpPr>
          <p:cNvPr id="50" name="椭圆 49"/>
          <p:cNvSpPr/>
          <p:nvPr/>
        </p:nvSpPr>
        <p:spPr bwMode="auto">
          <a:xfrm>
            <a:off x="-1400092" y="4598329"/>
            <a:ext cx="619426" cy="619426"/>
          </a:xfrm>
          <a:prstGeom prst="ellipse">
            <a:avLst/>
          </a:prstGeom>
          <a:solidFill>
            <a:srgbClr val="FFFFFF">
              <a:alpha val="25098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algn="ctr" defTabSz="731477"/>
            <a:endParaRPr lang="zh-CN" altLang="en-US" sz="1687">
              <a:latin typeface="Arial" charset="0"/>
            </a:endParaRPr>
          </a:p>
        </p:txBody>
      </p:sp>
      <p:sp>
        <p:nvSpPr>
          <p:cNvPr id="51" name="椭圆 50"/>
          <p:cNvSpPr/>
          <p:nvPr/>
        </p:nvSpPr>
        <p:spPr bwMode="auto">
          <a:xfrm>
            <a:off x="-1813088" y="4289668"/>
            <a:ext cx="213371" cy="213371"/>
          </a:xfrm>
          <a:prstGeom prst="ellipse">
            <a:avLst/>
          </a:prstGeom>
          <a:solidFill>
            <a:srgbClr val="FFFFFF">
              <a:alpha val="30196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algn="ctr" defTabSz="731477"/>
            <a:endParaRPr lang="zh-CN" altLang="en-US" sz="1687">
              <a:latin typeface="Arial" charset="0"/>
            </a:endParaRPr>
          </a:p>
        </p:txBody>
      </p:sp>
      <p:sp>
        <p:nvSpPr>
          <p:cNvPr id="52" name="椭圆 51"/>
          <p:cNvSpPr/>
          <p:nvPr/>
        </p:nvSpPr>
        <p:spPr bwMode="auto">
          <a:xfrm>
            <a:off x="-872903" y="5705467"/>
            <a:ext cx="184475" cy="184475"/>
          </a:xfrm>
          <a:prstGeom prst="ellipse">
            <a:avLst/>
          </a:prstGeom>
          <a:solidFill>
            <a:srgbClr val="FFFFFF">
              <a:alpha val="50196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algn="ctr" defTabSz="731477"/>
            <a:endParaRPr lang="zh-CN" altLang="en-US" sz="1687">
              <a:latin typeface="Arial" charset="0"/>
            </a:endParaRPr>
          </a:p>
        </p:txBody>
      </p:sp>
      <p:sp>
        <p:nvSpPr>
          <p:cNvPr id="53" name="椭圆 52"/>
          <p:cNvSpPr/>
          <p:nvPr/>
        </p:nvSpPr>
        <p:spPr bwMode="auto">
          <a:xfrm>
            <a:off x="-1194148" y="6092932"/>
            <a:ext cx="911114" cy="911114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25000"/>
                </a:schemeClr>
              </a:gs>
              <a:gs pos="55000">
                <a:srgbClr val="FFFFFF">
                  <a:alpha val="25000"/>
                </a:srgbClr>
              </a:gs>
              <a:gs pos="7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defTabSz="731477"/>
            <a:endParaRPr lang="zh-CN" altLang="en-US" sz="1687"/>
          </a:p>
        </p:txBody>
      </p:sp>
      <p:sp>
        <p:nvSpPr>
          <p:cNvPr id="54" name="椭圆 53"/>
          <p:cNvSpPr/>
          <p:nvPr/>
        </p:nvSpPr>
        <p:spPr bwMode="auto">
          <a:xfrm>
            <a:off x="-2068725" y="6379556"/>
            <a:ext cx="604543" cy="604543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30000"/>
                </a:schemeClr>
              </a:gs>
              <a:gs pos="50000">
                <a:srgbClr val="FFFFFF">
                  <a:alpha val="30000"/>
                </a:srgbClr>
              </a:gs>
              <a:gs pos="7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algn="ctr" defTabSz="731477"/>
            <a:endParaRPr lang="zh-CN" altLang="en-US" sz="1687">
              <a:latin typeface="Arial" charset="0"/>
            </a:endParaRPr>
          </a:p>
        </p:txBody>
      </p:sp>
      <p:sp>
        <p:nvSpPr>
          <p:cNvPr id="55" name="椭圆 54"/>
          <p:cNvSpPr/>
          <p:nvPr/>
        </p:nvSpPr>
        <p:spPr bwMode="auto">
          <a:xfrm>
            <a:off x="-1464182" y="6929071"/>
            <a:ext cx="629584" cy="629584"/>
          </a:xfrm>
          <a:prstGeom prst="ellipse">
            <a:avLst/>
          </a:prstGeom>
          <a:solidFill>
            <a:srgbClr val="FFFFFF">
              <a:alpha val="4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algn="ctr" defTabSz="731477"/>
            <a:endParaRPr lang="zh-CN" altLang="en-US" sz="1687">
              <a:latin typeface="Arial" charset="0"/>
            </a:endParaRPr>
          </a:p>
        </p:txBody>
      </p:sp>
      <p:sp>
        <p:nvSpPr>
          <p:cNvPr id="56" name="椭圆 55"/>
          <p:cNvSpPr/>
          <p:nvPr/>
        </p:nvSpPr>
        <p:spPr bwMode="auto">
          <a:xfrm>
            <a:off x="-2068726" y="5834144"/>
            <a:ext cx="362323" cy="362323"/>
          </a:xfrm>
          <a:prstGeom prst="ellipse">
            <a:avLst/>
          </a:prstGeom>
          <a:solidFill>
            <a:srgbClr val="FFFFFF">
              <a:alpha val="4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algn="ctr" defTabSz="731477"/>
            <a:endParaRPr lang="zh-CN" altLang="en-US" sz="1687">
              <a:latin typeface="Arial" charset="0"/>
            </a:endParaRPr>
          </a:p>
        </p:txBody>
      </p:sp>
      <p:sp>
        <p:nvSpPr>
          <p:cNvPr id="57" name="椭圆 56"/>
          <p:cNvSpPr/>
          <p:nvPr/>
        </p:nvSpPr>
        <p:spPr bwMode="auto">
          <a:xfrm>
            <a:off x="-567791" y="7559398"/>
            <a:ext cx="184475" cy="184475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35000"/>
                </a:schemeClr>
              </a:gs>
              <a:gs pos="50000">
                <a:srgbClr val="FFFFFF">
                  <a:alpha val="35000"/>
                </a:srgbClr>
              </a:gs>
              <a:gs pos="7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defTabSz="731477"/>
            <a:endParaRPr lang="zh-CN" altLang="en-US" sz="1687"/>
          </a:p>
        </p:txBody>
      </p:sp>
      <p:sp>
        <p:nvSpPr>
          <p:cNvPr id="58" name="椭圆 57"/>
          <p:cNvSpPr/>
          <p:nvPr/>
        </p:nvSpPr>
        <p:spPr bwMode="auto">
          <a:xfrm>
            <a:off x="-1629363" y="3572522"/>
            <a:ext cx="604543" cy="604543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40000"/>
                </a:schemeClr>
              </a:gs>
              <a:gs pos="50000">
                <a:srgbClr val="FFFFFF">
                  <a:alpha val="40000"/>
                </a:srgbClr>
              </a:gs>
              <a:gs pos="7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algn="ctr" defTabSz="731477"/>
            <a:endParaRPr lang="zh-CN" altLang="en-US" sz="1687">
              <a:latin typeface="Arial" charset="0"/>
            </a:endParaRPr>
          </a:p>
        </p:txBody>
      </p:sp>
      <p:sp>
        <p:nvSpPr>
          <p:cNvPr id="59" name="椭圆 58"/>
          <p:cNvSpPr/>
          <p:nvPr/>
        </p:nvSpPr>
        <p:spPr bwMode="auto">
          <a:xfrm>
            <a:off x="-667633" y="5834144"/>
            <a:ext cx="407275" cy="407275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40000"/>
                </a:schemeClr>
              </a:gs>
              <a:gs pos="50000">
                <a:srgbClr val="FFFFFF">
                  <a:alpha val="40000"/>
                </a:srgbClr>
              </a:gs>
              <a:gs pos="7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algn="ctr" defTabSz="731477"/>
            <a:endParaRPr lang="zh-CN" altLang="en-US" sz="1687">
              <a:latin typeface="Arial" charset="0"/>
            </a:endParaRPr>
          </a:p>
        </p:txBody>
      </p:sp>
      <p:grpSp>
        <p:nvGrpSpPr>
          <p:cNvPr id="60" name="组合 59"/>
          <p:cNvGrpSpPr/>
          <p:nvPr/>
        </p:nvGrpSpPr>
        <p:grpSpPr>
          <a:xfrm>
            <a:off x="5722329" y="2072754"/>
            <a:ext cx="1414094" cy="1274967"/>
            <a:chOff x="3720691" y="2824413"/>
            <a:chExt cx="1341120" cy="1209172"/>
          </a:xfrm>
        </p:grpSpPr>
        <p:sp>
          <p:nvSpPr>
            <p:cNvPr id="61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3" name="Freeform 5"/>
          <p:cNvSpPr>
            <a:spLocks/>
          </p:cNvSpPr>
          <p:nvPr/>
        </p:nvSpPr>
        <p:spPr bwMode="auto">
          <a:xfrm rot="1855731">
            <a:off x="5824415" y="2154530"/>
            <a:ext cx="1220429" cy="1100357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文本框 554"/>
          <p:cNvSpPr txBox="1"/>
          <p:nvPr/>
        </p:nvSpPr>
        <p:spPr>
          <a:xfrm>
            <a:off x="5821966" y="2457227"/>
            <a:ext cx="1214819" cy="5466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952" b="1" dirty="0" smtClean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20XX</a:t>
            </a:r>
            <a:endParaRPr lang="zh-CN" altLang="en-US" sz="2952" b="1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65" name="TextBox 7"/>
          <p:cNvSpPr>
            <a:spLocks noChangeArrowheads="1"/>
          </p:cNvSpPr>
          <p:nvPr/>
        </p:nvSpPr>
        <p:spPr bwMode="auto">
          <a:xfrm>
            <a:off x="2481214" y="3616326"/>
            <a:ext cx="7828569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企业复工心理培训</a:t>
            </a:r>
            <a:r>
              <a:rPr lang="en-US" altLang="zh-CN" sz="4400" b="1" dirty="0" err="1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ppt</a:t>
            </a:r>
            <a:r>
              <a:rPr lang="zh-CN" altLang="en-US" sz="4400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模板</a:t>
            </a:r>
            <a:endParaRPr lang="zh-CN" altLang="en-US" sz="4400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cxnSp>
        <p:nvCxnSpPr>
          <p:cNvPr id="88" name="直接连接符 87"/>
          <p:cNvCxnSpPr/>
          <p:nvPr/>
        </p:nvCxnSpPr>
        <p:spPr>
          <a:xfrm>
            <a:off x="2860845" y="4375587"/>
            <a:ext cx="7061133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圆角矩形 89"/>
          <p:cNvSpPr/>
          <p:nvPr/>
        </p:nvSpPr>
        <p:spPr>
          <a:xfrm>
            <a:off x="2101584" y="6957076"/>
            <a:ext cx="8883361" cy="607409"/>
          </a:xfrm>
          <a:prstGeom prst="roundRect">
            <a:avLst>
              <a:gd name="adj" fmla="val 50000"/>
            </a:avLst>
          </a:prstGeom>
          <a:solidFill>
            <a:srgbClr val="C00000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1" name="组合 90"/>
          <p:cNvGrpSpPr/>
          <p:nvPr/>
        </p:nvGrpSpPr>
        <p:grpSpPr>
          <a:xfrm>
            <a:off x="9780299" y="3421775"/>
            <a:ext cx="293532" cy="194551"/>
            <a:chOff x="9482595" y="2565731"/>
            <a:chExt cx="278384" cy="184511"/>
          </a:xfrm>
        </p:grpSpPr>
        <p:sp>
          <p:nvSpPr>
            <p:cNvPr id="92" name="椭圆 91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" name="椭圆 92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2172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7000" fill="hold"/>
                                        <p:tgtEl>
                                          <p:spTgt spid="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15548E-6 -4.81413E-6 C 0.05216 -0.06103 0.15237 -0.30518 0.31166 -0.36645 C 0.5118 -0.45846 0.76947 -0.28751 0.9552 -0.3676 C 1.14064 -0.44791 1.13767 -0.49678 1.18601 -0.53074 " pathEditMode="relative" rAng="0" ptsTypes="assa">
                                      <p:cBhvr>
                                        <p:cTn id="8" dur="7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293" y="-2654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27 0.00184 C 0.05624 -0.0432 0.17604 -0.21898 0.32609 -0.26861 C 0.53942 -0.38074 0.69116 -0.18129 0.90238 -0.29572 C 1.1136 -0.40946 1.11882 -0.6443 1.17562 -0.73621 " pathEditMode="relative" rAng="0" ptsTypes="assa">
                                      <p:cBhvr>
                                        <p:cTn id="10" dur="7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661" y="-3690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8926E-6 8.08824E-7 C 0.05454 -0.05124 0.18678 -0.25069 0.32608 -0.30813 C 0.52614 -0.40028 0.63648 -0.27849 0.83555 -0.34536 C 1.03462 -0.41177 1.0633 -0.64982 1.12334 -0.73024 " pathEditMode="relative" rAng="0" ptsTypes="assa">
                                      <p:cBhvr>
                                        <p:cTn id="12" dur="7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160" y="-3651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84 0.00229 C 0.06618 -0.00253 0.20489 0.06547 0.40512 -0.02665 C 0.60521 -0.11877 0.75014 -0.31243 0.93566 -0.39261 C 1.12118 -0.47301 1.1711 -0.42661 1.23303 -0.43557 " pathEditMode="relative" rAng="0" ptsTypes="assa">
                                      <p:cBhvr>
                                        <p:cTn id="14" dur="7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736" y="-2060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84 0.00229 C 0.07989 -0.01057 0.35803 -0.0324 0.48841 -0.0749 C 0.68849 -0.16702 0.5946 -0.1723 0.78012 -0.25247 C 0.96564 -0.33288 1.07721 -0.24834 1.1554 -0.24742 " pathEditMode="relative" rAng="0" ptsTypes="assa">
                                      <p:cBhvr>
                                        <p:cTn id="16" dur="7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862" y="-1677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7 0.00253 C 0.05628 -0.0487 0.16968 -0.25086 0.32777 -0.30531 C 0.52786 -0.39743 0.76471 -0.24374 0.95023 -0.32392 C 1.13575 -0.40432 1.17633 -0.52952 1.23572 -0.58351 " pathEditMode="relative" rAng="0" ptsTypes="assa">
                                      <p:cBhvr>
                                        <p:cTn id="18" dur="7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694" y="-29313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69 -0.00551 C 0.0659 -0.00367 0.27149 0.04687 0.40866 0.00437 C 0.60874 -0.08775 0.66629 -0.19481 0.82 -0.26028 C 0.9737 -0.32575 1.12132 -0.23799 1.20051 -0.23225 " pathEditMode="relative" rAng="0" ptsTypes="assa">
                                      <p:cBhvr>
                                        <p:cTn id="20" dur="7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153" y="-13393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41311E-6 1.47059E-6 C 0.04591 -0.06319 0.14396 -0.31181 0.27606 -0.37891 C 0.47612 -0.47105 0.60723 -0.32215 0.79274 -0.40235 C 0.97796 -0.48277 1.07516 -0.7778 1.14947 -0.87661 " pathEditMode="relative" rAng="0" ptsTypes="assa">
                                      <p:cBhvr>
                                        <p:cTn id="22" dur="7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474" y="-43842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84 0.00229 C 0.05274 -0.04893 0.16515 -0.26074 0.32423 -0.30554 C 0.52418 -0.39766 0.76626 -0.18654 0.95164 -0.26672 C 1.1373 -0.34712 1.2285 -0.544 1.30133 -0.61682 " pathEditMode="relative" rAng="0" ptsTypes="assa">
                                      <p:cBhvr>
                                        <p:cTn id="24" dur="7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158" y="-30967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9321E-6 -1.54836E-6 C 0.05458 -0.05123 0.16813 -0.25362 0.32621 -0.30829 C 0.52644 -0.40041 0.76329 -0.2465 0.94895 -0.3269 C 1.13447 -0.4073 1.1752 -0.53273 1.23459 -0.58672 " pathEditMode="relative" rAng="0" ptsTypes="assa">
                                      <p:cBhvr>
                                        <p:cTn id="26" dur="7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722" y="-2933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98 0.00046 C 0.05355 -0.05078 0.167 -0.25322 0.3251 -0.30768 C 0.52515 -0.39982 0.76208 -0.2461 0.94759 -0.32629 C 1.13309 -0.40671 1.17364 -0.53194 1.23298 -0.58594 " pathEditMode="relative" rAng="0" ptsTypes="assa">
                                      <p:cBhvr>
                                        <p:cTn id="28" dur="7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698" y="-2932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6516E-6 -3.30347E-6 C 0.04595 -0.06317 0.14394 -0.31151 0.27601 -0.37859 C 0.4761 -0.47071 0.60718 -0.32184 0.7927 -0.40202 C 0.97794 -0.48242 1.07522 -0.77716 1.14946 -0.87594 " pathEditMode="relative" rAng="0" ptsTypes="assa">
                                      <p:cBhvr>
                                        <p:cTn id="30" dur="7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466" y="-43809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7 0.00253 C 0.05628 -0.0487 0.16968 -0.25086 0.32777 -0.30531 C 0.52786 -0.39743 0.76471 -0.24374 0.95023 -0.32392 C 1.13575 -0.40432 1.17633 -0.52952 1.23572 -0.58351 " pathEditMode="relative" rAng="0" ptsTypes="assa">
                                      <p:cBhvr>
                                        <p:cTn id="32" dur="7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694" y="-29313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69 0.00253 C 0.0489 -0.04153 0.14219 -0.25149 0.2848 -0.26135 C 0.48495 -0.35337 0.66742 -0.04314 0.85738 -0.05644 C 1.04735 -0.06975 1.06035 -0.20995 1.11378 -0.25034 " pathEditMode="relative" rAng="0" ptsTypes="assa">
                                      <p:cBhvr>
                                        <p:cTn id="34" dur="7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604" y="-17806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2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120000">
                                      <p:cBhvr>
                                        <p:cTn id="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1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2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3" grpId="0" animBg="1"/>
      <p:bldP spid="64" grpId="0"/>
      <p:bldP spid="65" grpId="0"/>
      <p:bldP spid="9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16" name="组合 15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8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7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1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公司简介</a:t>
            </a:r>
          </a:p>
        </p:txBody>
      </p:sp>
      <p:cxnSp>
        <p:nvCxnSpPr>
          <p:cNvPr id="22" name="直接连接符 21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组合 22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24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5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26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02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749772" y="315150"/>
            <a:ext cx="379574" cy="366581"/>
            <a:chOff x="5512720" y="2152017"/>
            <a:chExt cx="583915" cy="496874"/>
          </a:xfrm>
          <a:solidFill>
            <a:srgbClr val="C00000"/>
          </a:solidFill>
        </p:grpSpPr>
        <p:sp>
          <p:nvSpPr>
            <p:cNvPr id="30" name="Freeform 159"/>
            <p:cNvSpPr>
              <a:spLocks/>
            </p:cNvSpPr>
            <p:nvPr/>
          </p:nvSpPr>
          <p:spPr bwMode="auto">
            <a:xfrm>
              <a:off x="5574376" y="2246314"/>
              <a:ext cx="460603" cy="402577"/>
            </a:xfrm>
            <a:custGeom>
              <a:avLst/>
              <a:gdLst>
                <a:gd name="T0" fmla="*/ 29 w 54"/>
                <a:gd name="T1" fmla="*/ 1 h 47"/>
                <a:gd name="T2" fmla="*/ 24 w 54"/>
                <a:gd name="T3" fmla="*/ 1 h 47"/>
                <a:gd name="T4" fmla="*/ 2 w 54"/>
                <a:gd name="T5" fmla="*/ 15 h 47"/>
                <a:gd name="T6" fmla="*/ 0 w 54"/>
                <a:gd name="T7" fmla="*/ 20 h 47"/>
                <a:gd name="T8" fmla="*/ 0 w 54"/>
                <a:gd name="T9" fmla="*/ 44 h 47"/>
                <a:gd name="T10" fmla="*/ 3 w 54"/>
                <a:gd name="T11" fmla="*/ 47 h 47"/>
                <a:gd name="T12" fmla="*/ 13 w 54"/>
                <a:gd name="T13" fmla="*/ 47 h 47"/>
                <a:gd name="T14" fmla="*/ 16 w 54"/>
                <a:gd name="T15" fmla="*/ 44 h 47"/>
                <a:gd name="T16" fmla="*/ 16 w 54"/>
                <a:gd name="T17" fmla="*/ 27 h 47"/>
                <a:gd name="T18" fmla="*/ 19 w 54"/>
                <a:gd name="T19" fmla="*/ 24 h 47"/>
                <a:gd name="T20" fmla="*/ 35 w 54"/>
                <a:gd name="T21" fmla="*/ 24 h 47"/>
                <a:gd name="T22" fmla="*/ 38 w 54"/>
                <a:gd name="T23" fmla="*/ 27 h 47"/>
                <a:gd name="T24" fmla="*/ 38 w 54"/>
                <a:gd name="T25" fmla="*/ 44 h 47"/>
                <a:gd name="T26" fmla="*/ 41 w 54"/>
                <a:gd name="T27" fmla="*/ 47 h 47"/>
                <a:gd name="T28" fmla="*/ 51 w 54"/>
                <a:gd name="T29" fmla="*/ 47 h 47"/>
                <a:gd name="T30" fmla="*/ 54 w 54"/>
                <a:gd name="T31" fmla="*/ 44 h 47"/>
                <a:gd name="T32" fmla="*/ 54 w 54"/>
                <a:gd name="T33" fmla="*/ 20 h 47"/>
                <a:gd name="T34" fmla="*/ 52 w 54"/>
                <a:gd name="T35" fmla="*/ 16 h 47"/>
                <a:gd name="T36" fmla="*/ 29 w 54"/>
                <a:gd name="T37" fmla="*/ 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4" h="47">
                  <a:moveTo>
                    <a:pt x="29" y="1"/>
                  </a:moveTo>
                  <a:cubicBezTo>
                    <a:pt x="28" y="0"/>
                    <a:pt x="25" y="0"/>
                    <a:pt x="24" y="1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1" y="16"/>
                    <a:pt x="0" y="18"/>
                    <a:pt x="0" y="2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6"/>
                    <a:pt x="1" y="47"/>
                    <a:pt x="3" y="47"/>
                  </a:cubicBezTo>
                  <a:cubicBezTo>
                    <a:pt x="13" y="47"/>
                    <a:pt x="13" y="47"/>
                    <a:pt x="13" y="47"/>
                  </a:cubicBezTo>
                  <a:cubicBezTo>
                    <a:pt x="14" y="47"/>
                    <a:pt x="16" y="46"/>
                    <a:pt x="16" y="44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6"/>
                    <a:pt x="17" y="24"/>
                    <a:pt x="19" y="2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7" y="24"/>
                    <a:pt x="38" y="26"/>
                    <a:pt x="38" y="27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8" y="46"/>
                    <a:pt x="39" y="47"/>
                    <a:pt x="41" y="47"/>
                  </a:cubicBezTo>
                  <a:cubicBezTo>
                    <a:pt x="51" y="47"/>
                    <a:pt x="51" y="47"/>
                    <a:pt x="51" y="47"/>
                  </a:cubicBezTo>
                  <a:cubicBezTo>
                    <a:pt x="53" y="47"/>
                    <a:pt x="54" y="46"/>
                    <a:pt x="54" y="44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19"/>
                    <a:pt x="53" y="17"/>
                    <a:pt x="52" y="16"/>
                  </a:cubicBezTo>
                  <a:lnTo>
                    <a:pt x="29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54" tIns="64277" rIns="128554" bIns="6427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624"/>
            </a:p>
          </p:txBody>
        </p:sp>
        <p:sp>
          <p:nvSpPr>
            <p:cNvPr id="31" name="Freeform 160"/>
            <p:cNvSpPr>
              <a:spLocks/>
            </p:cNvSpPr>
            <p:nvPr/>
          </p:nvSpPr>
          <p:spPr bwMode="auto">
            <a:xfrm>
              <a:off x="5512720" y="2152017"/>
              <a:ext cx="583915" cy="224863"/>
            </a:xfrm>
            <a:custGeom>
              <a:avLst/>
              <a:gdLst>
                <a:gd name="T0" fmla="*/ 64 w 68"/>
                <a:gd name="T1" fmla="*/ 20 h 26"/>
                <a:gd name="T2" fmla="*/ 61 w 68"/>
                <a:gd name="T3" fmla="*/ 15 h 26"/>
                <a:gd name="T4" fmla="*/ 61 w 68"/>
                <a:gd name="T5" fmla="*/ 10 h 26"/>
                <a:gd name="T6" fmla="*/ 58 w 68"/>
                <a:gd name="T7" fmla="*/ 7 h 26"/>
                <a:gd name="T8" fmla="*/ 57 w 68"/>
                <a:gd name="T9" fmla="*/ 7 h 26"/>
                <a:gd name="T10" fmla="*/ 54 w 68"/>
                <a:gd name="T11" fmla="*/ 10 h 26"/>
                <a:gd name="T12" fmla="*/ 54 w 68"/>
                <a:gd name="T13" fmla="*/ 10 h 26"/>
                <a:gd name="T14" fmla="*/ 52 w 68"/>
                <a:gd name="T15" fmla="*/ 12 h 26"/>
                <a:gd name="T16" fmla="*/ 36 w 68"/>
                <a:gd name="T17" fmla="*/ 1 h 26"/>
                <a:gd name="T18" fmla="*/ 33 w 68"/>
                <a:gd name="T19" fmla="*/ 0 h 26"/>
                <a:gd name="T20" fmla="*/ 30 w 68"/>
                <a:gd name="T21" fmla="*/ 1 h 26"/>
                <a:gd name="T22" fmla="*/ 2 w 68"/>
                <a:gd name="T23" fmla="*/ 20 h 26"/>
                <a:gd name="T24" fmla="*/ 1 w 68"/>
                <a:gd name="T25" fmla="*/ 24 h 26"/>
                <a:gd name="T26" fmla="*/ 5 w 68"/>
                <a:gd name="T27" fmla="*/ 24 h 26"/>
                <a:gd name="T28" fmla="*/ 31 w 68"/>
                <a:gd name="T29" fmla="*/ 7 h 26"/>
                <a:gd name="T30" fmla="*/ 36 w 68"/>
                <a:gd name="T31" fmla="*/ 7 h 26"/>
                <a:gd name="T32" fmla="*/ 63 w 68"/>
                <a:gd name="T33" fmla="*/ 25 h 26"/>
                <a:gd name="T34" fmla="*/ 67 w 68"/>
                <a:gd name="T35" fmla="*/ 25 h 26"/>
                <a:gd name="T36" fmla="*/ 66 w 68"/>
                <a:gd name="T37" fmla="*/ 21 h 26"/>
                <a:gd name="T38" fmla="*/ 64 w 68"/>
                <a:gd name="T39" fmla="*/ 2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8" h="26">
                  <a:moveTo>
                    <a:pt x="64" y="20"/>
                  </a:moveTo>
                  <a:cubicBezTo>
                    <a:pt x="62" y="19"/>
                    <a:pt x="61" y="17"/>
                    <a:pt x="61" y="15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1" y="8"/>
                    <a:pt x="60" y="7"/>
                    <a:pt x="58" y="7"/>
                  </a:cubicBezTo>
                  <a:cubicBezTo>
                    <a:pt x="57" y="7"/>
                    <a:pt x="57" y="7"/>
                    <a:pt x="57" y="7"/>
                  </a:cubicBezTo>
                  <a:cubicBezTo>
                    <a:pt x="56" y="7"/>
                    <a:pt x="54" y="8"/>
                    <a:pt x="54" y="10"/>
                  </a:cubicBezTo>
                  <a:cubicBezTo>
                    <a:pt x="54" y="10"/>
                    <a:pt x="54" y="10"/>
                    <a:pt x="54" y="10"/>
                  </a:cubicBezTo>
                  <a:cubicBezTo>
                    <a:pt x="54" y="12"/>
                    <a:pt x="53" y="13"/>
                    <a:pt x="52" y="12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1"/>
                    <a:pt x="33" y="0"/>
                    <a:pt x="33" y="0"/>
                  </a:cubicBezTo>
                  <a:cubicBezTo>
                    <a:pt x="33" y="0"/>
                    <a:pt x="32" y="1"/>
                    <a:pt x="30" y="1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1" y="21"/>
                    <a:pt x="0" y="23"/>
                    <a:pt x="1" y="24"/>
                  </a:cubicBezTo>
                  <a:cubicBezTo>
                    <a:pt x="2" y="25"/>
                    <a:pt x="3" y="25"/>
                    <a:pt x="5" y="24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2" y="6"/>
                    <a:pt x="34" y="6"/>
                    <a:pt x="36" y="7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4" y="26"/>
                    <a:pt x="66" y="26"/>
                    <a:pt x="67" y="25"/>
                  </a:cubicBezTo>
                  <a:cubicBezTo>
                    <a:pt x="68" y="24"/>
                    <a:pt x="67" y="22"/>
                    <a:pt x="66" y="21"/>
                  </a:cubicBezTo>
                  <a:lnTo>
                    <a:pt x="64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54" tIns="64277" rIns="128554" bIns="6427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624"/>
            </a:p>
          </p:txBody>
        </p:sp>
      </p:grpSp>
      <p:sp>
        <p:nvSpPr>
          <p:cNvPr id="32" name="Rectangle 2"/>
          <p:cNvSpPr/>
          <p:nvPr/>
        </p:nvSpPr>
        <p:spPr>
          <a:xfrm>
            <a:off x="1" y="1835708"/>
            <a:ext cx="11564230" cy="2459722"/>
          </a:xfrm>
          <a:prstGeom prst="rect">
            <a:avLst/>
          </a:prstGeom>
          <a:solidFill>
            <a:schemeClr val="tx1">
              <a:lumMod val="95000"/>
              <a:lumOff val="5000"/>
              <a:alpha val="5098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3" name="Rectangle 4"/>
          <p:cNvSpPr txBox="1">
            <a:spLocks noChangeArrowheads="1"/>
          </p:cNvSpPr>
          <p:nvPr/>
        </p:nvSpPr>
        <p:spPr bwMode="auto">
          <a:xfrm>
            <a:off x="3696033" y="1205604"/>
            <a:ext cx="5520417" cy="360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6416" tIns="48208" rIns="96416" bIns="48208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r>
              <a:rPr lang="zh-CN" altLang="en-US" sz="2531" b="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单击此处添加您公司名称</a:t>
            </a:r>
          </a:p>
        </p:txBody>
      </p:sp>
      <p:sp>
        <p:nvSpPr>
          <p:cNvPr id="34" name="Rectangle 2"/>
          <p:cNvSpPr/>
          <p:nvPr/>
        </p:nvSpPr>
        <p:spPr>
          <a:xfrm>
            <a:off x="6429375" y="1835708"/>
            <a:ext cx="5148856" cy="2459722"/>
          </a:xfrm>
          <a:prstGeom prst="rect">
            <a:avLst/>
          </a:prstGeom>
          <a:blipFill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661141" y="2325580"/>
            <a:ext cx="1387329" cy="454370"/>
          </a:xfrm>
          <a:prstGeom prst="rect">
            <a:avLst/>
          </a:prstGeom>
        </p:spPr>
        <p:txBody>
          <a:bodyPr wrap="none" lIns="96406" tIns="48204" rIns="96406" bIns="48204">
            <a:spAutoFit/>
          </a:bodyPr>
          <a:lstStyle/>
          <a:p>
            <a:pPr algn="r"/>
            <a:r>
              <a:rPr lang="zh-CN" altLang="en-US" sz="2320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关于我们</a:t>
            </a:r>
            <a:endParaRPr lang="en-US" altLang="zh-CN" sz="2320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矩形 47"/>
          <p:cNvSpPr>
            <a:spLocks noChangeArrowheads="1"/>
          </p:cNvSpPr>
          <p:nvPr/>
        </p:nvSpPr>
        <p:spPr bwMode="auto">
          <a:xfrm>
            <a:off x="1570100" y="2802764"/>
            <a:ext cx="4597015" cy="9831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</a:rPr>
              <a:t>我图网在</a:t>
            </a:r>
            <a:r>
              <a:rPr lang="en-US" altLang="zh-CN" sz="1476" dirty="0">
                <a:solidFill>
                  <a:schemeClr val="bg1">
                    <a:lumMod val="50000"/>
                  </a:schemeClr>
                </a:solidFill>
              </a:rPr>
              <a:t>2008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</a:rPr>
              <a:t>年</a:t>
            </a:r>
            <a:r>
              <a:rPr lang="en-US" altLang="zh-CN" sz="1476" dirty="0">
                <a:solidFill>
                  <a:schemeClr val="bg1">
                    <a:lumMod val="50000"/>
                  </a:schemeClr>
                </a:solidFill>
              </a:rPr>
              <a:t>8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</a:rPr>
              <a:t>月</a:t>
            </a:r>
            <a:r>
              <a:rPr lang="en-US" altLang="zh-CN" sz="1476" dirty="0">
                <a:solidFill>
                  <a:schemeClr val="bg1">
                    <a:lumMod val="50000"/>
                  </a:schemeClr>
                </a:solidFill>
              </a:rPr>
              <a:t>8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</a:rPr>
              <a:t>日</a:t>
            </a:r>
            <a:r>
              <a:rPr lang="en-US" altLang="zh-CN" sz="1476" dirty="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</a:rPr>
              <a:t>奥运会开幕</a:t>
            </a:r>
            <a:r>
              <a:rPr lang="en-US" altLang="zh-CN" sz="1476" dirty="0">
                <a:solidFill>
                  <a:schemeClr val="bg1">
                    <a:lumMod val="50000"/>
                  </a:schemeClr>
                </a:solidFill>
              </a:rPr>
              <a:t>)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</a:rPr>
              <a:t>兴建，是设计作品交易平台，主要经营正版设计稿，正版摄影图，正版插画，正版</a:t>
            </a:r>
            <a:r>
              <a:rPr lang="en-US" altLang="zh-CN" sz="1476" dirty="0">
                <a:solidFill>
                  <a:schemeClr val="bg1">
                    <a:lumMod val="50000"/>
                  </a:schemeClr>
                </a:solidFill>
              </a:rPr>
              <a:t>3d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</a:rPr>
              <a:t>模型，正版</a:t>
            </a:r>
            <a:r>
              <a:rPr lang="en-US" altLang="zh-CN" sz="1476" dirty="0">
                <a:solidFill>
                  <a:schemeClr val="bg1">
                    <a:lumMod val="50000"/>
                  </a:schemeClr>
                </a:solidFill>
              </a:rPr>
              <a:t>flash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</a:rPr>
              <a:t>源文件等销售。</a:t>
            </a:r>
            <a:endParaRPr lang="zh-CN" altLang="en-US" sz="1476" dirty="0">
              <a:solidFill>
                <a:schemeClr val="bg1">
                  <a:lumMod val="50000"/>
                </a:schemeClr>
              </a:solidFill>
              <a:sym typeface="微软雅黑" pitchFamily="34" charset="-122"/>
            </a:endParaRPr>
          </a:p>
        </p:txBody>
      </p:sp>
      <p:sp>
        <p:nvSpPr>
          <p:cNvPr id="37" name="弧形 36"/>
          <p:cNvSpPr/>
          <p:nvPr/>
        </p:nvSpPr>
        <p:spPr>
          <a:xfrm>
            <a:off x="3999738" y="1110762"/>
            <a:ext cx="531483" cy="531483"/>
          </a:xfrm>
          <a:prstGeom prst="arc">
            <a:avLst>
              <a:gd name="adj1" fmla="val 18916496"/>
              <a:gd name="adj2" fmla="val 2632855"/>
            </a:avLst>
          </a:prstGeom>
          <a:ln>
            <a:solidFill>
              <a:srgbClr val="C00000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8" name="组合 37"/>
          <p:cNvGrpSpPr/>
          <p:nvPr/>
        </p:nvGrpSpPr>
        <p:grpSpPr>
          <a:xfrm>
            <a:off x="1431178" y="4892128"/>
            <a:ext cx="555195" cy="500571"/>
            <a:chOff x="5424755" y="1340768"/>
            <a:chExt cx="670560" cy="604586"/>
          </a:xfrm>
        </p:grpSpPr>
        <p:grpSp>
          <p:nvGrpSpPr>
            <p:cNvPr id="39" name="组合 38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41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0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3" name="文本框 9"/>
          <p:cNvSpPr txBox="1"/>
          <p:nvPr/>
        </p:nvSpPr>
        <p:spPr>
          <a:xfrm>
            <a:off x="2101584" y="4907071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服务概览</a:t>
            </a:r>
          </a:p>
        </p:txBody>
      </p:sp>
      <p:cxnSp>
        <p:nvCxnSpPr>
          <p:cNvPr id="57" name="直接连接符 56"/>
          <p:cNvCxnSpPr/>
          <p:nvPr/>
        </p:nvCxnSpPr>
        <p:spPr>
          <a:xfrm>
            <a:off x="2177510" y="5286701"/>
            <a:ext cx="8611770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8" name="组合 57"/>
          <p:cNvGrpSpPr/>
          <p:nvPr/>
        </p:nvGrpSpPr>
        <p:grpSpPr>
          <a:xfrm>
            <a:off x="10939926" y="5149180"/>
            <a:ext cx="272798" cy="245958"/>
            <a:chOff x="3720691" y="2824413"/>
            <a:chExt cx="1341120" cy="1209172"/>
          </a:xfrm>
        </p:grpSpPr>
        <p:sp>
          <p:nvSpPr>
            <p:cNvPr id="59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1" name="TextBox 60"/>
          <p:cNvSpPr txBox="1"/>
          <p:nvPr/>
        </p:nvSpPr>
        <p:spPr>
          <a:xfrm>
            <a:off x="2075665" y="5442287"/>
            <a:ext cx="9010210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  <p:grpSp>
        <p:nvGrpSpPr>
          <p:cNvPr id="62" name="组合 61"/>
          <p:cNvGrpSpPr/>
          <p:nvPr/>
        </p:nvGrpSpPr>
        <p:grpSpPr>
          <a:xfrm>
            <a:off x="11526601" y="1642245"/>
            <a:ext cx="293532" cy="194551"/>
            <a:chOff x="9482595" y="2565731"/>
            <a:chExt cx="278384" cy="184511"/>
          </a:xfrm>
        </p:grpSpPr>
        <p:sp>
          <p:nvSpPr>
            <p:cNvPr id="63" name="椭圆 62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椭圆 63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855886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50"/>
                            </p:stCondLst>
                            <p:childTnLst>
                              <p:par>
                                <p:cTn id="4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25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25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/>
      <p:bldP spid="34" grpId="0" animBg="1"/>
      <p:bldP spid="35" grpId="0"/>
      <p:bldP spid="36" grpId="0"/>
      <p:bldP spid="37" grpId="0" animBg="1"/>
      <p:bldP spid="43" grpId="0"/>
      <p:bldP spid="6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Freeform 5"/>
          <p:cNvSpPr>
            <a:spLocks/>
          </p:cNvSpPr>
          <p:nvPr/>
        </p:nvSpPr>
        <p:spPr bwMode="auto">
          <a:xfrm rot="3564117">
            <a:off x="5210974" y="-1154220"/>
            <a:ext cx="2392822" cy="2157403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gradFill>
            <a:gsLst>
              <a:gs pos="0">
                <a:srgbClr val="D3D3D3"/>
              </a:gs>
              <a:gs pos="100000">
                <a:srgbClr val="F9F9F9"/>
              </a:gs>
            </a:gsLst>
            <a:lin ang="21594000" scaled="0"/>
          </a:gradFill>
          <a:ln w="12700" cap="flat">
            <a:noFill/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TextBox 7"/>
          <p:cNvSpPr>
            <a:spLocks noChangeArrowheads="1"/>
          </p:cNvSpPr>
          <p:nvPr/>
        </p:nvSpPr>
        <p:spPr bwMode="auto">
          <a:xfrm>
            <a:off x="5795548" y="83936"/>
            <a:ext cx="1241237" cy="64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218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目 录</a:t>
            </a:r>
          </a:p>
        </p:txBody>
      </p:sp>
      <p:sp>
        <p:nvSpPr>
          <p:cNvPr id="79" name="Freeform 5"/>
          <p:cNvSpPr>
            <a:spLocks/>
          </p:cNvSpPr>
          <p:nvPr/>
        </p:nvSpPr>
        <p:spPr bwMode="auto">
          <a:xfrm rot="3564117">
            <a:off x="5319360" y="-1056497"/>
            <a:ext cx="2176049" cy="1961957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12700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" name="TextBox 79"/>
          <p:cNvSpPr txBox="1"/>
          <p:nvPr/>
        </p:nvSpPr>
        <p:spPr>
          <a:xfrm>
            <a:off x="5821966" y="1046469"/>
            <a:ext cx="1047018" cy="2870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65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CONTENTS</a:t>
            </a:r>
            <a:endParaRPr lang="zh-CN" altLang="en-US" sz="1265" b="1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81" name="组合 80"/>
          <p:cNvGrpSpPr/>
          <p:nvPr/>
        </p:nvGrpSpPr>
        <p:grpSpPr>
          <a:xfrm>
            <a:off x="1886270" y="2837206"/>
            <a:ext cx="1260329" cy="1136330"/>
            <a:chOff x="3720691" y="2824413"/>
            <a:chExt cx="1341120" cy="1209172"/>
          </a:xfrm>
        </p:grpSpPr>
        <p:sp>
          <p:nvSpPr>
            <p:cNvPr id="82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4" name="Freeform 5"/>
          <p:cNvSpPr>
            <a:spLocks/>
          </p:cNvSpPr>
          <p:nvPr/>
        </p:nvSpPr>
        <p:spPr bwMode="auto">
          <a:xfrm rot="1855731">
            <a:off x="1972575" y="2915017"/>
            <a:ext cx="1087723" cy="980707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85" name="组合 84"/>
          <p:cNvGrpSpPr/>
          <p:nvPr/>
        </p:nvGrpSpPr>
        <p:grpSpPr>
          <a:xfrm>
            <a:off x="3883528" y="2881517"/>
            <a:ext cx="1211092" cy="1091937"/>
            <a:chOff x="3720691" y="2824413"/>
            <a:chExt cx="1341120" cy="1209172"/>
          </a:xfrm>
        </p:grpSpPr>
        <p:sp>
          <p:nvSpPr>
            <p:cNvPr id="8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8" name="Freeform 5"/>
          <p:cNvSpPr>
            <a:spLocks/>
          </p:cNvSpPr>
          <p:nvPr/>
        </p:nvSpPr>
        <p:spPr bwMode="auto">
          <a:xfrm rot="1855731">
            <a:off x="3966459" y="2956289"/>
            <a:ext cx="1045229" cy="94239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89" name="组合 88"/>
          <p:cNvGrpSpPr/>
          <p:nvPr/>
        </p:nvGrpSpPr>
        <p:grpSpPr>
          <a:xfrm>
            <a:off x="5830979" y="2881517"/>
            <a:ext cx="1211092" cy="1091937"/>
            <a:chOff x="3720691" y="2824413"/>
            <a:chExt cx="1341120" cy="1209172"/>
          </a:xfrm>
        </p:grpSpPr>
        <p:sp>
          <p:nvSpPr>
            <p:cNvPr id="90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2" name="Freeform 5"/>
          <p:cNvSpPr>
            <a:spLocks/>
          </p:cNvSpPr>
          <p:nvPr/>
        </p:nvSpPr>
        <p:spPr bwMode="auto">
          <a:xfrm rot="1855731">
            <a:off x="5913910" y="2956289"/>
            <a:ext cx="1045229" cy="94239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93" name="组合 92"/>
          <p:cNvGrpSpPr/>
          <p:nvPr/>
        </p:nvGrpSpPr>
        <p:grpSpPr>
          <a:xfrm>
            <a:off x="7729133" y="2881517"/>
            <a:ext cx="1211092" cy="1091937"/>
            <a:chOff x="3720691" y="2824413"/>
            <a:chExt cx="1341120" cy="1209172"/>
          </a:xfrm>
        </p:grpSpPr>
        <p:sp>
          <p:nvSpPr>
            <p:cNvPr id="94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6" name="Freeform 5"/>
          <p:cNvSpPr>
            <a:spLocks/>
          </p:cNvSpPr>
          <p:nvPr/>
        </p:nvSpPr>
        <p:spPr bwMode="auto">
          <a:xfrm rot="1855731">
            <a:off x="7812065" y="2956289"/>
            <a:ext cx="1045229" cy="94239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97" name="组合 96"/>
          <p:cNvGrpSpPr/>
          <p:nvPr/>
        </p:nvGrpSpPr>
        <p:grpSpPr>
          <a:xfrm>
            <a:off x="9627287" y="2941623"/>
            <a:ext cx="1211092" cy="1091937"/>
            <a:chOff x="3720691" y="2824413"/>
            <a:chExt cx="1341120" cy="1209172"/>
          </a:xfrm>
        </p:grpSpPr>
        <p:sp>
          <p:nvSpPr>
            <p:cNvPr id="98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00" name="Freeform 5"/>
          <p:cNvSpPr>
            <a:spLocks/>
          </p:cNvSpPr>
          <p:nvPr/>
        </p:nvSpPr>
        <p:spPr bwMode="auto">
          <a:xfrm rot="1855731">
            <a:off x="9710219" y="3016395"/>
            <a:ext cx="1045229" cy="94239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1" name="KSO_Shape"/>
          <p:cNvSpPr>
            <a:spLocks/>
          </p:cNvSpPr>
          <p:nvPr/>
        </p:nvSpPr>
        <p:spPr bwMode="auto">
          <a:xfrm>
            <a:off x="2195595" y="3185061"/>
            <a:ext cx="641680" cy="440620"/>
          </a:xfrm>
          <a:custGeom>
            <a:avLst/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102" name="KSO_Shape"/>
          <p:cNvSpPr>
            <a:spLocks/>
          </p:cNvSpPr>
          <p:nvPr/>
        </p:nvSpPr>
        <p:spPr bwMode="auto">
          <a:xfrm>
            <a:off x="4222024" y="3200049"/>
            <a:ext cx="534100" cy="454874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103" name="KSO_Shape"/>
          <p:cNvSpPr>
            <a:spLocks/>
          </p:cNvSpPr>
          <p:nvPr/>
        </p:nvSpPr>
        <p:spPr bwMode="auto">
          <a:xfrm>
            <a:off x="6159178" y="3152912"/>
            <a:ext cx="554693" cy="549147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104" name="KSO_Shape"/>
          <p:cNvSpPr>
            <a:spLocks/>
          </p:cNvSpPr>
          <p:nvPr/>
        </p:nvSpPr>
        <p:spPr bwMode="auto">
          <a:xfrm>
            <a:off x="9989297" y="3233174"/>
            <a:ext cx="540091" cy="459077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106" name="文本框 9"/>
          <p:cNvSpPr txBox="1"/>
          <p:nvPr/>
        </p:nvSpPr>
        <p:spPr>
          <a:xfrm>
            <a:off x="1570101" y="4234868"/>
            <a:ext cx="1885452" cy="397594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zh-CN" altLang="en-US" sz="2109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</a:p>
        </p:txBody>
      </p:sp>
      <p:sp>
        <p:nvSpPr>
          <p:cNvPr id="108" name="文本框 9"/>
          <p:cNvSpPr txBox="1"/>
          <p:nvPr/>
        </p:nvSpPr>
        <p:spPr>
          <a:xfrm>
            <a:off x="3569306" y="4231972"/>
            <a:ext cx="1817368" cy="397594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zh-CN" altLang="en-US" sz="2109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</a:p>
        </p:txBody>
      </p:sp>
      <p:sp>
        <p:nvSpPr>
          <p:cNvPr id="110" name="文本框 9"/>
          <p:cNvSpPr txBox="1"/>
          <p:nvPr/>
        </p:nvSpPr>
        <p:spPr>
          <a:xfrm>
            <a:off x="5366409" y="4234868"/>
            <a:ext cx="2147950" cy="397594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zh-CN" altLang="en-US" sz="2109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</a:p>
        </p:txBody>
      </p:sp>
      <p:sp>
        <p:nvSpPr>
          <p:cNvPr id="112" name="文本框 9"/>
          <p:cNvSpPr txBox="1"/>
          <p:nvPr/>
        </p:nvSpPr>
        <p:spPr>
          <a:xfrm>
            <a:off x="7416416" y="4234868"/>
            <a:ext cx="1896196" cy="397594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zh-CN" altLang="en-US" sz="2109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工作存在不足</a:t>
            </a:r>
          </a:p>
        </p:txBody>
      </p:sp>
      <p:sp>
        <p:nvSpPr>
          <p:cNvPr id="114" name="文本框 9"/>
          <p:cNvSpPr txBox="1"/>
          <p:nvPr/>
        </p:nvSpPr>
        <p:spPr>
          <a:xfrm>
            <a:off x="9162717" y="4234868"/>
            <a:ext cx="2125561" cy="397594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zh-CN" altLang="en-US" sz="2109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</a:p>
        </p:txBody>
      </p:sp>
      <p:grpSp>
        <p:nvGrpSpPr>
          <p:cNvPr id="116" name="组合 115"/>
          <p:cNvGrpSpPr/>
          <p:nvPr/>
        </p:nvGrpSpPr>
        <p:grpSpPr>
          <a:xfrm>
            <a:off x="10691413" y="2857064"/>
            <a:ext cx="293532" cy="194551"/>
            <a:chOff x="9482595" y="2565731"/>
            <a:chExt cx="278384" cy="184511"/>
          </a:xfrm>
        </p:grpSpPr>
        <p:sp>
          <p:nvSpPr>
            <p:cNvPr id="117" name="椭圆 116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8" name="椭圆 117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4" name="KSO_Shape"/>
          <p:cNvSpPr>
            <a:spLocks/>
          </p:cNvSpPr>
          <p:nvPr/>
        </p:nvSpPr>
        <p:spPr bwMode="auto">
          <a:xfrm>
            <a:off x="8068938" y="3160768"/>
            <a:ext cx="531483" cy="531483"/>
          </a:xfrm>
          <a:custGeom>
            <a:avLst/>
            <a:gdLst>
              <a:gd name="T0" fmla="*/ 984018 w 1589088"/>
              <a:gd name="T1" fmla="*/ 589506 h 1589088"/>
              <a:gd name="T2" fmla="*/ 955171 w 1589088"/>
              <a:gd name="T3" fmla="*/ 645802 h 1589088"/>
              <a:gd name="T4" fmla="*/ 898294 w 1589088"/>
              <a:gd name="T5" fmla="*/ 673272 h 1589088"/>
              <a:gd name="T6" fmla="*/ 881422 w 1589088"/>
              <a:gd name="T7" fmla="*/ 964824 h 1589088"/>
              <a:gd name="T8" fmla="*/ 873530 w 1589088"/>
              <a:gd name="T9" fmla="*/ 1040159 h 1589088"/>
              <a:gd name="T10" fmla="*/ 824817 w 1589088"/>
              <a:gd name="T11" fmla="*/ 1084490 h 1589088"/>
              <a:gd name="T12" fmla="*/ 756238 w 1589088"/>
              <a:gd name="T13" fmla="*/ 1088026 h 1589088"/>
              <a:gd name="T14" fmla="*/ 703444 w 1589088"/>
              <a:gd name="T15" fmla="*/ 1048590 h 1589088"/>
              <a:gd name="T16" fmla="*/ 686571 w 1589088"/>
              <a:gd name="T17" fmla="*/ 985493 h 1589088"/>
              <a:gd name="T18" fmla="*/ 486007 w 1589088"/>
              <a:gd name="T19" fmla="*/ 893024 h 1589088"/>
              <a:gd name="T20" fmla="*/ 398106 w 1589088"/>
              <a:gd name="T21" fmla="*/ 820680 h 1589088"/>
              <a:gd name="T22" fmla="*/ 402189 w 1589088"/>
              <a:gd name="T23" fmla="*/ 755134 h 1589088"/>
              <a:gd name="T24" fmla="*/ 446547 w 1589088"/>
              <a:gd name="T25" fmla="*/ 706452 h 1589088"/>
              <a:gd name="T26" fmla="*/ 514037 w 1589088"/>
              <a:gd name="T27" fmla="*/ 696389 h 1589088"/>
              <a:gd name="T28" fmla="*/ 570641 w 1589088"/>
              <a:gd name="T29" fmla="*/ 730385 h 1589088"/>
              <a:gd name="T30" fmla="*/ 593501 w 1589088"/>
              <a:gd name="T31" fmla="*/ 794027 h 1589088"/>
              <a:gd name="T32" fmla="*/ 818558 w 1589088"/>
              <a:gd name="T33" fmla="*/ 648522 h 1589088"/>
              <a:gd name="T34" fmla="*/ 785901 w 1589088"/>
              <a:gd name="T35" fmla="*/ 575091 h 1589088"/>
              <a:gd name="T36" fmla="*/ 808761 w 1589088"/>
              <a:gd name="T37" fmla="*/ 511721 h 1589088"/>
              <a:gd name="T38" fmla="*/ 865365 w 1589088"/>
              <a:gd name="T39" fmla="*/ 477726 h 1589088"/>
              <a:gd name="T40" fmla="*/ 728574 w 1589088"/>
              <a:gd name="T41" fmla="*/ 144010 h 1589088"/>
              <a:gd name="T42" fmla="*/ 531280 w 1589088"/>
              <a:gd name="T43" fmla="*/ 182593 h 1589088"/>
              <a:gd name="T44" fmla="*/ 353281 w 1589088"/>
              <a:gd name="T45" fmla="*/ 288291 h 1589088"/>
              <a:gd name="T46" fmla="*/ 219577 w 1589088"/>
              <a:gd name="T47" fmla="*/ 451592 h 1589088"/>
              <a:gd name="T48" fmla="*/ 152454 w 1589088"/>
              <a:gd name="T49" fmla="*/ 642880 h 1589088"/>
              <a:gd name="T50" fmla="*/ 152454 w 1589088"/>
              <a:gd name="T51" fmla="*/ 843135 h 1589088"/>
              <a:gd name="T52" fmla="*/ 219577 w 1589088"/>
              <a:gd name="T53" fmla="*/ 1034422 h 1589088"/>
              <a:gd name="T54" fmla="*/ 353281 w 1589088"/>
              <a:gd name="T55" fmla="*/ 1197724 h 1589088"/>
              <a:gd name="T56" fmla="*/ 531280 w 1589088"/>
              <a:gd name="T57" fmla="*/ 1303421 h 1589088"/>
              <a:gd name="T58" fmla="*/ 728574 w 1589088"/>
              <a:gd name="T59" fmla="*/ 1341734 h 1589088"/>
              <a:gd name="T60" fmla="*/ 927227 w 1589088"/>
              <a:gd name="T61" fmla="*/ 1312931 h 1589088"/>
              <a:gd name="T62" fmla="*/ 1109302 w 1589088"/>
              <a:gd name="T63" fmla="*/ 1217015 h 1589088"/>
              <a:gd name="T64" fmla="*/ 1251431 w 1589088"/>
              <a:gd name="T65" fmla="*/ 1059964 h 1589088"/>
              <a:gd name="T66" fmla="*/ 1328065 w 1589088"/>
              <a:gd name="T67" fmla="*/ 871393 h 1589088"/>
              <a:gd name="T68" fmla="*/ 1337576 w 1589088"/>
              <a:gd name="T69" fmla="*/ 671410 h 1589088"/>
              <a:gd name="T70" fmla="*/ 1280237 w 1589088"/>
              <a:gd name="T71" fmla="*/ 477677 h 1589088"/>
              <a:gd name="T72" fmla="*/ 1155500 w 1589088"/>
              <a:gd name="T73" fmla="*/ 308670 h 1589088"/>
              <a:gd name="T74" fmla="*/ 981849 w 1589088"/>
              <a:gd name="T75" fmla="*/ 193462 h 1589088"/>
              <a:gd name="T76" fmla="*/ 785915 w 1589088"/>
              <a:gd name="T77" fmla="*/ 145640 h 1589088"/>
              <a:gd name="T78" fmla="*/ 902226 w 1589088"/>
              <a:gd name="T79" fmla="*/ 17390 h 1589088"/>
              <a:gd name="T80" fmla="*/ 1136207 w 1589088"/>
              <a:gd name="T81" fmla="*/ 112491 h 1589088"/>
              <a:gd name="T82" fmla="*/ 1320999 w 1589088"/>
              <a:gd name="T83" fmla="*/ 276063 h 1589088"/>
              <a:gd name="T84" fmla="*/ 1429702 w 1589088"/>
              <a:gd name="T85" fmla="*/ 459201 h 1589088"/>
              <a:gd name="T86" fmla="*/ 1481334 w 1589088"/>
              <a:gd name="T87" fmla="*/ 660270 h 1589088"/>
              <a:gd name="T88" fmla="*/ 1475356 w 1589088"/>
              <a:gd name="T89" fmla="*/ 866502 h 1589088"/>
              <a:gd name="T90" fmla="*/ 1412581 w 1589088"/>
              <a:gd name="T91" fmla="*/ 1064855 h 1589088"/>
              <a:gd name="T92" fmla="*/ 1892771 w 1589088"/>
              <a:gd name="T93" fmla="*/ 1636001 h 1589088"/>
              <a:gd name="T94" fmla="*/ 1896304 w 1589088"/>
              <a:gd name="T95" fmla="*/ 1759632 h 1589088"/>
              <a:gd name="T96" fmla="*/ 1783798 w 1589088"/>
              <a:gd name="T97" fmla="*/ 1885980 h 1589088"/>
              <a:gd name="T98" fmla="*/ 1662866 w 1589088"/>
              <a:gd name="T99" fmla="*/ 1900381 h 1589088"/>
              <a:gd name="T100" fmla="*/ 1104954 w 1589088"/>
              <a:gd name="T101" fmla="*/ 1391458 h 1589088"/>
              <a:gd name="T102" fmla="*/ 909835 w 1589088"/>
              <a:gd name="T103" fmla="*/ 1466451 h 1589088"/>
              <a:gd name="T104" fmla="*/ 704388 w 1589088"/>
              <a:gd name="T105" fmla="*/ 1484656 h 1589088"/>
              <a:gd name="T106" fmla="*/ 501116 w 1589088"/>
              <a:gd name="T107" fmla="*/ 1445528 h 1589088"/>
              <a:gd name="T108" fmla="*/ 313061 w 1589088"/>
              <a:gd name="T109" fmla="*/ 1349069 h 1589088"/>
              <a:gd name="T110" fmla="*/ 143758 w 1589088"/>
              <a:gd name="T111" fmla="*/ 1181965 h 1589088"/>
              <a:gd name="T112" fmla="*/ 30708 w 1589088"/>
              <a:gd name="T113" fmla="*/ 954538 h 1589088"/>
              <a:gd name="T114" fmla="*/ 815 w 1589088"/>
              <a:gd name="T115" fmla="*/ 707277 h 1589088"/>
              <a:gd name="T116" fmla="*/ 54351 w 1589088"/>
              <a:gd name="T117" fmla="*/ 463275 h 1589088"/>
              <a:gd name="T118" fmla="*/ 191315 w 1589088"/>
              <a:gd name="T119" fmla="*/ 245360 h 1589088"/>
              <a:gd name="T120" fmla="*/ 397577 w 1589088"/>
              <a:gd name="T121" fmla="*/ 85319 h 1589088"/>
              <a:gd name="T122" fmla="*/ 636177 w 1589088"/>
              <a:gd name="T123" fmla="*/ 7880 h 158908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589088" h="1589088">
                <a:moveTo>
                  <a:pt x="916859" y="288925"/>
                </a:moveTo>
                <a:lnTo>
                  <a:pt x="954088" y="332030"/>
                </a:lnTo>
                <a:lnTo>
                  <a:pt x="816067" y="450682"/>
                </a:lnTo>
                <a:lnTo>
                  <a:pt x="817430" y="454085"/>
                </a:lnTo>
                <a:lnTo>
                  <a:pt x="818338" y="457488"/>
                </a:lnTo>
                <a:lnTo>
                  <a:pt x="819246" y="461118"/>
                </a:lnTo>
                <a:lnTo>
                  <a:pt x="820381" y="464748"/>
                </a:lnTo>
                <a:lnTo>
                  <a:pt x="820835" y="468378"/>
                </a:lnTo>
                <a:lnTo>
                  <a:pt x="821289" y="472008"/>
                </a:lnTo>
                <a:lnTo>
                  <a:pt x="821743" y="475865"/>
                </a:lnTo>
                <a:lnTo>
                  <a:pt x="821743" y="479722"/>
                </a:lnTo>
                <a:lnTo>
                  <a:pt x="821743" y="483805"/>
                </a:lnTo>
                <a:lnTo>
                  <a:pt x="821289" y="487662"/>
                </a:lnTo>
                <a:lnTo>
                  <a:pt x="820835" y="491746"/>
                </a:lnTo>
                <a:lnTo>
                  <a:pt x="820154" y="495602"/>
                </a:lnTo>
                <a:lnTo>
                  <a:pt x="819246" y="499459"/>
                </a:lnTo>
                <a:lnTo>
                  <a:pt x="818338" y="503089"/>
                </a:lnTo>
                <a:lnTo>
                  <a:pt x="816976" y="506946"/>
                </a:lnTo>
                <a:lnTo>
                  <a:pt x="815840" y="510349"/>
                </a:lnTo>
                <a:lnTo>
                  <a:pt x="814251" y="513979"/>
                </a:lnTo>
                <a:lnTo>
                  <a:pt x="812662" y="517382"/>
                </a:lnTo>
                <a:lnTo>
                  <a:pt x="810619" y="520785"/>
                </a:lnTo>
                <a:lnTo>
                  <a:pt x="808803" y="523961"/>
                </a:lnTo>
                <a:lnTo>
                  <a:pt x="806760" y="527137"/>
                </a:lnTo>
                <a:lnTo>
                  <a:pt x="804263" y="530313"/>
                </a:lnTo>
                <a:lnTo>
                  <a:pt x="801993" y="533036"/>
                </a:lnTo>
                <a:lnTo>
                  <a:pt x="799496" y="535985"/>
                </a:lnTo>
                <a:lnTo>
                  <a:pt x="796772" y="538707"/>
                </a:lnTo>
                <a:lnTo>
                  <a:pt x="794048" y="541203"/>
                </a:lnTo>
                <a:lnTo>
                  <a:pt x="791324" y="543698"/>
                </a:lnTo>
                <a:lnTo>
                  <a:pt x="788146" y="545967"/>
                </a:lnTo>
                <a:lnTo>
                  <a:pt x="785194" y="548009"/>
                </a:lnTo>
                <a:lnTo>
                  <a:pt x="781789" y="550051"/>
                </a:lnTo>
                <a:lnTo>
                  <a:pt x="778611" y="552093"/>
                </a:lnTo>
                <a:lnTo>
                  <a:pt x="775433" y="553908"/>
                </a:lnTo>
                <a:lnTo>
                  <a:pt x="771801" y="555496"/>
                </a:lnTo>
                <a:lnTo>
                  <a:pt x="768396" y="556857"/>
                </a:lnTo>
                <a:lnTo>
                  <a:pt x="764537" y="558218"/>
                </a:lnTo>
                <a:lnTo>
                  <a:pt x="760905" y="559352"/>
                </a:lnTo>
                <a:lnTo>
                  <a:pt x="757046" y="560260"/>
                </a:lnTo>
                <a:lnTo>
                  <a:pt x="753413" y="560940"/>
                </a:lnTo>
                <a:lnTo>
                  <a:pt x="749327" y="561621"/>
                </a:lnTo>
                <a:lnTo>
                  <a:pt x="745241" y="562075"/>
                </a:lnTo>
                <a:lnTo>
                  <a:pt x="692121" y="754005"/>
                </a:lnTo>
                <a:lnTo>
                  <a:pt x="697343" y="756728"/>
                </a:lnTo>
                <a:lnTo>
                  <a:pt x="702110" y="759904"/>
                </a:lnTo>
                <a:lnTo>
                  <a:pt x="706650" y="763080"/>
                </a:lnTo>
                <a:lnTo>
                  <a:pt x="710963" y="766937"/>
                </a:lnTo>
                <a:lnTo>
                  <a:pt x="715049" y="770794"/>
                </a:lnTo>
                <a:lnTo>
                  <a:pt x="718908" y="774877"/>
                </a:lnTo>
                <a:lnTo>
                  <a:pt x="722313" y="779188"/>
                </a:lnTo>
                <a:lnTo>
                  <a:pt x="725718" y="783952"/>
                </a:lnTo>
                <a:lnTo>
                  <a:pt x="728670" y="788943"/>
                </a:lnTo>
                <a:lnTo>
                  <a:pt x="731167" y="793934"/>
                </a:lnTo>
                <a:lnTo>
                  <a:pt x="733437" y="799379"/>
                </a:lnTo>
                <a:lnTo>
                  <a:pt x="735253" y="804824"/>
                </a:lnTo>
                <a:lnTo>
                  <a:pt x="736615" y="810496"/>
                </a:lnTo>
                <a:lnTo>
                  <a:pt x="737750" y="816167"/>
                </a:lnTo>
                <a:lnTo>
                  <a:pt x="738431" y="822066"/>
                </a:lnTo>
                <a:lnTo>
                  <a:pt x="738658" y="828191"/>
                </a:lnTo>
                <a:lnTo>
                  <a:pt x="738658" y="832729"/>
                </a:lnTo>
                <a:lnTo>
                  <a:pt x="738431" y="836812"/>
                </a:lnTo>
                <a:lnTo>
                  <a:pt x="737523" y="840896"/>
                </a:lnTo>
                <a:lnTo>
                  <a:pt x="736842" y="844980"/>
                </a:lnTo>
                <a:lnTo>
                  <a:pt x="735934" y="849063"/>
                </a:lnTo>
                <a:lnTo>
                  <a:pt x="734799" y="852920"/>
                </a:lnTo>
                <a:lnTo>
                  <a:pt x="733664" y="856777"/>
                </a:lnTo>
                <a:lnTo>
                  <a:pt x="732075" y="860407"/>
                </a:lnTo>
                <a:lnTo>
                  <a:pt x="730259" y="864263"/>
                </a:lnTo>
                <a:lnTo>
                  <a:pt x="728670" y="867666"/>
                </a:lnTo>
                <a:lnTo>
                  <a:pt x="726626" y="871296"/>
                </a:lnTo>
                <a:lnTo>
                  <a:pt x="724583" y="874699"/>
                </a:lnTo>
                <a:lnTo>
                  <a:pt x="722086" y="877876"/>
                </a:lnTo>
                <a:lnTo>
                  <a:pt x="719589" y="881052"/>
                </a:lnTo>
                <a:lnTo>
                  <a:pt x="717092" y="884228"/>
                </a:lnTo>
                <a:lnTo>
                  <a:pt x="714141" y="886950"/>
                </a:lnTo>
                <a:lnTo>
                  <a:pt x="711417" y="889673"/>
                </a:lnTo>
                <a:lnTo>
                  <a:pt x="708239" y="892395"/>
                </a:lnTo>
                <a:lnTo>
                  <a:pt x="705288" y="894891"/>
                </a:lnTo>
                <a:lnTo>
                  <a:pt x="702110" y="896933"/>
                </a:lnTo>
                <a:lnTo>
                  <a:pt x="698705" y="899428"/>
                </a:lnTo>
                <a:lnTo>
                  <a:pt x="695299" y="901243"/>
                </a:lnTo>
                <a:lnTo>
                  <a:pt x="691440" y="903058"/>
                </a:lnTo>
                <a:lnTo>
                  <a:pt x="688035" y="904646"/>
                </a:lnTo>
                <a:lnTo>
                  <a:pt x="684176" y="906234"/>
                </a:lnTo>
                <a:lnTo>
                  <a:pt x="680317" y="907595"/>
                </a:lnTo>
                <a:lnTo>
                  <a:pt x="676231" y="908730"/>
                </a:lnTo>
                <a:lnTo>
                  <a:pt x="672372" y="909637"/>
                </a:lnTo>
                <a:lnTo>
                  <a:pt x="668286" y="910318"/>
                </a:lnTo>
                <a:lnTo>
                  <a:pt x="664199" y="910771"/>
                </a:lnTo>
                <a:lnTo>
                  <a:pt x="659886" y="911225"/>
                </a:lnTo>
                <a:lnTo>
                  <a:pt x="655573" y="911225"/>
                </a:lnTo>
                <a:lnTo>
                  <a:pt x="651260" y="911225"/>
                </a:lnTo>
                <a:lnTo>
                  <a:pt x="646947" y="910771"/>
                </a:lnTo>
                <a:lnTo>
                  <a:pt x="643088" y="910318"/>
                </a:lnTo>
                <a:lnTo>
                  <a:pt x="638775" y="909637"/>
                </a:lnTo>
                <a:lnTo>
                  <a:pt x="634915" y="908730"/>
                </a:lnTo>
                <a:lnTo>
                  <a:pt x="630829" y="907595"/>
                </a:lnTo>
                <a:lnTo>
                  <a:pt x="627197" y="906234"/>
                </a:lnTo>
                <a:lnTo>
                  <a:pt x="623338" y="904646"/>
                </a:lnTo>
                <a:lnTo>
                  <a:pt x="619706" y="903058"/>
                </a:lnTo>
                <a:lnTo>
                  <a:pt x="616074" y="901243"/>
                </a:lnTo>
                <a:lnTo>
                  <a:pt x="612669" y="899428"/>
                </a:lnTo>
                <a:lnTo>
                  <a:pt x="609037" y="896933"/>
                </a:lnTo>
                <a:lnTo>
                  <a:pt x="605858" y="894891"/>
                </a:lnTo>
                <a:lnTo>
                  <a:pt x="602680" y="892395"/>
                </a:lnTo>
                <a:lnTo>
                  <a:pt x="599729" y="889673"/>
                </a:lnTo>
                <a:lnTo>
                  <a:pt x="596778" y="886950"/>
                </a:lnTo>
                <a:lnTo>
                  <a:pt x="594054" y="884228"/>
                </a:lnTo>
                <a:lnTo>
                  <a:pt x="591557" y="881052"/>
                </a:lnTo>
                <a:lnTo>
                  <a:pt x="588833" y="877876"/>
                </a:lnTo>
                <a:lnTo>
                  <a:pt x="586790" y="874699"/>
                </a:lnTo>
                <a:lnTo>
                  <a:pt x="584520" y="871296"/>
                </a:lnTo>
                <a:lnTo>
                  <a:pt x="582704" y="867666"/>
                </a:lnTo>
                <a:lnTo>
                  <a:pt x="580661" y="864263"/>
                </a:lnTo>
                <a:lnTo>
                  <a:pt x="579072" y="860407"/>
                </a:lnTo>
                <a:lnTo>
                  <a:pt x="577710" y="856777"/>
                </a:lnTo>
                <a:lnTo>
                  <a:pt x="576348" y="852920"/>
                </a:lnTo>
                <a:lnTo>
                  <a:pt x="575212" y="849063"/>
                </a:lnTo>
                <a:lnTo>
                  <a:pt x="574077" y="844980"/>
                </a:lnTo>
                <a:lnTo>
                  <a:pt x="573396" y="840896"/>
                </a:lnTo>
                <a:lnTo>
                  <a:pt x="572942" y="836812"/>
                </a:lnTo>
                <a:lnTo>
                  <a:pt x="572488" y="832729"/>
                </a:lnTo>
                <a:lnTo>
                  <a:pt x="572488" y="828191"/>
                </a:lnTo>
                <a:lnTo>
                  <a:pt x="572488" y="825242"/>
                </a:lnTo>
                <a:lnTo>
                  <a:pt x="572715" y="822066"/>
                </a:lnTo>
                <a:lnTo>
                  <a:pt x="573623" y="815940"/>
                </a:lnTo>
                <a:lnTo>
                  <a:pt x="574986" y="810042"/>
                </a:lnTo>
                <a:lnTo>
                  <a:pt x="576575" y="804370"/>
                </a:lnTo>
                <a:lnTo>
                  <a:pt x="454445" y="733134"/>
                </a:lnTo>
                <a:lnTo>
                  <a:pt x="449904" y="736083"/>
                </a:lnTo>
                <a:lnTo>
                  <a:pt x="444910" y="738352"/>
                </a:lnTo>
                <a:lnTo>
                  <a:pt x="439689" y="740166"/>
                </a:lnTo>
                <a:lnTo>
                  <a:pt x="434468" y="741981"/>
                </a:lnTo>
                <a:lnTo>
                  <a:pt x="429020" y="743569"/>
                </a:lnTo>
                <a:lnTo>
                  <a:pt x="423571" y="744477"/>
                </a:lnTo>
                <a:lnTo>
                  <a:pt x="417669" y="745158"/>
                </a:lnTo>
                <a:lnTo>
                  <a:pt x="412221" y="745384"/>
                </a:lnTo>
                <a:lnTo>
                  <a:pt x="408589" y="745158"/>
                </a:lnTo>
                <a:lnTo>
                  <a:pt x="405411" y="744931"/>
                </a:lnTo>
                <a:lnTo>
                  <a:pt x="398828" y="744023"/>
                </a:lnTo>
                <a:lnTo>
                  <a:pt x="305755" y="898294"/>
                </a:lnTo>
                <a:lnTo>
                  <a:pt x="257175" y="869255"/>
                </a:lnTo>
                <a:lnTo>
                  <a:pt x="349113" y="716118"/>
                </a:lnTo>
                <a:lnTo>
                  <a:pt x="347070" y="713396"/>
                </a:lnTo>
                <a:lnTo>
                  <a:pt x="344573" y="710220"/>
                </a:lnTo>
                <a:lnTo>
                  <a:pt x="342757" y="707497"/>
                </a:lnTo>
                <a:lnTo>
                  <a:pt x="340714" y="704321"/>
                </a:lnTo>
                <a:lnTo>
                  <a:pt x="339125" y="701145"/>
                </a:lnTo>
                <a:lnTo>
                  <a:pt x="337536" y="697969"/>
                </a:lnTo>
                <a:lnTo>
                  <a:pt x="335720" y="694793"/>
                </a:lnTo>
                <a:lnTo>
                  <a:pt x="334358" y="691390"/>
                </a:lnTo>
                <a:lnTo>
                  <a:pt x="333223" y="687987"/>
                </a:lnTo>
                <a:lnTo>
                  <a:pt x="332087" y="684584"/>
                </a:lnTo>
                <a:lnTo>
                  <a:pt x="331179" y="680954"/>
                </a:lnTo>
                <a:lnTo>
                  <a:pt x="330498" y="677324"/>
                </a:lnTo>
                <a:lnTo>
                  <a:pt x="329590" y="673467"/>
                </a:lnTo>
                <a:lnTo>
                  <a:pt x="329136" y="670064"/>
                </a:lnTo>
                <a:lnTo>
                  <a:pt x="328909" y="665981"/>
                </a:lnTo>
                <a:lnTo>
                  <a:pt x="328909" y="662351"/>
                </a:lnTo>
                <a:lnTo>
                  <a:pt x="328909" y="658040"/>
                </a:lnTo>
                <a:lnTo>
                  <a:pt x="329363" y="653730"/>
                </a:lnTo>
                <a:lnTo>
                  <a:pt x="330044" y="649646"/>
                </a:lnTo>
                <a:lnTo>
                  <a:pt x="330725" y="645335"/>
                </a:lnTo>
                <a:lnTo>
                  <a:pt x="331633" y="641479"/>
                </a:lnTo>
                <a:lnTo>
                  <a:pt x="332768" y="637395"/>
                </a:lnTo>
                <a:lnTo>
                  <a:pt x="333904" y="633765"/>
                </a:lnTo>
                <a:lnTo>
                  <a:pt x="335493" y="629908"/>
                </a:lnTo>
                <a:lnTo>
                  <a:pt x="337082" y="626279"/>
                </a:lnTo>
                <a:lnTo>
                  <a:pt x="339125" y="622649"/>
                </a:lnTo>
                <a:lnTo>
                  <a:pt x="340941" y="619246"/>
                </a:lnTo>
                <a:lnTo>
                  <a:pt x="342984" y="615843"/>
                </a:lnTo>
                <a:lnTo>
                  <a:pt x="345481" y="612666"/>
                </a:lnTo>
                <a:lnTo>
                  <a:pt x="347978" y="609263"/>
                </a:lnTo>
                <a:lnTo>
                  <a:pt x="350475" y="606314"/>
                </a:lnTo>
                <a:lnTo>
                  <a:pt x="353426" y="603592"/>
                </a:lnTo>
                <a:lnTo>
                  <a:pt x="356150" y="600642"/>
                </a:lnTo>
                <a:lnTo>
                  <a:pt x="359101" y="598147"/>
                </a:lnTo>
                <a:lnTo>
                  <a:pt x="362279" y="595878"/>
                </a:lnTo>
                <a:lnTo>
                  <a:pt x="365458" y="593383"/>
                </a:lnTo>
                <a:lnTo>
                  <a:pt x="369090" y="591341"/>
                </a:lnTo>
                <a:lnTo>
                  <a:pt x="372495" y="589299"/>
                </a:lnTo>
                <a:lnTo>
                  <a:pt x="376127" y="587484"/>
                </a:lnTo>
                <a:lnTo>
                  <a:pt x="379759" y="585669"/>
                </a:lnTo>
                <a:lnTo>
                  <a:pt x="383618" y="584308"/>
                </a:lnTo>
                <a:lnTo>
                  <a:pt x="387250" y="582947"/>
                </a:lnTo>
                <a:lnTo>
                  <a:pt x="391336" y="581812"/>
                </a:lnTo>
                <a:lnTo>
                  <a:pt x="395196" y="580905"/>
                </a:lnTo>
                <a:lnTo>
                  <a:pt x="399509" y="580224"/>
                </a:lnTo>
                <a:lnTo>
                  <a:pt x="403368" y="579544"/>
                </a:lnTo>
                <a:lnTo>
                  <a:pt x="407681" y="579317"/>
                </a:lnTo>
                <a:lnTo>
                  <a:pt x="412221" y="579090"/>
                </a:lnTo>
                <a:lnTo>
                  <a:pt x="416307" y="579317"/>
                </a:lnTo>
                <a:lnTo>
                  <a:pt x="420620" y="579544"/>
                </a:lnTo>
                <a:lnTo>
                  <a:pt x="424707" y="580224"/>
                </a:lnTo>
                <a:lnTo>
                  <a:pt x="428793" y="580905"/>
                </a:lnTo>
                <a:lnTo>
                  <a:pt x="432652" y="581812"/>
                </a:lnTo>
                <a:lnTo>
                  <a:pt x="436738" y="582947"/>
                </a:lnTo>
                <a:lnTo>
                  <a:pt x="440597" y="584308"/>
                </a:lnTo>
                <a:lnTo>
                  <a:pt x="444456" y="585669"/>
                </a:lnTo>
                <a:lnTo>
                  <a:pt x="447861" y="587484"/>
                </a:lnTo>
                <a:lnTo>
                  <a:pt x="451720" y="589299"/>
                </a:lnTo>
                <a:lnTo>
                  <a:pt x="454899" y="591341"/>
                </a:lnTo>
                <a:lnTo>
                  <a:pt x="458531" y="593383"/>
                </a:lnTo>
                <a:lnTo>
                  <a:pt x="461709" y="595878"/>
                </a:lnTo>
                <a:lnTo>
                  <a:pt x="464887" y="598147"/>
                </a:lnTo>
                <a:lnTo>
                  <a:pt x="467838" y="600642"/>
                </a:lnTo>
                <a:lnTo>
                  <a:pt x="470562" y="603592"/>
                </a:lnTo>
                <a:lnTo>
                  <a:pt x="473513" y="606314"/>
                </a:lnTo>
                <a:lnTo>
                  <a:pt x="476010" y="609263"/>
                </a:lnTo>
                <a:lnTo>
                  <a:pt x="478734" y="612666"/>
                </a:lnTo>
                <a:lnTo>
                  <a:pt x="481004" y="615843"/>
                </a:lnTo>
                <a:lnTo>
                  <a:pt x="483047" y="619246"/>
                </a:lnTo>
                <a:lnTo>
                  <a:pt x="484864" y="622649"/>
                </a:lnTo>
                <a:lnTo>
                  <a:pt x="486907" y="626279"/>
                </a:lnTo>
                <a:lnTo>
                  <a:pt x="488496" y="629908"/>
                </a:lnTo>
                <a:lnTo>
                  <a:pt x="490085" y="633765"/>
                </a:lnTo>
                <a:lnTo>
                  <a:pt x="491220" y="637395"/>
                </a:lnTo>
                <a:lnTo>
                  <a:pt x="492355" y="641479"/>
                </a:lnTo>
                <a:lnTo>
                  <a:pt x="493490" y="645335"/>
                </a:lnTo>
                <a:lnTo>
                  <a:pt x="494171" y="649646"/>
                </a:lnTo>
                <a:lnTo>
                  <a:pt x="494625" y="653730"/>
                </a:lnTo>
                <a:lnTo>
                  <a:pt x="495079" y="658040"/>
                </a:lnTo>
                <a:lnTo>
                  <a:pt x="495079" y="662351"/>
                </a:lnTo>
                <a:lnTo>
                  <a:pt x="495079" y="665527"/>
                </a:lnTo>
                <a:lnTo>
                  <a:pt x="494852" y="669157"/>
                </a:lnTo>
                <a:lnTo>
                  <a:pt x="494398" y="672333"/>
                </a:lnTo>
                <a:lnTo>
                  <a:pt x="493944" y="675509"/>
                </a:lnTo>
                <a:lnTo>
                  <a:pt x="492355" y="682088"/>
                </a:lnTo>
                <a:lnTo>
                  <a:pt x="490539" y="688214"/>
                </a:lnTo>
                <a:lnTo>
                  <a:pt x="610853" y="758543"/>
                </a:lnTo>
                <a:lnTo>
                  <a:pt x="616528" y="755140"/>
                </a:lnTo>
                <a:lnTo>
                  <a:pt x="622430" y="752417"/>
                </a:lnTo>
                <a:lnTo>
                  <a:pt x="628559" y="749922"/>
                </a:lnTo>
                <a:lnTo>
                  <a:pt x="634915" y="748107"/>
                </a:lnTo>
                <a:lnTo>
                  <a:pt x="690305" y="547101"/>
                </a:lnTo>
                <a:lnTo>
                  <a:pt x="686673" y="544152"/>
                </a:lnTo>
                <a:lnTo>
                  <a:pt x="682814" y="540976"/>
                </a:lnTo>
                <a:lnTo>
                  <a:pt x="679409" y="537800"/>
                </a:lnTo>
                <a:lnTo>
                  <a:pt x="676004" y="533943"/>
                </a:lnTo>
                <a:lnTo>
                  <a:pt x="673053" y="530540"/>
                </a:lnTo>
                <a:lnTo>
                  <a:pt x="670102" y="526456"/>
                </a:lnTo>
                <a:lnTo>
                  <a:pt x="667605" y="522373"/>
                </a:lnTo>
                <a:lnTo>
                  <a:pt x="665107" y="518062"/>
                </a:lnTo>
                <a:lnTo>
                  <a:pt x="662837" y="513979"/>
                </a:lnTo>
                <a:lnTo>
                  <a:pt x="661021" y="509214"/>
                </a:lnTo>
                <a:lnTo>
                  <a:pt x="659432" y="504450"/>
                </a:lnTo>
                <a:lnTo>
                  <a:pt x="658070" y="499913"/>
                </a:lnTo>
                <a:lnTo>
                  <a:pt x="657162" y="494922"/>
                </a:lnTo>
                <a:lnTo>
                  <a:pt x="656027" y="489931"/>
                </a:lnTo>
                <a:lnTo>
                  <a:pt x="655573" y="484940"/>
                </a:lnTo>
                <a:lnTo>
                  <a:pt x="655573" y="479722"/>
                </a:lnTo>
                <a:lnTo>
                  <a:pt x="655573" y="475411"/>
                </a:lnTo>
                <a:lnTo>
                  <a:pt x="655800" y="471327"/>
                </a:lnTo>
                <a:lnTo>
                  <a:pt x="656708" y="467017"/>
                </a:lnTo>
                <a:lnTo>
                  <a:pt x="657389" y="463160"/>
                </a:lnTo>
                <a:lnTo>
                  <a:pt x="658297" y="458850"/>
                </a:lnTo>
                <a:lnTo>
                  <a:pt x="659432" y="455220"/>
                </a:lnTo>
                <a:lnTo>
                  <a:pt x="660567" y="451136"/>
                </a:lnTo>
                <a:lnTo>
                  <a:pt x="661929" y="447506"/>
                </a:lnTo>
                <a:lnTo>
                  <a:pt x="663745" y="443649"/>
                </a:lnTo>
                <a:lnTo>
                  <a:pt x="665561" y="440246"/>
                </a:lnTo>
                <a:lnTo>
                  <a:pt x="667605" y="436617"/>
                </a:lnTo>
                <a:lnTo>
                  <a:pt x="669648" y="433440"/>
                </a:lnTo>
                <a:lnTo>
                  <a:pt x="672145" y="430037"/>
                </a:lnTo>
                <a:lnTo>
                  <a:pt x="674642" y="426861"/>
                </a:lnTo>
                <a:lnTo>
                  <a:pt x="677139" y="423912"/>
                </a:lnTo>
                <a:lnTo>
                  <a:pt x="679863" y="420963"/>
                </a:lnTo>
                <a:lnTo>
                  <a:pt x="682814" y="418240"/>
                </a:lnTo>
                <a:lnTo>
                  <a:pt x="685765" y="415518"/>
                </a:lnTo>
                <a:lnTo>
                  <a:pt x="688943" y="413249"/>
                </a:lnTo>
                <a:lnTo>
                  <a:pt x="692121" y="410980"/>
                </a:lnTo>
                <a:lnTo>
                  <a:pt x="695526" y="408712"/>
                </a:lnTo>
                <a:lnTo>
                  <a:pt x="698932" y="406670"/>
                </a:lnTo>
                <a:lnTo>
                  <a:pt x="702791" y="404855"/>
                </a:lnTo>
                <a:lnTo>
                  <a:pt x="706196" y="403267"/>
                </a:lnTo>
                <a:lnTo>
                  <a:pt x="710055" y="401679"/>
                </a:lnTo>
                <a:lnTo>
                  <a:pt x="713914" y="400318"/>
                </a:lnTo>
                <a:lnTo>
                  <a:pt x="718000" y="399410"/>
                </a:lnTo>
                <a:lnTo>
                  <a:pt x="721859" y="398503"/>
                </a:lnTo>
                <a:lnTo>
                  <a:pt x="725945" y="397595"/>
                </a:lnTo>
                <a:lnTo>
                  <a:pt x="730032" y="397141"/>
                </a:lnTo>
                <a:lnTo>
                  <a:pt x="734345" y="396915"/>
                </a:lnTo>
                <a:lnTo>
                  <a:pt x="738658" y="396688"/>
                </a:lnTo>
                <a:lnTo>
                  <a:pt x="744106" y="396915"/>
                </a:lnTo>
                <a:lnTo>
                  <a:pt x="749554" y="397595"/>
                </a:lnTo>
                <a:lnTo>
                  <a:pt x="754775" y="398276"/>
                </a:lnTo>
                <a:lnTo>
                  <a:pt x="759770" y="399637"/>
                </a:lnTo>
                <a:lnTo>
                  <a:pt x="764764" y="400998"/>
                </a:lnTo>
                <a:lnTo>
                  <a:pt x="769758" y="403040"/>
                </a:lnTo>
                <a:lnTo>
                  <a:pt x="774298" y="405082"/>
                </a:lnTo>
                <a:lnTo>
                  <a:pt x="778838" y="407577"/>
                </a:lnTo>
                <a:lnTo>
                  <a:pt x="916859" y="288925"/>
                </a:lnTo>
                <a:close/>
                <a:moveTo>
                  <a:pt x="607752" y="120128"/>
                </a:moveTo>
                <a:lnTo>
                  <a:pt x="595738" y="120581"/>
                </a:lnTo>
                <a:lnTo>
                  <a:pt x="583950" y="121488"/>
                </a:lnTo>
                <a:lnTo>
                  <a:pt x="571936" y="122621"/>
                </a:lnTo>
                <a:lnTo>
                  <a:pt x="559921" y="123755"/>
                </a:lnTo>
                <a:lnTo>
                  <a:pt x="548133" y="125341"/>
                </a:lnTo>
                <a:lnTo>
                  <a:pt x="536119" y="127154"/>
                </a:lnTo>
                <a:lnTo>
                  <a:pt x="524331" y="129421"/>
                </a:lnTo>
                <a:lnTo>
                  <a:pt x="512543" y="131688"/>
                </a:lnTo>
                <a:lnTo>
                  <a:pt x="500755" y="134407"/>
                </a:lnTo>
                <a:lnTo>
                  <a:pt x="489194" y="137581"/>
                </a:lnTo>
                <a:lnTo>
                  <a:pt x="477406" y="140754"/>
                </a:lnTo>
                <a:lnTo>
                  <a:pt x="466072" y="144380"/>
                </a:lnTo>
                <a:lnTo>
                  <a:pt x="454511" y="148234"/>
                </a:lnTo>
                <a:lnTo>
                  <a:pt x="443176" y="152313"/>
                </a:lnTo>
                <a:lnTo>
                  <a:pt x="431615" y="156620"/>
                </a:lnTo>
                <a:lnTo>
                  <a:pt x="420508" y="161380"/>
                </a:lnTo>
                <a:lnTo>
                  <a:pt x="409400" y="166593"/>
                </a:lnTo>
                <a:lnTo>
                  <a:pt x="398519" y="171579"/>
                </a:lnTo>
                <a:lnTo>
                  <a:pt x="387411" y="177246"/>
                </a:lnTo>
                <a:lnTo>
                  <a:pt x="376530" y="183139"/>
                </a:lnTo>
                <a:lnTo>
                  <a:pt x="365876" y="189485"/>
                </a:lnTo>
                <a:lnTo>
                  <a:pt x="355221" y="195831"/>
                </a:lnTo>
                <a:lnTo>
                  <a:pt x="344794" y="202631"/>
                </a:lnTo>
                <a:lnTo>
                  <a:pt x="334593" y="209431"/>
                </a:lnTo>
                <a:lnTo>
                  <a:pt x="324392" y="216684"/>
                </a:lnTo>
                <a:lnTo>
                  <a:pt x="314191" y="224163"/>
                </a:lnTo>
                <a:lnTo>
                  <a:pt x="304443" y="232323"/>
                </a:lnTo>
                <a:lnTo>
                  <a:pt x="294695" y="240483"/>
                </a:lnTo>
                <a:lnTo>
                  <a:pt x="284948" y="248869"/>
                </a:lnTo>
                <a:lnTo>
                  <a:pt x="275654" y="257482"/>
                </a:lnTo>
                <a:lnTo>
                  <a:pt x="266359" y="266548"/>
                </a:lnTo>
                <a:lnTo>
                  <a:pt x="257518" y="275614"/>
                </a:lnTo>
                <a:lnTo>
                  <a:pt x="248678" y="285134"/>
                </a:lnTo>
                <a:lnTo>
                  <a:pt x="240290" y="294654"/>
                </a:lnTo>
                <a:lnTo>
                  <a:pt x="232129" y="304400"/>
                </a:lnTo>
                <a:lnTo>
                  <a:pt x="224195" y="314373"/>
                </a:lnTo>
                <a:lnTo>
                  <a:pt x="216714" y="324346"/>
                </a:lnTo>
                <a:lnTo>
                  <a:pt x="209460" y="334545"/>
                </a:lnTo>
                <a:lnTo>
                  <a:pt x="202433" y="344971"/>
                </a:lnTo>
                <a:lnTo>
                  <a:pt x="195632" y="355397"/>
                </a:lnTo>
                <a:lnTo>
                  <a:pt x="189058" y="366050"/>
                </a:lnTo>
                <a:lnTo>
                  <a:pt x="183164" y="376703"/>
                </a:lnTo>
                <a:lnTo>
                  <a:pt x="177271" y="387583"/>
                </a:lnTo>
                <a:lnTo>
                  <a:pt x="171603" y="398462"/>
                </a:lnTo>
                <a:lnTo>
                  <a:pt x="166390" y="409342"/>
                </a:lnTo>
                <a:lnTo>
                  <a:pt x="161402" y="420448"/>
                </a:lnTo>
                <a:lnTo>
                  <a:pt x="156642" y="431554"/>
                </a:lnTo>
                <a:lnTo>
                  <a:pt x="152108" y="443114"/>
                </a:lnTo>
                <a:lnTo>
                  <a:pt x="148028" y="454673"/>
                </a:lnTo>
                <a:lnTo>
                  <a:pt x="144174" y="466006"/>
                </a:lnTo>
                <a:lnTo>
                  <a:pt x="140774" y="477565"/>
                </a:lnTo>
                <a:lnTo>
                  <a:pt x="137373" y="489125"/>
                </a:lnTo>
                <a:lnTo>
                  <a:pt x="134426" y="500911"/>
                </a:lnTo>
                <a:lnTo>
                  <a:pt x="131706" y="512470"/>
                </a:lnTo>
                <a:lnTo>
                  <a:pt x="129213" y="524256"/>
                </a:lnTo>
                <a:lnTo>
                  <a:pt x="127172" y="536269"/>
                </a:lnTo>
                <a:lnTo>
                  <a:pt x="125359" y="548055"/>
                </a:lnTo>
                <a:lnTo>
                  <a:pt x="123772" y="560068"/>
                </a:lnTo>
                <a:lnTo>
                  <a:pt x="122185" y="571854"/>
                </a:lnTo>
                <a:lnTo>
                  <a:pt x="121278" y="583867"/>
                </a:lnTo>
                <a:lnTo>
                  <a:pt x="120598" y="595880"/>
                </a:lnTo>
                <a:lnTo>
                  <a:pt x="120145" y="607666"/>
                </a:lnTo>
                <a:lnTo>
                  <a:pt x="120145" y="619905"/>
                </a:lnTo>
                <a:lnTo>
                  <a:pt x="120145" y="631918"/>
                </a:lnTo>
                <a:lnTo>
                  <a:pt x="120598" y="643704"/>
                </a:lnTo>
                <a:lnTo>
                  <a:pt x="121278" y="655717"/>
                </a:lnTo>
                <a:lnTo>
                  <a:pt x="122185" y="667503"/>
                </a:lnTo>
                <a:lnTo>
                  <a:pt x="123772" y="679516"/>
                </a:lnTo>
                <a:lnTo>
                  <a:pt x="125359" y="691529"/>
                </a:lnTo>
                <a:lnTo>
                  <a:pt x="127172" y="703315"/>
                </a:lnTo>
                <a:lnTo>
                  <a:pt x="129213" y="715328"/>
                </a:lnTo>
                <a:lnTo>
                  <a:pt x="131706" y="726887"/>
                </a:lnTo>
                <a:lnTo>
                  <a:pt x="134426" y="738673"/>
                </a:lnTo>
                <a:lnTo>
                  <a:pt x="137373" y="750460"/>
                </a:lnTo>
                <a:lnTo>
                  <a:pt x="140774" y="762019"/>
                </a:lnTo>
                <a:lnTo>
                  <a:pt x="144174" y="773579"/>
                </a:lnTo>
                <a:lnTo>
                  <a:pt x="148028" y="784911"/>
                </a:lnTo>
                <a:lnTo>
                  <a:pt x="152108" y="796471"/>
                </a:lnTo>
                <a:lnTo>
                  <a:pt x="156642" y="807804"/>
                </a:lnTo>
                <a:lnTo>
                  <a:pt x="161402" y="819136"/>
                </a:lnTo>
                <a:lnTo>
                  <a:pt x="166390" y="830016"/>
                </a:lnTo>
                <a:lnTo>
                  <a:pt x="171603" y="841122"/>
                </a:lnTo>
                <a:lnTo>
                  <a:pt x="177271" y="852002"/>
                </a:lnTo>
                <a:lnTo>
                  <a:pt x="183164" y="862881"/>
                </a:lnTo>
                <a:lnTo>
                  <a:pt x="189058" y="873534"/>
                </a:lnTo>
                <a:lnTo>
                  <a:pt x="195632" y="884187"/>
                </a:lnTo>
                <a:lnTo>
                  <a:pt x="202433" y="894613"/>
                </a:lnTo>
                <a:lnTo>
                  <a:pt x="209460" y="904813"/>
                </a:lnTo>
                <a:lnTo>
                  <a:pt x="216714" y="915239"/>
                </a:lnTo>
                <a:lnTo>
                  <a:pt x="224195" y="925212"/>
                </a:lnTo>
                <a:lnTo>
                  <a:pt x="232129" y="934958"/>
                </a:lnTo>
                <a:lnTo>
                  <a:pt x="240290" y="944931"/>
                </a:lnTo>
                <a:lnTo>
                  <a:pt x="248678" y="954450"/>
                </a:lnTo>
                <a:lnTo>
                  <a:pt x="257518" y="963743"/>
                </a:lnTo>
                <a:lnTo>
                  <a:pt x="266359" y="973036"/>
                </a:lnTo>
                <a:lnTo>
                  <a:pt x="275654" y="982102"/>
                </a:lnTo>
                <a:lnTo>
                  <a:pt x="284948" y="990715"/>
                </a:lnTo>
                <a:lnTo>
                  <a:pt x="294695" y="999102"/>
                </a:lnTo>
                <a:lnTo>
                  <a:pt x="304443" y="1007261"/>
                </a:lnTo>
                <a:lnTo>
                  <a:pt x="314191" y="1015194"/>
                </a:lnTo>
                <a:lnTo>
                  <a:pt x="324392" y="1022674"/>
                </a:lnTo>
                <a:lnTo>
                  <a:pt x="334593" y="1029927"/>
                </a:lnTo>
                <a:lnTo>
                  <a:pt x="344794" y="1036953"/>
                </a:lnTo>
                <a:lnTo>
                  <a:pt x="355221" y="1043753"/>
                </a:lnTo>
                <a:lnTo>
                  <a:pt x="365876" y="1050099"/>
                </a:lnTo>
                <a:lnTo>
                  <a:pt x="376530" y="1056446"/>
                </a:lnTo>
                <a:lnTo>
                  <a:pt x="387411" y="1062339"/>
                </a:lnTo>
                <a:lnTo>
                  <a:pt x="398292" y="1067779"/>
                </a:lnTo>
                <a:lnTo>
                  <a:pt x="409400" y="1072992"/>
                </a:lnTo>
                <a:lnTo>
                  <a:pt x="420508" y="1078205"/>
                </a:lnTo>
                <a:lnTo>
                  <a:pt x="431615" y="1082738"/>
                </a:lnTo>
                <a:lnTo>
                  <a:pt x="443176" y="1087271"/>
                </a:lnTo>
                <a:lnTo>
                  <a:pt x="454511" y="1091351"/>
                </a:lnTo>
                <a:lnTo>
                  <a:pt x="466072" y="1095204"/>
                </a:lnTo>
                <a:lnTo>
                  <a:pt x="477406" y="1098830"/>
                </a:lnTo>
                <a:lnTo>
                  <a:pt x="489194" y="1102004"/>
                </a:lnTo>
                <a:lnTo>
                  <a:pt x="500755" y="1104950"/>
                </a:lnTo>
                <a:lnTo>
                  <a:pt x="512543" y="1107897"/>
                </a:lnTo>
                <a:lnTo>
                  <a:pt x="524331" y="1110163"/>
                </a:lnTo>
                <a:lnTo>
                  <a:pt x="536119" y="1112203"/>
                </a:lnTo>
                <a:lnTo>
                  <a:pt x="548133" y="1114243"/>
                </a:lnTo>
                <a:lnTo>
                  <a:pt x="559921" y="1115830"/>
                </a:lnTo>
                <a:lnTo>
                  <a:pt x="571936" y="1116963"/>
                </a:lnTo>
                <a:lnTo>
                  <a:pt x="583950" y="1118096"/>
                </a:lnTo>
                <a:lnTo>
                  <a:pt x="595738" y="1118776"/>
                </a:lnTo>
                <a:lnTo>
                  <a:pt x="607752" y="1119230"/>
                </a:lnTo>
                <a:lnTo>
                  <a:pt x="619540" y="1119230"/>
                </a:lnTo>
                <a:lnTo>
                  <a:pt x="631782" y="1119230"/>
                </a:lnTo>
                <a:lnTo>
                  <a:pt x="643796" y="1118776"/>
                </a:lnTo>
                <a:lnTo>
                  <a:pt x="655584" y="1118096"/>
                </a:lnTo>
                <a:lnTo>
                  <a:pt x="667598" y="1116963"/>
                </a:lnTo>
                <a:lnTo>
                  <a:pt x="679613" y="1115830"/>
                </a:lnTo>
                <a:lnTo>
                  <a:pt x="691401" y="1114243"/>
                </a:lnTo>
                <a:lnTo>
                  <a:pt x="703415" y="1112203"/>
                </a:lnTo>
                <a:lnTo>
                  <a:pt x="715203" y="1110163"/>
                </a:lnTo>
                <a:lnTo>
                  <a:pt x="726991" y="1107897"/>
                </a:lnTo>
                <a:lnTo>
                  <a:pt x="738779" y="1104950"/>
                </a:lnTo>
                <a:lnTo>
                  <a:pt x="750340" y="1102004"/>
                </a:lnTo>
                <a:lnTo>
                  <a:pt x="762128" y="1098830"/>
                </a:lnTo>
                <a:lnTo>
                  <a:pt x="773462" y="1095204"/>
                </a:lnTo>
                <a:lnTo>
                  <a:pt x="785023" y="1091351"/>
                </a:lnTo>
                <a:lnTo>
                  <a:pt x="796358" y="1087271"/>
                </a:lnTo>
                <a:lnTo>
                  <a:pt x="807692" y="1082738"/>
                </a:lnTo>
                <a:lnTo>
                  <a:pt x="819026" y="1078205"/>
                </a:lnTo>
                <a:lnTo>
                  <a:pt x="830134" y="1072992"/>
                </a:lnTo>
                <a:lnTo>
                  <a:pt x="841015" y="1067779"/>
                </a:lnTo>
                <a:lnTo>
                  <a:pt x="852123" y="1062339"/>
                </a:lnTo>
                <a:lnTo>
                  <a:pt x="862777" y="1056446"/>
                </a:lnTo>
                <a:lnTo>
                  <a:pt x="873658" y="1050099"/>
                </a:lnTo>
                <a:lnTo>
                  <a:pt x="884086" y="1043753"/>
                </a:lnTo>
                <a:lnTo>
                  <a:pt x="894740" y="1036953"/>
                </a:lnTo>
                <a:lnTo>
                  <a:pt x="904941" y="1029927"/>
                </a:lnTo>
                <a:lnTo>
                  <a:pt x="915142" y="1022674"/>
                </a:lnTo>
                <a:lnTo>
                  <a:pt x="925343" y="1015194"/>
                </a:lnTo>
                <a:lnTo>
                  <a:pt x="935091" y="1007261"/>
                </a:lnTo>
                <a:lnTo>
                  <a:pt x="944839" y="999102"/>
                </a:lnTo>
                <a:lnTo>
                  <a:pt x="954586" y="990715"/>
                </a:lnTo>
                <a:lnTo>
                  <a:pt x="963880" y="982102"/>
                </a:lnTo>
                <a:lnTo>
                  <a:pt x="972948" y="973036"/>
                </a:lnTo>
                <a:lnTo>
                  <a:pt x="982016" y="963743"/>
                </a:lnTo>
                <a:lnTo>
                  <a:pt x="990856" y="954450"/>
                </a:lnTo>
                <a:lnTo>
                  <a:pt x="999244" y="944931"/>
                </a:lnTo>
                <a:lnTo>
                  <a:pt x="1007405" y="934958"/>
                </a:lnTo>
                <a:lnTo>
                  <a:pt x="1015339" y="925212"/>
                </a:lnTo>
                <a:lnTo>
                  <a:pt x="1022820" y="915239"/>
                </a:lnTo>
                <a:lnTo>
                  <a:pt x="1030074" y="904813"/>
                </a:lnTo>
                <a:lnTo>
                  <a:pt x="1037101" y="894613"/>
                </a:lnTo>
                <a:lnTo>
                  <a:pt x="1043902" y="884187"/>
                </a:lnTo>
                <a:lnTo>
                  <a:pt x="1050249" y="873534"/>
                </a:lnTo>
                <a:lnTo>
                  <a:pt x="1056370" y="862881"/>
                </a:lnTo>
                <a:lnTo>
                  <a:pt x="1062263" y="852002"/>
                </a:lnTo>
                <a:lnTo>
                  <a:pt x="1067931" y="841122"/>
                </a:lnTo>
                <a:lnTo>
                  <a:pt x="1073144" y="830016"/>
                </a:lnTo>
                <a:lnTo>
                  <a:pt x="1078132" y="819136"/>
                </a:lnTo>
                <a:lnTo>
                  <a:pt x="1082892" y="807804"/>
                </a:lnTo>
                <a:lnTo>
                  <a:pt x="1087426" y="796471"/>
                </a:lnTo>
                <a:lnTo>
                  <a:pt x="1091280" y="784911"/>
                </a:lnTo>
                <a:lnTo>
                  <a:pt x="1095360" y="773579"/>
                </a:lnTo>
                <a:lnTo>
                  <a:pt x="1098760" y="762019"/>
                </a:lnTo>
                <a:lnTo>
                  <a:pt x="1102161" y="750460"/>
                </a:lnTo>
                <a:lnTo>
                  <a:pt x="1105108" y="738673"/>
                </a:lnTo>
                <a:lnTo>
                  <a:pt x="1107828" y="726887"/>
                </a:lnTo>
                <a:lnTo>
                  <a:pt x="1110321" y="715328"/>
                </a:lnTo>
                <a:lnTo>
                  <a:pt x="1112362" y="703315"/>
                </a:lnTo>
                <a:lnTo>
                  <a:pt x="1114175" y="691529"/>
                </a:lnTo>
                <a:lnTo>
                  <a:pt x="1115762" y="679516"/>
                </a:lnTo>
                <a:lnTo>
                  <a:pt x="1117122" y="667503"/>
                </a:lnTo>
                <a:lnTo>
                  <a:pt x="1118256" y="655717"/>
                </a:lnTo>
                <a:lnTo>
                  <a:pt x="1118936" y="643704"/>
                </a:lnTo>
                <a:lnTo>
                  <a:pt x="1119389" y="631918"/>
                </a:lnTo>
                <a:lnTo>
                  <a:pt x="1119389" y="619905"/>
                </a:lnTo>
                <a:lnTo>
                  <a:pt x="1119389" y="607666"/>
                </a:lnTo>
                <a:lnTo>
                  <a:pt x="1118936" y="595880"/>
                </a:lnTo>
                <a:lnTo>
                  <a:pt x="1118256" y="583867"/>
                </a:lnTo>
                <a:lnTo>
                  <a:pt x="1117122" y="571854"/>
                </a:lnTo>
                <a:lnTo>
                  <a:pt x="1115762" y="560068"/>
                </a:lnTo>
                <a:lnTo>
                  <a:pt x="1114175" y="548055"/>
                </a:lnTo>
                <a:lnTo>
                  <a:pt x="1112362" y="536269"/>
                </a:lnTo>
                <a:lnTo>
                  <a:pt x="1110321" y="524256"/>
                </a:lnTo>
                <a:lnTo>
                  <a:pt x="1107828" y="512470"/>
                </a:lnTo>
                <a:lnTo>
                  <a:pt x="1105108" y="500911"/>
                </a:lnTo>
                <a:lnTo>
                  <a:pt x="1102161" y="489125"/>
                </a:lnTo>
                <a:lnTo>
                  <a:pt x="1098760" y="477565"/>
                </a:lnTo>
                <a:lnTo>
                  <a:pt x="1095360" y="466006"/>
                </a:lnTo>
                <a:lnTo>
                  <a:pt x="1091280" y="454673"/>
                </a:lnTo>
                <a:lnTo>
                  <a:pt x="1087426" y="443114"/>
                </a:lnTo>
                <a:lnTo>
                  <a:pt x="1082892" y="431554"/>
                </a:lnTo>
                <a:lnTo>
                  <a:pt x="1078132" y="420448"/>
                </a:lnTo>
                <a:lnTo>
                  <a:pt x="1073144" y="409342"/>
                </a:lnTo>
                <a:lnTo>
                  <a:pt x="1067931" y="398462"/>
                </a:lnTo>
                <a:lnTo>
                  <a:pt x="1062263" y="387583"/>
                </a:lnTo>
                <a:lnTo>
                  <a:pt x="1056370" y="376703"/>
                </a:lnTo>
                <a:lnTo>
                  <a:pt x="1050249" y="366050"/>
                </a:lnTo>
                <a:lnTo>
                  <a:pt x="1043902" y="355397"/>
                </a:lnTo>
                <a:lnTo>
                  <a:pt x="1037101" y="344971"/>
                </a:lnTo>
                <a:lnTo>
                  <a:pt x="1030074" y="334545"/>
                </a:lnTo>
                <a:lnTo>
                  <a:pt x="1022820" y="324346"/>
                </a:lnTo>
                <a:lnTo>
                  <a:pt x="1015339" y="314373"/>
                </a:lnTo>
                <a:lnTo>
                  <a:pt x="1007405" y="304400"/>
                </a:lnTo>
                <a:lnTo>
                  <a:pt x="999244" y="294654"/>
                </a:lnTo>
                <a:lnTo>
                  <a:pt x="990856" y="285134"/>
                </a:lnTo>
                <a:lnTo>
                  <a:pt x="982016" y="275614"/>
                </a:lnTo>
                <a:lnTo>
                  <a:pt x="972948" y="266548"/>
                </a:lnTo>
                <a:lnTo>
                  <a:pt x="963880" y="257482"/>
                </a:lnTo>
                <a:lnTo>
                  <a:pt x="954586" y="248869"/>
                </a:lnTo>
                <a:lnTo>
                  <a:pt x="944839" y="240483"/>
                </a:lnTo>
                <a:lnTo>
                  <a:pt x="935091" y="232323"/>
                </a:lnTo>
                <a:lnTo>
                  <a:pt x="925343" y="224163"/>
                </a:lnTo>
                <a:lnTo>
                  <a:pt x="915142" y="216684"/>
                </a:lnTo>
                <a:lnTo>
                  <a:pt x="904941" y="209431"/>
                </a:lnTo>
                <a:lnTo>
                  <a:pt x="894740" y="202631"/>
                </a:lnTo>
                <a:lnTo>
                  <a:pt x="884086" y="195831"/>
                </a:lnTo>
                <a:lnTo>
                  <a:pt x="873658" y="189485"/>
                </a:lnTo>
                <a:lnTo>
                  <a:pt x="862777" y="183139"/>
                </a:lnTo>
                <a:lnTo>
                  <a:pt x="852123" y="177246"/>
                </a:lnTo>
                <a:lnTo>
                  <a:pt x="841015" y="171579"/>
                </a:lnTo>
                <a:lnTo>
                  <a:pt x="830134" y="166593"/>
                </a:lnTo>
                <a:lnTo>
                  <a:pt x="819026" y="161380"/>
                </a:lnTo>
                <a:lnTo>
                  <a:pt x="807692" y="156620"/>
                </a:lnTo>
                <a:lnTo>
                  <a:pt x="796358" y="152313"/>
                </a:lnTo>
                <a:lnTo>
                  <a:pt x="785023" y="148234"/>
                </a:lnTo>
                <a:lnTo>
                  <a:pt x="773462" y="144380"/>
                </a:lnTo>
                <a:lnTo>
                  <a:pt x="762128" y="140754"/>
                </a:lnTo>
                <a:lnTo>
                  <a:pt x="750340" y="137581"/>
                </a:lnTo>
                <a:lnTo>
                  <a:pt x="738779" y="134407"/>
                </a:lnTo>
                <a:lnTo>
                  <a:pt x="726991" y="131688"/>
                </a:lnTo>
                <a:lnTo>
                  <a:pt x="715203" y="129421"/>
                </a:lnTo>
                <a:lnTo>
                  <a:pt x="703415" y="127154"/>
                </a:lnTo>
                <a:lnTo>
                  <a:pt x="691401" y="125341"/>
                </a:lnTo>
                <a:lnTo>
                  <a:pt x="679613" y="123755"/>
                </a:lnTo>
                <a:lnTo>
                  <a:pt x="667598" y="122621"/>
                </a:lnTo>
                <a:lnTo>
                  <a:pt x="655584" y="121488"/>
                </a:lnTo>
                <a:lnTo>
                  <a:pt x="643796" y="120581"/>
                </a:lnTo>
                <a:lnTo>
                  <a:pt x="631782" y="120128"/>
                </a:lnTo>
                <a:lnTo>
                  <a:pt x="619540" y="120128"/>
                </a:lnTo>
                <a:lnTo>
                  <a:pt x="607752" y="120128"/>
                </a:lnTo>
                <a:close/>
                <a:moveTo>
                  <a:pt x="619540" y="0"/>
                </a:moveTo>
                <a:lnTo>
                  <a:pt x="634502" y="227"/>
                </a:lnTo>
                <a:lnTo>
                  <a:pt x="649690" y="907"/>
                </a:lnTo>
                <a:lnTo>
                  <a:pt x="664198" y="1587"/>
                </a:lnTo>
                <a:lnTo>
                  <a:pt x="678933" y="3173"/>
                </a:lnTo>
                <a:lnTo>
                  <a:pt x="694121" y="4533"/>
                </a:lnTo>
                <a:lnTo>
                  <a:pt x="708629" y="6573"/>
                </a:lnTo>
                <a:lnTo>
                  <a:pt x="723364" y="8840"/>
                </a:lnTo>
                <a:lnTo>
                  <a:pt x="738098" y="11560"/>
                </a:lnTo>
                <a:lnTo>
                  <a:pt x="752607" y="14506"/>
                </a:lnTo>
                <a:lnTo>
                  <a:pt x="767115" y="17906"/>
                </a:lnTo>
                <a:lnTo>
                  <a:pt x="781623" y="21533"/>
                </a:lnTo>
                <a:lnTo>
                  <a:pt x="796131" y="25839"/>
                </a:lnTo>
                <a:lnTo>
                  <a:pt x="810412" y="30146"/>
                </a:lnTo>
                <a:lnTo>
                  <a:pt x="824694" y="34905"/>
                </a:lnTo>
                <a:lnTo>
                  <a:pt x="838975" y="40118"/>
                </a:lnTo>
                <a:lnTo>
                  <a:pt x="853030" y="45558"/>
                </a:lnTo>
                <a:lnTo>
                  <a:pt x="866858" y="51451"/>
                </a:lnTo>
                <a:lnTo>
                  <a:pt x="880686" y="57571"/>
                </a:lnTo>
                <a:lnTo>
                  <a:pt x="894514" y="64144"/>
                </a:lnTo>
                <a:lnTo>
                  <a:pt x="907888" y="71170"/>
                </a:lnTo>
                <a:lnTo>
                  <a:pt x="921263" y="78423"/>
                </a:lnTo>
                <a:lnTo>
                  <a:pt x="934638" y="85903"/>
                </a:lnTo>
                <a:lnTo>
                  <a:pt x="947786" y="93836"/>
                </a:lnTo>
                <a:lnTo>
                  <a:pt x="960934" y="102222"/>
                </a:lnTo>
                <a:lnTo>
                  <a:pt x="973401" y="110835"/>
                </a:lnTo>
                <a:lnTo>
                  <a:pt x="986096" y="119901"/>
                </a:lnTo>
                <a:lnTo>
                  <a:pt x="998791" y="129421"/>
                </a:lnTo>
                <a:lnTo>
                  <a:pt x="1010805" y="139167"/>
                </a:lnTo>
                <a:lnTo>
                  <a:pt x="1023046" y="149140"/>
                </a:lnTo>
                <a:lnTo>
                  <a:pt x="1034607" y="159793"/>
                </a:lnTo>
                <a:lnTo>
                  <a:pt x="1046395" y="170446"/>
                </a:lnTo>
                <a:lnTo>
                  <a:pt x="1057956" y="181779"/>
                </a:lnTo>
                <a:lnTo>
                  <a:pt x="1067251" y="191072"/>
                </a:lnTo>
                <a:lnTo>
                  <a:pt x="1076318" y="200591"/>
                </a:lnTo>
                <a:lnTo>
                  <a:pt x="1084932" y="210564"/>
                </a:lnTo>
                <a:lnTo>
                  <a:pt x="1093546" y="220310"/>
                </a:lnTo>
                <a:lnTo>
                  <a:pt x="1101934" y="230283"/>
                </a:lnTo>
                <a:lnTo>
                  <a:pt x="1110095" y="240709"/>
                </a:lnTo>
                <a:lnTo>
                  <a:pt x="1117802" y="250909"/>
                </a:lnTo>
                <a:lnTo>
                  <a:pt x="1125510" y="261108"/>
                </a:lnTo>
                <a:lnTo>
                  <a:pt x="1132764" y="271988"/>
                </a:lnTo>
                <a:lnTo>
                  <a:pt x="1139791" y="282414"/>
                </a:lnTo>
                <a:lnTo>
                  <a:pt x="1146592" y="293294"/>
                </a:lnTo>
                <a:lnTo>
                  <a:pt x="1153166" y="304173"/>
                </a:lnTo>
                <a:lnTo>
                  <a:pt x="1159513" y="315279"/>
                </a:lnTo>
                <a:lnTo>
                  <a:pt x="1165634" y="326159"/>
                </a:lnTo>
                <a:lnTo>
                  <a:pt x="1171527" y="337492"/>
                </a:lnTo>
                <a:lnTo>
                  <a:pt x="1177195" y="348598"/>
                </a:lnTo>
                <a:lnTo>
                  <a:pt x="1182408" y="360157"/>
                </a:lnTo>
                <a:lnTo>
                  <a:pt x="1187622" y="371490"/>
                </a:lnTo>
                <a:lnTo>
                  <a:pt x="1192610" y="383050"/>
                </a:lnTo>
                <a:lnTo>
                  <a:pt x="1197143" y="394609"/>
                </a:lnTo>
                <a:lnTo>
                  <a:pt x="1201677" y="406395"/>
                </a:lnTo>
                <a:lnTo>
                  <a:pt x="1205984" y="418181"/>
                </a:lnTo>
                <a:lnTo>
                  <a:pt x="1209611" y="429741"/>
                </a:lnTo>
                <a:lnTo>
                  <a:pt x="1213465" y="441754"/>
                </a:lnTo>
                <a:lnTo>
                  <a:pt x="1216865" y="453540"/>
                </a:lnTo>
                <a:lnTo>
                  <a:pt x="1219812" y="465552"/>
                </a:lnTo>
                <a:lnTo>
                  <a:pt x="1222986" y="477792"/>
                </a:lnTo>
                <a:lnTo>
                  <a:pt x="1225706" y="489578"/>
                </a:lnTo>
                <a:lnTo>
                  <a:pt x="1228200" y="501818"/>
                </a:lnTo>
                <a:lnTo>
                  <a:pt x="1230240" y="514057"/>
                </a:lnTo>
                <a:lnTo>
                  <a:pt x="1232280" y="526070"/>
                </a:lnTo>
                <a:lnTo>
                  <a:pt x="1233867" y="538536"/>
                </a:lnTo>
                <a:lnTo>
                  <a:pt x="1235680" y="550775"/>
                </a:lnTo>
                <a:lnTo>
                  <a:pt x="1236814" y="563015"/>
                </a:lnTo>
                <a:lnTo>
                  <a:pt x="1237720" y="575254"/>
                </a:lnTo>
                <a:lnTo>
                  <a:pt x="1238401" y="587720"/>
                </a:lnTo>
                <a:lnTo>
                  <a:pt x="1239081" y="599733"/>
                </a:lnTo>
                <a:lnTo>
                  <a:pt x="1239307" y="612199"/>
                </a:lnTo>
                <a:lnTo>
                  <a:pt x="1239307" y="624665"/>
                </a:lnTo>
                <a:lnTo>
                  <a:pt x="1239081" y="636678"/>
                </a:lnTo>
                <a:lnTo>
                  <a:pt x="1238627" y="649144"/>
                </a:lnTo>
                <a:lnTo>
                  <a:pt x="1237947" y="661610"/>
                </a:lnTo>
                <a:lnTo>
                  <a:pt x="1237040" y="673623"/>
                </a:lnTo>
                <a:lnTo>
                  <a:pt x="1235907" y="686089"/>
                </a:lnTo>
                <a:lnTo>
                  <a:pt x="1234320" y="698102"/>
                </a:lnTo>
                <a:lnTo>
                  <a:pt x="1232507" y="710341"/>
                </a:lnTo>
                <a:lnTo>
                  <a:pt x="1230693" y="722807"/>
                </a:lnTo>
                <a:lnTo>
                  <a:pt x="1228653" y="734820"/>
                </a:lnTo>
                <a:lnTo>
                  <a:pt x="1226159" y="746833"/>
                </a:lnTo>
                <a:lnTo>
                  <a:pt x="1223439" y="759073"/>
                </a:lnTo>
                <a:lnTo>
                  <a:pt x="1220719" y="771085"/>
                </a:lnTo>
                <a:lnTo>
                  <a:pt x="1217545" y="783098"/>
                </a:lnTo>
                <a:lnTo>
                  <a:pt x="1214145" y="795111"/>
                </a:lnTo>
                <a:lnTo>
                  <a:pt x="1210518" y="806897"/>
                </a:lnTo>
                <a:lnTo>
                  <a:pt x="1206664" y="818683"/>
                </a:lnTo>
                <a:lnTo>
                  <a:pt x="1202357" y="830469"/>
                </a:lnTo>
                <a:lnTo>
                  <a:pt x="1198277" y="842255"/>
                </a:lnTo>
                <a:lnTo>
                  <a:pt x="1193516" y="853588"/>
                </a:lnTo>
                <a:lnTo>
                  <a:pt x="1188529" y="865374"/>
                </a:lnTo>
                <a:lnTo>
                  <a:pt x="1183769" y="876934"/>
                </a:lnTo>
                <a:lnTo>
                  <a:pt x="1178328" y="888267"/>
                </a:lnTo>
                <a:lnTo>
                  <a:pt x="1172661" y="899599"/>
                </a:lnTo>
                <a:lnTo>
                  <a:pt x="1166767" y="910706"/>
                </a:lnTo>
                <a:lnTo>
                  <a:pt x="1160646" y="921812"/>
                </a:lnTo>
                <a:lnTo>
                  <a:pt x="1534229" y="1295115"/>
                </a:lnTo>
                <a:lnTo>
                  <a:pt x="1540350" y="1301461"/>
                </a:lnTo>
                <a:lnTo>
                  <a:pt x="1545790" y="1308034"/>
                </a:lnTo>
                <a:lnTo>
                  <a:pt x="1551231" y="1314607"/>
                </a:lnTo>
                <a:lnTo>
                  <a:pt x="1556445" y="1321407"/>
                </a:lnTo>
                <a:lnTo>
                  <a:pt x="1560752" y="1328433"/>
                </a:lnTo>
                <a:lnTo>
                  <a:pt x="1565286" y="1335460"/>
                </a:lnTo>
                <a:lnTo>
                  <a:pt x="1569366" y="1342713"/>
                </a:lnTo>
                <a:lnTo>
                  <a:pt x="1572766" y="1349966"/>
                </a:lnTo>
                <a:lnTo>
                  <a:pt x="1576167" y="1357219"/>
                </a:lnTo>
                <a:lnTo>
                  <a:pt x="1578887" y="1364698"/>
                </a:lnTo>
                <a:lnTo>
                  <a:pt x="1581381" y="1372178"/>
                </a:lnTo>
                <a:lnTo>
                  <a:pt x="1583648" y="1379658"/>
                </a:lnTo>
                <a:lnTo>
                  <a:pt x="1585461" y="1387137"/>
                </a:lnTo>
                <a:lnTo>
                  <a:pt x="1586821" y="1394617"/>
                </a:lnTo>
                <a:lnTo>
                  <a:pt x="1587955" y="1402323"/>
                </a:lnTo>
                <a:lnTo>
                  <a:pt x="1588635" y="1409803"/>
                </a:lnTo>
                <a:lnTo>
                  <a:pt x="1589088" y="1417283"/>
                </a:lnTo>
                <a:lnTo>
                  <a:pt x="1589088" y="1424762"/>
                </a:lnTo>
                <a:lnTo>
                  <a:pt x="1588861" y="1432242"/>
                </a:lnTo>
                <a:lnTo>
                  <a:pt x="1588181" y="1439495"/>
                </a:lnTo>
                <a:lnTo>
                  <a:pt x="1587274" y="1446748"/>
                </a:lnTo>
                <a:lnTo>
                  <a:pt x="1585914" y="1454001"/>
                </a:lnTo>
                <a:lnTo>
                  <a:pt x="1584101" y="1461027"/>
                </a:lnTo>
                <a:lnTo>
                  <a:pt x="1581834" y="1467827"/>
                </a:lnTo>
                <a:lnTo>
                  <a:pt x="1579340" y="1474627"/>
                </a:lnTo>
                <a:lnTo>
                  <a:pt x="1576620" y="1481200"/>
                </a:lnTo>
                <a:lnTo>
                  <a:pt x="1573220" y="1487773"/>
                </a:lnTo>
                <a:lnTo>
                  <a:pt x="1569593" y="1494119"/>
                </a:lnTo>
                <a:lnTo>
                  <a:pt x="1565512" y="1500239"/>
                </a:lnTo>
                <a:lnTo>
                  <a:pt x="1561432" y="1506132"/>
                </a:lnTo>
                <a:lnTo>
                  <a:pt x="1556445" y="1511572"/>
                </a:lnTo>
                <a:lnTo>
                  <a:pt x="1551231" y="1517011"/>
                </a:lnTo>
                <a:lnTo>
                  <a:pt x="1517228" y="1551237"/>
                </a:lnTo>
                <a:lnTo>
                  <a:pt x="1511787" y="1556223"/>
                </a:lnTo>
                <a:lnTo>
                  <a:pt x="1506120" y="1561209"/>
                </a:lnTo>
                <a:lnTo>
                  <a:pt x="1500226" y="1565516"/>
                </a:lnTo>
                <a:lnTo>
                  <a:pt x="1494106" y="1569369"/>
                </a:lnTo>
                <a:lnTo>
                  <a:pt x="1487985" y="1573222"/>
                </a:lnTo>
                <a:lnTo>
                  <a:pt x="1481411" y="1576395"/>
                </a:lnTo>
                <a:lnTo>
                  <a:pt x="1474837" y="1579342"/>
                </a:lnTo>
                <a:lnTo>
                  <a:pt x="1468036" y="1581835"/>
                </a:lnTo>
                <a:lnTo>
                  <a:pt x="1461009" y="1583875"/>
                </a:lnTo>
                <a:lnTo>
                  <a:pt x="1453982" y="1585688"/>
                </a:lnTo>
                <a:lnTo>
                  <a:pt x="1446728" y="1587275"/>
                </a:lnTo>
                <a:lnTo>
                  <a:pt x="1439474" y="1588182"/>
                </a:lnTo>
                <a:lnTo>
                  <a:pt x="1432219" y="1588862"/>
                </a:lnTo>
                <a:lnTo>
                  <a:pt x="1424739" y="1589088"/>
                </a:lnTo>
                <a:lnTo>
                  <a:pt x="1417258" y="1589088"/>
                </a:lnTo>
                <a:lnTo>
                  <a:pt x="1409777" y="1588862"/>
                </a:lnTo>
                <a:lnTo>
                  <a:pt x="1402296" y="1587955"/>
                </a:lnTo>
                <a:lnTo>
                  <a:pt x="1394589" y="1587048"/>
                </a:lnTo>
                <a:lnTo>
                  <a:pt x="1387108" y="1585235"/>
                </a:lnTo>
                <a:lnTo>
                  <a:pt x="1379628" y="1583422"/>
                </a:lnTo>
                <a:lnTo>
                  <a:pt x="1372147" y="1581382"/>
                </a:lnTo>
                <a:lnTo>
                  <a:pt x="1364666" y="1578662"/>
                </a:lnTo>
                <a:lnTo>
                  <a:pt x="1357186" y="1575942"/>
                </a:lnTo>
                <a:lnTo>
                  <a:pt x="1349931" y="1572769"/>
                </a:lnTo>
                <a:lnTo>
                  <a:pt x="1342677" y="1569142"/>
                </a:lnTo>
                <a:lnTo>
                  <a:pt x="1335423" y="1565289"/>
                </a:lnTo>
                <a:lnTo>
                  <a:pt x="1328396" y="1560756"/>
                </a:lnTo>
                <a:lnTo>
                  <a:pt x="1321369" y="1556223"/>
                </a:lnTo>
                <a:lnTo>
                  <a:pt x="1314568" y="1551237"/>
                </a:lnTo>
                <a:lnTo>
                  <a:pt x="1307994" y="1545797"/>
                </a:lnTo>
                <a:lnTo>
                  <a:pt x="1301420" y="1540130"/>
                </a:lnTo>
                <a:lnTo>
                  <a:pt x="1295299" y="1534011"/>
                </a:lnTo>
                <a:lnTo>
                  <a:pt x="921716" y="1160708"/>
                </a:lnTo>
                <a:lnTo>
                  <a:pt x="910835" y="1166827"/>
                </a:lnTo>
                <a:lnTo>
                  <a:pt x="899501" y="1172720"/>
                </a:lnTo>
                <a:lnTo>
                  <a:pt x="888166" y="1178160"/>
                </a:lnTo>
                <a:lnTo>
                  <a:pt x="876832" y="1183600"/>
                </a:lnTo>
                <a:lnTo>
                  <a:pt x="865498" y="1188586"/>
                </a:lnTo>
                <a:lnTo>
                  <a:pt x="853710" y="1193346"/>
                </a:lnTo>
                <a:lnTo>
                  <a:pt x="842375" y="1198106"/>
                </a:lnTo>
                <a:lnTo>
                  <a:pt x="830588" y="1202412"/>
                </a:lnTo>
                <a:lnTo>
                  <a:pt x="818573" y="1206492"/>
                </a:lnTo>
                <a:lnTo>
                  <a:pt x="807012" y="1210572"/>
                </a:lnTo>
                <a:lnTo>
                  <a:pt x="794997" y="1213972"/>
                </a:lnTo>
                <a:lnTo>
                  <a:pt x="783210" y="1217598"/>
                </a:lnTo>
                <a:lnTo>
                  <a:pt x="771195" y="1220545"/>
                </a:lnTo>
                <a:lnTo>
                  <a:pt x="758954" y="1223265"/>
                </a:lnTo>
                <a:lnTo>
                  <a:pt x="746939" y="1226211"/>
                </a:lnTo>
                <a:lnTo>
                  <a:pt x="734698" y="1228478"/>
                </a:lnTo>
                <a:lnTo>
                  <a:pt x="722457" y="1230518"/>
                </a:lnTo>
                <a:lnTo>
                  <a:pt x="710442" y="1232784"/>
                </a:lnTo>
                <a:lnTo>
                  <a:pt x="698201" y="1234371"/>
                </a:lnTo>
                <a:lnTo>
                  <a:pt x="685960" y="1235731"/>
                </a:lnTo>
                <a:lnTo>
                  <a:pt x="673719" y="1236864"/>
                </a:lnTo>
                <a:lnTo>
                  <a:pt x="661478" y="1237771"/>
                </a:lnTo>
                <a:lnTo>
                  <a:pt x="649010" y="1238451"/>
                </a:lnTo>
                <a:lnTo>
                  <a:pt x="636769" y="1239131"/>
                </a:lnTo>
                <a:lnTo>
                  <a:pt x="624527" y="1239357"/>
                </a:lnTo>
                <a:lnTo>
                  <a:pt x="612060" y="1239357"/>
                </a:lnTo>
                <a:lnTo>
                  <a:pt x="599818" y="1239131"/>
                </a:lnTo>
                <a:lnTo>
                  <a:pt x="587577" y="1238451"/>
                </a:lnTo>
                <a:lnTo>
                  <a:pt x="575109" y="1237544"/>
                </a:lnTo>
                <a:lnTo>
                  <a:pt x="562868" y="1236638"/>
                </a:lnTo>
                <a:lnTo>
                  <a:pt x="550627" y="1235504"/>
                </a:lnTo>
                <a:lnTo>
                  <a:pt x="538612" y="1233918"/>
                </a:lnTo>
                <a:lnTo>
                  <a:pt x="526145" y="1232331"/>
                </a:lnTo>
                <a:lnTo>
                  <a:pt x="513903" y="1230291"/>
                </a:lnTo>
                <a:lnTo>
                  <a:pt x="501889" y="1228025"/>
                </a:lnTo>
                <a:lnTo>
                  <a:pt x="489648" y="1225758"/>
                </a:lnTo>
                <a:lnTo>
                  <a:pt x="477633" y="1222811"/>
                </a:lnTo>
                <a:lnTo>
                  <a:pt x="465619" y="1219865"/>
                </a:lnTo>
                <a:lnTo>
                  <a:pt x="453604" y="1216918"/>
                </a:lnTo>
                <a:lnTo>
                  <a:pt x="441590" y="1213292"/>
                </a:lnTo>
                <a:lnTo>
                  <a:pt x="429802" y="1209665"/>
                </a:lnTo>
                <a:lnTo>
                  <a:pt x="418014" y="1205812"/>
                </a:lnTo>
                <a:lnTo>
                  <a:pt x="406453" y="1201506"/>
                </a:lnTo>
                <a:lnTo>
                  <a:pt x="394665" y="1197199"/>
                </a:lnTo>
                <a:lnTo>
                  <a:pt x="383104" y="1192440"/>
                </a:lnTo>
                <a:lnTo>
                  <a:pt x="371543" y="1187680"/>
                </a:lnTo>
                <a:lnTo>
                  <a:pt x="359982" y="1182467"/>
                </a:lnTo>
                <a:lnTo>
                  <a:pt x="348647" y="1177027"/>
                </a:lnTo>
                <a:lnTo>
                  <a:pt x="337313" y="1171360"/>
                </a:lnTo>
                <a:lnTo>
                  <a:pt x="326205" y="1165694"/>
                </a:lnTo>
                <a:lnTo>
                  <a:pt x="315097" y="1159574"/>
                </a:lnTo>
                <a:lnTo>
                  <a:pt x="304216" y="1153228"/>
                </a:lnTo>
                <a:lnTo>
                  <a:pt x="293109" y="1146655"/>
                </a:lnTo>
                <a:lnTo>
                  <a:pt x="282454" y="1139629"/>
                </a:lnTo>
                <a:lnTo>
                  <a:pt x="272026" y="1132602"/>
                </a:lnTo>
                <a:lnTo>
                  <a:pt x="261145" y="1125349"/>
                </a:lnTo>
                <a:lnTo>
                  <a:pt x="250944" y="1117643"/>
                </a:lnTo>
                <a:lnTo>
                  <a:pt x="240517" y="1109937"/>
                </a:lnTo>
                <a:lnTo>
                  <a:pt x="230316" y="1101777"/>
                </a:lnTo>
                <a:lnTo>
                  <a:pt x="220341" y="1093617"/>
                </a:lnTo>
                <a:lnTo>
                  <a:pt x="210367" y="1085004"/>
                </a:lnTo>
                <a:lnTo>
                  <a:pt x="200620" y="1076391"/>
                </a:lnTo>
                <a:lnTo>
                  <a:pt x="191099" y="1067099"/>
                </a:lnTo>
                <a:lnTo>
                  <a:pt x="181578" y="1057806"/>
                </a:lnTo>
                <a:lnTo>
                  <a:pt x="170470" y="1046473"/>
                </a:lnTo>
                <a:lnTo>
                  <a:pt x="159589" y="1034913"/>
                </a:lnTo>
                <a:lnTo>
                  <a:pt x="149161" y="1022901"/>
                </a:lnTo>
                <a:lnTo>
                  <a:pt x="139187" y="1010888"/>
                </a:lnTo>
                <a:lnTo>
                  <a:pt x="129213" y="998648"/>
                </a:lnTo>
                <a:lnTo>
                  <a:pt x="119918" y="985956"/>
                </a:lnTo>
                <a:lnTo>
                  <a:pt x="110851" y="973489"/>
                </a:lnTo>
                <a:lnTo>
                  <a:pt x="102237" y="960797"/>
                </a:lnTo>
                <a:lnTo>
                  <a:pt x="93849" y="947651"/>
                </a:lnTo>
                <a:lnTo>
                  <a:pt x="85688" y="934505"/>
                </a:lnTo>
                <a:lnTo>
                  <a:pt x="78208" y="921358"/>
                </a:lnTo>
                <a:lnTo>
                  <a:pt x="70954" y="907986"/>
                </a:lnTo>
                <a:lnTo>
                  <a:pt x="64153" y="894386"/>
                </a:lnTo>
                <a:lnTo>
                  <a:pt x="57579" y="880560"/>
                </a:lnTo>
                <a:lnTo>
                  <a:pt x="51232" y="866734"/>
                </a:lnTo>
                <a:lnTo>
                  <a:pt x="45338" y="852908"/>
                </a:lnTo>
                <a:lnTo>
                  <a:pt x="39897" y="838856"/>
                </a:lnTo>
                <a:lnTo>
                  <a:pt x="34910" y="824803"/>
                </a:lnTo>
                <a:lnTo>
                  <a:pt x="30150" y="810524"/>
                </a:lnTo>
                <a:lnTo>
                  <a:pt x="25616" y="796244"/>
                </a:lnTo>
                <a:lnTo>
                  <a:pt x="21535" y="781738"/>
                </a:lnTo>
                <a:lnTo>
                  <a:pt x="17682" y="767232"/>
                </a:lnTo>
                <a:lnTo>
                  <a:pt x="14508" y="752726"/>
                </a:lnTo>
                <a:lnTo>
                  <a:pt x="11334" y="738220"/>
                </a:lnTo>
                <a:lnTo>
                  <a:pt x="8841" y="723487"/>
                </a:lnTo>
                <a:lnTo>
                  <a:pt x="6574" y="708755"/>
                </a:lnTo>
                <a:lnTo>
                  <a:pt x="4307" y="694022"/>
                </a:lnTo>
                <a:lnTo>
                  <a:pt x="2947" y="679289"/>
                </a:lnTo>
                <a:lnTo>
                  <a:pt x="1587" y="664330"/>
                </a:lnTo>
                <a:lnTo>
                  <a:pt x="680" y="649597"/>
                </a:lnTo>
                <a:lnTo>
                  <a:pt x="227" y="634638"/>
                </a:lnTo>
                <a:lnTo>
                  <a:pt x="0" y="619905"/>
                </a:lnTo>
                <a:lnTo>
                  <a:pt x="227" y="604946"/>
                </a:lnTo>
                <a:lnTo>
                  <a:pt x="680" y="589987"/>
                </a:lnTo>
                <a:lnTo>
                  <a:pt x="1587" y="575254"/>
                </a:lnTo>
                <a:lnTo>
                  <a:pt x="2947" y="560295"/>
                </a:lnTo>
                <a:lnTo>
                  <a:pt x="4307" y="545562"/>
                </a:lnTo>
                <a:lnTo>
                  <a:pt x="6574" y="530830"/>
                </a:lnTo>
                <a:lnTo>
                  <a:pt x="8841" y="516097"/>
                </a:lnTo>
                <a:lnTo>
                  <a:pt x="11334" y="501364"/>
                </a:lnTo>
                <a:lnTo>
                  <a:pt x="14508" y="486858"/>
                </a:lnTo>
                <a:lnTo>
                  <a:pt x="17682" y="472352"/>
                </a:lnTo>
                <a:lnTo>
                  <a:pt x="21535" y="457846"/>
                </a:lnTo>
                <a:lnTo>
                  <a:pt x="25616" y="443340"/>
                </a:lnTo>
                <a:lnTo>
                  <a:pt x="30150" y="429061"/>
                </a:lnTo>
                <a:lnTo>
                  <a:pt x="34910" y="414781"/>
                </a:lnTo>
                <a:lnTo>
                  <a:pt x="39897" y="400502"/>
                </a:lnTo>
                <a:lnTo>
                  <a:pt x="45338" y="386449"/>
                </a:lnTo>
                <a:lnTo>
                  <a:pt x="51232" y="372850"/>
                </a:lnTo>
                <a:lnTo>
                  <a:pt x="57579" y="359024"/>
                </a:lnTo>
                <a:lnTo>
                  <a:pt x="64153" y="345198"/>
                </a:lnTo>
                <a:lnTo>
                  <a:pt x="70954" y="331599"/>
                </a:lnTo>
                <a:lnTo>
                  <a:pt x="78208" y="318226"/>
                </a:lnTo>
                <a:lnTo>
                  <a:pt x="85688" y="304853"/>
                </a:lnTo>
                <a:lnTo>
                  <a:pt x="93849" y="291934"/>
                </a:lnTo>
                <a:lnTo>
                  <a:pt x="102237" y="278788"/>
                </a:lnTo>
                <a:lnTo>
                  <a:pt x="110851" y="266095"/>
                </a:lnTo>
                <a:lnTo>
                  <a:pt x="119918" y="253402"/>
                </a:lnTo>
                <a:lnTo>
                  <a:pt x="129213" y="240936"/>
                </a:lnTo>
                <a:lnTo>
                  <a:pt x="139187" y="228697"/>
                </a:lnTo>
                <a:lnTo>
                  <a:pt x="149161" y="216457"/>
                </a:lnTo>
                <a:lnTo>
                  <a:pt x="159589" y="204671"/>
                </a:lnTo>
                <a:lnTo>
                  <a:pt x="170470" y="193111"/>
                </a:lnTo>
                <a:lnTo>
                  <a:pt x="181578" y="181779"/>
                </a:lnTo>
                <a:lnTo>
                  <a:pt x="193139" y="170446"/>
                </a:lnTo>
                <a:lnTo>
                  <a:pt x="204473" y="159793"/>
                </a:lnTo>
                <a:lnTo>
                  <a:pt x="216488" y="149140"/>
                </a:lnTo>
                <a:lnTo>
                  <a:pt x="228729" y="139167"/>
                </a:lnTo>
                <a:lnTo>
                  <a:pt x="240743" y="129421"/>
                </a:lnTo>
                <a:lnTo>
                  <a:pt x="253438" y="119901"/>
                </a:lnTo>
                <a:lnTo>
                  <a:pt x="266133" y="110835"/>
                </a:lnTo>
                <a:lnTo>
                  <a:pt x="278600" y="102222"/>
                </a:lnTo>
                <a:lnTo>
                  <a:pt x="291748" y="93836"/>
                </a:lnTo>
                <a:lnTo>
                  <a:pt x="304896" y="85903"/>
                </a:lnTo>
                <a:lnTo>
                  <a:pt x="318271" y="78423"/>
                </a:lnTo>
                <a:lnTo>
                  <a:pt x="331646" y="71170"/>
                </a:lnTo>
                <a:lnTo>
                  <a:pt x="345020" y="64144"/>
                </a:lnTo>
                <a:lnTo>
                  <a:pt x="358848" y="57571"/>
                </a:lnTo>
                <a:lnTo>
                  <a:pt x="372676" y="51451"/>
                </a:lnTo>
                <a:lnTo>
                  <a:pt x="386504" y="45558"/>
                </a:lnTo>
                <a:lnTo>
                  <a:pt x="400559" y="40118"/>
                </a:lnTo>
                <a:lnTo>
                  <a:pt x="414840" y="34905"/>
                </a:lnTo>
                <a:lnTo>
                  <a:pt x="429122" y="30146"/>
                </a:lnTo>
                <a:lnTo>
                  <a:pt x="443403" y="25839"/>
                </a:lnTo>
                <a:lnTo>
                  <a:pt x="457911" y="21533"/>
                </a:lnTo>
                <a:lnTo>
                  <a:pt x="472419" y="17906"/>
                </a:lnTo>
                <a:lnTo>
                  <a:pt x="486927" y="14506"/>
                </a:lnTo>
                <a:lnTo>
                  <a:pt x="501435" y="11560"/>
                </a:lnTo>
                <a:lnTo>
                  <a:pt x="515944" y="8840"/>
                </a:lnTo>
                <a:lnTo>
                  <a:pt x="530678" y="6573"/>
                </a:lnTo>
                <a:lnTo>
                  <a:pt x="545413" y="4533"/>
                </a:lnTo>
                <a:lnTo>
                  <a:pt x="560148" y="3173"/>
                </a:lnTo>
                <a:lnTo>
                  <a:pt x="575109" y="1587"/>
                </a:lnTo>
                <a:lnTo>
                  <a:pt x="589844" y="907"/>
                </a:lnTo>
                <a:lnTo>
                  <a:pt x="604806" y="227"/>
                </a:lnTo>
                <a:lnTo>
                  <a:pt x="61954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2109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35171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1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5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5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200"/>
                            </p:stCondLst>
                            <p:childTnLst>
                              <p:par>
                                <p:cTn id="10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700"/>
                            </p:stCondLst>
                            <p:childTnLst>
                              <p:par>
                                <p:cTn id="10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4200"/>
                            </p:stCondLst>
                            <p:childTnLst>
                              <p:par>
                                <p:cTn id="10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4700"/>
                            </p:stCondLst>
                            <p:childTnLst>
                              <p:par>
                                <p:cTn id="1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200"/>
                            </p:stCondLst>
                            <p:childTnLst>
                              <p:par>
                                <p:cTn id="1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700"/>
                            </p:stCondLst>
                            <p:childTnLst>
                              <p:par>
                                <p:cTn id="1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28" grpId="0"/>
      <p:bldP spid="79" grpId="0" animBg="1"/>
      <p:bldP spid="80" grpId="0"/>
      <p:bldP spid="84" grpId="0" animBg="1"/>
      <p:bldP spid="88" grpId="0" animBg="1"/>
      <p:bldP spid="92" grpId="0" animBg="1"/>
      <p:bldP spid="96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6" grpId="0"/>
      <p:bldP spid="108" grpId="0"/>
      <p:bldP spid="110" grpId="0"/>
      <p:bldP spid="112" grpId="0"/>
      <p:bldP spid="114" grpId="0"/>
      <p:bldP spid="4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2781311"/>
            <a:ext cx="3922874" cy="17089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圆角矩形 70"/>
          <p:cNvSpPr/>
          <p:nvPr/>
        </p:nvSpPr>
        <p:spPr>
          <a:xfrm>
            <a:off x="5746040" y="2742550"/>
            <a:ext cx="6909281" cy="1708963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7036784" y="2742550"/>
            <a:ext cx="5846315" cy="1708963"/>
          </a:xfrm>
          <a:prstGeom prst="rect">
            <a:avLst/>
          </a:prstGeom>
          <a:solidFill>
            <a:srgbClr val="E2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TextBox 80"/>
          <p:cNvSpPr txBox="1"/>
          <p:nvPr/>
        </p:nvSpPr>
        <p:spPr>
          <a:xfrm flipH="1">
            <a:off x="6201596" y="2940936"/>
            <a:ext cx="379631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6959" b="1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1</a:t>
            </a:r>
          </a:p>
        </p:txBody>
      </p:sp>
      <p:sp>
        <p:nvSpPr>
          <p:cNvPr id="112" name="文本框 9"/>
          <p:cNvSpPr txBox="1"/>
          <p:nvPr/>
        </p:nvSpPr>
        <p:spPr>
          <a:xfrm>
            <a:off x="7340489" y="2818477"/>
            <a:ext cx="2885194" cy="52731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sz="2952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</a:p>
        </p:txBody>
      </p:sp>
      <p:grpSp>
        <p:nvGrpSpPr>
          <p:cNvPr id="171" name="组合 170"/>
          <p:cNvGrpSpPr/>
          <p:nvPr/>
        </p:nvGrpSpPr>
        <p:grpSpPr>
          <a:xfrm>
            <a:off x="2903384" y="2796013"/>
            <a:ext cx="1946854" cy="1755311"/>
            <a:chOff x="3720691" y="2824413"/>
            <a:chExt cx="1341120" cy="1209172"/>
          </a:xfrm>
        </p:grpSpPr>
        <p:sp>
          <p:nvSpPr>
            <p:cNvPr id="172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3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75" name="Freeform 5"/>
          <p:cNvSpPr>
            <a:spLocks/>
          </p:cNvSpPr>
          <p:nvPr/>
        </p:nvSpPr>
        <p:spPr bwMode="auto">
          <a:xfrm rot="1855731">
            <a:off x="3036697" y="2916211"/>
            <a:ext cx="1680226" cy="1514916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6" name="KSO_Shape"/>
          <p:cNvSpPr>
            <a:spLocks/>
          </p:cNvSpPr>
          <p:nvPr/>
        </p:nvSpPr>
        <p:spPr bwMode="auto">
          <a:xfrm>
            <a:off x="3493495" y="3367688"/>
            <a:ext cx="858758" cy="589680"/>
          </a:xfrm>
          <a:custGeom>
            <a:avLst/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grpSp>
        <p:nvGrpSpPr>
          <p:cNvPr id="182" name="组合 181"/>
          <p:cNvGrpSpPr/>
          <p:nvPr/>
        </p:nvGrpSpPr>
        <p:grpSpPr>
          <a:xfrm>
            <a:off x="4712064" y="2923141"/>
            <a:ext cx="293532" cy="194551"/>
            <a:chOff x="9482595" y="2565731"/>
            <a:chExt cx="278384" cy="184511"/>
          </a:xfrm>
        </p:grpSpPr>
        <p:sp>
          <p:nvSpPr>
            <p:cNvPr id="183" name="椭圆 182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4" name="椭圆 183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7289567" y="3316355"/>
            <a:ext cx="5213902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</p:spTree>
    <p:extLst>
      <p:ext uri="{BB962C8B-B14F-4D97-AF65-F5344CB8AC3E}">
        <p14:creationId xmlns:p14="http://schemas.microsoft.com/office/powerpoint/2010/main" val="1539736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1" grpId="0" animBg="1"/>
      <p:bldP spid="72" grpId="0" animBg="1"/>
      <p:bldP spid="81" grpId="0"/>
      <p:bldP spid="112" grpId="0"/>
      <p:bldP spid="175" grpId="0" animBg="1"/>
      <p:bldP spid="176" grpId="0" animBg="1"/>
      <p:bldP spid="5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组合 67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70" name="组合 6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72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1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2" name="KSO_Shape"/>
          <p:cNvSpPr>
            <a:spLocks/>
          </p:cNvSpPr>
          <p:nvPr/>
        </p:nvSpPr>
        <p:spPr bwMode="auto">
          <a:xfrm>
            <a:off x="755934" y="397768"/>
            <a:ext cx="358190" cy="245958"/>
          </a:xfrm>
          <a:custGeom>
            <a:avLst/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6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06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120" name="组合 119"/>
          <p:cNvGrpSpPr/>
          <p:nvPr/>
        </p:nvGrpSpPr>
        <p:grpSpPr>
          <a:xfrm>
            <a:off x="5501026" y="2519920"/>
            <a:ext cx="1919416" cy="1730572"/>
            <a:chOff x="3720691" y="2824413"/>
            <a:chExt cx="1341120" cy="1209172"/>
          </a:xfrm>
        </p:grpSpPr>
        <p:sp>
          <p:nvSpPr>
            <p:cNvPr id="121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122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C00000"/>
                </a:solidFill>
              </a:endParaRPr>
            </a:p>
          </p:txBody>
        </p:sp>
      </p:grpSp>
      <p:sp>
        <p:nvSpPr>
          <p:cNvPr id="128" name="Freeform 5"/>
          <p:cNvSpPr>
            <a:spLocks/>
          </p:cNvSpPr>
          <p:nvPr/>
        </p:nvSpPr>
        <p:spPr bwMode="auto">
          <a:xfrm rot="1855731">
            <a:off x="5632460" y="2638424"/>
            <a:ext cx="1656546" cy="1493566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9" name="文本框 9"/>
          <p:cNvSpPr txBox="1"/>
          <p:nvPr/>
        </p:nvSpPr>
        <p:spPr>
          <a:xfrm>
            <a:off x="5799830" y="3218784"/>
            <a:ext cx="1321806" cy="397594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zh-CN" altLang="en-US" sz="2109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标题文字</a:t>
            </a:r>
            <a:endParaRPr lang="en-US" altLang="zh-CN" sz="2109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0" name="组合 129"/>
          <p:cNvGrpSpPr/>
          <p:nvPr/>
        </p:nvGrpSpPr>
        <p:grpSpPr>
          <a:xfrm>
            <a:off x="6884932" y="2413332"/>
            <a:ext cx="707047" cy="637483"/>
            <a:chOff x="5424755" y="1340768"/>
            <a:chExt cx="670560" cy="604586"/>
          </a:xfrm>
        </p:grpSpPr>
        <p:grpSp>
          <p:nvGrpSpPr>
            <p:cNvPr id="131" name="组合 130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33" name="组合 132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35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36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34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32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01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137" name="矩形 136"/>
          <p:cNvSpPr/>
          <p:nvPr/>
        </p:nvSpPr>
        <p:spPr>
          <a:xfrm>
            <a:off x="7720120" y="2249654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8" name="矩形 47"/>
          <p:cNvSpPr>
            <a:spLocks noChangeArrowheads="1"/>
          </p:cNvSpPr>
          <p:nvPr/>
        </p:nvSpPr>
        <p:spPr bwMode="auto">
          <a:xfrm>
            <a:off x="7720120" y="2590227"/>
            <a:ext cx="2853081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139" name="组合 138"/>
          <p:cNvGrpSpPr/>
          <p:nvPr/>
        </p:nvGrpSpPr>
        <p:grpSpPr>
          <a:xfrm>
            <a:off x="6884932" y="3552224"/>
            <a:ext cx="707047" cy="637483"/>
            <a:chOff x="5424755" y="1340768"/>
            <a:chExt cx="670560" cy="604586"/>
          </a:xfrm>
        </p:grpSpPr>
        <p:grpSp>
          <p:nvGrpSpPr>
            <p:cNvPr id="140" name="组合 139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53" name="组合 152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65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66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64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43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02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167" name="矩形 166"/>
          <p:cNvSpPr/>
          <p:nvPr/>
        </p:nvSpPr>
        <p:spPr>
          <a:xfrm>
            <a:off x="7720120" y="3388547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8" name="矩形 47"/>
          <p:cNvSpPr>
            <a:spLocks noChangeArrowheads="1"/>
          </p:cNvSpPr>
          <p:nvPr/>
        </p:nvSpPr>
        <p:spPr bwMode="auto">
          <a:xfrm>
            <a:off x="7720120" y="3729120"/>
            <a:ext cx="2853081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169" name="组合 168"/>
          <p:cNvGrpSpPr/>
          <p:nvPr/>
        </p:nvGrpSpPr>
        <p:grpSpPr>
          <a:xfrm>
            <a:off x="5266771" y="2401507"/>
            <a:ext cx="707047" cy="637483"/>
            <a:chOff x="5424755" y="1340768"/>
            <a:chExt cx="670560" cy="604586"/>
          </a:xfrm>
        </p:grpSpPr>
        <p:grpSp>
          <p:nvGrpSpPr>
            <p:cNvPr id="170" name="组合 169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72" name="组合 171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74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75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73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71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03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176" name="矩形 175"/>
          <p:cNvSpPr/>
          <p:nvPr/>
        </p:nvSpPr>
        <p:spPr>
          <a:xfrm>
            <a:off x="2481215" y="2253572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7" name="矩形 47"/>
          <p:cNvSpPr>
            <a:spLocks noChangeArrowheads="1"/>
          </p:cNvSpPr>
          <p:nvPr/>
        </p:nvSpPr>
        <p:spPr bwMode="auto">
          <a:xfrm>
            <a:off x="2481214" y="2594145"/>
            <a:ext cx="2853081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178" name="组合 177"/>
          <p:cNvGrpSpPr/>
          <p:nvPr/>
        </p:nvGrpSpPr>
        <p:grpSpPr>
          <a:xfrm>
            <a:off x="5266771" y="3536481"/>
            <a:ext cx="707047" cy="637483"/>
            <a:chOff x="5424755" y="1340768"/>
            <a:chExt cx="670560" cy="604586"/>
          </a:xfrm>
        </p:grpSpPr>
        <p:grpSp>
          <p:nvGrpSpPr>
            <p:cNvPr id="179" name="组合 178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81" name="组合 180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83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84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82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80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04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185" name="矩形 184"/>
          <p:cNvSpPr/>
          <p:nvPr/>
        </p:nvSpPr>
        <p:spPr>
          <a:xfrm>
            <a:off x="2481215" y="3388547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6" name="矩形 47"/>
          <p:cNvSpPr>
            <a:spLocks noChangeArrowheads="1"/>
          </p:cNvSpPr>
          <p:nvPr/>
        </p:nvSpPr>
        <p:spPr bwMode="auto">
          <a:xfrm>
            <a:off x="2481214" y="3729120"/>
            <a:ext cx="2853081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187" name="组合 186"/>
          <p:cNvGrpSpPr/>
          <p:nvPr/>
        </p:nvGrpSpPr>
        <p:grpSpPr>
          <a:xfrm>
            <a:off x="1431178" y="5187445"/>
            <a:ext cx="555195" cy="500571"/>
            <a:chOff x="5424755" y="1340768"/>
            <a:chExt cx="670560" cy="604586"/>
          </a:xfrm>
        </p:grpSpPr>
        <p:grpSp>
          <p:nvGrpSpPr>
            <p:cNvPr id="188" name="组合 187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90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1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89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92" name="文本框 9"/>
          <p:cNvSpPr txBox="1"/>
          <p:nvPr/>
        </p:nvSpPr>
        <p:spPr>
          <a:xfrm>
            <a:off x="2101584" y="5202387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93" name="直接连接符 192"/>
          <p:cNvCxnSpPr/>
          <p:nvPr/>
        </p:nvCxnSpPr>
        <p:spPr>
          <a:xfrm>
            <a:off x="2177510" y="5582017"/>
            <a:ext cx="8611770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4" name="组合 193"/>
          <p:cNvGrpSpPr/>
          <p:nvPr/>
        </p:nvGrpSpPr>
        <p:grpSpPr>
          <a:xfrm>
            <a:off x="10939926" y="5444497"/>
            <a:ext cx="272798" cy="245958"/>
            <a:chOff x="3720691" y="2824413"/>
            <a:chExt cx="1341120" cy="1209172"/>
          </a:xfrm>
        </p:grpSpPr>
        <p:sp>
          <p:nvSpPr>
            <p:cNvPr id="195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97" name="TextBox 196"/>
          <p:cNvSpPr txBox="1"/>
          <p:nvPr/>
        </p:nvSpPr>
        <p:spPr>
          <a:xfrm>
            <a:off x="2075665" y="5737604"/>
            <a:ext cx="9010210" cy="682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  <p:grpSp>
        <p:nvGrpSpPr>
          <p:cNvPr id="198" name="组合 197"/>
          <p:cNvGrpSpPr/>
          <p:nvPr/>
        </p:nvGrpSpPr>
        <p:grpSpPr>
          <a:xfrm>
            <a:off x="8783086" y="2131030"/>
            <a:ext cx="293532" cy="194551"/>
            <a:chOff x="9482595" y="2565731"/>
            <a:chExt cx="278384" cy="184511"/>
          </a:xfrm>
        </p:grpSpPr>
        <p:sp>
          <p:nvSpPr>
            <p:cNvPr id="199" name="椭圆 198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0" name="椭圆 199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50524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75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4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4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50"/>
                            </p:stCondLst>
                            <p:childTnLst>
                              <p:par>
                                <p:cTn id="4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4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4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50"/>
                            </p:stCondLst>
                            <p:childTnLst>
                              <p:par>
                                <p:cTn id="5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4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4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450"/>
                            </p:stCondLst>
                            <p:childTnLst>
                              <p:par>
                                <p:cTn id="7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4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4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350"/>
                            </p:stCondLst>
                            <p:childTnLst>
                              <p:par>
                                <p:cTn id="8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85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85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600"/>
                            </p:stCondLst>
                            <p:childTnLst>
                              <p:par>
                                <p:cTn id="10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5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100"/>
                            </p:stCondLst>
                            <p:childTnLst>
                              <p:par>
                                <p:cTn id="10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28" grpId="0" animBg="1"/>
      <p:bldP spid="129" grpId="0"/>
      <p:bldP spid="137" grpId="0"/>
      <p:bldP spid="138" grpId="0"/>
      <p:bldP spid="167" grpId="0"/>
      <p:bldP spid="168" grpId="0"/>
      <p:bldP spid="176" grpId="0"/>
      <p:bldP spid="177" grpId="0"/>
      <p:bldP spid="185" grpId="0"/>
      <p:bldP spid="186" grpId="0"/>
      <p:bldP spid="192" grpId="0"/>
      <p:bldP spid="19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4227516" y="2249654"/>
            <a:ext cx="2769782" cy="2769782"/>
          </a:xfrm>
          <a:prstGeom prst="ellipse">
            <a:avLst/>
          </a:prstGeom>
          <a:noFill/>
          <a:ln w="12700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5" name="椭圆 94"/>
          <p:cNvSpPr/>
          <p:nvPr/>
        </p:nvSpPr>
        <p:spPr>
          <a:xfrm>
            <a:off x="5897892" y="2249654"/>
            <a:ext cx="2769782" cy="2769782"/>
          </a:xfrm>
          <a:prstGeom prst="ellipse">
            <a:avLst/>
          </a:prstGeom>
          <a:noFill/>
          <a:ln w="12700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8" name="组合 67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70" name="组合 6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72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1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2" name="KSO_Shape"/>
          <p:cNvSpPr>
            <a:spLocks/>
          </p:cNvSpPr>
          <p:nvPr/>
        </p:nvSpPr>
        <p:spPr bwMode="auto">
          <a:xfrm>
            <a:off x="755934" y="397768"/>
            <a:ext cx="358190" cy="245958"/>
          </a:xfrm>
          <a:custGeom>
            <a:avLst/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6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09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5574584" y="2906541"/>
            <a:ext cx="1689979" cy="1523708"/>
            <a:chOff x="4702856" y="2924944"/>
            <a:chExt cx="1401009" cy="1263169"/>
          </a:xfrm>
        </p:grpSpPr>
        <p:grpSp>
          <p:nvGrpSpPr>
            <p:cNvPr id="49" name="组合 48"/>
            <p:cNvGrpSpPr/>
            <p:nvPr/>
          </p:nvGrpSpPr>
          <p:grpSpPr>
            <a:xfrm>
              <a:off x="4702856" y="2924944"/>
              <a:ext cx="1401009" cy="1263169"/>
              <a:chOff x="5424755" y="1340768"/>
              <a:chExt cx="670560" cy="604586"/>
            </a:xfrm>
          </p:grpSpPr>
          <p:grpSp>
            <p:nvGrpSpPr>
              <p:cNvPr id="51" name="组合 50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53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54" name="Freeform 5"/>
                <p:cNvSpPr>
                  <a:spLocks/>
                </p:cNvSpPr>
                <p:nvPr/>
              </p:nvSpPr>
              <p:spPr bwMode="auto">
                <a:xfrm rot="1855731">
                  <a:off x="3764580" y="2863368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52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50" name="矩形 49"/>
            <p:cNvSpPr/>
            <p:nvPr/>
          </p:nvSpPr>
          <p:spPr>
            <a:xfrm>
              <a:off x="4801443" y="3356992"/>
              <a:ext cx="1296145" cy="310338"/>
            </a:xfrm>
            <a:prstGeom prst="rect">
              <a:avLst/>
            </a:prstGeom>
          </p:spPr>
          <p:txBody>
            <a:bodyPr wrap="square" lIns="96406" tIns="48204" rIns="96406" bIns="48204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C00000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en-US" altLang="zh-CN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4595618" y="2100373"/>
            <a:ext cx="707047" cy="637483"/>
            <a:chOff x="5424755" y="1340768"/>
            <a:chExt cx="670560" cy="604586"/>
          </a:xfrm>
        </p:grpSpPr>
        <p:grpSp>
          <p:nvGrpSpPr>
            <p:cNvPr id="97" name="组合 96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99" name="组合 98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01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02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00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98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01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3900100" y="3312620"/>
            <a:ext cx="707047" cy="637483"/>
            <a:chOff x="5424755" y="1340768"/>
            <a:chExt cx="670560" cy="604586"/>
          </a:xfrm>
        </p:grpSpPr>
        <p:grpSp>
          <p:nvGrpSpPr>
            <p:cNvPr id="104" name="组合 103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06" name="组合 105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08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09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07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05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02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110" name="组合 109"/>
          <p:cNvGrpSpPr/>
          <p:nvPr/>
        </p:nvGrpSpPr>
        <p:grpSpPr>
          <a:xfrm>
            <a:off x="4583435" y="4451513"/>
            <a:ext cx="707047" cy="637483"/>
            <a:chOff x="5424755" y="1340768"/>
            <a:chExt cx="670560" cy="604586"/>
          </a:xfrm>
        </p:grpSpPr>
        <p:grpSp>
          <p:nvGrpSpPr>
            <p:cNvPr id="111" name="组合 110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14" name="组合 113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16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17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15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13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03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7620482" y="2097802"/>
            <a:ext cx="707047" cy="637483"/>
            <a:chOff x="5424755" y="1340768"/>
            <a:chExt cx="670560" cy="604586"/>
          </a:xfrm>
        </p:grpSpPr>
        <p:grpSp>
          <p:nvGrpSpPr>
            <p:cNvPr id="119" name="组合 118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21" name="组合 120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28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29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22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20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04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130" name="组合 129"/>
          <p:cNvGrpSpPr/>
          <p:nvPr/>
        </p:nvGrpSpPr>
        <p:grpSpPr>
          <a:xfrm>
            <a:off x="8251603" y="3312620"/>
            <a:ext cx="707047" cy="637483"/>
            <a:chOff x="5424755" y="1340768"/>
            <a:chExt cx="670560" cy="604586"/>
          </a:xfrm>
        </p:grpSpPr>
        <p:grpSp>
          <p:nvGrpSpPr>
            <p:cNvPr id="131" name="组合 130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33" name="组合 132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35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36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34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32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05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137" name="组合 136"/>
          <p:cNvGrpSpPr/>
          <p:nvPr/>
        </p:nvGrpSpPr>
        <p:grpSpPr>
          <a:xfrm>
            <a:off x="7620482" y="4421439"/>
            <a:ext cx="707047" cy="637483"/>
            <a:chOff x="5424755" y="1340768"/>
            <a:chExt cx="670560" cy="604586"/>
          </a:xfrm>
        </p:grpSpPr>
        <p:grpSp>
          <p:nvGrpSpPr>
            <p:cNvPr id="138" name="组合 137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40" name="组合 139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42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43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41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39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06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144" name="矩形 143"/>
          <p:cNvSpPr/>
          <p:nvPr/>
        </p:nvSpPr>
        <p:spPr>
          <a:xfrm>
            <a:off x="3100289" y="1870023"/>
            <a:ext cx="134281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 algn="r"/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5" name="矩形 47"/>
          <p:cNvSpPr>
            <a:spLocks noChangeArrowheads="1"/>
          </p:cNvSpPr>
          <p:nvPr/>
        </p:nvSpPr>
        <p:spPr bwMode="auto">
          <a:xfrm>
            <a:off x="1785690" y="2224304"/>
            <a:ext cx="2669605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</a:t>
            </a:r>
            <a:endParaRPr lang="en-US" altLang="zh-CN" sz="1476" dirty="0">
              <a:solidFill>
                <a:schemeClr val="bg1">
                  <a:lumMod val="50000"/>
                </a:schemeClr>
              </a:solidFill>
              <a:sym typeface="微软雅黑" pitchFamily="34" charset="-122"/>
            </a:endParaRPr>
          </a:p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明，录入上述图表的描述说明。</a:t>
            </a:r>
          </a:p>
        </p:txBody>
      </p:sp>
      <p:sp>
        <p:nvSpPr>
          <p:cNvPr id="146" name="矩形 145"/>
          <p:cNvSpPr/>
          <p:nvPr/>
        </p:nvSpPr>
        <p:spPr>
          <a:xfrm>
            <a:off x="2429143" y="3160768"/>
            <a:ext cx="134281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 algn="r"/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7" name="矩形 47"/>
          <p:cNvSpPr>
            <a:spLocks noChangeArrowheads="1"/>
          </p:cNvSpPr>
          <p:nvPr/>
        </p:nvSpPr>
        <p:spPr bwMode="auto">
          <a:xfrm>
            <a:off x="1114543" y="3515049"/>
            <a:ext cx="2669605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</a:t>
            </a:r>
            <a:endParaRPr lang="en-US" altLang="zh-CN" sz="1476" dirty="0">
              <a:solidFill>
                <a:schemeClr val="bg1">
                  <a:lumMod val="50000"/>
                </a:schemeClr>
              </a:solidFill>
              <a:sym typeface="微软雅黑" pitchFamily="34" charset="-122"/>
            </a:endParaRPr>
          </a:p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明，录入上述图表的描述说明。</a:t>
            </a:r>
          </a:p>
        </p:txBody>
      </p:sp>
      <p:sp>
        <p:nvSpPr>
          <p:cNvPr id="148" name="矩形 147"/>
          <p:cNvSpPr/>
          <p:nvPr/>
        </p:nvSpPr>
        <p:spPr>
          <a:xfrm>
            <a:off x="3100289" y="4517650"/>
            <a:ext cx="134281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 algn="r"/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9" name="矩形 47"/>
          <p:cNvSpPr>
            <a:spLocks noChangeArrowheads="1"/>
          </p:cNvSpPr>
          <p:nvPr/>
        </p:nvSpPr>
        <p:spPr bwMode="auto">
          <a:xfrm>
            <a:off x="1785690" y="4871930"/>
            <a:ext cx="2669605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</a:t>
            </a:r>
            <a:endParaRPr lang="en-US" altLang="zh-CN" sz="1476" dirty="0">
              <a:solidFill>
                <a:schemeClr val="bg1">
                  <a:lumMod val="50000"/>
                </a:schemeClr>
              </a:solidFill>
              <a:sym typeface="微软雅黑" pitchFamily="34" charset="-122"/>
            </a:endParaRPr>
          </a:p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明，录入上述图表的描述说明。</a:t>
            </a:r>
          </a:p>
        </p:txBody>
      </p:sp>
      <p:sp>
        <p:nvSpPr>
          <p:cNvPr id="150" name="矩形 149"/>
          <p:cNvSpPr/>
          <p:nvPr/>
        </p:nvSpPr>
        <p:spPr>
          <a:xfrm>
            <a:off x="8327530" y="1870023"/>
            <a:ext cx="134281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 algn="r"/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1" name="矩形 47"/>
          <p:cNvSpPr>
            <a:spLocks noChangeArrowheads="1"/>
          </p:cNvSpPr>
          <p:nvPr/>
        </p:nvSpPr>
        <p:spPr bwMode="auto">
          <a:xfrm>
            <a:off x="8543643" y="2224304"/>
            <a:ext cx="2669605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</a:t>
            </a:r>
            <a:endParaRPr lang="en-US" altLang="zh-CN" sz="1476" dirty="0">
              <a:solidFill>
                <a:schemeClr val="bg1">
                  <a:lumMod val="50000"/>
                </a:schemeClr>
              </a:solidFill>
              <a:sym typeface="微软雅黑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明，录入上述图表的描述说明。</a:t>
            </a:r>
          </a:p>
        </p:txBody>
      </p:sp>
      <p:sp>
        <p:nvSpPr>
          <p:cNvPr id="152" name="矩形 151"/>
          <p:cNvSpPr/>
          <p:nvPr/>
        </p:nvSpPr>
        <p:spPr>
          <a:xfrm>
            <a:off x="8870678" y="3160768"/>
            <a:ext cx="134281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 algn="r"/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3" name="矩形 47"/>
          <p:cNvSpPr>
            <a:spLocks noChangeArrowheads="1"/>
          </p:cNvSpPr>
          <p:nvPr/>
        </p:nvSpPr>
        <p:spPr bwMode="auto">
          <a:xfrm>
            <a:off x="9150528" y="3515049"/>
            <a:ext cx="2669605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</a:t>
            </a:r>
            <a:endParaRPr lang="en-US" altLang="zh-CN" sz="1476" dirty="0">
              <a:solidFill>
                <a:schemeClr val="bg1">
                  <a:lumMod val="50000"/>
                </a:schemeClr>
              </a:solidFill>
              <a:sym typeface="微软雅黑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明，录入上述图表的描述说明。</a:t>
            </a:r>
          </a:p>
        </p:txBody>
      </p:sp>
      <p:sp>
        <p:nvSpPr>
          <p:cNvPr id="154" name="矩形 153"/>
          <p:cNvSpPr/>
          <p:nvPr/>
        </p:nvSpPr>
        <p:spPr>
          <a:xfrm>
            <a:off x="8263268" y="4365797"/>
            <a:ext cx="134281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 algn="r"/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5" name="矩形 47"/>
          <p:cNvSpPr>
            <a:spLocks noChangeArrowheads="1"/>
          </p:cNvSpPr>
          <p:nvPr/>
        </p:nvSpPr>
        <p:spPr bwMode="auto">
          <a:xfrm>
            <a:off x="8543119" y="4720078"/>
            <a:ext cx="2669605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</a:t>
            </a:r>
            <a:endParaRPr lang="en-US" altLang="zh-CN" sz="1476" dirty="0">
              <a:solidFill>
                <a:schemeClr val="bg1">
                  <a:lumMod val="50000"/>
                </a:schemeClr>
              </a:solidFill>
              <a:sym typeface="微软雅黑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明，录入上述图表的描述说明。</a:t>
            </a:r>
          </a:p>
        </p:txBody>
      </p:sp>
      <p:cxnSp>
        <p:nvCxnSpPr>
          <p:cNvPr id="4" name="直接箭头连接符 3"/>
          <p:cNvCxnSpPr/>
          <p:nvPr/>
        </p:nvCxnSpPr>
        <p:spPr>
          <a:xfrm>
            <a:off x="5290483" y="2629285"/>
            <a:ext cx="419538" cy="441166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直接箭头连接符 155"/>
          <p:cNvCxnSpPr/>
          <p:nvPr/>
        </p:nvCxnSpPr>
        <p:spPr>
          <a:xfrm>
            <a:off x="4758999" y="3616325"/>
            <a:ext cx="645039" cy="0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直接箭头连接符 156"/>
          <p:cNvCxnSpPr/>
          <p:nvPr/>
        </p:nvCxnSpPr>
        <p:spPr>
          <a:xfrm flipV="1">
            <a:off x="5214556" y="4285060"/>
            <a:ext cx="478948" cy="232590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直接箭头连接符 157"/>
          <p:cNvCxnSpPr/>
          <p:nvPr/>
        </p:nvCxnSpPr>
        <p:spPr>
          <a:xfrm flipH="1">
            <a:off x="7256992" y="2732733"/>
            <a:ext cx="499147" cy="337718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直接箭头连接符 158"/>
          <p:cNvCxnSpPr/>
          <p:nvPr/>
        </p:nvCxnSpPr>
        <p:spPr>
          <a:xfrm flipH="1">
            <a:off x="7417685" y="3692251"/>
            <a:ext cx="682066" cy="0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直接箭头连接符 159"/>
          <p:cNvCxnSpPr>
            <a:stCxn id="142" idx="8"/>
          </p:cNvCxnSpPr>
          <p:nvPr/>
        </p:nvCxnSpPr>
        <p:spPr>
          <a:xfrm flipH="1" flipV="1">
            <a:off x="7188638" y="4223735"/>
            <a:ext cx="508031" cy="309561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1" name="组合 160"/>
          <p:cNvGrpSpPr/>
          <p:nvPr/>
        </p:nvGrpSpPr>
        <p:grpSpPr>
          <a:xfrm>
            <a:off x="9618274" y="4299661"/>
            <a:ext cx="293532" cy="194551"/>
            <a:chOff x="9482595" y="2565731"/>
            <a:chExt cx="278384" cy="184511"/>
          </a:xfrm>
        </p:grpSpPr>
        <p:sp>
          <p:nvSpPr>
            <p:cNvPr id="162" name="椭圆 161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4" name="椭圆 163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879351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50"/>
                            </p:stCondLst>
                            <p:childTnLst>
                              <p:par>
                                <p:cTn id="2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75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250"/>
                            </p:stCondLst>
                            <p:childTnLst>
                              <p:par>
                                <p:cTn id="4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750"/>
                            </p:stCondLst>
                            <p:childTnLst>
                              <p:par>
                                <p:cTn id="5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4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4" dur="4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4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0" dur="4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3" dur="4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6" dur="4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9" dur="4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2" dur="4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5" dur="4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8" dur="4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1" dur="4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4" dur="4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0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3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6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9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2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750"/>
                            </p:stCondLst>
                            <p:childTnLst>
                              <p:par>
                                <p:cTn id="1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5" grpId="0" animBg="1"/>
      <p:bldP spid="112" grpId="0" animBg="1"/>
      <p:bldP spid="144" grpId="0"/>
      <p:bldP spid="145" grpId="0"/>
      <p:bldP spid="146" grpId="0"/>
      <p:bldP spid="147" grpId="0"/>
      <p:bldP spid="148" grpId="0"/>
      <p:bldP spid="149" grpId="0"/>
      <p:bldP spid="150" grpId="0"/>
      <p:bldP spid="151" grpId="0"/>
      <p:bldP spid="152" grpId="0"/>
      <p:bldP spid="153" grpId="0"/>
      <p:bldP spid="154" grpId="0"/>
      <p:bldP spid="15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组合 67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70" name="组合 6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72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1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2" name="KSO_Shape"/>
          <p:cNvSpPr>
            <a:spLocks/>
          </p:cNvSpPr>
          <p:nvPr/>
        </p:nvSpPr>
        <p:spPr bwMode="auto">
          <a:xfrm>
            <a:off x="755934" y="397768"/>
            <a:ext cx="358190" cy="245958"/>
          </a:xfrm>
          <a:custGeom>
            <a:avLst/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6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11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56" name="组合 55"/>
          <p:cNvGrpSpPr/>
          <p:nvPr/>
        </p:nvGrpSpPr>
        <p:grpSpPr>
          <a:xfrm>
            <a:off x="1915576" y="2465998"/>
            <a:ext cx="1477242" cy="1331902"/>
            <a:chOff x="4702856" y="2924944"/>
            <a:chExt cx="1401009" cy="1263169"/>
          </a:xfrm>
        </p:grpSpPr>
        <p:grpSp>
          <p:nvGrpSpPr>
            <p:cNvPr id="57" name="组合 56"/>
            <p:cNvGrpSpPr/>
            <p:nvPr/>
          </p:nvGrpSpPr>
          <p:grpSpPr>
            <a:xfrm>
              <a:off x="4702856" y="2924944"/>
              <a:ext cx="1401009" cy="1263169"/>
              <a:chOff x="5424755" y="1340768"/>
              <a:chExt cx="670560" cy="604586"/>
            </a:xfrm>
          </p:grpSpPr>
          <p:grpSp>
            <p:nvGrpSpPr>
              <p:cNvPr id="59" name="组合 58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61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62" name="Freeform 5"/>
                <p:cNvSpPr>
                  <a:spLocks/>
                </p:cNvSpPr>
                <p:nvPr/>
              </p:nvSpPr>
              <p:spPr bwMode="auto">
                <a:xfrm rot="1855731">
                  <a:off x="3764580" y="2863368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60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58" name="矩形 57"/>
            <p:cNvSpPr/>
            <p:nvPr/>
          </p:nvSpPr>
          <p:spPr>
            <a:xfrm>
              <a:off x="4801443" y="3356992"/>
              <a:ext cx="1296145" cy="355030"/>
            </a:xfrm>
            <a:prstGeom prst="rect">
              <a:avLst/>
            </a:prstGeom>
          </p:spPr>
          <p:txBody>
            <a:bodyPr wrap="square" lIns="96406" tIns="48204" rIns="96406" bIns="48204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C00000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en-US" altLang="zh-CN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2708993" y="2980867"/>
            <a:ext cx="1689979" cy="1523708"/>
            <a:chOff x="4702856" y="2924944"/>
            <a:chExt cx="1401009" cy="1263169"/>
          </a:xfrm>
        </p:grpSpPr>
        <p:grpSp>
          <p:nvGrpSpPr>
            <p:cNvPr id="64" name="组合 63"/>
            <p:cNvGrpSpPr/>
            <p:nvPr/>
          </p:nvGrpSpPr>
          <p:grpSpPr>
            <a:xfrm>
              <a:off x="4702856" y="2924944"/>
              <a:ext cx="1401009" cy="1263169"/>
              <a:chOff x="5424755" y="1340768"/>
              <a:chExt cx="670560" cy="604586"/>
            </a:xfrm>
          </p:grpSpPr>
          <p:grpSp>
            <p:nvGrpSpPr>
              <p:cNvPr id="66" name="组合 65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69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73" name="Freeform 5"/>
                <p:cNvSpPr>
                  <a:spLocks/>
                </p:cNvSpPr>
                <p:nvPr/>
              </p:nvSpPr>
              <p:spPr bwMode="auto">
                <a:xfrm rot="1855731">
                  <a:off x="3764580" y="2863368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67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65" name="矩形 64"/>
            <p:cNvSpPr/>
            <p:nvPr/>
          </p:nvSpPr>
          <p:spPr>
            <a:xfrm>
              <a:off x="4801443" y="3356992"/>
              <a:ext cx="1296145" cy="310338"/>
            </a:xfrm>
            <a:prstGeom prst="rect">
              <a:avLst/>
            </a:prstGeom>
          </p:spPr>
          <p:txBody>
            <a:bodyPr wrap="square" lIns="96406" tIns="48204" rIns="96406" bIns="48204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C00000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en-US" altLang="zh-CN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3524714" y="1870024"/>
            <a:ext cx="2022072" cy="1823127"/>
            <a:chOff x="4702856" y="2924944"/>
            <a:chExt cx="1401009" cy="1263169"/>
          </a:xfrm>
        </p:grpSpPr>
        <p:grpSp>
          <p:nvGrpSpPr>
            <p:cNvPr id="75" name="组合 74"/>
            <p:cNvGrpSpPr/>
            <p:nvPr/>
          </p:nvGrpSpPr>
          <p:grpSpPr>
            <a:xfrm>
              <a:off x="4702856" y="2924944"/>
              <a:ext cx="1401009" cy="1263169"/>
              <a:chOff x="5424755" y="1340768"/>
              <a:chExt cx="670560" cy="604586"/>
            </a:xfrm>
          </p:grpSpPr>
          <p:grpSp>
            <p:nvGrpSpPr>
              <p:cNvPr id="77" name="组合 76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79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80" name="Freeform 5"/>
                <p:cNvSpPr>
                  <a:spLocks/>
                </p:cNvSpPr>
                <p:nvPr/>
              </p:nvSpPr>
              <p:spPr bwMode="auto">
                <a:xfrm rot="1855731">
                  <a:off x="3764580" y="2863368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78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76" name="矩形 75"/>
            <p:cNvSpPr/>
            <p:nvPr/>
          </p:nvSpPr>
          <p:spPr>
            <a:xfrm>
              <a:off x="4801443" y="3356992"/>
              <a:ext cx="1296145" cy="259370"/>
            </a:xfrm>
            <a:prstGeom prst="rect">
              <a:avLst/>
            </a:prstGeom>
          </p:spPr>
          <p:txBody>
            <a:bodyPr wrap="square" lIns="96406" tIns="48204" rIns="96406" bIns="48204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C00000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en-US" altLang="zh-CN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cxnSp>
        <p:nvCxnSpPr>
          <p:cNvPr id="82" name="直接连接符 81"/>
          <p:cNvCxnSpPr/>
          <p:nvPr/>
        </p:nvCxnSpPr>
        <p:spPr>
          <a:xfrm>
            <a:off x="3667003" y="3901104"/>
            <a:ext cx="2465399" cy="598285"/>
          </a:xfrm>
          <a:prstGeom prst="line">
            <a:avLst/>
          </a:prstGeom>
          <a:ln>
            <a:solidFill>
              <a:srgbClr val="C00000"/>
            </a:solidFill>
            <a:prstDash val="sysDash"/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接连接符 82"/>
          <p:cNvCxnSpPr/>
          <p:nvPr/>
        </p:nvCxnSpPr>
        <p:spPr>
          <a:xfrm>
            <a:off x="6132402" y="4499388"/>
            <a:ext cx="4484400" cy="0"/>
          </a:xfrm>
          <a:prstGeom prst="line">
            <a:avLst/>
          </a:prstGeom>
          <a:ln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Freeform 6"/>
          <p:cNvSpPr>
            <a:spLocks/>
          </p:cNvSpPr>
          <p:nvPr/>
        </p:nvSpPr>
        <p:spPr bwMode="auto">
          <a:xfrm>
            <a:off x="9246461" y="2697794"/>
            <a:ext cx="1066636" cy="1801595"/>
          </a:xfrm>
          <a:custGeom>
            <a:avLst/>
            <a:gdLst>
              <a:gd name="T0" fmla="*/ 283 w 283"/>
              <a:gd name="T1" fmla="*/ 97 h 478"/>
              <a:gd name="T2" fmla="*/ 212 w 283"/>
              <a:gd name="T3" fmla="*/ 50 h 478"/>
              <a:gd name="T4" fmla="*/ 142 w 283"/>
              <a:gd name="T5" fmla="*/ 0 h 478"/>
              <a:gd name="T6" fmla="*/ 71 w 283"/>
              <a:gd name="T7" fmla="*/ 50 h 478"/>
              <a:gd name="T8" fmla="*/ 0 w 283"/>
              <a:gd name="T9" fmla="*/ 97 h 478"/>
              <a:gd name="T10" fmla="*/ 42 w 283"/>
              <a:gd name="T11" fmla="*/ 97 h 478"/>
              <a:gd name="T12" fmla="*/ 42 w 283"/>
              <a:gd name="T13" fmla="*/ 478 h 478"/>
              <a:gd name="T14" fmla="*/ 243 w 283"/>
              <a:gd name="T15" fmla="*/ 478 h 478"/>
              <a:gd name="T16" fmla="*/ 243 w 283"/>
              <a:gd name="T17" fmla="*/ 97 h 478"/>
              <a:gd name="T18" fmla="*/ 283 w 283"/>
              <a:gd name="T19" fmla="*/ 97 h 4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83" h="478">
                <a:moveTo>
                  <a:pt x="283" y="97"/>
                </a:moveTo>
                <a:lnTo>
                  <a:pt x="212" y="50"/>
                </a:lnTo>
                <a:lnTo>
                  <a:pt x="142" y="0"/>
                </a:lnTo>
                <a:lnTo>
                  <a:pt x="71" y="50"/>
                </a:lnTo>
                <a:lnTo>
                  <a:pt x="0" y="97"/>
                </a:lnTo>
                <a:lnTo>
                  <a:pt x="42" y="97"/>
                </a:lnTo>
                <a:lnTo>
                  <a:pt x="42" y="478"/>
                </a:lnTo>
                <a:lnTo>
                  <a:pt x="243" y="478"/>
                </a:lnTo>
                <a:lnTo>
                  <a:pt x="243" y="97"/>
                </a:lnTo>
                <a:lnTo>
                  <a:pt x="283" y="97"/>
                </a:lnTo>
                <a:close/>
              </a:path>
            </a:pathLst>
          </a:custGeom>
          <a:solidFill>
            <a:schemeClr val="tx1">
              <a:lumMod val="95000"/>
              <a:lumOff val="5000"/>
              <a:alpha val="7843"/>
            </a:schemeClr>
          </a:solidFill>
          <a:ln>
            <a:noFill/>
          </a:ln>
          <a:effec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5" name="Freeform 7"/>
          <p:cNvSpPr>
            <a:spLocks/>
          </p:cNvSpPr>
          <p:nvPr/>
        </p:nvSpPr>
        <p:spPr bwMode="auto">
          <a:xfrm>
            <a:off x="6533707" y="3768197"/>
            <a:ext cx="1070404" cy="731191"/>
          </a:xfrm>
          <a:custGeom>
            <a:avLst/>
            <a:gdLst>
              <a:gd name="T0" fmla="*/ 284 w 284"/>
              <a:gd name="T1" fmla="*/ 97 h 194"/>
              <a:gd name="T2" fmla="*/ 213 w 284"/>
              <a:gd name="T3" fmla="*/ 50 h 194"/>
              <a:gd name="T4" fmla="*/ 142 w 284"/>
              <a:gd name="T5" fmla="*/ 0 h 194"/>
              <a:gd name="T6" fmla="*/ 71 w 284"/>
              <a:gd name="T7" fmla="*/ 50 h 194"/>
              <a:gd name="T8" fmla="*/ 0 w 284"/>
              <a:gd name="T9" fmla="*/ 97 h 194"/>
              <a:gd name="T10" fmla="*/ 40 w 284"/>
              <a:gd name="T11" fmla="*/ 97 h 194"/>
              <a:gd name="T12" fmla="*/ 40 w 284"/>
              <a:gd name="T13" fmla="*/ 194 h 194"/>
              <a:gd name="T14" fmla="*/ 241 w 284"/>
              <a:gd name="T15" fmla="*/ 194 h 194"/>
              <a:gd name="T16" fmla="*/ 241 w 284"/>
              <a:gd name="T17" fmla="*/ 97 h 194"/>
              <a:gd name="T18" fmla="*/ 284 w 284"/>
              <a:gd name="T19" fmla="*/ 97 h 1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84" h="194">
                <a:moveTo>
                  <a:pt x="284" y="97"/>
                </a:moveTo>
                <a:lnTo>
                  <a:pt x="213" y="50"/>
                </a:lnTo>
                <a:lnTo>
                  <a:pt x="142" y="0"/>
                </a:lnTo>
                <a:lnTo>
                  <a:pt x="71" y="50"/>
                </a:lnTo>
                <a:lnTo>
                  <a:pt x="0" y="97"/>
                </a:lnTo>
                <a:lnTo>
                  <a:pt x="40" y="97"/>
                </a:lnTo>
                <a:lnTo>
                  <a:pt x="40" y="194"/>
                </a:lnTo>
                <a:lnTo>
                  <a:pt x="241" y="194"/>
                </a:lnTo>
                <a:lnTo>
                  <a:pt x="241" y="97"/>
                </a:lnTo>
                <a:lnTo>
                  <a:pt x="284" y="97"/>
                </a:lnTo>
                <a:close/>
              </a:path>
            </a:pathLst>
          </a:custGeom>
          <a:solidFill>
            <a:schemeClr val="tx1">
              <a:lumMod val="95000"/>
              <a:lumOff val="5000"/>
              <a:alpha val="7843"/>
            </a:schemeClr>
          </a:solidFill>
          <a:ln>
            <a:noFill/>
          </a:ln>
          <a:effec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6" name="Freeform 15"/>
          <p:cNvSpPr>
            <a:spLocks/>
          </p:cNvSpPr>
          <p:nvPr/>
        </p:nvSpPr>
        <p:spPr bwMode="auto">
          <a:xfrm>
            <a:off x="7883460" y="3345773"/>
            <a:ext cx="1070404" cy="1153616"/>
          </a:xfrm>
          <a:custGeom>
            <a:avLst/>
            <a:gdLst>
              <a:gd name="T0" fmla="*/ 283 w 283"/>
              <a:gd name="T1" fmla="*/ 97 h 305"/>
              <a:gd name="T2" fmla="*/ 213 w 283"/>
              <a:gd name="T3" fmla="*/ 49 h 305"/>
              <a:gd name="T4" fmla="*/ 142 w 283"/>
              <a:gd name="T5" fmla="*/ 0 h 305"/>
              <a:gd name="T6" fmla="*/ 71 w 283"/>
              <a:gd name="T7" fmla="*/ 49 h 305"/>
              <a:gd name="T8" fmla="*/ 0 w 283"/>
              <a:gd name="T9" fmla="*/ 97 h 305"/>
              <a:gd name="T10" fmla="*/ 41 w 283"/>
              <a:gd name="T11" fmla="*/ 97 h 305"/>
              <a:gd name="T12" fmla="*/ 41 w 283"/>
              <a:gd name="T13" fmla="*/ 305 h 305"/>
              <a:gd name="T14" fmla="*/ 241 w 283"/>
              <a:gd name="T15" fmla="*/ 305 h 305"/>
              <a:gd name="T16" fmla="*/ 241 w 283"/>
              <a:gd name="T17" fmla="*/ 97 h 305"/>
              <a:gd name="T18" fmla="*/ 283 w 283"/>
              <a:gd name="T19" fmla="*/ 97 h 3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83" h="305">
                <a:moveTo>
                  <a:pt x="283" y="97"/>
                </a:moveTo>
                <a:lnTo>
                  <a:pt x="213" y="49"/>
                </a:lnTo>
                <a:lnTo>
                  <a:pt x="142" y="0"/>
                </a:lnTo>
                <a:lnTo>
                  <a:pt x="71" y="49"/>
                </a:lnTo>
                <a:lnTo>
                  <a:pt x="0" y="97"/>
                </a:lnTo>
                <a:lnTo>
                  <a:pt x="41" y="97"/>
                </a:lnTo>
                <a:lnTo>
                  <a:pt x="41" y="305"/>
                </a:lnTo>
                <a:lnTo>
                  <a:pt x="241" y="305"/>
                </a:lnTo>
                <a:lnTo>
                  <a:pt x="241" y="97"/>
                </a:lnTo>
                <a:lnTo>
                  <a:pt x="283" y="97"/>
                </a:lnTo>
                <a:close/>
              </a:path>
            </a:pathLst>
          </a:custGeom>
          <a:solidFill>
            <a:schemeClr val="tx1">
              <a:lumMod val="95000"/>
              <a:lumOff val="5000"/>
              <a:alpha val="7843"/>
            </a:schemeClr>
          </a:solidFill>
          <a:ln>
            <a:noFill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7" name="TextBox 14"/>
          <p:cNvSpPr txBox="1"/>
          <p:nvPr/>
        </p:nvSpPr>
        <p:spPr>
          <a:xfrm>
            <a:off x="6581741" y="3342823"/>
            <a:ext cx="928459" cy="54662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ctr"/>
            <a:r>
              <a:rPr lang="en-US" altLang="zh-CN" sz="2952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20%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88" name="TextBox 18"/>
          <p:cNvSpPr txBox="1"/>
          <p:nvPr/>
        </p:nvSpPr>
        <p:spPr>
          <a:xfrm>
            <a:off x="7954434" y="2820185"/>
            <a:ext cx="928459" cy="54662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ctr"/>
            <a:r>
              <a:rPr lang="en-US" altLang="zh-CN" sz="2952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50%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89" name="TextBox 19"/>
          <p:cNvSpPr txBox="1"/>
          <p:nvPr/>
        </p:nvSpPr>
        <p:spPr>
          <a:xfrm>
            <a:off x="9315551" y="2195583"/>
            <a:ext cx="928459" cy="54662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ctr"/>
            <a:r>
              <a:rPr lang="en-US" altLang="zh-CN" sz="2952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80%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90" name="TextBox 29"/>
          <p:cNvSpPr txBox="1"/>
          <p:nvPr/>
        </p:nvSpPr>
        <p:spPr>
          <a:xfrm flipH="1">
            <a:off x="6132402" y="4775785"/>
            <a:ext cx="2938551" cy="325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sz="1898" dirty="0">
                <a:solidFill>
                  <a:srgbClr val="C00000"/>
                </a:solidFill>
                <a:latin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91" name="TextBox 30"/>
          <p:cNvSpPr txBox="1"/>
          <p:nvPr/>
        </p:nvSpPr>
        <p:spPr>
          <a:xfrm>
            <a:off x="6132401" y="5030873"/>
            <a:ext cx="4852544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您的内容打在这里，或者通过复制您的文本后，在此框中选择粘贴，并选择只保留文字。您的内容打在这里，或者通过复制您的文本后。</a:t>
            </a:r>
          </a:p>
        </p:txBody>
      </p:sp>
      <p:grpSp>
        <p:nvGrpSpPr>
          <p:cNvPr id="92" name="组合 91"/>
          <p:cNvGrpSpPr/>
          <p:nvPr/>
        </p:nvGrpSpPr>
        <p:grpSpPr>
          <a:xfrm>
            <a:off x="5366409" y="1979178"/>
            <a:ext cx="293532" cy="194551"/>
            <a:chOff x="9482595" y="2565731"/>
            <a:chExt cx="278384" cy="184511"/>
          </a:xfrm>
        </p:grpSpPr>
        <p:sp>
          <p:nvSpPr>
            <p:cNvPr id="93" name="椭圆 92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" name="椭圆 93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93986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4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5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3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ntr" presetSubtype="4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25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75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440"/>
                            </p:stCondLst>
                            <p:childTnLst>
                              <p:par>
                                <p:cTn id="6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84" grpId="0" animBg="1"/>
      <p:bldP spid="85" grpId="0" animBg="1"/>
      <p:bldP spid="86" grpId="0" animBg="1"/>
      <p:bldP spid="87" grpId="0"/>
      <p:bldP spid="88" grpId="0"/>
      <p:bldP spid="89" grpId="0"/>
      <p:bldP spid="90" grpId="0"/>
      <p:bldP spid="9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组合 67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70" name="组合 6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72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1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2" name="KSO_Shape"/>
          <p:cNvSpPr>
            <a:spLocks/>
          </p:cNvSpPr>
          <p:nvPr/>
        </p:nvSpPr>
        <p:spPr bwMode="auto">
          <a:xfrm>
            <a:off x="755934" y="397768"/>
            <a:ext cx="358190" cy="245958"/>
          </a:xfrm>
          <a:custGeom>
            <a:avLst/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6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12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5580377" y="2111138"/>
            <a:ext cx="1653806" cy="1491094"/>
            <a:chOff x="3720691" y="2824413"/>
            <a:chExt cx="1341120" cy="1209172"/>
          </a:xfrm>
        </p:grpSpPr>
        <p:sp>
          <p:nvSpPr>
            <p:cNvPr id="53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5" name="Freeform 5"/>
          <p:cNvSpPr>
            <a:spLocks/>
          </p:cNvSpPr>
          <p:nvPr/>
        </p:nvSpPr>
        <p:spPr bwMode="auto">
          <a:xfrm rot="1855731">
            <a:off x="5693622" y="2221256"/>
            <a:ext cx="1427311" cy="128688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" name="文本框 9"/>
          <p:cNvSpPr txBox="1"/>
          <p:nvPr/>
        </p:nvSpPr>
        <p:spPr>
          <a:xfrm>
            <a:off x="5837833" y="2495653"/>
            <a:ext cx="1138892" cy="72217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algn="ctr"/>
            <a:r>
              <a:rPr lang="zh-CN" altLang="en-US" sz="2109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endParaRPr lang="en-US" altLang="zh-CN" sz="2109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2109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en-US" altLang="zh-CN" sz="2109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4356570" y="2765951"/>
            <a:ext cx="1085765" cy="978940"/>
            <a:chOff x="3720691" y="2824413"/>
            <a:chExt cx="1341120" cy="1209172"/>
          </a:xfrm>
        </p:grpSpPr>
        <p:sp>
          <p:nvSpPr>
            <p:cNvPr id="58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5136348" y="3768177"/>
            <a:ext cx="1085765" cy="978940"/>
            <a:chOff x="3720691" y="2824413"/>
            <a:chExt cx="1341120" cy="1209172"/>
          </a:xfrm>
        </p:grpSpPr>
        <p:sp>
          <p:nvSpPr>
            <p:cNvPr id="61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6505533" y="3768177"/>
            <a:ext cx="1085765" cy="978940"/>
            <a:chOff x="3720691" y="2824413"/>
            <a:chExt cx="1341120" cy="1209172"/>
          </a:xfrm>
        </p:grpSpPr>
        <p:sp>
          <p:nvSpPr>
            <p:cNvPr id="64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7317690" y="2781137"/>
            <a:ext cx="1085765" cy="978940"/>
            <a:chOff x="3720691" y="2824413"/>
            <a:chExt cx="1341120" cy="1209172"/>
          </a:xfrm>
        </p:grpSpPr>
        <p:sp>
          <p:nvSpPr>
            <p:cNvPr id="67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3" name="Freeform 66"/>
          <p:cNvSpPr>
            <a:spLocks noEditPoints="1"/>
          </p:cNvSpPr>
          <p:nvPr/>
        </p:nvSpPr>
        <p:spPr bwMode="auto">
          <a:xfrm>
            <a:off x="5496442" y="4088773"/>
            <a:ext cx="365578" cy="321143"/>
          </a:xfrm>
          <a:custGeom>
            <a:avLst/>
            <a:gdLst>
              <a:gd name="T0" fmla="*/ 180 w 200"/>
              <a:gd name="T1" fmla="*/ 176 h 176"/>
              <a:gd name="T2" fmla="*/ 20 w 200"/>
              <a:gd name="T3" fmla="*/ 176 h 176"/>
              <a:gd name="T4" fmla="*/ 0 w 200"/>
              <a:gd name="T5" fmla="*/ 156 h 176"/>
              <a:gd name="T6" fmla="*/ 0 w 200"/>
              <a:gd name="T7" fmla="*/ 20 h 176"/>
              <a:gd name="T8" fmla="*/ 20 w 200"/>
              <a:gd name="T9" fmla="*/ 0 h 176"/>
              <a:gd name="T10" fmla="*/ 180 w 200"/>
              <a:gd name="T11" fmla="*/ 0 h 176"/>
              <a:gd name="T12" fmla="*/ 200 w 200"/>
              <a:gd name="T13" fmla="*/ 20 h 176"/>
              <a:gd name="T14" fmla="*/ 200 w 200"/>
              <a:gd name="T15" fmla="*/ 156 h 176"/>
              <a:gd name="T16" fmla="*/ 180 w 200"/>
              <a:gd name="T17" fmla="*/ 176 h 176"/>
              <a:gd name="T18" fmla="*/ 36 w 200"/>
              <a:gd name="T19" fmla="*/ 160 h 176"/>
              <a:gd name="T20" fmla="*/ 164 w 200"/>
              <a:gd name="T21" fmla="*/ 160 h 176"/>
              <a:gd name="T22" fmla="*/ 182 w 200"/>
              <a:gd name="T23" fmla="*/ 147 h 176"/>
              <a:gd name="T24" fmla="*/ 131 w 200"/>
              <a:gd name="T25" fmla="*/ 103 h 176"/>
              <a:gd name="T26" fmla="*/ 100 w 200"/>
              <a:gd name="T27" fmla="*/ 129 h 176"/>
              <a:gd name="T28" fmla="*/ 69 w 200"/>
              <a:gd name="T29" fmla="*/ 103 h 176"/>
              <a:gd name="T30" fmla="*/ 18 w 200"/>
              <a:gd name="T31" fmla="*/ 148 h 176"/>
              <a:gd name="T32" fmla="*/ 36 w 200"/>
              <a:gd name="T33" fmla="*/ 160 h 176"/>
              <a:gd name="T34" fmla="*/ 145 w 200"/>
              <a:gd name="T35" fmla="*/ 90 h 176"/>
              <a:gd name="T36" fmla="*/ 184 w 200"/>
              <a:gd name="T37" fmla="*/ 125 h 176"/>
              <a:gd name="T38" fmla="*/ 184 w 200"/>
              <a:gd name="T39" fmla="*/ 56 h 176"/>
              <a:gd name="T40" fmla="*/ 145 w 200"/>
              <a:gd name="T41" fmla="*/ 90 h 176"/>
              <a:gd name="T42" fmla="*/ 55 w 200"/>
              <a:gd name="T43" fmla="*/ 90 h 176"/>
              <a:gd name="T44" fmla="*/ 16 w 200"/>
              <a:gd name="T45" fmla="*/ 55 h 176"/>
              <a:gd name="T46" fmla="*/ 16 w 200"/>
              <a:gd name="T47" fmla="*/ 126 h 176"/>
              <a:gd name="T48" fmla="*/ 55 w 200"/>
              <a:gd name="T49" fmla="*/ 90 h 176"/>
              <a:gd name="T50" fmla="*/ 164 w 200"/>
              <a:gd name="T51" fmla="*/ 16 h 176"/>
              <a:gd name="T52" fmla="*/ 36 w 200"/>
              <a:gd name="T53" fmla="*/ 16 h 176"/>
              <a:gd name="T54" fmla="*/ 16 w 200"/>
              <a:gd name="T55" fmla="*/ 31 h 176"/>
              <a:gd name="T56" fmla="*/ 100 w 200"/>
              <a:gd name="T57" fmla="*/ 106 h 176"/>
              <a:gd name="T58" fmla="*/ 183 w 200"/>
              <a:gd name="T59" fmla="*/ 33 h 176"/>
              <a:gd name="T60" fmla="*/ 164 w 200"/>
              <a:gd name="T61" fmla="*/ 16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200" h="176">
                <a:moveTo>
                  <a:pt x="180" y="176"/>
                </a:moveTo>
                <a:cubicBezTo>
                  <a:pt x="20" y="176"/>
                  <a:pt x="20" y="176"/>
                  <a:pt x="20" y="176"/>
                </a:cubicBezTo>
                <a:cubicBezTo>
                  <a:pt x="8" y="176"/>
                  <a:pt x="0" y="167"/>
                  <a:pt x="0" y="156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9"/>
                  <a:pt x="8" y="0"/>
                  <a:pt x="20" y="0"/>
                </a:cubicBezTo>
                <a:cubicBezTo>
                  <a:pt x="180" y="0"/>
                  <a:pt x="180" y="0"/>
                  <a:pt x="180" y="0"/>
                </a:cubicBezTo>
                <a:cubicBezTo>
                  <a:pt x="191" y="0"/>
                  <a:pt x="200" y="9"/>
                  <a:pt x="200" y="20"/>
                </a:cubicBezTo>
                <a:cubicBezTo>
                  <a:pt x="200" y="156"/>
                  <a:pt x="200" y="156"/>
                  <a:pt x="200" y="156"/>
                </a:cubicBezTo>
                <a:cubicBezTo>
                  <a:pt x="200" y="167"/>
                  <a:pt x="191" y="176"/>
                  <a:pt x="180" y="176"/>
                </a:cubicBezTo>
                <a:close/>
                <a:moveTo>
                  <a:pt x="36" y="160"/>
                </a:moveTo>
                <a:cubicBezTo>
                  <a:pt x="164" y="160"/>
                  <a:pt x="164" y="160"/>
                  <a:pt x="164" y="160"/>
                </a:cubicBezTo>
                <a:cubicBezTo>
                  <a:pt x="172" y="160"/>
                  <a:pt x="179" y="154"/>
                  <a:pt x="182" y="147"/>
                </a:cubicBezTo>
                <a:cubicBezTo>
                  <a:pt x="131" y="103"/>
                  <a:pt x="131" y="103"/>
                  <a:pt x="131" y="103"/>
                </a:cubicBezTo>
                <a:cubicBezTo>
                  <a:pt x="100" y="129"/>
                  <a:pt x="100" y="129"/>
                  <a:pt x="100" y="129"/>
                </a:cubicBezTo>
                <a:cubicBezTo>
                  <a:pt x="69" y="103"/>
                  <a:pt x="69" y="103"/>
                  <a:pt x="69" y="103"/>
                </a:cubicBezTo>
                <a:cubicBezTo>
                  <a:pt x="18" y="148"/>
                  <a:pt x="18" y="148"/>
                  <a:pt x="18" y="148"/>
                </a:cubicBezTo>
                <a:cubicBezTo>
                  <a:pt x="21" y="155"/>
                  <a:pt x="28" y="160"/>
                  <a:pt x="36" y="160"/>
                </a:cubicBezTo>
                <a:close/>
                <a:moveTo>
                  <a:pt x="145" y="90"/>
                </a:moveTo>
                <a:cubicBezTo>
                  <a:pt x="184" y="125"/>
                  <a:pt x="184" y="125"/>
                  <a:pt x="184" y="125"/>
                </a:cubicBezTo>
                <a:cubicBezTo>
                  <a:pt x="184" y="56"/>
                  <a:pt x="184" y="56"/>
                  <a:pt x="184" y="56"/>
                </a:cubicBezTo>
                <a:lnTo>
                  <a:pt x="145" y="90"/>
                </a:lnTo>
                <a:close/>
                <a:moveTo>
                  <a:pt x="55" y="90"/>
                </a:moveTo>
                <a:cubicBezTo>
                  <a:pt x="16" y="55"/>
                  <a:pt x="16" y="55"/>
                  <a:pt x="16" y="55"/>
                </a:cubicBezTo>
                <a:cubicBezTo>
                  <a:pt x="16" y="126"/>
                  <a:pt x="16" y="126"/>
                  <a:pt x="16" y="126"/>
                </a:cubicBezTo>
                <a:lnTo>
                  <a:pt x="55" y="90"/>
                </a:lnTo>
                <a:close/>
                <a:moveTo>
                  <a:pt x="164" y="16"/>
                </a:moveTo>
                <a:cubicBezTo>
                  <a:pt x="36" y="16"/>
                  <a:pt x="36" y="16"/>
                  <a:pt x="36" y="16"/>
                </a:cubicBezTo>
                <a:cubicBezTo>
                  <a:pt x="26" y="16"/>
                  <a:pt x="18" y="22"/>
                  <a:pt x="16" y="31"/>
                </a:cubicBezTo>
                <a:cubicBezTo>
                  <a:pt x="100" y="106"/>
                  <a:pt x="100" y="106"/>
                  <a:pt x="100" y="106"/>
                </a:cubicBezTo>
                <a:cubicBezTo>
                  <a:pt x="183" y="33"/>
                  <a:pt x="183" y="33"/>
                  <a:pt x="183" y="33"/>
                </a:cubicBezTo>
                <a:cubicBezTo>
                  <a:pt x="182" y="23"/>
                  <a:pt x="174" y="16"/>
                  <a:pt x="164" y="16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4" name="Freeform 123"/>
          <p:cNvSpPr>
            <a:spLocks noEditPoints="1"/>
          </p:cNvSpPr>
          <p:nvPr/>
        </p:nvSpPr>
        <p:spPr bwMode="auto">
          <a:xfrm>
            <a:off x="6842662" y="4027764"/>
            <a:ext cx="411507" cy="443160"/>
          </a:xfrm>
          <a:custGeom>
            <a:avLst/>
            <a:gdLst>
              <a:gd name="T0" fmla="*/ 173 w 186"/>
              <a:gd name="T1" fmla="*/ 88 h 200"/>
              <a:gd name="T2" fmla="*/ 112 w 186"/>
              <a:gd name="T3" fmla="*/ 36 h 200"/>
              <a:gd name="T4" fmla="*/ 146 w 186"/>
              <a:gd name="T5" fmla="*/ 18 h 200"/>
              <a:gd name="T6" fmla="*/ 186 w 186"/>
              <a:gd name="T7" fmla="*/ 59 h 200"/>
              <a:gd name="T8" fmla="*/ 173 w 186"/>
              <a:gd name="T9" fmla="*/ 88 h 200"/>
              <a:gd name="T10" fmla="*/ 95 w 186"/>
              <a:gd name="T11" fmla="*/ 20 h 200"/>
              <a:gd name="T12" fmla="*/ 95 w 186"/>
              <a:gd name="T13" fmla="*/ 45 h 200"/>
              <a:gd name="T14" fmla="*/ 165 w 186"/>
              <a:gd name="T15" fmla="*/ 118 h 200"/>
              <a:gd name="T16" fmla="*/ 151 w 186"/>
              <a:gd name="T17" fmla="*/ 162 h 200"/>
              <a:gd name="T18" fmla="*/ 168 w 186"/>
              <a:gd name="T19" fmla="*/ 191 h 200"/>
              <a:gd name="T20" fmla="*/ 154 w 186"/>
              <a:gd name="T21" fmla="*/ 199 h 200"/>
              <a:gd name="T22" fmla="*/ 139 w 186"/>
              <a:gd name="T23" fmla="*/ 174 h 200"/>
              <a:gd name="T24" fmla="*/ 92 w 186"/>
              <a:gd name="T25" fmla="*/ 191 h 200"/>
              <a:gd name="T26" fmla="*/ 46 w 186"/>
              <a:gd name="T27" fmla="*/ 174 h 200"/>
              <a:gd name="T28" fmla="*/ 31 w 186"/>
              <a:gd name="T29" fmla="*/ 200 h 200"/>
              <a:gd name="T30" fmla="*/ 17 w 186"/>
              <a:gd name="T31" fmla="*/ 192 h 200"/>
              <a:gd name="T32" fmla="*/ 34 w 186"/>
              <a:gd name="T33" fmla="*/ 162 h 200"/>
              <a:gd name="T34" fmla="*/ 19 w 186"/>
              <a:gd name="T35" fmla="*/ 118 h 200"/>
              <a:gd name="T36" fmla="*/ 89 w 186"/>
              <a:gd name="T37" fmla="*/ 45 h 200"/>
              <a:gd name="T38" fmla="*/ 89 w 186"/>
              <a:gd name="T39" fmla="*/ 20 h 200"/>
              <a:gd name="T40" fmla="*/ 82 w 186"/>
              <a:gd name="T41" fmla="*/ 10 h 200"/>
              <a:gd name="T42" fmla="*/ 92 w 186"/>
              <a:gd name="T43" fmla="*/ 0 h 200"/>
              <a:gd name="T44" fmla="*/ 102 w 186"/>
              <a:gd name="T45" fmla="*/ 10 h 200"/>
              <a:gd name="T46" fmla="*/ 95 w 186"/>
              <a:gd name="T47" fmla="*/ 20 h 200"/>
              <a:gd name="T48" fmla="*/ 36 w 186"/>
              <a:gd name="T49" fmla="*/ 118 h 200"/>
              <a:gd name="T50" fmla="*/ 92 w 186"/>
              <a:gd name="T51" fmla="*/ 175 h 200"/>
              <a:gd name="T52" fmla="*/ 149 w 186"/>
              <a:gd name="T53" fmla="*/ 118 h 200"/>
              <a:gd name="T54" fmla="*/ 92 w 186"/>
              <a:gd name="T55" fmla="*/ 61 h 200"/>
              <a:gd name="T56" fmla="*/ 36 w 186"/>
              <a:gd name="T57" fmla="*/ 118 h 200"/>
              <a:gd name="T58" fmla="*/ 109 w 186"/>
              <a:gd name="T59" fmla="*/ 130 h 200"/>
              <a:gd name="T60" fmla="*/ 89 w 186"/>
              <a:gd name="T61" fmla="*/ 130 h 200"/>
              <a:gd name="T62" fmla="*/ 82 w 186"/>
              <a:gd name="T63" fmla="*/ 124 h 200"/>
              <a:gd name="T64" fmla="*/ 82 w 186"/>
              <a:gd name="T65" fmla="*/ 96 h 200"/>
              <a:gd name="T66" fmla="*/ 89 w 186"/>
              <a:gd name="T67" fmla="*/ 90 h 200"/>
              <a:gd name="T68" fmla="*/ 96 w 186"/>
              <a:gd name="T69" fmla="*/ 96 h 200"/>
              <a:gd name="T70" fmla="*/ 96 w 186"/>
              <a:gd name="T71" fmla="*/ 117 h 200"/>
              <a:gd name="T72" fmla="*/ 109 w 186"/>
              <a:gd name="T73" fmla="*/ 117 h 200"/>
              <a:gd name="T74" fmla="*/ 116 w 186"/>
              <a:gd name="T75" fmla="*/ 124 h 200"/>
              <a:gd name="T76" fmla="*/ 109 w 186"/>
              <a:gd name="T77" fmla="*/ 130 h 200"/>
              <a:gd name="T78" fmla="*/ 12 w 186"/>
              <a:gd name="T79" fmla="*/ 88 h 200"/>
              <a:gd name="T80" fmla="*/ 0 w 186"/>
              <a:gd name="T81" fmla="*/ 59 h 200"/>
              <a:gd name="T82" fmla="*/ 40 w 186"/>
              <a:gd name="T83" fmla="*/ 18 h 200"/>
              <a:gd name="T84" fmla="*/ 73 w 186"/>
              <a:gd name="T85" fmla="*/ 36 h 200"/>
              <a:gd name="T86" fmla="*/ 12 w 186"/>
              <a:gd name="T87" fmla="*/ 88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86" h="200">
                <a:moveTo>
                  <a:pt x="173" y="88"/>
                </a:moveTo>
                <a:cubicBezTo>
                  <a:pt x="164" y="62"/>
                  <a:pt x="141" y="42"/>
                  <a:pt x="112" y="36"/>
                </a:cubicBezTo>
                <a:cubicBezTo>
                  <a:pt x="120" y="25"/>
                  <a:pt x="132" y="18"/>
                  <a:pt x="146" y="18"/>
                </a:cubicBezTo>
                <a:cubicBezTo>
                  <a:pt x="168" y="18"/>
                  <a:pt x="186" y="36"/>
                  <a:pt x="186" y="59"/>
                </a:cubicBezTo>
                <a:cubicBezTo>
                  <a:pt x="186" y="70"/>
                  <a:pt x="181" y="81"/>
                  <a:pt x="173" y="88"/>
                </a:cubicBezTo>
                <a:close/>
                <a:moveTo>
                  <a:pt x="95" y="20"/>
                </a:moveTo>
                <a:cubicBezTo>
                  <a:pt x="95" y="45"/>
                  <a:pt x="95" y="45"/>
                  <a:pt x="95" y="45"/>
                </a:cubicBezTo>
                <a:cubicBezTo>
                  <a:pt x="134" y="47"/>
                  <a:pt x="165" y="79"/>
                  <a:pt x="165" y="118"/>
                </a:cubicBezTo>
                <a:cubicBezTo>
                  <a:pt x="165" y="134"/>
                  <a:pt x="160" y="150"/>
                  <a:pt x="151" y="162"/>
                </a:cubicBezTo>
                <a:cubicBezTo>
                  <a:pt x="168" y="191"/>
                  <a:pt x="168" y="191"/>
                  <a:pt x="168" y="191"/>
                </a:cubicBezTo>
                <a:cubicBezTo>
                  <a:pt x="154" y="199"/>
                  <a:pt x="154" y="199"/>
                  <a:pt x="154" y="199"/>
                </a:cubicBezTo>
                <a:cubicBezTo>
                  <a:pt x="139" y="174"/>
                  <a:pt x="139" y="174"/>
                  <a:pt x="139" y="174"/>
                </a:cubicBezTo>
                <a:cubicBezTo>
                  <a:pt x="126" y="185"/>
                  <a:pt x="110" y="191"/>
                  <a:pt x="92" y="191"/>
                </a:cubicBezTo>
                <a:cubicBezTo>
                  <a:pt x="75" y="191"/>
                  <a:pt x="58" y="185"/>
                  <a:pt x="46" y="174"/>
                </a:cubicBezTo>
                <a:cubicBezTo>
                  <a:pt x="31" y="200"/>
                  <a:pt x="31" y="200"/>
                  <a:pt x="31" y="200"/>
                </a:cubicBezTo>
                <a:cubicBezTo>
                  <a:pt x="17" y="192"/>
                  <a:pt x="17" y="192"/>
                  <a:pt x="17" y="192"/>
                </a:cubicBezTo>
                <a:cubicBezTo>
                  <a:pt x="34" y="162"/>
                  <a:pt x="34" y="162"/>
                  <a:pt x="34" y="162"/>
                </a:cubicBezTo>
                <a:cubicBezTo>
                  <a:pt x="25" y="150"/>
                  <a:pt x="19" y="135"/>
                  <a:pt x="19" y="118"/>
                </a:cubicBezTo>
                <a:cubicBezTo>
                  <a:pt x="19" y="79"/>
                  <a:pt x="50" y="47"/>
                  <a:pt x="89" y="45"/>
                </a:cubicBezTo>
                <a:cubicBezTo>
                  <a:pt x="89" y="20"/>
                  <a:pt x="89" y="20"/>
                  <a:pt x="89" y="20"/>
                </a:cubicBezTo>
                <a:cubicBezTo>
                  <a:pt x="85" y="18"/>
                  <a:pt x="82" y="15"/>
                  <a:pt x="82" y="10"/>
                </a:cubicBezTo>
                <a:cubicBezTo>
                  <a:pt x="82" y="5"/>
                  <a:pt x="86" y="0"/>
                  <a:pt x="92" y="0"/>
                </a:cubicBezTo>
                <a:cubicBezTo>
                  <a:pt x="98" y="0"/>
                  <a:pt x="102" y="5"/>
                  <a:pt x="102" y="10"/>
                </a:cubicBezTo>
                <a:cubicBezTo>
                  <a:pt x="102" y="15"/>
                  <a:pt x="99" y="18"/>
                  <a:pt x="95" y="20"/>
                </a:cubicBezTo>
                <a:close/>
                <a:moveTo>
                  <a:pt x="36" y="118"/>
                </a:moveTo>
                <a:cubicBezTo>
                  <a:pt x="36" y="149"/>
                  <a:pt x="61" y="175"/>
                  <a:pt x="92" y="175"/>
                </a:cubicBezTo>
                <a:cubicBezTo>
                  <a:pt x="124" y="175"/>
                  <a:pt x="149" y="149"/>
                  <a:pt x="149" y="118"/>
                </a:cubicBezTo>
                <a:cubicBezTo>
                  <a:pt x="149" y="87"/>
                  <a:pt x="124" y="61"/>
                  <a:pt x="92" y="61"/>
                </a:cubicBezTo>
                <a:cubicBezTo>
                  <a:pt x="61" y="61"/>
                  <a:pt x="36" y="87"/>
                  <a:pt x="36" y="118"/>
                </a:cubicBezTo>
                <a:close/>
                <a:moveTo>
                  <a:pt x="109" y="130"/>
                </a:moveTo>
                <a:cubicBezTo>
                  <a:pt x="89" y="130"/>
                  <a:pt x="89" y="130"/>
                  <a:pt x="89" y="130"/>
                </a:cubicBezTo>
                <a:cubicBezTo>
                  <a:pt x="85" y="130"/>
                  <a:pt x="82" y="127"/>
                  <a:pt x="82" y="124"/>
                </a:cubicBezTo>
                <a:cubicBezTo>
                  <a:pt x="82" y="96"/>
                  <a:pt x="82" y="96"/>
                  <a:pt x="82" y="96"/>
                </a:cubicBezTo>
                <a:cubicBezTo>
                  <a:pt x="82" y="93"/>
                  <a:pt x="85" y="90"/>
                  <a:pt x="89" y="90"/>
                </a:cubicBezTo>
                <a:cubicBezTo>
                  <a:pt x="93" y="90"/>
                  <a:pt x="96" y="93"/>
                  <a:pt x="96" y="96"/>
                </a:cubicBezTo>
                <a:cubicBezTo>
                  <a:pt x="96" y="117"/>
                  <a:pt x="96" y="117"/>
                  <a:pt x="96" y="117"/>
                </a:cubicBezTo>
                <a:cubicBezTo>
                  <a:pt x="109" y="117"/>
                  <a:pt x="109" y="117"/>
                  <a:pt x="109" y="117"/>
                </a:cubicBezTo>
                <a:cubicBezTo>
                  <a:pt x="113" y="117"/>
                  <a:pt x="116" y="120"/>
                  <a:pt x="116" y="124"/>
                </a:cubicBezTo>
                <a:cubicBezTo>
                  <a:pt x="116" y="127"/>
                  <a:pt x="113" y="130"/>
                  <a:pt x="109" y="130"/>
                </a:cubicBezTo>
                <a:close/>
                <a:moveTo>
                  <a:pt x="12" y="88"/>
                </a:moveTo>
                <a:cubicBezTo>
                  <a:pt x="4" y="81"/>
                  <a:pt x="0" y="70"/>
                  <a:pt x="0" y="59"/>
                </a:cubicBezTo>
                <a:cubicBezTo>
                  <a:pt x="0" y="36"/>
                  <a:pt x="18" y="18"/>
                  <a:pt x="40" y="18"/>
                </a:cubicBezTo>
                <a:cubicBezTo>
                  <a:pt x="54" y="18"/>
                  <a:pt x="66" y="25"/>
                  <a:pt x="73" y="36"/>
                </a:cubicBezTo>
                <a:cubicBezTo>
                  <a:pt x="45" y="42"/>
                  <a:pt x="22" y="62"/>
                  <a:pt x="12" y="88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Freeform 78"/>
          <p:cNvSpPr>
            <a:spLocks noEditPoints="1"/>
          </p:cNvSpPr>
          <p:nvPr/>
        </p:nvSpPr>
        <p:spPr bwMode="auto">
          <a:xfrm>
            <a:off x="7706173" y="3067353"/>
            <a:ext cx="317939" cy="406508"/>
          </a:xfrm>
          <a:custGeom>
            <a:avLst/>
            <a:gdLst>
              <a:gd name="T0" fmla="*/ 153 w 154"/>
              <a:gd name="T1" fmla="*/ 85 h 197"/>
              <a:gd name="T2" fmla="*/ 78 w 154"/>
              <a:gd name="T3" fmla="*/ 197 h 197"/>
              <a:gd name="T4" fmla="*/ 4 w 154"/>
              <a:gd name="T5" fmla="*/ 101 h 197"/>
              <a:gd name="T6" fmla="*/ 0 w 154"/>
              <a:gd name="T7" fmla="*/ 77 h 197"/>
              <a:gd name="T8" fmla="*/ 77 w 154"/>
              <a:gd name="T9" fmla="*/ 0 h 197"/>
              <a:gd name="T10" fmla="*/ 154 w 154"/>
              <a:gd name="T11" fmla="*/ 77 h 197"/>
              <a:gd name="T12" fmla="*/ 153 w 154"/>
              <a:gd name="T13" fmla="*/ 85 h 197"/>
              <a:gd name="T14" fmla="*/ 77 w 154"/>
              <a:gd name="T15" fmla="*/ 28 h 197"/>
              <a:gd name="T16" fmla="*/ 34 w 154"/>
              <a:gd name="T17" fmla="*/ 71 h 197"/>
              <a:gd name="T18" fmla="*/ 77 w 154"/>
              <a:gd name="T19" fmla="*/ 114 h 197"/>
              <a:gd name="T20" fmla="*/ 120 w 154"/>
              <a:gd name="T21" fmla="*/ 71 h 197"/>
              <a:gd name="T22" fmla="*/ 77 w 154"/>
              <a:gd name="T23" fmla="*/ 28 h 197"/>
              <a:gd name="T24" fmla="*/ 97 w 154"/>
              <a:gd name="T25" fmla="*/ 99 h 197"/>
              <a:gd name="T26" fmla="*/ 77 w 154"/>
              <a:gd name="T27" fmla="*/ 89 h 197"/>
              <a:gd name="T28" fmla="*/ 58 w 154"/>
              <a:gd name="T29" fmla="*/ 99 h 197"/>
              <a:gd name="T30" fmla="*/ 60 w 154"/>
              <a:gd name="T31" fmla="*/ 77 h 197"/>
              <a:gd name="T32" fmla="*/ 46 w 154"/>
              <a:gd name="T33" fmla="*/ 61 h 197"/>
              <a:gd name="T34" fmla="*/ 67 w 154"/>
              <a:gd name="T35" fmla="*/ 57 h 197"/>
              <a:gd name="T36" fmla="*/ 77 w 154"/>
              <a:gd name="T37" fmla="*/ 38 h 197"/>
              <a:gd name="T38" fmla="*/ 88 w 154"/>
              <a:gd name="T39" fmla="*/ 57 h 197"/>
              <a:gd name="T40" fmla="*/ 109 w 154"/>
              <a:gd name="T41" fmla="*/ 61 h 197"/>
              <a:gd name="T42" fmla="*/ 94 w 154"/>
              <a:gd name="T43" fmla="*/ 77 h 197"/>
              <a:gd name="T44" fmla="*/ 97 w 154"/>
              <a:gd name="T45" fmla="*/ 99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54" h="197">
                <a:moveTo>
                  <a:pt x="153" y="85"/>
                </a:moveTo>
                <a:cubicBezTo>
                  <a:pt x="151" y="153"/>
                  <a:pt x="78" y="197"/>
                  <a:pt x="78" y="197"/>
                </a:cubicBezTo>
                <a:cubicBezTo>
                  <a:pt x="78" y="197"/>
                  <a:pt x="16" y="159"/>
                  <a:pt x="4" y="101"/>
                </a:cubicBezTo>
                <a:cubicBezTo>
                  <a:pt x="1" y="93"/>
                  <a:pt x="0" y="85"/>
                  <a:pt x="0" y="77"/>
                </a:cubicBezTo>
                <a:cubicBezTo>
                  <a:pt x="0" y="34"/>
                  <a:pt x="34" y="0"/>
                  <a:pt x="77" y="0"/>
                </a:cubicBezTo>
                <a:cubicBezTo>
                  <a:pt x="119" y="0"/>
                  <a:pt x="154" y="34"/>
                  <a:pt x="154" y="77"/>
                </a:cubicBezTo>
                <a:cubicBezTo>
                  <a:pt x="154" y="79"/>
                  <a:pt x="154" y="82"/>
                  <a:pt x="153" y="85"/>
                </a:cubicBezTo>
                <a:close/>
                <a:moveTo>
                  <a:pt x="77" y="28"/>
                </a:moveTo>
                <a:cubicBezTo>
                  <a:pt x="53" y="28"/>
                  <a:pt x="34" y="47"/>
                  <a:pt x="34" y="71"/>
                </a:cubicBezTo>
                <a:cubicBezTo>
                  <a:pt x="34" y="94"/>
                  <a:pt x="53" y="114"/>
                  <a:pt x="77" y="114"/>
                </a:cubicBezTo>
                <a:cubicBezTo>
                  <a:pt x="101" y="114"/>
                  <a:pt x="120" y="94"/>
                  <a:pt x="120" y="71"/>
                </a:cubicBezTo>
                <a:cubicBezTo>
                  <a:pt x="120" y="47"/>
                  <a:pt x="101" y="28"/>
                  <a:pt x="77" y="28"/>
                </a:cubicBezTo>
                <a:close/>
                <a:moveTo>
                  <a:pt x="97" y="99"/>
                </a:moveTo>
                <a:cubicBezTo>
                  <a:pt x="77" y="89"/>
                  <a:pt x="77" y="89"/>
                  <a:pt x="77" y="89"/>
                </a:cubicBezTo>
                <a:cubicBezTo>
                  <a:pt x="58" y="99"/>
                  <a:pt x="58" y="99"/>
                  <a:pt x="58" y="99"/>
                </a:cubicBezTo>
                <a:cubicBezTo>
                  <a:pt x="60" y="77"/>
                  <a:pt x="60" y="77"/>
                  <a:pt x="60" y="77"/>
                </a:cubicBezTo>
                <a:cubicBezTo>
                  <a:pt x="46" y="61"/>
                  <a:pt x="46" y="61"/>
                  <a:pt x="46" y="61"/>
                </a:cubicBezTo>
                <a:cubicBezTo>
                  <a:pt x="67" y="57"/>
                  <a:pt x="67" y="57"/>
                  <a:pt x="67" y="57"/>
                </a:cubicBezTo>
                <a:cubicBezTo>
                  <a:pt x="77" y="38"/>
                  <a:pt x="77" y="38"/>
                  <a:pt x="77" y="38"/>
                </a:cubicBezTo>
                <a:cubicBezTo>
                  <a:pt x="88" y="57"/>
                  <a:pt x="88" y="57"/>
                  <a:pt x="88" y="57"/>
                </a:cubicBezTo>
                <a:cubicBezTo>
                  <a:pt x="109" y="61"/>
                  <a:pt x="109" y="61"/>
                  <a:pt x="109" y="61"/>
                </a:cubicBezTo>
                <a:cubicBezTo>
                  <a:pt x="94" y="77"/>
                  <a:pt x="94" y="77"/>
                  <a:pt x="94" y="77"/>
                </a:cubicBezTo>
                <a:lnTo>
                  <a:pt x="97" y="99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Freeform 6"/>
          <p:cNvSpPr>
            <a:spLocks noEditPoints="1"/>
          </p:cNvSpPr>
          <p:nvPr/>
        </p:nvSpPr>
        <p:spPr bwMode="auto">
          <a:xfrm>
            <a:off x="4667412" y="3004858"/>
            <a:ext cx="464080" cy="469294"/>
          </a:xfrm>
          <a:custGeom>
            <a:avLst/>
            <a:gdLst>
              <a:gd name="T0" fmla="*/ 99 w 197"/>
              <a:gd name="T1" fmla="*/ 30 h 199"/>
              <a:gd name="T2" fmla="*/ 106 w 197"/>
              <a:gd name="T3" fmla="*/ 15 h 199"/>
              <a:gd name="T4" fmla="*/ 99 w 197"/>
              <a:gd name="T5" fmla="*/ 0 h 199"/>
              <a:gd name="T6" fmla="*/ 91 w 197"/>
              <a:gd name="T7" fmla="*/ 15 h 199"/>
              <a:gd name="T8" fmla="*/ 99 w 197"/>
              <a:gd name="T9" fmla="*/ 30 h 199"/>
              <a:gd name="T10" fmla="*/ 64 w 197"/>
              <a:gd name="T11" fmla="*/ 39 h 199"/>
              <a:gd name="T12" fmla="*/ 63 w 197"/>
              <a:gd name="T13" fmla="*/ 22 h 199"/>
              <a:gd name="T14" fmla="*/ 49 w 197"/>
              <a:gd name="T15" fmla="*/ 13 h 199"/>
              <a:gd name="T16" fmla="*/ 50 w 197"/>
              <a:gd name="T17" fmla="*/ 30 h 199"/>
              <a:gd name="T18" fmla="*/ 64 w 197"/>
              <a:gd name="T19" fmla="*/ 39 h 199"/>
              <a:gd name="T20" fmla="*/ 175 w 197"/>
              <a:gd name="T21" fmla="*/ 63 h 199"/>
              <a:gd name="T22" fmla="*/ 184 w 197"/>
              <a:gd name="T23" fmla="*/ 49 h 199"/>
              <a:gd name="T24" fmla="*/ 167 w 197"/>
              <a:gd name="T25" fmla="*/ 50 h 199"/>
              <a:gd name="T26" fmla="*/ 158 w 197"/>
              <a:gd name="T27" fmla="*/ 64 h 199"/>
              <a:gd name="T28" fmla="*/ 175 w 197"/>
              <a:gd name="T29" fmla="*/ 63 h 199"/>
              <a:gd name="T30" fmla="*/ 133 w 197"/>
              <a:gd name="T31" fmla="*/ 39 h 199"/>
              <a:gd name="T32" fmla="*/ 147 w 197"/>
              <a:gd name="T33" fmla="*/ 30 h 199"/>
              <a:gd name="T34" fmla="*/ 148 w 197"/>
              <a:gd name="T35" fmla="*/ 13 h 199"/>
              <a:gd name="T36" fmla="*/ 134 w 197"/>
              <a:gd name="T37" fmla="*/ 22 h 199"/>
              <a:gd name="T38" fmla="*/ 133 w 197"/>
              <a:gd name="T39" fmla="*/ 39 h 199"/>
              <a:gd name="T40" fmla="*/ 47 w 197"/>
              <a:gd name="T41" fmla="*/ 119 h 199"/>
              <a:gd name="T42" fmla="*/ 100 w 197"/>
              <a:gd name="T43" fmla="*/ 74 h 199"/>
              <a:gd name="T44" fmla="*/ 153 w 197"/>
              <a:gd name="T45" fmla="*/ 123 h 199"/>
              <a:gd name="T46" fmla="*/ 155 w 197"/>
              <a:gd name="T47" fmla="*/ 123 h 199"/>
              <a:gd name="T48" fmla="*/ 161 w 197"/>
              <a:gd name="T49" fmla="*/ 99 h 199"/>
              <a:gd name="T50" fmla="*/ 101 w 197"/>
              <a:gd name="T51" fmla="*/ 39 h 199"/>
              <a:gd name="T52" fmla="*/ 40 w 197"/>
              <a:gd name="T53" fmla="*/ 99 h 199"/>
              <a:gd name="T54" fmla="*/ 45 w 197"/>
              <a:gd name="T55" fmla="*/ 119 h 199"/>
              <a:gd name="T56" fmla="*/ 47 w 197"/>
              <a:gd name="T57" fmla="*/ 119 h 199"/>
              <a:gd name="T58" fmla="*/ 22 w 197"/>
              <a:gd name="T59" fmla="*/ 63 h 199"/>
              <a:gd name="T60" fmla="*/ 39 w 197"/>
              <a:gd name="T61" fmla="*/ 64 h 199"/>
              <a:gd name="T62" fmla="*/ 30 w 197"/>
              <a:gd name="T63" fmla="*/ 50 h 199"/>
              <a:gd name="T64" fmla="*/ 13 w 197"/>
              <a:gd name="T65" fmla="*/ 49 h 199"/>
              <a:gd name="T66" fmla="*/ 22 w 197"/>
              <a:gd name="T67" fmla="*/ 63 h 199"/>
              <a:gd name="T68" fmla="*/ 183 w 197"/>
              <a:gd name="T69" fmla="*/ 91 h 199"/>
              <a:gd name="T70" fmla="*/ 168 w 197"/>
              <a:gd name="T71" fmla="*/ 99 h 199"/>
              <a:gd name="T72" fmla="*/ 183 w 197"/>
              <a:gd name="T73" fmla="*/ 107 h 199"/>
              <a:gd name="T74" fmla="*/ 197 w 197"/>
              <a:gd name="T75" fmla="*/ 99 h 199"/>
              <a:gd name="T76" fmla="*/ 183 w 197"/>
              <a:gd name="T77" fmla="*/ 91 h 199"/>
              <a:gd name="T78" fmla="*/ 29 w 197"/>
              <a:gd name="T79" fmla="*/ 99 h 199"/>
              <a:gd name="T80" fmla="*/ 15 w 197"/>
              <a:gd name="T81" fmla="*/ 91 h 199"/>
              <a:gd name="T82" fmla="*/ 0 w 197"/>
              <a:gd name="T83" fmla="*/ 99 h 199"/>
              <a:gd name="T84" fmla="*/ 15 w 197"/>
              <a:gd name="T85" fmla="*/ 107 h 199"/>
              <a:gd name="T86" fmla="*/ 29 w 197"/>
              <a:gd name="T87" fmla="*/ 99 h 199"/>
              <a:gd name="T88" fmla="*/ 176 w 197"/>
              <a:gd name="T89" fmla="*/ 158 h 199"/>
              <a:gd name="T90" fmla="*/ 175 w 197"/>
              <a:gd name="T91" fmla="*/ 158 h 199"/>
              <a:gd name="T92" fmla="*/ 175 w 197"/>
              <a:gd name="T93" fmla="*/ 157 h 199"/>
              <a:gd name="T94" fmla="*/ 147 w 197"/>
              <a:gd name="T95" fmla="*/ 129 h 199"/>
              <a:gd name="T96" fmla="*/ 144 w 197"/>
              <a:gd name="T97" fmla="*/ 130 h 199"/>
              <a:gd name="T98" fmla="*/ 102 w 197"/>
              <a:gd name="T99" fmla="*/ 89 h 199"/>
              <a:gd name="T100" fmla="*/ 61 w 197"/>
              <a:gd name="T101" fmla="*/ 127 h 199"/>
              <a:gd name="T102" fmla="*/ 41 w 197"/>
              <a:gd name="T103" fmla="*/ 140 h 199"/>
              <a:gd name="T104" fmla="*/ 42 w 197"/>
              <a:gd name="T105" fmla="*/ 141 h 199"/>
              <a:gd name="T106" fmla="*/ 16 w 197"/>
              <a:gd name="T107" fmla="*/ 169 h 199"/>
              <a:gd name="T108" fmla="*/ 43 w 197"/>
              <a:gd name="T109" fmla="*/ 199 h 199"/>
              <a:gd name="T110" fmla="*/ 176 w 197"/>
              <a:gd name="T111" fmla="*/ 199 h 199"/>
              <a:gd name="T112" fmla="*/ 195 w 197"/>
              <a:gd name="T113" fmla="*/ 177 h 199"/>
              <a:gd name="T114" fmla="*/ 176 w 197"/>
              <a:gd name="T115" fmla="*/ 158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97" h="199">
                <a:moveTo>
                  <a:pt x="99" y="30"/>
                </a:moveTo>
                <a:cubicBezTo>
                  <a:pt x="103" y="30"/>
                  <a:pt x="106" y="23"/>
                  <a:pt x="106" y="15"/>
                </a:cubicBezTo>
                <a:cubicBezTo>
                  <a:pt x="106" y="7"/>
                  <a:pt x="103" y="0"/>
                  <a:pt x="99" y="0"/>
                </a:cubicBezTo>
                <a:cubicBezTo>
                  <a:pt x="94" y="0"/>
                  <a:pt x="91" y="7"/>
                  <a:pt x="91" y="15"/>
                </a:cubicBezTo>
                <a:cubicBezTo>
                  <a:pt x="91" y="23"/>
                  <a:pt x="94" y="30"/>
                  <a:pt x="99" y="30"/>
                </a:cubicBezTo>
                <a:close/>
                <a:moveTo>
                  <a:pt x="64" y="39"/>
                </a:moveTo>
                <a:cubicBezTo>
                  <a:pt x="68" y="37"/>
                  <a:pt x="67" y="29"/>
                  <a:pt x="63" y="22"/>
                </a:cubicBezTo>
                <a:cubicBezTo>
                  <a:pt x="59" y="15"/>
                  <a:pt x="53" y="11"/>
                  <a:pt x="49" y="13"/>
                </a:cubicBezTo>
                <a:cubicBezTo>
                  <a:pt x="45" y="15"/>
                  <a:pt x="46" y="23"/>
                  <a:pt x="50" y="30"/>
                </a:cubicBezTo>
                <a:cubicBezTo>
                  <a:pt x="54" y="37"/>
                  <a:pt x="60" y="41"/>
                  <a:pt x="64" y="39"/>
                </a:cubicBezTo>
                <a:close/>
                <a:moveTo>
                  <a:pt x="175" y="63"/>
                </a:moveTo>
                <a:cubicBezTo>
                  <a:pt x="182" y="59"/>
                  <a:pt x="186" y="53"/>
                  <a:pt x="184" y="49"/>
                </a:cubicBezTo>
                <a:cubicBezTo>
                  <a:pt x="182" y="46"/>
                  <a:pt x="175" y="46"/>
                  <a:pt x="167" y="50"/>
                </a:cubicBezTo>
                <a:cubicBezTo>
                  <a:pt x="160" y="54"/>
                  <a:pt x="156" y="61"/>
                  <a:pt x="158" y="64"/>
                </a:cubicBezTo>
                <a:cubicBezTo>
                  <a:pt x="161" y="68"/>
                  <a:pt x="168" y="68"/>
                  <a:pt x="175" y="63"/>
                </a:cubicBezTo>
                <a:close/>
                <a:moveTo>
                  <a:pt x="133" y="39"/>
                </a:moveTo>
                <a:cubicBezTo>
                  <a:pt x="137" y="41"/>
                  <a:pt x="143" y="37"/>
                  <a:pt x="147" y="30"/>
                </a:cubicBezTo>
                <a:cubicBezTo>
                  <a:pt x="151" y="23"/>
                  <a:pt x="152" y="15"/>
                  <a:pt x="148" y="13"/>
                </a:cubicBezTo>
                <a:cubicBezTo>
                  <a:pt x="144" y="11"/>
                  <a:pt x="138" y="15"/>
                  <a:pt x="134" y="22"/>
                </a:cubicBezTo>
                <a:cubicBezTo>
                  <a:pt x="130" y="29"/>
                  <a:pt x="129" y="37"/>
                  <a:pt x="133" y="39"/>
                </a:cubicBezTo>
                <a:close/>
                <a:moveTo>
                  <a:pt x="47" y="119"/>
                </a:moveTo>
                <a:cubicBezTo>
                  <a:pt x="50" y="92"/>
                  <a:pt x="73" y="74"/>
                  <a:pt x="100" y="74"/>
                </a:cubicBezTo>
                <a:cubicBezTo>
                  <a:pt x="129" y="74"/>
                  <a:pt x="153" y="95"/>
                  <a:pt x="153" y="123"/>
                </a:cubicBezTo>
                <a:cubicBezTo>
                  <a:pt x="154" y="123"/>
                  <a:pt x="155" y="123"/>
                  <a:pt x="155" y="123"/>
                </a:cubicBezTo>
                <a:cubicBezTo>
                  <a:pt x="159" y="115"/>
                  <a:pt x="161" y="109"/>
                  <a:pt x="161" y="99"/>
                </a:cubicBezTo>
                <a:cubicBezTo>
                  <a:pt x="161" y="66"/>
                  <a:pt x="134" y="39"/>
                  <a:pt x="101" y="39"/>
                </a:cubicBezTo>
                <a:cubicBezTo>
                  <a:pt x="67" y="39"/>
                  <a:pt x="40" y="66"/>
                  <a:pt x="40" y="99"/>
                </a:cubicBezTo>
                <a:cubicBezTo>
                  <a:pt x="40" y="107"/>
                  <a:pt x="42" y="112"/>
                  <a:pt x="45" y="119"/>
                </a:cubicBezTo>
                <a:cubicBezTo>
                  <a:pt x="45" y="119"/>
                  <a:pt x="46" y="119"/>
                  <a:pt x="47" y="119"/>
                </a:cubicBezTo>
                <a:close/>
                <a:moveTo>
                  <a:pt x="22" y="63"/>
                </a:moveTo>
                <a:cubicBezTo>
                  <a:pt x="29" y="68"/>
                  <a:pt x="37" y="68"/>
                  <a:pt x="39" y="64"/>
                </a:cubicBezTo>
                <a:cubicBezTo>
                  <a:pt x="41" y="61"/>
                  <a:pt x="37" y="54"/>
                  <a:pt x="30" y="50"/>
                </a:cubicBezTo>
                <a:cubicBezTo>
                  <a:pt x="23" y="46"/>
                  <a:pt x="15" y="46"/>
                  <a:pt x="13" y="49"/>
                </a:cubicBezTo>
                <a:cubicBezTo>
                  <a:pt x="11" y="53"/>
                  <a:pt x="15" y="59"/>
                  <a:pt x="22" y="63"/>
                </a:cubicBezTo>
                <a:close/>
                <a:moveTo>
                  <a:pt x="183" y="91"/>
                </a:moveTo>
                <a:cubicBezTo>
                  <a:pt x="174" y="91"/>
                  <a:pt x="168" y="95"/>
                  <a:pt x="168" y="99"/>
                </a:cubicBezTo>
                <a:cubicBezTo>
                  <a:pt x="168" y="103"/>
                  <a:pt x="174" y="107"/>
                  <a:pt x="183" y="107"/>
                </a:cubicBezTo>
                <a:cubicBezTo>
                  <a:pt x="191" y="107"/>
                  <a:pt x="197" y="103"/>
                  <a:pt x="197" y="99"/>
                </a:cubicBezTo>
                <a:cubicBezTo>
                  <a:pt x="197" y="95"/>
                  <a:pt x="191" y="91"/>
                  <a:pt x="183" y="91"/>
                </a:cubicBezTo>
                <a:close/>
                <a:moveTo>
                  <a:pt x="29" y="99"/>
                </a:moveTo>
                <a:cubicBezTo>
                  <a:pt x="29" y="95"/>
                  <a:pt x="23" y="91"/>
                  <a:pt x="15" y="91"/>
                </a:cubicBezTo>
                <a:cubicBezTo>
                  <a:pt x="6" y="91"/>
                  <a:pt x="0" y="95"/>
                  <a:pt x="0" y="99"/>
                </a:cubicBezTo>
                <a:cubicBezTo>
                  <a:pt x="0" y="103"/>
                  <a:pt x="6" y="107"/>
                  <a:pt x="15" y="107"/>
                </a:cubicBezTo>
                <a:cubicBezTo>
                  <a:pt x="23" y="107"/>
                  <a:pt x="29" y="103"/>
                  <a:pt x="29" y="99"/>
                </a:cubicBezTo>
                <a:close/>
                <a:moveTo>
                  <a:pt x="176" y="158"/>
                </a:moveTo>
                <a:cubicBezTo>
                  <a:pt x="175" y="158"/>
                  <a:pt x="175" y="158"/>
                  <a:pt x="175" y="158"/>
                </a:cubicBezTo>
                <a:cubicBezTo>
                  <a:pt x="175" y="158"/>
                  <a:pt x="175" y="157"/>
                  <a:pt x="175" y="157"/>
                </a:cubicBezTo>
                <a:cubicBezTo>
                  <a:pt x="175" y="142"/>
                  <a:pt x="162" y="129"/>
                  <a:pt x="147" y="129"/>
                </a:cubicBezTo>
                <a:cubicBezTo>
                  <a:pt x="146" y="129"/>
                  <a:pt x="145" y="129"/>
                  <a:pt x="144" y="130"/>
                </a:cubicBezTo>
                <a:cubicBezTo>
                  <a:pt x="143" y="107"/>
                  <a:pt x="125" y="89"/>
                  <a:pt x="102" y="89"/>
                </a:cubicBezTo>
                <a:cubicBezTo>
                  <a:pt x="74" y="89"/>
                  <a:pt x="63" y="106"/>
                  <a:pt x="61" y="127"/>
                </a:cubicBezTo>
                <a:cubicBezTo>
                  <a:pt x="55" y="128"/>
                  <a:pt x="43" y="125"/>
                  <a:pt x="41" y="140"/>
                </a:cubicBezTo>
                <a:cubicBezTo>
                  <a:pt x="41" y="141"/>
                  <a:pt x="41" y="141"/>
                  <a:pt x="42" y="141"/>
                </a:cubicBezTo>
                <a:cubicBezTo>
                  <a:pt x="27" y="142"/>
                  <a:pt x="16" y="154"/>
                  <a:pt x="16" y="169"/>
                </a:cubicBezTo>
                <a:cubicBezTo>
                  <a:pt x="16" y="184"/>
                  <a:pt x="28" y="199"/>
                  <a:pt x="43" y="199"/>
                </a:cubicBezTo>
                <a:cubicBezTo>
                  <a:pt x="90" y="199"/>
                  <a:pt x="152" y="199"/>
                  <a:pt x="176" y="199"/>
                </a:cubicBezTo>
                <a:cubicBezTo>
                  <a:pt x="186" y="199"/>
                  <a:pt x="195" y="188"/>
                  <a:pt x="195" y="177"/>
                </a:cubicBezTo>
                <a:cubicBezTo>
                  <a:pt x="195" y="167"/>
                  <a:pt x="186" y="158"/>
                  <a:pt x="176" y="158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" name="矩形 76"/>
          <p:cNvSpPr/>
          <p:nvPr/>
        </p:nvSpPr>
        <p:spPr>
          <a:xfrm>
            <a:off x="1788128" y="2816161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8" name="矩形 47"/>
          <p:cNvSpPr>
            <a:spLocks noChangeArrowheads="1"/>
          </p:cNvSpPr>
          <p:nvPr/>
        </p:nvSpPr>
        <p:spPr bwMode="auto">
          <a:xfrm>
            <a:off x="1787403" y="3156734"/>
            <a:ext cx="2429637" cy="914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sp>
        <p:nvSpPr>
          <p:cNvPr id="79" name="矩形 78"/>
          <p:cNvSpPr/>
          <p:nvPr/>
        </p:nvSpPr>
        <p:spPr>
          <a:xfrm>
            <a:off x="2775168" y="4334684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0" name="矩形 47"/>
          <p:cNvSpPr>
            <a:spLocks noChangeArrowheads="1"/>
          </p:cNvSpPr>
          <p:nvPr/>
        </p:nvSpPr>
        <p:spPr bwMode="auto">
          <a:xfrm>
            <a:off x="2774444" y="4675257"/>
            <a:ext cx="2429637" cy="914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sp>
        <p:nvSpPr>
          <p:cNvPr id="82" name="矩形 81"/>
          <p:cNvSpPr/>
          <p:nvPr/>
        </p:nvSpPr>
        <p:spPr>
          <a:xfrm>
            <a:off x="7786295" y="4334684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5" name="矩形 47"/>
          <p:cNvSpPr>
            <a:spLocks noChangeArrowheads="1"/>
          </p:cNvSpPr>
          <p:nvPr/>
        </p:nvSpPr>
        <p:spPr bwMode="auto">
          <a:xfrm>
            <a:off x="7785571" y="4675257"/>
            <a:ext cx="2429637" cy="914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sp>
        <p:nvSpPr>
          <p:cNvPr id="96" name="矩形 95"/>
          <p:cNvSpPr/>
          <p:nvPr/>
        </p:nvSpPr>
        <p:spPr>
          <a:xfrm>
            <a:off x="8707884" y="2816161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7" name="矩形 47"/>
          <p:cNvSpPr>
            <a:spLocks noChangeArrowheads="1"/>
          </p:cNvSpPr>
          <p:nvPr/>
        </p:nvSpPr>
        <p:spPr bwMode="auto">
          <a:xfrm>
            <a:off x="8707160" y="3156734"/>
            <a:ext cx="2429637" cy="914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grpSp>
        <p:nvGrpSpPr>
          <p:cNvPr id="98" name="组合 97"/>
          <p:cNvGrpSpPr/>
          <p:nvPr/>
        </p:nvGrpSpPr>
        <p:grpSpPr>
          <a:xfrm>
            <a:off x="6884932" y="2021876"/>
            <a:ext cx="293532" cy="194551"/>
            <a:chOff x="9482595" y="2565731"/>
            <a:chExt cx="278384" cy="184511"/>
          </a:xfrm>
        </p:grpSpPr>
        <p:sp>
          <p:nvSpPr>
            <p:cNvPr id="99" name="椭圆 98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" name="椭圆 99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32518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4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4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4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4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5" dur="4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8" dur="4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1" dur="4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4" dur="4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650"/>
                            </p:stCondLst>
                            <p:childTnLst>
                              <p:par>
                                <p:cTn id="9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55" grpId="0" animBg="1"/>
      <p:bldP spid="56" grpId="0"/>
      <p:bldP spid="73" grpId="0" animBg="1"/>
      <p:bldP spid="74" grpId="0" animBg="1"/>
      <p:bldP spid="75" grpId="0" animBg="1"/>
      <p:bldP spid="76" grpId="0" animBg="1"/>
      <p:bldP spid="77" grpId="0"/>
      <p:bldP spid="78" grpId="0"/>
      <p:bldP spid="79" grpId="0"/>
      <p:bldP spid="80" grpId="0"/>
      <p:bldP spid="82" grpId="0"/>
      <p:bldP spid="95" grpId="0"/>
      <p:bldP spid="96" grpId="0"/>
      <p:bldP spid="9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矩形 62"/>
          <p:cNvSpPr/>
          <p:nvPr/>
        </p:nvSpPr>
        <p:spPr>
          <a:xfrm>
            <a:off x="0" y="2781311"/>
            <a:ext cx="3922874" cy="17089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9" name="组合 158"/>
          <p:cNvGrpSpPr/>
          <p:nvPr/>
        </p:nvGrpSpPr>
        <p:grpSpPr>
          <a:xfrm>
            <a:off x="2903384" y="2796013"/>
            <a:ext cx="1946854" cy="1755311"/>
            <a:chOff x="3720691" y="2824413"/>
            <a:chExt cx="1341120" cy="1209172"/>
          </a:xfrm>
        </p:grpSpPr>
        <p:sp>
          <p:nvSpPr>
            <p:cNvPr id="160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1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62" name="Freeform 5"/>
          <p:cNvSpPr>
            <a:spLocks/>
          </p:cNvSpPr>
          <p:nvPr/>
        </p:nvSpPr>
        <p:spPr bwMode="auto">
          <a:xfrm rot="1855731">
            <a:off x="3036697" y="2916211"/>
            <a:ext cx="1680226" cy="1514916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69" name="组合 168"/>
          <p:cNvGrpSpPr/>
          <p:nvPr/>
        </p:nvGrpSpPr>
        <p:grpSpPr>
          <a:xfrm>
            <a:off x="4712064" y="2923141"/>
            <a:ext cx="293532" cy="194551"/>
            <a:chOff x="9482595" y="2565731"/>
            <a:chExt cx="278384" cy="184511"/>
          </a:xfrm>
        </p:grpSpPr>
        <p:sp>
          <p:nvSpPr>
            <p:cNvPr id="170" name="椭圆 169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1" name="椭圆 170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72" name="KSO_Shape"/>
          <p:cNvSpPr>
            <a:spLocks/>
          </p:cNvSpPr>
          <p:nvPr/>
        </p:nvSpPr>
        <p:spPr bwMode="auto">
          <a:xfrm>
            <a:off x="3488759" y="3387954"/>
            <a:ext cx="776103" cy="660979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45" name="圆角矩形 44"/>
          <p:cNvSpPr/>
          <p:nvPr/>
        </p:nvSpPr>
        <p:spPr>
          <a:xfrm>
            <a:off x="5746040" y="2742550"/>
            <a:ext cx="6909281" cy="1708963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7036784" y="2742550"/>
            <a:ext cx="5846315" cy="1708963"/>
          </a:xfrm>
          <a:prstGeom prst="rect">
            <a:avLst/>
          </a:prstGeom>
          <a:solidFill>
            <a:srgbClr val="E2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TextBox 46"/>
          <p:cNvSpPr txBox="1"/>
          <p:nvPr/>
        </p:nvSpPr>
        <p:spPr>
          <a:xfrm flipH="1">
            <a:off x="6201596" y="2940936"/>
            <a:ext cx="379631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959" b="1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</a:t>
            </a:r>
            <a:endParaRPr lang="id-ID" sz="6959" b="1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48" name="文本框 9"/>
          <p:cNvSpPr txBox="1"/>
          <p:nvPr/>
        </p:nvSpPr>
        <p:spPr>
          <a:xfrm>
            <a:off x="7340489" y="2818477"/>
            <a:ext cx="2885194" cy="52731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sz="2952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7289567" y="3316355"/>
            <a:ext cx="5213902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</p:spTree>
    <p:extLst>
      <p:ext uri="{BB962C8B-B14F-4D97-AF65-F5344CB8AC3E}">
        <p14:creationId xmlns:p14="http://schemas.microsoft.com/office/powerpoint/2010/main" val="978287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  <p:bldP spid="162" grpId="0" animBg="1"/>
      <p:bldP spid="172" grpId="0" animBg="1"/>
      <p:bldP spid="45" grpId="0" animBg="1"/>
      <p:bldP spid="46" grpId="0" animBg="1"/>
      <p:bldP spid="47" grpId="0"/>
      <p:bldP spid="48" grpId="0"/>
      <p:bldP spid="4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16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66" name="组合 65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69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7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4" name="KSO_Shape"/>
          <p:cNvSpPr>
            <a:spLocks/>
          </p:cNvSpPr>
          <p:nvPr/>
        </p:nvSpPr>
        <p:spPr bwMode="auto">
          <a:xfrm>
            <a:off x="767752" y="405056"/>
            <a:ext cx="334553" cy="284927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2405288" y="1945949"/>
            <a:ext cx="987040" cy="889929"/>
            <a:chOff x="3720691" y="2824413"/>
            <a:chExt cx="1341120" cy="1209172"/>
          </a:xfrm>
        </p:grpSpPr>
        <p:sp>
          <p:nvSpPr>
            <p:cNvPr id="15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7" name="Freeform 55"/>
          <p:cNvSpPr>
            <a:spLocks noEditPoints="1"/>
          </p:cNvSpPr>
          <p:nvPr/>
        </p:nvSpPr>
        <p:spPr bwMode="auto">
          <a:xfrm>
            <a:off x="2747551" y="2215135"/>
            <a:ext cx="342221" cy="358139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2591436" y="3014041"/>
            <a:ext cx="3614729" cy="0"/>
          </a:xfrm>
          <a:prstGeom prst="line">
            <a:avLst/>
          </a:prstGeom>
          <a:ln>
            <a:solidFill>
              <a:srgbClr val="C00000"/>
            </a:solidFill>
            <a:prstDash val="sys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498"/>
          <p:cNvSpPr txBox="1"/>
          <p:nvPr/>
        </p:nvSpPr>
        <p:spPr>
          <a:xfrm>
            <a:off x="4587535" y="2569781"/>
            <a:ext cx="156966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20" name="TextBox 503"/>
          <p:cNvSpPr txBox="1"/>
          <p:nvPr/>
        </p:nvSpPr>
        <p:spPr>
          <a:xfrm>
            <a:off x="2459398" y="3108990"/>
            <a:ext cx="3935060" cy="682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。</a:t>
            </a:r>
            <a:endParaRPr lang="zh-CN" altLang="en-US" sz="1476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2405288" y="4147808"/>
            <a:ext cx="987040" cy="889929"/>
            <a:chOff x="3720691" y="2824413"/>
            <a:chExt cx="1341120" cy="1209172"/>
          </a:xfrm>
        </p:grpSpPr>
        <p:sp>
          <p:nvSpPr>
            <p:cNvPr id="22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4" name="Freeform 55"/>
          <p:cNvSpPr>
            <a:spLocks noEditPoints="1"/>
          </p:cNvSpPr>
          <p:nvPr/>
        </p:nvSpPr>
        <p:spPr bwMode="auto">
          <a:xfrm>
            <a:off x="2747551" y="4416994"/>
            <a:ext cx="342221" cy="358139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2591436" y="5215900"/>
            <a:ext cx="3614729" cy="0"/>
          </a:xfrm>
          <a:prstGeom prst="line">
            <a:avLst/>
          </a:prstGeom>
          <a:ln>
            <a:solidFill>
              <a:srgbClr val="C00000"/>
            </a:solidFill>
            <a:prstDash val="sys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498"/>
          <p:cNvSpPr txBox="1"/>
          <p:nvPr/>
        </p:nvSpPr>
        <p:spPr>
          <a:xfrm>
            <a:off x="4587535" y="4771640"/>
            <a:ext cx="156966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27" name="TextBox 503"/>
          <p:cNvSpPr txBox="1"/>
          <p:nvPr/>
        </p:nvSpPr>
        <p:spPr>
          <a:xfrm>
            <a:off x="2459398" y="5310848"/>
            <a:ext cx="3935060" cy="682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。</a:t>
            </a:r>
            <a:endParaRPr lang="zh-CN" altLang="en-US" sz="1476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6960858" y="1945949"/>
            <a:ext cx="987040" cy="889929"/>
            <a:chOff x="3720691" y="2824413"/>
            <a:chExt cx="1341120" cy="1209172"/>
          </a:xfrm>
        </p:grpSpPr>
        <p:sp>
          <p:nvSpPr>
            <p:cNvPr id="29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31" name="直接连接符 30"/>
          <p:cNvCxnSpPr/>
          <p:nvPr/>
        </p:nvCxnSpPr>
        <p:spPr>
          <a:xfrm>
            <a:off x="7147006" y="3014041"/>
            <a:ext cx="3614729" cy="0"/>
          </a:xfrm>
          <a:prstGeom prst="line">
            <a:avLst/>
          </a:prstGeom>
          <a:ln>
            <a:solidFill>
              <a:srgbClr val="C00000"/>
            </a:solidFill>
            <a:prstDash val="sys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498"/>
          <p:cNvSpPr txBox="1"/>
          <p:nvPr/>
        </p:nvSpPr>
        <p:spPr>
          <a:xfrm>
            <a:off x="9143105" y="2569781"/>
            <a:ext cx="156966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33" name="TextBox 503"/>
          <p:cNvSpPr txBox="1"/>
          <p:nvPr/>
        </p:nvSpPr>
        <p:spPr>
          <a:xfrm>
            <a:off x="7014968" y="3108990"/>
            <a:ext cx="3935060" cy="682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。</a:t>
            </a:r>
            <a:endParaRPr lang="zh-CN" altLang="en-US" sz="1476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流程图: 联系 20"/>
          <p:cNvSpPr/>
          <p:nvPr/>
        </p:nvSpPr>
        <p:spPr>
          <a:xfrm>
            <a:off x="7302588" y="2215135"/>
            <a:ext cx="303581" cy="447729"/>
          </a:xfrm>
          <a:custGeom>
            <a:avLst/>
            <a:gdLst/>
            <a:ahLst/>
            <a:cxnLst/>
            <a:rect l="l" t="t" r="r" b="b"/>
            <a:pathLst>
              <a:path w="977900" h="1447800">
                <a:moveTo>
                  <a:pt x="485775" y="203200"/>
                </a:moveTo>
                <a:lnTo>
                  <a:pt x="546485" y="399665"/>
                </a:lnTo>
                <a:lnTo>
                  <a:pt x="742949" y="399664"/>
                </a:lnTo>
                <a:lnTo>
                  <a:pt x="584005" y="521084"/>
                </a:lnTo>
                <a:lnTo>
                  <a:pt x="644718" y="717549"/>
                </a:lnTo>
                <a:lnTo>
                  <a:pt x="485775" y="596126"/>
                </a:lnTo>
                <a:lnTo>
                  <a:pt x="326832" y="717549"/>
                </a:lnTo>
                <a:lnTo>
                  <a:pt x="387545" y="521084"/>
                </a:lnTo>
                <a:lnTo>
                  <a:pt x="228601" y="399664"/>
                </a:lnTo>
                <a:lnTo>
                  <a:pt x="425065" y="399665"/>
                </a:lnTo>
                <a:close/>
                <a:moveTo>
                  <a:pt x="486229" y="136980"/>
                </a:moveTo>
                <a:cubicBezTo>
                  <a:pt x="290839" y="136980"/>
                  <a:pt x="132444" y="295375"/>
                  <a:pt x="132444" y="490765"/>
                </a:cubicBezTo>
                <a:cubicBezTo>
                  <a:pt x="132444" y="686155"/>
                  <a:pt x="290839" y="844550"/>
                  <a:pt x="486229" y="844550"/>
                </a:cubicBezTo>
                <a:cubicBezTo>
                  <a:pt x="681619" y="844550"/>
                  <a:pt x="840014" y="686155"/>
                  <a:pt x="840014" y="490765"/>
                </a:cubicBezTo>
                <a:cubicBezTo>
                  <a:pt x="840014" y="295375"/>
                  <a:pt x="681619" y="136980"/>
                  <a:pt x="486229" y="136980"/>
                </a:cubicBezTo>
                <a:close/>
                <a:moveTo>
                  <a:pt x="488950" y="0"/>
                </a:moveTo>
                <a:cubicBezTo>
                  <a:pt x="758990" y="0"/>
                  <a:pt x="977900" y="218910"/>
                  <a:pt x="977900" y="488950"/>
                </a:cubicBezTo>
                <a:cubicBezTo>
                  <a:pt x="977900" y="682898"/>
                  <a:pt x="864979" y="850470"/>
                  <a:pt x="700535" y="927935"/>
                </a:cubicBezTo>
                <a:lnTo>
                  <a:pt x="809625" y="1447800"/>
                </a:lnTo>
                <a:lnTo>
                  <a:pt x="506413" y="1206950"/>
                </a:lnTo>
                <a:lnTo>
                  <a:pt x="203200" y="1447800"/>
                </a:lnTo>
                <a:lnTo>
                  <a:pt x="309181" y="942752"/>
                </a:lnTo>
                <a:cubicBezTo>
                  <a:pt x="127925" y="871931"/>
                  <a:pt x="0" y="695380"/>
                  <a:pt x="0" y="488950"/>
                </a:cubicBezTo>
                <a:cubicBezTo>
                  <a:pt x="0" y="218910"/>
                  <a:pt x="218910" y="0"/>
                  <a:pt x="488950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7147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5" name="组合 34"/>
          <p:cNvGrpSpPr/>
          <p:nvPr/>
        </p:nvGrpSpPr>
        <p:grpSpPr>
          <a:xfrm>
            <a:off x="6960858" y="4147808"/>
            <a:ext cx="987040" cy="889929"/>
            <a:chOff x="3720691" y="2824413"/>
            <a:chExt cx="1341120" cy="1209172"/>
          </a:xfrm>
        </p:grpSpPr>
        <p:sp>
          <p:nvSpPr>
            <p:cNvPr id="3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38" name="直接连接符 37"/>
          <p:cNvCxnSpPr/>
          <p:nvPr/>
        </p:nvCxnSpPr>
        <p:spPr>
          <a:xfrm>
            <a:off x="7147006" y="5215900"/>
            <a:ext cx="3614729" cy="0"/>
          </a:xfrm>
          <a:prstGeom prst="line">
            <a:avLst/>
          </a:prstGeom>
          <a:ln>
            <a:solidFill>
              <a:srgbClr val="C00000"/>
            </a:solidFill>
            <a:prstDash val="sys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498"/>
          <p:cNvSpPr txBox="1"/>
          <p:nvPr/>
        </p:nvSpPr>
        <p:spPr>
          <a:xfrm>
            <a:off x="9143105" y="4771640"/>
            <a:ext cx="156966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40" name="TextBox 503"/>
          <p:cNvSpPr txBox="1"/>
          <p:nvPr/>
        </p:nvSpPr>
        <p:spPr>
          <a:xfrm>
            <a:off x="7014968" y="5310848"/>
            <a:ext cx="3935060" cy="682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。</a:t>
            </a:r>
            <a:endParaRPr lang="zh-CN" altLang="en-US" sz="1476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流程图: 联系 20"/>
          <p:cNvSpPr/>
          <p:nvPr/>
        </p:nvSpPr>
        <p:spPr>
          <a:xfrm>
            <a:off x="7302588" y="4416993"/>
            <a:ext cx="303581" cy="447729"/>
          </a:xfrm>
          <a:custGeom>
            <a:avLst/>
            <a:gdLst/>
            <a:ahLst/>
            <a:cxnLst/>
            <a:rect l="l" t="t" r="r" b="b"/>
            <a:pathLst>
              <a:path w="977900" h="1447800">
                <a:moveTo>
                  <a:pt x="485775" y="203200"/>
                </a:moveTo>
                <a:lnTo>
                  <a:pt x="546485" y="399665"/>
                </a:lnTo>
                <a:lnTo>
                  <a:pt x="742949" y="399664"/>
                </a:lnTo>
                <a:lnTo>
                  <a:pt x="584005" y="521084"/>
                </a:lnTo>
                <a:lnTo>
                  <a:pt x="644718" y="717549"/>
                </a:lnTo>
                <a:lnTo>
                  <a:pt x="485775" y="596126"/>
                </a:lnTo>
                <a:lnTo>
                  <a:pt x="326832" y="717549"/>
                </a:lnTo>
                <a:lnTo>
                  <a:pt x="387545" y="521084"/>
                </a:lnTo>
                <a:lnTo>
                  <a:pt x="228601" y="399664"/>
                </a:lnTo>
                <a:lnTo>
                  <a:pt x="425065" y="399665"/>
                </a:lnTo>
                <a:close/>
                <a:moveTo>
                  <a:pt x="486229" y="136980"/>
                </a:moveTo>
                <a:cubicBezTo>
                  <a:pt x="290839" y="136980"/>
                  <a:pt x="132444" y="295375"/>
                  <a:pt x="132444" y="490765"/>
                </a:cubicBezTo>
                <a:cubicBezTo>
                  <a:pt x="132444" y="686155"/>
                  <a:pt x="290839" y="844550"/>
                  <a:pt x="486229" y="844550"/>
                </a:cubicBezTo>
                <a:cubicBezTo>
                  <a:pt x="681619" y="844550"/>
                  <a:pt x="840014" y="686155"/>
                  <a:pt x="840014" y="490765"/>
                </a:cubicBezTo>
                <a:cubicBezTo>
                  <a:pt x="840014" y="295375"/>
                  <a:pt x="681619" y="136980"/>
                  <a:pt x="486229" y="136980"/>
                </a:cubicBezTo>
                <a:close/>
                <a:moveTo>
                  <a:pt x="488950" y="0"/>
                </a:moveTo>
                <a:cubicBezTo>
                  <a:pt x="758990" y="0"/>
                  <a:pt x="977900" y="218910"/>
                  <a:pt x="977900" y="488950"/>
                </a:cubicBezTo>
                <a:cubicBezTo>
                  <a:pt x="977900" y="682898"/>
                  <a:pt x="864979" y="850470"/>
                  <a:pt x="700535" y="927935"/>
                </a:cubicBezTo>
                <a:lnTo>
                  <a:pt x="809625" y="1447800"/>
                </a:lnTo>
                <a:lnTo>
                  <a:pt x="506413" y="1206950"/>
                </a:lnTo>
                <a:lnTo>
                  <a:pt x="203200" y="1447800"/>
                </a:lnTo>
                <a:lnTo>
                  <a:pt x="309181" y="942752"/>
                </a:lnTo>
                <a:cubicBezTo>
                  <a:pt x="127925" y="871931"/>
                  <a:pt x="0" y="695380"/>
                  <a:pt x="0" y="488950"/>
                </a:cubicBezTo>
                <a:cubicBezTo>
                  <a:pt x="0" y="218910"/>
                  <a:pt x="218910" y="0"/>
                  <a:pt x="488950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7147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42" name="组合 41"/>
          <p:cNvGrpSpPr/>
          <p:nvPr/>
        </p:nvGrpSpPr>
        <p:grpSpPr>
          <a:xfrm>
            <a:off x="10681240" y="2434734"/>
            <a:ext cx="293532" cy="194551"/>
            <a:chOff x="9482595" y="2565731"/>
            <a:chExt cx="278384" cy="184511"/>
          </a:xfrm>
        </p:grpSpPr>
        <p:sp>
          <p:nvSpPr>
            <p:cNvPr id="43" name="椭圆 42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602601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14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64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3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30"/>
                            </p:stCondLst>
                            <p:childTnLst>
                              <p:par>
                                <p:cTn id="7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3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92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420"/>
                            </p:stCondLst>
                            <p:childTnLst>
                              <p:par>
                                <p:cTn id="9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3" dur="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8810"/>
                            </p:stCondLst>
                            <p:childTnLst>
                              <p:par>
                                <p:cTn id="9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17" grpId="0" animBg="1"/>
      <p:bldP spid="19" grpId="0"/>
      <p:bldP spid="20" grpId="0"/>
      <p:bldP spid="24" grpId="0" animBg="1"/>
      <p:bldP spid="26" grpId="0"/>
      <p:bldP spid="27" grpId="0"/>
      <p:bldP spid="32" grpId="0"/>
      <p:bldP spid="33" grpId="0"/>
      <p:bldP spid="34" grpId="0" animBg="1"/>
      <p:bldP spid="39" grpId="0"/>
      <p:bldP spid="40" grpId="0"/>
      <p:bldP spid="4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18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66" name="组合 65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69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7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4" name="KSO_Shape"/>
          <p:cNvSpPr>
            <a:spLocks/>
          </p:cNvSpPr>
          <p:nvPr/>
        </p:nvSpPr>
        <p:spPr bwMode="auto">
          <a:xfrm>
            <a:off x="767752" y="405056"/>
            <a:ext cx="334553" cy="284927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060685" y="1409541"/>
            <a:ext cx="683335" cy="2961120"/>
          </a:xfrm>
          <a:prstGeom prst="rect">
            <a:avLst/>
          </a:prstGeom>
          <a:solidFill>
            <a:srgbClr val="C000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16" tIns="48208" rIns="96416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022068" y="2890101"/>
            <a:ext cx="683335" cy="1480560"/>
          </a:xfrm>
          <a:prstGeom prst="rect">
            <a:avLst/>
          </a:prstGeom>
          <a:solidFill>
            <a:srgbClr val="C000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16" tIns="48208" rIns="96416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003934" y="2038847"/>
            <a:ext cx="683335" cy="2303184"/>
          </a:xfrm>
          <a:prstGeom prst="rect">
            <a:avLst/>
          </a:prstGeom>
          <a:solidFill>
            <a:srgbClr val="C000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16" tIns="48208" rIns="96416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9053941" y="1105836"/>
            <a:ext cx="683335" cy="3264825"/>
          </a:xfrm>
          <a:prstGeom prst="rect">
            <a:avLst/>
          </a:prstGeom>
          <a:solidFill>
            <a:srgbClr val="C000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16" tIns="48208" rIns="96416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2789830" y="3583994"/>
            <a:ext cx="1214819" cy="1095297"/>
            <a:chOff x="5424755" y="1340768"/>
            <a:chExt cx="670560" cy="604586"/>
          </a:xfrm>
        </p:grpSpPr>
        <p:grpSp>
          <p:nvGrpSpPr>
            <p:cNvPr id="19" name="组合 18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21" name="组合 20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23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24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22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0" name="TextBox 7"/>
            <p:cNvSpPr>
              <a:spLocks noChangeArrowheads="1"/>
            </p:cNvSpPr>
            <p:nvPr/>
          </p:nvSpPr>
          <p:spPr bwMode="auto">
            <a:xfrm>
              <a:off x="5472003" y="1508408"/>
              <a:ext cx="576064" cy="250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952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01</a:t>
              </a:r>
              <a:endParaRPr lang="zh-CN" altLang="en-US" sz="2952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758999" y="3583994"/>
            <a:ext cx="1214819" cy="1095297"/>
            <a:chOff x="5424755" y="1340768"/>
            <a:chExt cx="670560" cy="604586"/>
          </a:xfrm>
        </p:grpSpPr>
        <p:grpSp>
          <p:nvGrpSpPr>
            <p:cNvPr id="26" name="组合 25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28" name="组合 27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30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31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29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7" name="TextBox 7"/>
            <p:cNvSpPr>
              <a:spLocks noChangeArrowheads="1"/>
            </p:cNvSpPr>
            <p:nvPr/>
          </p:nvSpPr>
          <p:spPr bwMode="auto">
            <a:xfrm>
              <a:off x="5472003" y="1508408"/>
              <a:ext cx="576064" cy="250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952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02</a:t>
              </a:r>
              <a:endParaRPr lang="zh-CN" altLang="en-US" sz="2952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733079" y="3583994"/>
            <a:ext cx="1214819" cy="1095297"/>
            <a:chOff x="5424755" y="1340768"/>
            <a:chExt cx="670560" cy="604586"/>
          </a:xfrm>
        </p:grpSpPr>
        <p:grpSp>
          <p:nvGrpSpPr>
            <p:cNvPr id="33" name="组合 32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35" name="组合 34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37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38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36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34" name="TextBox 7"/>
            <p:cNvSpPr>
              <a:spLocks noChangeArrowheads="1"/>
            </p:cNvSpPr>
            <p:nvPr/>
          </p:nvSpPr>
          <p:spPr bwMode="auto">
            <a:xfrm>
              <a:off x="5472003" y="1508408"/>
              <a:ext cx="576064" cy="250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952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03</a:t>
              </a:r>
              <a:endParaRPr lang="zh-CN" altLang="en-US" sz="2952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8783086" y="3583994"/>
            <a:ext cx="1214819" cy="1095297"/>
            <a:chOff x="5424755" y="1340768"/>
            <a:chExt cx="670560" cy="604586"/>
          </a:xfrm>
        </p:grpSpPr>
        <p:grpSp>
          <p:nvGrpSpPr>
            <p:cNvPr id="40" name="组合 39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42" name="组合 41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44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45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43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41" name="TextBox 7"/>
            <p:cNvSpPr>
              <a:spLocks noChangeArrowheads="1"/>
            </p:cNvSpPr>
            <p:nvPr/>
          </p:nvSpPr>
          <p:spPr bwMode="auto">
            <a:xfrm>
              <a:off x="5472003" y="1508408"/>
              <a:ext cx="576064" cy="250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952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04</a:t>
              </a:r>
              <a:endParaRPr lang="zh-CN" altLang="en-US" sz="2952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46" name="文本框 9"/>
          <p:cNvSpPr txBox="1"/>
          <p:nvPr/>
        </p:nvSpPr>
        <p:spPr>
          <a:xfrm>
            <a:off x="2557141" y="4933948"/>
            <a:ext cx="144259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47" name="文本框 9"/>
          <p:cNvSpPr txBox="1"/>
          <p:nvPr/>
        </p:nvSpPr>
        <p:spPr>
          <a:xfrm>
            <a:off x="2481214" y="5262176"/>
            <a:ext cx="1746302" cy="116306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48" name="文本框 9"/>
          <p:cNvSpPr txBox="1"/>
          <p:nvPr/>
        </p:nvSpPr>
        <p:spPr>
          <a:xfrm>
            <a:off x="4607147" y="4933948"/>
            <a:ext cx="144259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49" name="文本框 9"/>
          <p:cNvSpPr txBox="1"/>
          <p:nvPr/>
        </p:nvSpPr>
        <p:spPr>
          <a:xfrm>
            <a:off x="4531221" y="5262176"/>
            <a:ext cx="1746302" cy="116306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50" name="文本框 9"/>
          <p:cNvSpPr txBox="1"/>
          <p:nvPr/>
        </p:nvSpPr>
        <p:spPr>
          <a:xfrm>
            <a:off x="6657154" y="4933948"/>
            <a:ext cx="144259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51" name="文本框 9"/>
          <p:cNvSpPr txBox="1"/>
          <p:nvPr/>
        </p:nvSpPr>
        <p:spPr>
          <a:xfrm>
            <a:off x="6581227" y="5262176"/>
            <a:ext cx="1746302" cy="116306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52" name="文本框 9"/>
          <p:cNvSpPr txBox="1"/>
          <p:nvPr/>
        </p:nvSpPr>
        <p:spPr>
          <a:xfrm>
            <a:off x="8707160" y="4933948"/>
            <a:ext cx="144259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53" name="文本框 9"/>
          <p:cNvSpPr txBox="1"/>
          <p:nvPr/>
        </p:nvSpPr>
        <p:spPr>
          <a:xfrm>
            <a:off x="8631234" y="5262176"/>
            <a:ext cx="1746302" cy="116306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grpSp>
        <p:nvGrpSpPr>
          <p:cNvPr id="54" name="组合 53"/>
          <p:cNvGrpSpPr/>
          <p:nvPr/>
        </p:nvGrpSpPr>
        <p:grpSpPr>
          <a:xfrm>
            <a:off x="9856225" y="3540399"/>
            <a:ext cx="293532" cy="194551"/>
            <a:chOff x="9482595" y="2565731"/>
            <a:chExt cx="278384" cy="184511"/>
          </a:xfrm>
        </p:grpSpPr>
        <p:sp>
          <p:nvSpPr>
            <p:cNvPr id="55" name="椭圆 54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980075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5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250"/>
                            </p:stCondLst>
                            <p:childTnLst>
                              <p:par>
                                <p:cTn id="3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75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5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75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250"/>
                            </p:stCondLst>
                            <p:childTnLst>
                              <p:par>
                                <p:cTn id="5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750"/>
                            </p:stCondLst>
                            <p:childTnLst>
                              <p:par>
                                <p:cTn id="9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14" grpId="0" animBg="1"/>
      <p:bldP spid="15" grpId="0" animBg="1"/>
      <p:bldP spid="16" grpId="0" animBg="1"/>
      <p:bldP spid="17" grpId="0" animBg="1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任意多边形 23"/>
          <p:cNvSpPr/>
          <p:nvPr/>
        </p:nvSpPr>
        <p:spPr>
          <a:xfrm>
            <a:off x="3468255" y="3692252"/>
            <a:ext cx="1518523" cy="291491"/>
          </a:xfrm>
          <a:custGeom>
            <a:avLst/>
            <a:gdLst>
              <a:gd name="connsiteX0" fmla="*/ 0 w 2304962"/>
              <a:gd name="connsiteY0" fmla="*/ 0 h 442454"/>
              <a:gd name="connsiteX1" fmla="*/ 459306 w 2304962"/>
              <a:gd name="connsiteY1" fmla="*/ 442451 h 442454"/>
              <a:gd name="connsiteX2" fmla="*/ 905972 w 2304962"/>
              <a:gd name="connsiteY2" fmla="*/ 8427 h 442454"/>
              <a:gd name="connsiteX3" fmla="*/ 1369493 w 2304962"/>
              <a:gd name="connsiteY3" fmla="*/ 434023 h 442454"/>
              <a:gd name="connsiteX4" fmla="*/ 1841441 w 2304962"/>
              <a:gd name="connsiteY4" fmla="*/ 4213 h 442454"/>
              <a:gd name="connsiteX5" fmla="*/ 2304962 w 2304962"/>
              <a:gd name="connsiteY5" fmla="*/ 429810 h 442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04962" h="442454">
                <a:moveTo>
                  <a:pt x="0" y="0"/>
                </a:moveTo>
                <a:cubicBezTo>
                  <a:pt x="154155" y="220523"/>
                  <a:pt x="308311" y="441047"/>
                  <a:pt x="459306" y="442451"/>
                </a:cubicBezTo>
                <a:cubicBezTo>
                  <a:pt x="610301" y="443855"/>
                  <a:pt x="754274" y="9832"/>
                  <a:pt x="905972" y="8427"/>
                </a:cubicBezTo>
                <a:cubicBezTo>
                  <a:pt x="1057670" y="7022"/>
                  <a:pt x="1213582" y="434725"/>
                  <a:pt x="1369493" y="434023"/>
                </a:cubicBezTo>
                <a:cubicBezTo>
                  <a:pt x="1525404" y="433321"/>
                  <a:pt x="1685530" y="4915"/>
                  <a:pt x="1841441" y="4213"/>
                </a:cubicBezTo>
                <a:cubicBezTo>
                  <a:pt x="1997352" y="3511"/>
                  <a:pt x="2223495" y="345534"/>
                  <a:pt x="2304962" y="429810"/>
                </a:cubicBezTo>
              </a:path>
            </a:pathLst>
          </a:custGeom>
          <a:noFill/>
          <a:ln w="76200">
            <a:solidFill>
              <a:srgbClr val="C00000">
                <a:alpha val="38039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19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66" name="组合 65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69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7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4" name="KSO_Shape"/>
          <p:cNvSpPr>
            <a:spLocks/>
          </p:cNvSpPr>
          <p:nvPr/>
        </p:nvSpPr>
        <p:spPr bwMode="auto">
          <a:xfrm>
            <a:off x="767752" y="405056"/>
            <a:ext cx="334553" cy="284927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2563642" y="3241646"/>
            <a:ext cx="1214819" cy="1095297"/>
            <a:chOff x="5424755" y="1340768"/>
            <a:chExt cx="670560" cy="604586"/>
          </a:xfrm>
        </p:grpSpPr>
        <p:grpSp>
          <p:nvGrpSpPr>
            <p:cNvPr id="18" name="组合 17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20" name="组合 19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22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23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21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9" name="TextBox 7"/>
            <p:cNvSpPr>
              <a:spLocks noChangeArrowheads="1"/>
            </p:cNvSpPr>
            <p:nvPr/>
          </p:nvSpPr>
          <p:spPr bwMode="auto">
            <a:xfrm>
              <a:off x="5472003" y="1476608"/>
              <a:ext cx="576064" cy="3057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输入</a:t>
              </a:r>
              <a:endParaRPr lang="en-US" altLang="zh-CN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标题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725492" y="2864215"/>
            <a:ext cx="2022072" cy="1823126"/>
            <a:chOff x="4702856" y="2924944"/>
            <a:chExt cx="1401009" cy="1263169"/>
          </a:xfrm>
        </p:grpSpPr>
        <p:grpSp>
          <p:nvGrpSpPr>
            <p:cNvPr id="26" name="组合 25"/>
            <p:cNvGrpSpPr/>
            <p:nvPr/>
          </p:nvGrpSpPr>
          <p:grpSpPr>
            <a:xfrm>
              <a:off x="4702856" y="2924944"/>
              <a:ext cx="1401009" cy="1263169"/>
              <a:chOff x="5424755" y="1340768"/>
              <a:chExt cx="670560" cy="604586"/>
            </a:xfrm>
          </p:grpSpPr>
          <p:grpSp>
            <p:nvGrpSpPr>
              <p:cNvPr id="28" name="组合 27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30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31" name="Freeform 5"/>
                <p:cNvSpPr>
                  <a:spLocks/>
                </p:cNvSpPr>
                <p:nvPr/>
              </p:nvSpPr>
              <p:spPr bwMode="auto">
                <a:xfrm rot="1855731">
                  <a:off x="3764580" y="2863368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29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7" name="矩形 26"/>
            <p:cNvSpPr/>
            <p:nvPr/>
          </p:nvSpPr>
          <p:spPr>
            <a:xfrm>
              <a:off x="4883891" y="3130414"/>
              <a:ext cx="1159817" cy="822694"/>
            </a:xfrm>
            <a:prstGeom prst="rect">
              <a:avLst/>
            </a:prstGeom>
          </p:spPr>
          <p:txBody>
            <a:bodyPr wrap="square" lIns="96406" tIns="48204" rIns="96406" bIns="48204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lang="zh-CN" altLang="en-US" sz="1476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itchFamily="34" charset="-122"/>
                </a:rPr>
                <a:t>在此录入上述图表的描述说明，录入上述图表的描述说明。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353449" y="2033701"/>
            <a:ext cx="707047" cy="637483"/>
            <a:chOff x="5424755" y="1340768"/>
            <a:chExt cx="670560" cy="604586"/>
          </a:xfrm>
        </p:grpSpPr>
        <p:grpSp>
          <p:nvGrpSpPr>
            <p:cNvPr id="33" name="组合 32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35" name="组合 34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37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38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36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34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01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39" name="矩形 38"/>
          <p:cNvSpPr/>
          <p:nvPr/>
        </p:nvSpPr>
        <p:spPr>
          <a:xfrm>
            <a:off x="7252374" y="1870023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矩形 47"/>
          <p:cNvSpPr>
            <a:spLocks noChangeArrowheads="1"/>
          </p:cNvSpPr>
          <p:nvPr/>
        </p:nvSpPr>
        <p:spPr bwMode="auto">
          <a:xfrm>
            <a:off x="7252374" y="2210596"/>
            <a:ext cx="3125162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41" name="组合 40"/>
          <p:cNvGrpSpPr/>
          <p:nvPr/>
        </p:nvGrpSpPr>
        <p:grpSpPr>
          <a:xfrm>
            <a:off x="6960858" y="2948733"/>
            <a:ext cx="707047" cy="637483"/>
            <a:chOff x="5424755" y="1340768"/>
            <a:chExt cx="670560" cy="604586"/>
          </a:xfrm>
        </p:grpSpPr>
        <p:grpSp>
          <p:nvGrpSpPr>
            <p:cNvPr id="42" name="组合 41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44" name="组合 43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46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47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45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43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02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48" name="矩形 47"/>
          <p:cNvSpPr/>
          <p:nvPr/>
        </p:nvSpPr>
        <p:spPr>
          <a:xfrm>
            <a:off x="7859784" y="2785055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9" name="矩形 47"/>
          <p:cNvSpPr>
            <a:spLocks noChangeArrowheads="1"/>
          </p:cNvSpPr>
          <p:nvPr/>
        </p:nvSpPr>
        <p:spPr bwMode="auto">
          <a:xfrm>
            <a:off x="7859783" y="3125629"/>
            <a:ext cx="3125162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50" name="组合 49"/>
          <p:cNvGrpSpPr/>
          <p:nvPr/>
        </p:nvGrpSpPr>
        <p:grpSpPr>
          <a:xfrm>
            <a:off x="6960858" y="3935773"/>
            <a:ext cx="707047" cy="637483"/>
            <a:chOff x="5424755" y="1340768"/>
            <a:chExt cx="670560" cy="604586"/>
          </a:xfrm>
        </p:grpSpPr>
        <p:grpSp>
          <p:nvGrpSpPr>
            <p:cNvPr id="51" name="组合 50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53" name="组合 52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55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56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54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52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03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57" name="矩形 56"/>
          <p:cNvSpPr/>
          <p:nvPr/>
        </p:nvSpPr>
        <p:spPr>
          <a:xfrm>
            <a:off x="7859784" y="3772096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8" name="矩形 47"/>
          <p:cNvSpPr>
            <a:spLocks noChangeArrowheads="1"/>
          </p:cNvSpPr>
          <p:nvPr/>
        </p:nvSpPr>
        <p:spPr bwMode="auto">
          <a:xfrm>
            <a:off x="7859783" y="4112669"/>
            <a:ext cx="3125162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59" name="组合 58"/>
          <p:cNvGrpSpPr/>
          <p:nvPr/>
        </p:nvGrpSpPr>
        <p:grpSpPr>
          <a:xfrm>
            <a:off x="6353449" y="4846887"/>
            <a:ext cx="707047" cy="637483"/>
            <a:chOff x="5424755" y="1340768"/>
            <a:chExt cx="670560" cy="604586"/>
          </a:xfrm>
        </p:grpSpPr>
        <p:grpSp>
          <p:nvGrpSpPr>
            <p:cNvPr id="60" name="组合 59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62" name="组合 61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64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b="1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68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b="1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63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61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04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70" name="矩形 69"/>
          <p:cNvSpPr/>
          <p:nvPr/>
        </p:nvSpPr>
        <p:spPr>
          <a:xfrm>
            <a:off x="7252374" y="4683210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1" name="矩形 47"/>
          <p:cNvSpPr>
            <a:spLocks noChangeArrowheads="1"/>
          </p:cNvSpPr>
          <p:nvPr/>
        </p:nvSpPr>
        <p:spPr bwMode="auto">
          <a:xfrm>
            <a:off x="7252374" y="5023783"/>
            <a:ext cx="3125162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72" name="组合 71"/>
          <p:cNvGrpSpPr/>
          <p:nvPr/>
        </p:nvGrpSpPr>
        <p:grpSpPr>
          <a:xfrm>
            <a:off x="3630280" y="3160768"/>
            <a:ext cx="293532" cy="194551"/>
            <a:chOff x="9482595" y="2565731"/>
            <a:chExt cx="278384" cy="184511"/>
          </a:xfrm>
        </p:grpSpPr>
        <p:sp>
          <p:nvSpPr>
            <p:cNvPr id="75" name="椭圆 74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椭圆 75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352855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5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125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6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5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125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250"/>
                            </p:stCondLst>
                            <p:childTnLst>
                              <p:par>
                                <p:cTn id="37" presetID="26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5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125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4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4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900"/>
                            </p:stCondLst>
                            <p:childTnLst>
                              <p:par>
                                <p:cTn id="6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4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800"/>
                            </p:stCondLst>
                            <p:childTnLst>
                              <p:par>
                                <p:cTn id="7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4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4" dur="4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700"/>
                            </p:stCondLst>
                            <p:childTnLst>
                              <p:par>
                                <p:cTn id="8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4" dur="4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7" dur="4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600"/>
                            </p:stCondLst>
                            <p:childTnLst>
                              <p:par>
                                <p:cTn id="9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4" grpId="1" animBg="1"/>
      <p:bldP spid="24" grpId="2" animBg="1"/>
      <p:bldP spid="24" grpId="3" animBg="1"/>
      <p:bldP spid="74" grpId="0" animBg="1"/>
      <p:bldP spid="39" grpId="0"/>
      <p:bldP spid="40" grpId="0"/>
      <p:bldP spid="48" grpId="0"/>
      <p:bldP spid="49" grpId="0"/>
      <p:bldP spid="57" grpId="0"/>
      <p:bldP spid="58" grpId="0"/>
      <p:bldP spid="70" grpId="0"/>
      <p:bldP spid="7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20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66" name="组合 65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69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7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4" name="KSO_Shape"/>
          <p:cNvSpPr>
            <a:spLocks/>
          </p:cNvSpPr>
          <p:nvPr/>
        </p:nvSpPr>
        <p:spPr bwMode="auto">
          <a:xfrm>
            <a:off x="767752" y="405056"/>
            <a:ext cx="334553" cy="284927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cxnSp>
        <p:nvCxnSpPr>
          <p:cNvPr id="14" name="Straight Connector 16"/>
          <p:cNvCxnSpPr/>
          <p:nvPr/>
        </p:nvCxnSpPr>
        <p:spPr>
          <a:xfrm>
            <a:off x="1797879" y="4275702"/>
            <a:ext cx="4663421" cy="0"/>
          </a:xfrm>
          <a:prstGeom prst="line">
            <a:avLst/>
          </a:prstGeom>
          <a:ln w="76200">
            <a:solidFill>
              <a:srgbClr val="C0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34"/>
          <p:cNvCxnSpPr/>
          <p:nvPr/>
        </p:nvCxnSpPr>
        <p:spPr>
          <a:xfrm flipV="1">
            <a:off x="2396697" y="1657842"/>
            <a:ext cx="0" cy="2607248"/>
          </a:xfrm>
          <a:prstGeom prst="line">
            <a:avLst/>
          </a:prstGeom>
          <a:ln>
            <a:solidFill>
              <a:srgbClr val="C00000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32"/>
          <p:cNvCxnSpPr/>
          <p:nvPr/>
        </p:nvCxnSpPr>
        <p:spPr>
          <a:xfrm flipV="1">
            <a:off x="3077522" y="1657842"/>
            <a:ext cx="0" cy="2607248"/>
          </a:xfrm>
          <a:prstGeom prst="line">
            <a:avLst/>
          </a:prstGeom>
          <a:ln>
            <a:solidFill>
              <a:srgbClr val="C00000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30"/>
          <p:cNvCxnSpPr/>
          <p:nvPr/>
        </p:nvCxnSpPr>
        <p:spPr>
          <a:xfrm flipV="1">
            <a:off x="3758347" y="1657842"/>
            <a:ext cx="0" cy="2607248"/>
          </a:xfrm>
          <a:prstGeom prst="line">
            <a:avLst/>
          </a:prstGeom>
          <a:ln>
            <a:solidFill>
              <a:srgbClr val="C00000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27"/>
          <p:cNvCxnSpPr/>
          <p:nvPr/>
        </p:nvCxnSpPr>
        <p:spPr>
          <a:xfrm flipV="1">
            <a:off x="4439172" y="1657842"/>
            <a:ext cx="0" cy="2607248"/>
          </a:xfrm>
          <a:prstGeom prst="line">
            <a:avLst/>
          </a:prstGeom>
          <a:ln>
            <a:solidFill>
              <a:srgbClr val="C00000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25"/>
          <p:cNvCxnSpPr/>
          <p:nvPr/>
        </p:nvCxnSpPr>
        <p:spPr>
          <a:xfrm flipV="1">
            <a:off x="5119998" y="1657842"/>
            <a:ext cx="0" cy="2607248"/>
          </a:xfrm>
          <a:prstGeom prst="line">
            <a:avLst/>
          </a:prstGeom>
          <a:ln>
            <a:solidFill>
              <a:srgbClr val="C00000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23"/>
          <p:cNvCxnSpPr/>
          <p:nvPr/>
        </p:nvCxnSpPr>
        <p:spPr>
          <a:xfrm flipV="1">
            <a:off x="5800823" y="1657842"/>
            <a:ext cx="0" cy="2607248"/>
          </a:xfrm>
          <a:prstGeom prst="line">
            <a:avLst/>
          </a:prstGeom>
          <a:ln>
            <a:solidFill>
              <a:srgbClr val="C00000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组合 20"/>
          <p:cNvGrpSpPr/>
          <p:nvPr/>
        </p:nvGrpSpPr>
        <p:grpSpPr>
          <a:xfrm>
            <a:off x="2122610" y="2607182"/>
            <a:ext cx="494592" cy="1646130"/>
            <a:chOff x="2787784" y="3964744"/>
            <a:chExt cx="541811" cy="1699070"/>
          </a:xfrm>
        </p:grpSpPr>
        <p:grpSp>
          <p:nvGrpSpPr>
            <p:cNvPr id="22" name="组合 21"/>
            <p:cNvGrpSpPr/>
            <p:nvPr/>
          </p:nvGrpSpPr>
          <p:grpSpPr>
            <a:xfrm rot="5400000">
              <a:off x="2209155" y="4543373"/>
              <a:ext cx="1699070" cy="541811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24" name="圆角矩形 23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5" name="圆角矩形 24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3" name="标题 4"/>
            <p:cNvSpPr txBox="1">
              <a:spLocks/>
            </p:cNvSpPr>
            <p:nvPr/>
          </p:nvSpPr>
          <p:spPr>
            <a:xfrm rot="5400000">
              <a:off x="2252170" y="4594114"/>
              <a:ext cx="1628141" cy="468860"/>
            </a:xfrm>
            <a:prstGeom prst="rect">
              <a:avLst/>
            </a:prstGeom>
          </p:spPr>
          <p:txBody>
            <a:bodyPr vert="horz" lIns="96416" tIns="48208" rIns="96416" bIns="48208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endParaRPr lang="zh-CN" altLang="en-US" sz="1687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816046" y="1975528"/>
            <a:ext cx="494592" cy="2277785"/>
            <a:chOff x="2787784" y="3964744"/>
            <a:chExt cx="541811" cy="1699070"/>
          </a:xfrm>
        </p:grpSpPr>
        <p:grpSp>
          <p:nvGrpSpPr>
            <p:cNvPr id="27" name="组合 26"/>
            <p:cNvGrpSpPr/>
            <p:nvPr/>
          </p:nvGrpSpPr>
          <p:grpSpPr>
            <a:xfrm rot="5400000">
              <a:off x="2209155" y="4543373"/>
              <a:ext cx="1699070" cy="541811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29" name="圆角矩形 28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0" name="圆角矩形 29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8" name="标题 4"/>
            <p:cNvSpPr txBox="1">
              <a:spLocks/>
            </p:cNvSpPr>
            <p:nvPr/>
          </p:nvSpPr>
          <p:spPr>
            <a:xfrm rot="5400000">
              <a:off x="2252170" y="4594114"/>
              <a:ext cx="1628141" cy="468860"/>
            </a:xfrm>
            <a:prstGeom prst="rect">
              <a:avLst/>
            </a:prstGeom>
          </p:spPr>
          <p:txBody>
            <a:bodyPr vert="horz" lIns="96416" tIns="48208" rIns="96416" bIns="48208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endParaRPr lang="zh-CN" altLang="en-US" sz="1687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538417" y="2484419"/>
            <a:ext cx="494592" cy="1768894"/>
            <a:chOff x="2787784" y="3964744"/>
            <a:chExt cx="541811" cy="1699070"/>
          </a:xfrm>
        </p:grpSpPr>
        <p:grpSp>
          <p:nvGrpSpPr>
            <p:cNvPr id="32" name="组合 31"/>
            <p:cNvGrpSpPr/>
            <p:nvPr/>
          </p:nvGrpSpPr>
          <p:grpSpPr>
            <a:xfrm rot="5400000">
              <a:off x="2209155" y="4543373"/>
              <a:ext cx="1699070" cy="541811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34" name="圆角矩形 33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圆角矩形 34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3" name="标题 4"/>
            <p:cNvSpPr txBox="1">
              <a:spLocks/>
            </p:cNvSpPr>
            <p:nvPr/>
          </p:nvSpPr>
          <p:spPr>
            <a:xfrm rot="5400000">
              <a:off x="2252170" y="4594114"/>
              <a:ext cx="1628141" cy="468860"/>
            </a:xfrm>
            <a:prstGeom prst="rect">
              <a:avLst/>
            </a:prstGeom>
          </p:spPr>
          <p:txBody>
            <a:bodyPr vert="horz" lIns="96416" tIns="48208" rIns="96416" bIns="48208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endParaRPr lang="zh-CN" altLang="en-US" sz="1687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4182717" y="2042194"/>
            <a:ext cx="494592" cy="2211118"/>
            <a:chOff x="2787784" y="3964744"/>
            <a:chExt cx="541811" cy="1699070"/>
          </a:xfrm>
        </p:grpSpPr>
        <p:grpSp>
          <p:nvGrpSpPr>
            <p:cNvPr id="37" name="组合 36"/>
            <p:cNvGrpSpPr/>
            <p:nvPr/>
          </p:nvGrpSpPr>
          <p:grpSpPr>
            <a:xfrm rot="5400000">
              <a:off x="2209155" y="4543373"/>
              <a:ext cx="1699070" cy="541811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39" name="圆角矩形 38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0" name="圆角矩形 39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8" name="标题 4"/>
            <p:cNvSpPr txBox="1">
              <a:spLocks/>
            </p:cNvSpPr>
            <p:nvPr/>
          </p:nvSpPr>
          <p:spPr>
            <a:xfrm rot="5400000">
              <a:off x="2252170" y="4594114"/>
              <a:ext cx="1628141" cy="468860"/>
            </a:xfrm>
            <a:prstGeom prst="rect">
              <a:avLst/>
            </a:prstGeom>
          </p:spPr>
          <p:txBody>
            <a:bodyPr vert="horz" lIns="96416" tIns="48208" rIns="96416" bIns="48208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endParaRPr lang="zh-CN" altLang="en-US" sz="1687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866053" y="2961465"/>
            <a:ext cx="494592" cy="1291848"/>
            <a:chOff x="2787784" y="3964744"/>
            <a:chExt cx="541811" cy="1699070"/>
          </a:xfrm>
        </p:grpSpPr>
        <p:grpSp>
          <p:nvGrpSpPr>
            <p:cNvPr id="42" name="组合 41"/>
            <p:cNvGrpSpPr/>
            <p:nvPr/>
          </p:nvGrpSpPr>
          <p:grpSpPr>
            <a:xfrm rot="5400000">
              <a:off x="2209155" y="4543373"/>
              <a:ext cx="1699070" cy="541811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44" name="圆角矩形 43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5" name="圆角矩形 44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3" name="标题 4"/>
            <p:cNvSpPr txBox="1">
              <a:spLocks/>
            </p:cNvSpPr>
            <p:nvPr/>
          </p:nvSpPr>
          <p:spPr>
            <a:xfrm rot="5400000">
              <a:off x="2252170" y="4594114"/>
              <a:ext cx="1628141" cy="468860"/>
            </a:xfrm>
            <a:prstGeom prst="rect">
              <a:avLst/>
            </a:prstGeom>
          </p:spPr>
          <p:txBody>
            <a:bodyPr vert="horz" lIns="96416" tIns="48208" rIns="96416" bIns="48208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endParaRPr lang="zh-CN" altLang="en-US" sz="1687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549388" y="2431085"/>
            <a:ext cx="494592" cy="1822228"/>
            <a:chOff x="2787784" y="3964744"/>
            <a:chExt cx="541811" cy="1699070"/>
          </a:xfrm>
        </p:grpSpPr>
        <p:grpSp>
          <p:nvGrpSpPr>
            <p:cNvPr id="47" name="组合 46"/>
            <p:cNvGrpSpPr/>
            <p:nvPr/>
          </p:nvGrpSpPr>
          <p:grpSpPr>
            <a:xfrm rot="5400000">
              <a:off x="2209155" y="4543373"/>
              <a:ext cx="1699070" cy="541811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49" name="圆角矩形 48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0" name="圆角矩形 49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8" name="标题 4"/>
            <p:cNvSpPr txBox="1">
              <a:spLocks/>
            </p:cNvSpPr>
            <p:nvPr/>
          </p:nvSpPr>
          <p:spPr>
            <a:xfrm rot="5400000">
              <a:off x="2252170" y="4594114"/>
              <a:ext cx="1628141" cy="468860"/>
            </a:xfrm>
            <a:prstGeom prst="rect">
              <a:avLst/>
            </a:prstGeom>
          </p:spPr>
          <p:txBody>
            <a:bodyPr vert="horz" lIns="96416" tIns="48208" rIns="96416" bIns="48208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endParaRPr lang="zh-CN" altLang="en-US" sz="1687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1" name="TextBox 50"/>
          <p:cNvSpPr txBox="1"/>
          <p:nvPr/>
        </p:nvSpPr>
        <p:spPr>
          <a:xfrm>
            <a:off x="2132654" y="2607180"/>
            <a:ext cx="444289" cy="1646133"/>
          </a:xfrm>
          <a:prstGeom prst="rect">
            <a:avLst/>
          </a:prstGeom>
          <a:noFill/>
        </p:spPr>
        <p:txBody>
          <a:bodyPr vert="eaVert" wrap="square">
            <a:spAutoFit/>
          </a:bodyPr>
          <a:lstStyle/>
          <a:p>
            <a:pPr algn="ctr"/>
            <a:r>
              <a:rPr lang="en-US" altLang="zh-CN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600</a:t>
            </a:r>
            <a:r>
              <a:rPr lang="zh-CN" altLang="en-US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万</a:t>
            </a:r>
            <a:r>
              <a:rPr lang="en-US" sz="1107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2815989" y="2607180"/>
            <a:ext cx="444289" cy="1646133"/>
          </a:xfrm>
          <a:prstGeom prst="rect">
            <a:avLst/>
          </a:prstGeom>
          <a:noFill/>
        </p:spPr>
        <p:txBody>
          <a:bodyPr vert="eaVert" wrap="square">
            <a:spAutoFit/>
          </a:bodyPr>
          <a:lstStyle/>
          <a:p>
            <a:pPr algn="ctr"/>
            <a:r>
              <a:rPr lang="en-US" altLang="zh-CN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900</a:t>
            </a:r>
            <a:r>
              <a:rPr lang="zh-CN" altLang="en-US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万</a:t>
            </a:r>
            <a:r>
              <a:rPr lang="en-US" sz="1107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3576475" y="2582937"/>
            <a:ext cx="444289" cy="1646133"/>
          </a:xfrm>
          <a:prstGeom prst="rect">
            <a:avLst/>
          </a:prstGeom>
          <a:noFill/>
        </p:spPr>
        <p:txBody>
          <a:bodyPr vert="eaVert" wrap="square">
            <a:spAutoFit/>
          </a:bodyPr>
          <a:lstStyle/>
          <a:p>
            <a:pPr algn="ctr"/>
            <a:r>
              <a:rPr lang="en-US" altLang="zh-CN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650</a:t>
            </a:r>
            <a:r>
              <a:rPr lang="zh-CN" altLang="en-US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万</a:t>
            </a:r>
            <a:r>
              <a:rPr lang="en-US" sz="1107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4182660" y="2582937"/>
            <a:ext cx="444289" cy="1646133"/>
          </a:xfrm>
          <a:prstGeom prst="rect">
            <a:avLst/>
          </a:prstGeom>
          <a:noFill/>
        </p:spPr>
        <p:txBody>
          <a:bodyPr vert="eaVert" wrap="square">
            <a:spAutoFit/>
          </a:bodyPr>
          <a:lstStyle/>
          <a:p>
            <a:pPr algn="ctr"/>
            <a:r>
              <a:rPr lang="en-US" altLang="zh-CN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850</a:t>
            </a:r>
            <a:r>
              <a:rPr lang="zh-CN" altLang="en-US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万</a:t>
            </a:r>
            <a:r>
              <a:rPr lang="en-US" sz="1107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4865996" y="2582937"/>
            <a:ext cx="444289" cy="1646133"/>
          </a:xfrm>
          <a:prstGeom prst="rect">
            <a:avLst/>
          </a:prstGeom>
          <a:noFill/>
        </p:spPr>
        <p:txBody>
          <a:bodyPr vert="eaVert" wrap="square">
            <a:spAutoFit/>
          </a:bodyPr>
          <a:lstStyle/>
          <a:p>
            <a:pPr algn="ctr"/>
            <a:r>
              <a:rPr lang="en-US" altLang="zh-CN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500</a:t>
            </a:r>
            <a:r>
              <a:rPr lang="zh-CN" altLang="en-US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万</a:t>
            </a:r>
            <a:r>
              <a:rPr lang="en-US" sz="1107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5549331" y="2582937"/>
            <a:ext cx="444289" cy="1646133"/>
          </a:xfrm>
          <a:prstGeom prst="rect">
            <a:avLst/>
          </a:prstGeom>
          <a:noFill/>
        </p:spPr>
        <p:txBody>
          <a:bodyPr vert="eaVert" wrap="square">
            <a:spAutoFit/>
          </a:bodyPr>
          <a:lstStyle/>
          <a:p>
            <a:pPr algn="ctr"/>
            <a:r>
              <a:rPr lang="en-US" altLang="zh-CN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700</a:t>
            </a:r>
            <a:r>
              <a:rPr lang="zh-CN" altLang="en-US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万</a:t>
            </a:r>
            <a:r>
              <a:rPr lang="en-US" sz="1107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6830032" y="2351048"/>
            <a:ext cx="4403718" cy="9084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476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</a:rPr>
              <a:t>点击输入简要文字解说，解说文字尽量概括精炼，不用多余的文字修饰，简洁精准的 解说所提炼的核心概念。点击输入简要文字解说，解说文字尽量概括精炼，不用多余的文字修饰。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6830032" y="1928005"/>
            <a:ext cx="2171398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itchFamily="34" charset="-122"/>
              </a:rPr>
              <a:t>点击输入标题文本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6830032" y="3737562"/>
            <a:ext cx="3416677" cy="71391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4639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53,648,258</a:t>
            </a:r>
            <a:endParaRPr lang="zh-CN" altLang="en-US" sz="4639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854136" y="3487493"/>
            <a:ext cx="1518523" cy="22711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76" b="1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itchFamily="34" charset="-122"/>
              </a:rPr>
              <a:t>全年总额：</a:t>
            </a:r>
          </a:p>
        </p:txBody>
      </p:sp>
      <p:grpSp>
        <p:nvGrpSpPr>
          <p:cNvPr id="63" name="组合 62"/>
          <p:cNvGrpSpPr/>
          <p:nvPr/>
        </p:nvGrpSpPr>
        <p:grpSpPr>
          <a:xfrm>
            <a:off x="1431178" y="5187445"/>
            <a:ext cx="555195" cy="500571"/>
            <a:chOff x="5424755" y="1340768"/>
            <a:chExt cx="670560" cy="604586"/>
          </a:xfrm>
        </p:grpSpPr>
        <p:grpSp>
          <p:nvGrpSpPr>
            <p:cNvPr id="64" name="组合 63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70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8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2" name="文本框 9"/>
          <p:cNvSpPr txBox="1"/>
          <p:nvPr/>
        </p:nvSpPr>
        <p:spPr>
          <a:xfrm>
            <a:off x="2101584" y="5202387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75" name="直接连接符 74"/>
          <p:cNvCxnSpPr/>
          <p:nvPr/>
        </p:nvCxnSpPr>
        <p:spPr>
          <a:xfrm>
            <a:off x="2177510" y="5582017"/>
            <a:ext cx="8611770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6" name="组合 75"/>
          <p:cNvGrpSpPr/>
          <p:nvPr/>
        </p:nvGrpSpPr>
        <p:grpSpPr>
          <a:xfrm>
            <a:off x="10939926" y="5444497"/>
            <a:ext cx="272798" cy="245958"/>
            <a:chOff x="3720691" y="2824413"/>
            <a:chExt cx="1341120" cy="1209172"/>
          </a:xfrm>
        </p:grpSpPr>
        <p:sp>
          <p:nvSpPr>
            <p:cNvPr id="77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9" name="TextBox 78"/>
          <p:cNvSpPr txBox="1"/>
          <p:nvPr/>
        </p:nvSpPr>
        <p:spPr>
          <a:xfrm>
            <a:off x="2075665" y="5737604"/>
            <a:ext cx="9010210" cy="682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  <p:grpSp>
        <p:nvGrpSpPr>
          <p:cNvPr id="80" name="组合 79"/>
          <p:cNvGrpSpPr/>
          <p:nvPr/>
        </p:nvGrpSpPr>
        <p:grpSpPr>
          <a:xfrm>
            <a:off x="9953177" y="3662673"/>
            <a:ext cx="293532" cy="194551"/>
            <a:chOff x="9482595" y="2565731"/>
            <a:chExt cx="278384" cy="184511"/>
          </a:xfrm>
        </p:grpSpPr>
        <p:sp>
          <p:nvSpPr>
            <p:cNvPr id="81" name="椭圆 80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椭圆 81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589061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5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0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5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4300"/>
                            </p:stCondLst>
                            <p:childTnLst>
                              <p:par>
                                <p:cTn id="12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6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5100"/>
                            </p:stCondLst>
                            <p:childTnLst>
                              <p:par>
                                <p:cTn id="1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5600"/>
                            </p:stCondLst>
                            <p:childTnLst>
                              <p:par>
                                <p:cTn id="13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6100"/>
                            </p:stCondLst>
                            <p:childTnLst>
                              <p:par>
                                <p:cTn id="1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7100"/>
                            </p:stCondLst>
                            <p:childTnLst>
                              <p:par>
                                <p:cTn id="1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7850"/>
                            </p:stCondLst>
                            <p:childTnLst>
                              <p:par>
                                <p:cTn id="156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8350"/>
                            </p:stCondLst>
                            <p:childTnLst>
                              <p:par>
                                <p:cTn id="16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72" grpId="0"/>
      <p:bldP spid="7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21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66" name="组合 65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69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7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4" name="KSO_Shape"/>
          <p:cNvSpPr>
            <a:spLocks/>
          </p:cNvSpPr>
          <p:nvPr/>
        </p:nvSpPr>
        <p:spPr bwMode="auto">
          <a:xfrm>
            <a:off x="767752" y="405056"/>
            <a:ext cx="334553" cy="284927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4607147" y="4375587"/>
            <a:ext cx="1214819" cy="1095297"/>
            <a:chOff x="5424755" y="1340768"/>
            <a:chExt cx="670560" cy="604586"/>
          </a:xfrm>
        </p:grpSpPr>
        <p:grpSp>
          <p:nvGrpSpPr>
            <p:cNvPr id="15" name="组合 14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7" name="组合 16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9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20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8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6" name="TextBox 7"/>
            <p:cNvSpPr>
              <a:spLocks noChangeArrowheads="1"/>
            </p:cNvSpPr>
            <p:nvPr/>
          </p:nvSpPr>
          <p:spPr bwMode="auto">
            <a:xfrm>
              <a:off x="5472003" y="1508408"/>
              <a:ext cx="576064" cy="250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952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04</a:t>
              </a:r>
              <a:endParaRPr lang="zh-CN" altLang="en-US" sz="2952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214556" y="3312620"/>
            <a:ext cx="1214819" cy="1095297"/>
            <a:chOff x="5424755" y="1340768"/>
            <a:chExt cx="670560" cy="604586"/>
          </a:xfrm>
        </p:grpSpPr>
        <p:grpSp>
          <p:nvGrpSpPr>
            <p:cNvPr id="22" name="组合 21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24" name="组合 23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26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27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25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3" name="TextBox 7"/>
            <p:cNvSpPr>
              <a:spLocks noChangeArrowheads="1"/>
            </p:cNvSpPr>
            <p:nvPr/>
          </p:nvSpPr>
          <p:spPr bwMode="auto">
            <a:xfrm>
              <a:off x="5472003" y="1508408"/>
              <a:ext cx="576064" cy="250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952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03</a:t>
              </a:r>
              <a:endParaRPr lang="zh-CN" altLang="en-US" sz="2952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429375" y="3312620"/>
            <a:ext cx="1214819" cy="1095297"/>
            <a:chOff x="5424755" y="1340768"/>
            <a:chExt cx="670560" cy="604586"/>
          </a:xfrm>
        </p:grpSpPr>
        <p:grpSp>
          <p:nvGrpSpPr>
            <p:cNvPr id="29" name="组合 28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31" name="组合 30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33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34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32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30" name="TextBox 7"/>
            <p:cNvSpPr>
              <a:spLocks noChangeArrowheads="1"/>
            </p:cNvSpPr>
            <p:nvPr/>
          </p:nvSpPr>
          <p:spPr bwMode="auto">
            <a:xfrm>
              <a:off x="5472003" y="1508408"/>
              <a:ext cx="576064" cy="250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952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02</a:t>
              </a:r>
              <a:endParaRPr lang="zh-CN" altLang="en-US" sz="2952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7112710" y="2293250"/>
            <a:ext cx="1214819" cy="1095297"/>
            <a:chOff x="5424755" y="1340768"/>
            <a:chExt cx="670560" cy="604586"/>
          </a:xfrm>
        </p:grpSpPr>
        <p:grpSp>
          <p:nvGrpSpPr>
            <p:cNvPr id="36" name="组合 35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38" name="组合 37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40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41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39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37" name="TextBox 7"/>
            <p:cNvSpPr>
              <a:spLocks noChangeArrowheads="1"/>
            </p:cNvSpPr>
            <p:nvPr/>
          </p:nvSpPr>
          <p:spPr bwMode="auto">
            <a:xfrm>
              <a:off x="5472003" y="1508408"/>
              <a:ext cx="576064" cy="250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952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01</a:t>
              </a:r>
              <a:endParaRPr lang="zh-CN" altLang="en-US" sz="2952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42" name="矩形 41"/>
          <p:cNvSpPr/>
          <p:nvPr/>
        </p:nvSpPr>
        <p:spPr>
          <a:xfrm>
            <a:off x="8469630" y="2325580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矩形 47"/>
          <p:cNvSpPr>
            <a:spLocks noChangeArrowheads="1"/>
          </p:cNvSpPr>
          <p:nvPr/>
        </p:nvSpPr>
        <p:spPr bwMode="auto">
          <a:xfrm>
            <a:off x="8468905" y="2666153"/>
            <a:ext cx="3047522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sp>
        <p:nvSpPr>
          <p:cNvPr id="44" name="矩形 43"/>
          <p:cNvSpPr/>
          <p:nvPr/>
        </p:nvSpPr>
        <p:spPr>
          <a:xfrm>
            <a:off x="7872697" y="3468391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矩形 47"/>
          <p:cNvSpPr>
            <a:spLocks noChangeArrowheads="1"/>
          </p:cNvSpPr>
          <p:nvPr/>
        </p:nvSpPr>
        <p:spPr bwMode="auto">
          <a:xfrm>
            <a:off x="7871973" y="3808964"/>
            <a:ext cx="3047522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sp>
        <p:nvSpPr>
          <p:cNvPr id="46" name="矩形 45"/>
          <p:cNvSpPr/>
          <p:nvPr/>
        </p:nvSpPr>
        <p:spPr>
          <a:xfrm>
            <a:off x="2026383" y="3464473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矩形 47"/>
          <p:cNvSpPr>
            <a:spLocks noChangeArrowheads="1"/>
          </p:cNvSpPr>
          <p:nvPr/>
        </p:nvSpPr>
        <p:spPr bwMode="auto">
          <a:xfrm>
            <a:off x="2025658" y="3805046"/>
            <a:ext cx="3047522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sp>
        <p:nvSpPr>
          <p:cNvPr id="48" name="矩形 47"/>
          <p:cNvSpPr/>
          <p:nvPr/>
        </p:nvSpPr>
        <p:spPr>
          <a:xfrm>
            <a:off x="1418973" y="4607283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9" name="矩形 47"/>
          <p:cNvSpPr>
            <a:spLocks noChangeArrowheads="1"/>
          </p:cNvSpPr>
          <p:nvPr/>
        </p:nvSpPr>
        <p:spPr bwMode="auto">
          <a:xfrm>
            <a:off x="1418249" y="4947857"/>
            <a:ext cx="3047522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grpSp>
        <p:nvGrpSpPr>
          <p:cNvPr id="50" name="组合 49"/>
          <p:cNvGrpSpPr/>
          <p:nvPr/>
        </p:nvGrpSpPr>
        <p:grpSpPr>
          <a:xfrm>
            <a:off x="7720120" y="2021876"/>
            <a:ext cx="293532" cy="194551"/>
            <a:chOff x="9482595" y="2565731"/>
            <a:chExt cx="278384" cy="184511"/>
          </a:xfrm>
        </p:grpSpPr>
        <p:sp>
          <p:nvSpPr>
            <p:cNvPr id="51" name="椭圆 50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52" name="椭圆 51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61376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5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250"/>
                            </p:stCondLst>
                            <p:childTnLst>
                              <p:par>
                                <p:cTn id="3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4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4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4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4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4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4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650"/>
                            </p:stCondLst>
                            <p:childTnLst>
                              <p:par>
                                <p:cTn id="7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矩形 64"/>
          <p:cNvSpPr/>
          <p:nvPr/>
        </p:nvSpPr>
        <p:spPr>
          <a:xfrm>
            <a:off x="0" y="2781311"/>
            <a:ext cx="3922874" cy="17089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0" name="组合 159"/>
          <p:cNvGrpSpPr/>
          <p:nvPr/>
        </p:nvGrpSpPr>
        <p:grpSpPr>
          <a:xfrm>
            <a:off x="2903384" y="2796013"/>
            <a:ext cx="1946854" cy="1755311"/>
            <a:chOff x="3720691" y="2824413"/>
            <a:chExt cx="1341120" cy="1209172"/>
          </a:xfrm>
        </p:grpSpPr>
        <p:sp>
          <p:nvSpPr>
            <p:cNvPr id="161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2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63" name="Freeform 5"/>
          <p:cNvSpPr>
            <a:spLocks/>
          </p:cNvSpPr>
          <p:nvPr/>
        </p:nvSpPr>
        <p:spPr bwMode="auto">
          <a:xfrm rot="1855731">
            <a:off x="3036697" y="2916211"/>
            <a:ext cx="1680226" cy="1514916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64" name="组合 163"/>
          <p:cNvGrpSpPr/>
          <p:nvPr/>
        </p:nvGrpSpPr>
        <p:grpSpPr>
          <a:xfrm>
            <a:off x="4712064" y="2923141"/>
            <a:ext cx="293532" cy="194551"/>
            <a:chOff x="9482595" y="2565731"/>
            <a:chExt cx="278384" cy="184511"/>
          </a:xfrm>
        </p:grpSpPr>
        <p:sp>
          <p:nvSpPr>
            <p:cNvPr id="165" name="椭圆 164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6" name="椭圆 165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68" name="KSO_Shape"/>
          <p:cNvSpPr>
            <a:spLocks/>
          </p:cNvSpPr>
          <p:nvPr/>
        </p:nvSpPr>
        <p:spPr bwMode="auto">
          <a:xfrm>
            <a:off x="3458680" y="3262847"/>
            <a:ext cx="836261" cy="827899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45" name="圆角矩形 44"/>
          <p:cNvSpPr/>
          <p:nvPr/>
        </p:nvSpPr>
        <p:spPr>
          <a:xfrm>
            <a:off x="5746040" y="2742550"/>
            <a:ext cx="6909281" cy="1708963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7036784" y="2742550"/>
            <a:ext cx="5846315" cy="1708963"/>
          </a:xfrm>
          <a:prstGeom prst="rect">
            <a:avLst/>
          </a:prstGeom>
          <a:solidFill>
            <a:srgbClr val="E2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TextBox 46"/>
          <p:cNvSpPr txBox="1"/>
          <p:nvPr/>
        </p:nvSpPr>
        <p:spPr>
          <a:xfrm flipH="1">
            <a:off x="6201596" y="2940936"/>
            <a:ext cx="379631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959" b="1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3</a:t>
            </a:r>
            <a:endParaRPr lang="id-ID" sz="6959" b="1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48" name="文本框 9"/>
          <p:cNvSpPr txBox="1"/>
          <p:nvPr/>
        </p:nvSpPr>
        <p:spPr>
          <a:xfrm>
            <a:off x="7340489" y="2818477"/>
            <a:ext cx="2885194" cy="52731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sz="2952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7289567" y="3316355"/>
            <a:ext cx="5213902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</p:spTree>
    <p:extLst>
      <p:ext uri="{BB962C8B-B14F-4D97-AF65-F5344CB8AC3E}">
        <p14:creationId xmlns:p14="http://schemas.microsoft.com/office/powerpoint/2010/main" val="3164848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163" grpId="0" animBg="1"/>
      <p:bldP spid="168" grpId="0" animBg="1"/>
      <p:bldP spid="45" grpId="0" animBg="1"/>
      <p:bldP spid="46" grpId="0" animBg="1"/>
      <p:bldP spid="47" grpId="0"/>
      <p:bldP spid="48" grpId="0"/>
      <p:bldP spid="4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组合 67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70" name="组合 6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72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1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24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5" name="KSO_Shape"/>
          <p:cNvSpPr>
            <a:spLocks/>
          </p:cNvSpPr>
          <p:nvPr/>
        </p:nvSpPr>
        <p:spPr bwMode="auto">
          <a:xfrm>
            <a:off x="742408" y="330052"/>
            <a:ext cx="385241" cy="381390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7208801" y="2954513"/>
            <a:ext cx="497170" cy="448255"/>
            <a:chOff x="3720691" y="2824413"/>
            <a:chExt cx="1341120" cy="1209172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025017" y="1860343"/>
            <a:ext cx="1689979" cy="1523708"/>
            <a:chOff x="4702856" y="2924944"/>
            <a:chExt cx="1401009" cy="1263169"/>
          </a:xfrm>
        </p:grpSpPr>
        <p:grpSp>
          <p:nvGrpSpPr>
            <p:cNvPr id="19" name="组合 18"/>
            <p:cNvGrpSpPr/>
            <p:nvPr/>
          </p:nvGrpSpPr>
          <p:grpSpPr>
            <a:xfrm>
              <a:off x="4702856" y="2924944"/>
              <a:ext cx="1401009" cy="1263169"/>
              <a:chOff x="5424755" y="1340768"/>
              <a:chExt cx="670560" cy="604586"/>
            </a:xfrm>
          </p:grpSpPr>
          <p:grpSp>
            <p:nvGrpSpPr>
              <p:cNvPr id="21" name="组合 20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23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24" name="Freeform 5"/>
                <p:cNvSpPr>
                  <a:spLocks/>
                </p:cNvSpPr>
                <p:nvPr/>
              </p:nvSpPr>
              <p:spPr bwMode="auto">
                <a:xfrm rot="1855731">
                  <a:off x="3764580" y="2863368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22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0" name="矩形 19"/>
            <p:cNvSpPr/>
            <p:nvPr/>
          </p:nvSpPr>
          <p:spPr>
            <a:xfrm>
              <a:off x="4749023" y="3356992"/>
              <a:ext cx="1296145" cy="310338"/>
            </a:xfrm>
            <a:prstGeom prst="rect">
              <a:avLst/>
            </a:prstGeom>
          </p:spPr>
          <p:txBody>
            <a:bodyPr wrap="square" lIns="96406" tIns="48204" rIns="96406" bIns="48204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C00000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en-US" altLang="zh-CN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129047" y="2561847"/>
            <a:ext cx="1469538" cy="1324955"/>
            <a:chOff x="4702856" y="2924944"/>
            <a:chExt cx="1401009" cy="1263169"/>
          </a:xfrm>
        </p:grpSpPr>
        <p:grpSp>
          <p:nvGrpSpPr>
            <p:cNvPr id="26" name="组合 25"/>
            <p:cNvGrpSpPr/>
            <p:nvPr/>
          </p:nvGrpSpPr>
          <p:grpSpPr>
            <a:xfrm>
              <a:off x="4702856" y="2924944"/>
              <a:ext cx="1401009" cy="1263169"/>
              <a:chOff x="5424755" y="1340768"/>
              <a:chExt cx="670560" cy="604586"/>
            </a:xfrm>
          </p:grpSpPr>
          <p:grpSp>
            <p:nvGrpSpPr>
              <p:cNvPr id="28" name="组合 27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30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31" name="Freeform 5"/>
                <p:cNvSpPr>
                  <a:spLocks/>
                </p:cNvSpPr>
                <p:nvPr/>
              </p:nvSpPr>
              <p:spPr bwMode="auto">
                <a:xfrm rot="1855731">
                  <a:off x="3764580" y="2863368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29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7" name="矩形 26"/>
            <p:cNvSpPr/>
            <p:nvPr/>
          </p:nvSpPr>
          <p:spPr>
            <a:xfrm>
              <a:off x="4767661" y="3356992"/>
              <a:ext cx="1296145" cy="356891"/>
            </a:xfrm>
            <a:prstGeom prst="rect">
              <a:avLst/>
            </a:prstGeom>
          </p:spPr>
          <p:txBody>
            <a:bodyPr wrap="square" lIns="96406" tIns="48204" rIns="96406" bIns="48204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C00000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en-US" altLang="zh-CN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834926" y="3742252"/>
            <a:ext cx="497170" cy="448255"/>
            <a:chOff x="3720691" y="2824413"/>
            <a:chExt cx="1341120" cy="1209172"/>
          </a:xfrm>
        </p:grpSpPr>
        <p:sp>
          <p:nvSpPr>
            <p:cNvPr id="33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369120" y="1675172"/>
            <a:ext cx="341005" cy="307454"/>
            <a:chOff x="3720691" y="2824413"/>
            <a:chExt cx="1341120" cy="1209172"/>
          </a:xfrm>
        </p:grpSpPr>
        <p:sp>
          <p:nvSpPr>
            <p:cNvPr id="3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642944" y="3473147"/>
            <a:ext cx="121948" cy="109950"/>
            <a:chOff x="3720691" y="2824413"/>
            <a:chExt cx="1341120" cy="1209172"/>
          </a:xfrm>
        </p:grpSpPr>
        <p:sp>
          <p:nvSpPr>
            <p:cNvPr id="39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41" name="直接箭头连接符 40"/>
          <p:cNvCxnSpPr/>
          <p:nvPr/>
        </p:nvCxnSpPr>
        <p:spPr>
          <a:xfrm>
            <a:off x="7644193" y="2733349"/>
            <a:ext cx="2809269" cy="0"/>
          </a:xfrm>
          <a:prstGeom prst="straightConnector1">
            <a:avLst/>
          </a:prstGeom>
          <a:ln>
            <a:solidFill>
              <a:srgbClr val="C0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29"/>
          <p:cNvSpPr txBox="1"/>
          <p:nvPr/>
        </p:nvSpPr>
        <p:spPr>
          <a:xfrm flipH="1">
            <a:off x="7726851" y="2368788"/>
            <a:ext cx="2878463" cy="325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>
              <a:spcBef>
                <a:spcPct val="0"/>
              </a:spcBef>
              <a:buFont typeface="Arial" charset="0"/>
              <a:buNone/>
            </a:pPr>
            <a:r>
              <a:rPr lang="en-US" altLang="zh-CN" sz="1898" b="0" dirty="0" smtClean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20XX.10-20XX.12</a:t>
            </a:r>
            <a:endParaRPr lang="zh-CN" altLang="en-US" sz="1898" b="0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43" name="TextBox 30"/>
          <p:cNvSpPr txBox="1"/>
          <p:nvPr/>
        </p:nvSpPr>
        <p:spPr>
          <a:xfrm>
            <a:off x="7726851" y="2747910"/>
            <a:ext cx="2878464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cxnSp>
        <p:nvCxnSpPr>
          <p:cNvPr id="44" name="直接箭头连接符 43"/>
          <p:cNvCxnSpPr/>
          <p:nvPr/>
        </p:nvCxnSpPr>
        <p:spPr>
          <a:xfrm>
            <a:off x="2405288" y="2894042"/>
            <a:ext cx="2809269" cy="0"/>
          </a:xfrm>
          <a:prstGeom prst="straightConnector1">
            <a:avLst/>
          </a:prstGeom>
          <a:ln>
            <a:solidFill>
              <a:srgbClr val="C00000"/>
            </a:solidFill>
            <a:prstDash val="sysDash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29"/>
          <p:cNvSpPr txBox="1"/>
          <p:nvPr/>
        </p:nvSpPr>
        <p:spPr>
          <a:xfrm flipH="1">
            <a:off x="2405289" y="2520641"/>
            <a:ext cx="2791732" cy="325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>
              <a:spcBef>
                <a:spcPct val="0"/>
              </a:spcBef>
              <a:buFont typeface="Arial" charset="0"/>
              <a:buNone/>
            </a:pPr>
            <a:r>
              <a:rPr lang="en-US" altLang="zh-CN" sz="1898" b="0" dirty="0" smtClean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20XX.05-20XX.07</a:t>
            </a:r>
            <a:endParaRPr lang="zh-CN" altLang="en-US" sz="1898" b="0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46" name="TextBox 30"/>
          <p:cNvSpPr txBox="1"/>
          <p:nvPr/>
        </p:nvSpPr>
        <p:spPr>
          <a:xfrm>
            <a:off x="2405289" y="2899762"/>
            <a:ext cx="2878464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grpSp>
        <p:nvGrpSpPr>
          <p:cNvPr id="47" name="组合 46"/>
          <p:cNvGrpSpPr/>
          <p:nvPr/>
        </p:nvGrpSpPr>
        <p:grpSpPr>
          <a:xfrm>
            <a:off x="7036784" y="1566319"/>
            <a:ext cx="293532" cy="194551"/>
            <a:chOff x="9482595" y="2565731"/>
            <a:chExt cx="278384" cy="184511"/>
          </a:xfrm>
        </p:grpSpPr>
        <p:sp>
          <p:nvSpPr>
            <p:cNvPr id="48" name="椭圆 47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1431178" y="4512497"/>
            <a:ext cx="555195" cy="500571"/>
            <a:chOff x="5424755" y="1340768"/>
            <a:chExt cx="670560" cy="604586"/>
          </a:xfrm>
        </p:grpSpPr>
        <p:grpSp>
          <p:nvGrpSpPr>
            <p:cNvPr id="51" name="组合 50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53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2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5" name="文本框 9"/>
          <p:cNvSpPr txBox="1"/>
          <p:nvPr/>
        </p:nvSpPr>
        <p:spPr>
          <a:xfrm>
            <a:off x="2101584" y="4527440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56" name="直接连接符 55"/>
          <p:cNvCxnSpPr/>
          <p:nvPr/>
        </p:nvCxnSpPr>
        <p:spPr>
          <a:xfrm>
            <a:off x="2177510" y="4907070"/>
            <a:ext cx="8611770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7" name="组合 56"/>
          <p:cNvGrpSpPr/>
          <p:nvPr/>
        </p:nvGrpSpPr>
        <p:grpSpPr>
          <a:xfrm>
            <a:off x="10939926" y="4769549"/>
            <a:ext cx="272798" cy="245958"/>
            <a:chOff x="3720691" y="2824413"/>
            <a:chExt cx="1341120" cy="1209172"/>
          </a:xfrm>
        </p:grpSpPr>
        <p:sp>
          <p:nvSpPr>
            <p:cNvPr id="58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0" name="TextBox 59"/>
          <p:cNvSpPr txBox="1"/>
          <p:nvPr/>
        </p:nvSpPr>
        <p:spPr>
          <a:xfrm>
            <a:off x="2075665" y="5062656"/>
            <a:ext cx="9010210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</p:spTree>
    <p:extLst>
      <p:ext uri="{BB962C8B-B14F-4D97-AF65-F5344CB8AC3E}">
        <p14:creationId xmlns:p14="http://schemas.microsoft.com/office/powerpoint/2010/main" val="3170846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75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23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73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210"/>
                            </p:stCondLst>
                            <p:childTnLst>
                              <p:par>
                                <p:cTn id="7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71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71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460"/>
                            </p:stCondLst>
                            <p:childTnLst>
                              <p:par>
                                <p:cTn id="9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9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960"/>
                            </p:stCondLst>
                            <p:childTnLst>
                              <p:par>
                                <p:cTn id="9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42" grpId="0"/>
      <p:bldP spid="43" grpId="0"/>
      <p:bldP spid="45" grpId="0"/>
      <p:bldP spid="46" grpId="0"/>
      <p:bldP spid="55" grpId="0"/>
      <p:bldP spid="6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组合 67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70" name="组合 6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72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1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25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5" name="KSO_Shape"/>
          <p:cNvSpPr>
            <a:spLocks/>
          </p:cNvSpPr>
          <p:nvPr/>
        </p:nvSpPr>
        <p:spPr bwMode="auto">
          <a:xfrm>
            <a:off x="742408" y="330052"/>
            <a:ext cx="385241" cy="381390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grpSp>
        <p:nvGrpSpPr>
          <p:cNvPr id="14" name="组合 184"/>
          <p:cNvGrpSpPr>
            <a:grpSpLocks/>
          </p:cNvGrpSpPr>
          <p:nvPr/>
        </p:nvGrpSpPr>
        <p:grpSpPr bwMode="auto">
          <a:xfrm>
            <a:off x="1643953" y="1624642"/>
            <a:ext cx="5572349" cy="4345394"/>
            <a:chOff x="0" y="0"/>
            <a:chExt cx="5407191" cy="4756567"/>
          </a:xfrm>
          <a:solidFill>
            <a:srgbClr val="F2F2F2">
              <a:alpha val="12941"/>
            </a:srgbClr>
          </a:solidFill>
        </p:grpSpPr>
        <p:sp>
          <p:nvSpPr>
            <p:cNvPr id="16" name="Freeform 3"/>
            <p:cNvSpPr>
              <a:spLocks noChangeArrowheads="1"/>
            </p:cNvSpPr>
            <p:nvPr/>
          </p:nvSpPr>
          <p:spPr bwMode="auto">
            <a:xfrm>
              <a:off x="3148473" y="4482387"/>
              <a:ext cx="297052" cy="274180"/>
            </a:xfrm>
            <a:custGeom>
              <a:avLst/>
              <a:gdLst>
                <a:gd name="T0" fmla="*/ 116 w 177"/>
                <a:gd name="T1" fmla="*/ 27 h 161"/>
                <a:gd name="T2" fmla="*/ 158 w 177"/>
                <a:gd name="T3" fmla="*/ 27 h 161"/>
                <a:gd name="T4" fmla="*/ 198 w 177"/>
                <a:gd name="T5" fmla="*/ 13 h 161"/>
                <a:gd name="T6" fmla="*/ 237 w 177"/>
                <a:gd name="T7" fmla="*/ 27 h 161"/>
                <a:gd name="T8" fmla="*/ 296 w 177"/>
                <a:gd name="T9" fmla="*/ 0 h 161"/>
                <a:gd name="T10" fmla="*/ 375 w 177"/>
                <a:gd name="T11" fmla="*/ 13 h 161"/>
                <a:gd name="T12" fmla="*/ 414 w 177"/>
                <a:gd name="T13" fmla="*/ 0 h 161"/>
                <a:gd name="T14" fmla="*/ 435 w 177"/>
                <a:gd name="T15" fmla="*/ 53 h 161"/>
                <a:gd name="T16" fmla="*/ 375 w 177"/>
                <a:gd name="T17" fmla="*/ 80 h 161"/>
                <a:gd name="T18" fmla="*/ 355 w 177"/>
                <a:gd name="T19" fmla="*/ 171 h 161"/>
                <a:gd name="T20" fmla="*/ 314 w 177"/>
                <a:gd name="T21" fmla="*/ 199 h 161"/>
                <a:gd name="T22" fmla="*/ 314 w 177"/>
                <a:gd name="T23" fmla="*/ 239 h 161"/>
                <a:gd name="T24" fmla="*/ 259 w 177"/>
                <a:gd name="T25" fmla="*/ 224 h 161"/>
                <a:gd name="T26" fmla="*/ 237 w 177"/>
                <a:gd name="T27" fmla="*/ 239 h 161"/>
                <a:gd name="T28" fmla="*/ 237 w 177"/>
                <a:gd name="T29" fmla="*/ 265 h 161"/>
                <a:gd name="T30" fmla="*/ 198 w 177"/>
                <a:gd name="T31" fmla="*/ 265 h 161"/>
                <a:gd name="T32" fmla="*/ 116 w 177"/>
                <a:gd name="T33" fmla="*/ 239 h 161"/>
                <a:gd name="T34" fmla="*/ 20 w 177"/>
                <a:gd name="T35" fmla="*/ 224 h 161"/>
                <a:gd name="T36" fmla="*/ 0 w 177"/>
                <a:gd name="T37" fmla="*/ 144 h 161"/>
                <a:gd name="T38" fmla="*/ 0 w 177"/>
                <a:gd name="T39" fmla="*/ 105 h 161"/>
                <a:gd name="T40" fmla="*/ 97 w 177"/>
                <a:gd name="T41" fmla="*/ 53 h 161"/>
                <a:gd name="T42" fmla="*/ 116 w 177"/>
                <a:gd name="T43" fmla="*/ 27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77"/>
                <a:gd name="T67" fmla="*/ 0 h 161"/>
                <a:gd name="T68" fmla="*/ 177 w 177"/>
                <a:gd name="T69" fmla="*/ 161 h 16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17" name="Freeform 4"/>
            <p:cNvSpPr>
              <a:spLocks noChangeArrowheads="1"/>
            </p:cNvSpPr>
            <p:nvPr/>
          </p:nvSpPr>
          <p:spPr bwMode="auto">
            <a:xfrm>
              <a:off x="4221785" y="0"/>
              <a:ext cx="1185406" cy="1190682"/>
            </a:xfrm>
            <a:custGeom>
              <a:avLst/>
              <a:gdLst>
                <a:gd name="T0" fmla="*/ 41 w 705"/>
                <a:gd name="T1" fmla="*/ 107 h 697"/>
                <a:gd name="T2" fmla="*/ 79 w 705"/>
                <a:gd name="T3" fmla="*/ 173 h 697"/>
                <a:gd name="T4" fmla="*/ 179 w 705"/>
                <a:gd name="T5" fmla="*/ 173 h 697"/>
                <a:gd name="T6" fmla="*/ 259 w 705"/>
                <a:gd name="T7" fmla="*/ 294 h 697"/>
                <a:gd name="T8" fmla="*/ 397 w 705"/>
                <a:gd name="T9" fmla="*/ 266 h 697"/>
                <a:gd name="T10" fmla="*/ 577 w 705"/>
                <a:gd name="T11" fmla="*/ 280 h 697"/>
                <a:gd name="T12" fmla="*/ 538 w 705"/>
                <a:gd name="T13" fmla="*/ 521 h 697"/>
                <a:gd name="T14" fmla="*/ 476 w 705"/>
                <a:gd name="T15" fmla="*/ 653 h 697"/>
                <a:gd name="T16" fmla="*/ 259 w 705"/>
                <a:gd name="T17" fmla="*/ 773 h 697"/>
                <a:gd name="T18" fmla="*/ 377 w 705"/>
                <a:gd name="T19" fmla="*/ 813 h 697"/>
                <a:gd name="T20" fmla="*/ 338 w 705"/>
                <a:gd name="T21" fmla="*/ 867 h 697"/>
                <a:gd name="T22" fmla="*/ 438 w 705"/>
                <a:gd name="T23" fmla="*/ 908 h 697"/>
                <a:gd name="T24" fmla="*/ 476 w 705"/>
                <a:gd name="T25" fmla="*/ 960 h 697"/>
                <a:gd name="T26" fmla="*/ 718 w 705"/>
                <a:gd name="T27" fmla="*/ 974 h 697"/>
                <a:gd name="T28" fmla="*/ 797 w 705"/>
                <a:gd name="T29" fmla="*/ 988 h 697"/>
                <a:gd name="T30" fmla="*/ 956 w 705"/>
                <a:gd name="T31" fmla="*/ 1067 h 697"/>
                <a:gd name="T32" fmla="*/ 1056 w 705"/>
                <a:gd name="T33" fmla="*/ 1106 h 697"/>
                <a:gd name="T34" fmla="*/ 1074 w 705"/>
                <a:gd name="T35" fmla="*/ 1039 h 697"/>
                <a:gd name="T36" fmla="*/ 1194 w 705"/>
                <a:gd name="T37" fmla="*/ 1161 h 697"/>
                <a:gd name="T38" fmla="*/ 1234 w 705"/>
                <a:gd name="T39" fmla="*/ 1133 h 697"/>
                <a:gd name="T40" fmla="*/ 1373 w 705"/>
                <a:gd name="T41" fmla="*/ 1133 h 697"/>
                <a:gd name="T42" fmla="*/ 1471 w 705"/>
                <a:gd name="T43" fmla="*/ 1052 h 697"/>
                <a:gd name="T44" fmla="*/ 1493 w 705"/>
                <a:gd name="T45" fmla="*/ 881 h 697"/>
                <a:gd name="T46" fmla="*/ 1651 w 705"/>
                <a:gd name="T47" fmla="*/ 894 h 697"/>
                <a:gd name="T48" fmla="*/ 1692 w 705"/>
                <a:gd name="T49" fmla="*/ 573 h 697"/>
                <a:gd name="T50" fmla="*/ 1730 w 705"/>
                <a:gd name="T51" fmla="*/ 493 h 697"/>
                <a:gd name="T52" fmla="*/ 1752 w 705"/>
                <a:gd name="T53" fmla="*/ 429 h 697"/>
                <a:gd name="T54" fmla="*/ 1513 w 705"/>
                <a:gd name="T55" fmla="*/ 533 h 697"/>
                <a:gd name="T56" fmla="*/ 1392 w 705"/>
                <a:gd name="T57" fmla="*/ 601 h 697"/>
                <a:gd name="T58" fmla="*/ 1216 w 705"/>
                <a:gd name="T59" fmla="*/ 506 h 697"/>
                <a:gd name="T60" fmla="*/ 1096 w 705"/>
                <a:gd name="T61" fmla="*/ 466 h 697"/>
                <a:gd name="T62" fmla="*/ 935 w 705"/>
                <a:gd name="T63" fmla="*/ 429 h 697"/>
                <a:gd name="T64" fmla="*/ 895 w 705"/>
                <a:gd name="T65" fmla="*/ 401 h 697"/>
                <a:gd name="T66" fmla="*/ 836 w 705"/>
                <a:gd name="T67" fmla="*/ 414 h 697"/>
                <a:gd name="T68" fmla="*/ 656 w 705"/>
                <a:gd name="T69" fmla="*/ 214 h 697"/>
                <a:gd name="T70" fmla="*/ 619 w 705"/>
                <a:gd name="T71" fmla="*/ 146 h 697"/>
                <a:gd name="T72" fmla="*/ 360 w 705"/>
                <a:gd name="T73" fmla="*/ 41 h 697"/>
                <a:gd name="T74" fmla="*/ 41 w 705"/>
                <a:gd name="T75" fmla="*/ 27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05"/>
                <a:gd name="T115" fmla="*/ 0 h 697"/>
                <a:gd name="T116" fmla="*/ 705 w 705"/>
                <a:gd name="T117" fmla="*/ 697 h 69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18" name="Freeform 5"/>
            <p:cNvSpPr>
              <a:spLocks noChangeArrowheads="1"/>
            </p:cNvSpPr>
            <p:nvPr/>
          </p:nvSpPr>
          <p:spPr bwMode="auto">
            <a:xfrm>
              <a:off x="4335281" y="921123"/>
              <a:ext cx="889755" cy="685451"/>
            </a:xfrm>
            <a:custGeom>
              <a:avLst/>
              <a:gdLst>
                <a:gd name="T0" fmla="*/ 1316 w 529"/>
                <a:gd name="T1" fmla="*/ 244 h 401"/>
                <a:gd name="T2" fmla="*/ 1194 w 529"/>
                <a:gd name="T3" fmla="*/ 244 h 401"/>
                <a:gd name="T4" fmla="*/ 1137 w 529"/>
                <a:gd name="T5" fmla="*/ 202 h 401"/>
                <a:gd name="T6" fmla="*/ 1056 w 529"/>
                <a:gd name="T7" fmla="*/ 257 h 401"/>
                <a:gd name="T8" fmla="*/ 1036 w 529"/>
                <a:gd name="T9" fmla="*/ 229 h 401"/>
                <a:gd name="T10" fmla="*/ 1017 w 529"/>
                <a:gd name="T11" fmla="*/ 271 h 401"/>
                <a:gd name="T12" fmla="*/ 898 w 529"/>
                <a:gd name="T13" fmla="*/ 215 h 401"/>
                <a:gd name="T14" fmla="*/ 898 w 529"/>
                <a:gd name="T15" fmla="*/ 149 h 401"/>
                <a:gd name="T16" fmla="*/ 857 w 529"/>
                <a:gd name="T17" fmla="*/ 162 h 401"/>
                <a:gd name="T18" fmla="*/ 879 w 529"/>
                <a:gd name="T19" fmla="*/ 215 h 401"/>
                <a:gd name="T20" fmla="*/ 819 w 529"/>
                <a:gd name="T21" fmla="*/ 215 h 401"/>
                <a:gd name="T22" fmla="*/ 778 w 529"/>
                <a:gd name="T23" fmla="*/ 175 h 401"/>
                <a:gd name="T24" fmla="*/ 736 w 529"/>
                <a:gd name="T25" fmla="*/ 175 h 401"/>
                <a:gd name="T26" fmla="*/ 619 w 529"/>
                <a:gd name="T27" fmla="*/ 94 h 401"/>
                <a:gd name="T28" fmla="*/ 538 w 529"/>
                <a:gd name="T29" fmla="*/ 122 h 401"/>
                <a:gd name="T30" fmla="*/ 538 w 529"/>
                <a:gd name="T31" fmla="*/ 94 h 401"/>
                <a:gd name="T32" fmla="*/ 397 w 529"/>
                <a:gd name="T33" fmla="*/ 109 h 401"/>
                <a:gd name="T34" fmla="*/ 300 w 529"/>
                <a:gd name="T35" fmla="*/ 67 h 401"/>
                <a:gd name="T36" fmla="*/ 300 w 529"/>
                <a:gd name="T37" fmla="*/ 0 h 401"/>
                <a:gd name="T38" fmla="*/ 259 w 529"/>
                <a:gd name="T39" fmla="*/ 13 h 401"/>
                <a:gd name="T40" fmla="*/ 158 w 529"/>
                <a:gd name="T41" fmla="*/ 13 h 401"/>
                <a:gd name="T42" fmla="*/ 179 w 529"/>
                <a:gd name="T43" fmla="*/ 94 h 401"/>
                <a:gd name="T44" fmla="*/ 121 w 529"/>
                <a:gd name="T45" fmla="*/ 94 h 401"/>
                <a:gd name="T46" fmla="*/ 20 w 529"/>
                <a:gd name="T47" fmla="*/ 54 h 401"/>
                <a:gd name="T48" fmla="*/ 0 w 529"/>
                <a:gd name="T49" fmla="*/ 94 h 401"/>
                <a:gd name="T50" fmla="*/ 79 w 529"/>
                <a:gd name="T51" fmla="*/ 149 h 401"/>
                <a:gd name="T52" fmla="*/ 60 w 529"/>
                <a:gd name="T53" fmla="*/ 202 h 401"/>
                <a:gd name="T54" fmla="*/ 121 w 529"/>
                <a:gd name="T55" fmla="*/ 271 h 401"/>
                <a:gd name="T56" fmla="*/ 218 w 529"/>
                <a:gd name="T57" fmla="*/ 229 h 401"/>
                <a:gd name="T58" fmla="*/ 278 w 529"/>
                <a:gd name="T59" fmla="*/ 310 h 401"/>
                <a:gd name="T60" fmla="*/ 278 w 529"/>
                <a:gd name="T61" fmla="*/ 377 h 401"/>
                <a:gd name="T62" fmla="*/ 377 w 529"/>
                <a:gd name="T63" fmla="*/ 377 h 401"/>
                <a:gd name="T64" fmla="*/ 418 w 529"/>
                <a:gd name="T65" fmla="*/ 445 h 401"/>
                <a:gd name="T66" fmla="*/ 438 w 529"/>
                <a:gd name="T67" fmla="*/ 390 h 401"/>
                <a:gd name="T68" fmla="*/ 519 w 529"/>
                <a:gd name="T69" fmla="*/ 472 h 401"/>
                <a:gd name="T70" fmla="*/ 577 w 529"/>
                <a:gd name="T71" fmla="*/ 538 h 401"/>
                <a:gd name="T72" fmla="*/ 577 w 529"/>
                <a:gd name="T73" fmla="*/ 580 h 401"/>
                <a:gd name="T74" fmla="*/ 659 w 529"/>
                <a:gd name="T75" fmla="*/ 674 h 401"/>
                <a:gd name="T76" fmla="*/ 718 w 529"/>
                <a:gd name="T77" fmla="*/ 633 h 401"/>
                <a:gd name="T78" fmla="*/ 757 w 529"/>
                <a:gd name="T79" fmla="*/ 552 h 401"/>
                <a:gd name="T80" fmla="*/ 797 w 529"/>
                <a:gd name="T81" fmla="*/ 538 h 401"/>
                <a:gd name="T82" fmla="*/ 837 w 529"/>
                <a:gd name="T83" fmla="*/ 552 h 401"/>
                <a:gd name="T84" fmla="*/ 819 w 529"/>
                <a:gd name="T85" fmla="*/ 580 h 401"/>
                <a:gd name="T86" fmla="*/ 935 w 529"/>
                <a:gd name="T87" fmla="*/ 580 h 401"/>
                <a:gd name="T88" fmla="*/ 977 w 529"/>
                <a:gd name="T89" fmla="*/ 552 h 401"/>
                <a:gd name="T90" fmla="*/ 977 w 529"/>
                <a:gd name="T91" fmla="*/ 525 h 401"/>
                <a:gd name="T92" fmla="*/ 957 w 529"/>
                <a:gd name="T93" fmla="*/ 497 h 401"/>
                <a:gd name="T94" fmla="*/ 1078 w 529"/>
                <a:gd name="T95" fmla="*/ 458 h 401"/>
                <a:gd name="T96" fmla="*/ 1096 w 529"/>
                <a:gd name="T97" fmla="*/ 445 h 401"/>
                <a:gd name="T98" fmla="*/ 1096 w 529"/>
                <a:gd name="T99" fmla="*/ 416 h 401"/>
                <a:gd name="T100" fmla="*/ 1137 w 529"/>
                <a:gd name="T101" fmla="*/ 403 h 401"/>
                <a:gd name="T102" fmla="*/ 1137 w 529"/>
                <a:gd name="T103" fmla="*/ 323 h 401"/>
                <a:gd name="T104" fmla="*/ 1178 w 529"/>
                <a:gd name="T105" fmla="*/ 323 h 401"/>
                <a:gd name="T106" fmla="*/ 1194 w 529"/>
                <a:gd name="T107" fmla="*/ 363 h 401"/>
                <a:gd name="T108" fmla="*/ 1256 w 529"/>
                <a:gd name="T109" fmla="*/ 390 h 401"/>
                <a:gd name="T110" fmla="*/ 1277 w 529"/>
                <a:gd name="T111" fmla="*/ 377 h 401"/>
                <a:gd name="T112" fmla="*/ 1256 w 529"/>
                <a:gd name="T113" fmla="*/ 350 h 401"/>
                <a:gd name="T114" fmla="*/ 1256 w 529"/>
                <a:gd name="T115" fmla="*/ 323 h 401"/>
                <a:gd name="T116" fmla="*/ 1316 w 529"/>
                <a:gd name="T117" fmla="*/ 310 h 401"/>
                <a:gd name="T118" fmla="*/ 1316 w 529"/>
                <a:gd name="T119" fmla="*/ 244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529"/>
                <a:gd name="T181" fmla="*/ 0 h 401"/>
                <a:gd name="T182" fmla="*/ 529 w 529"/>
                <a:gd name="T183" fmla="*/ 401 h 401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19" name="Freeform 6"/>
            <p:cNvSpPr>
              <a:spLocks noChangeArrowheads="1"/>
            </p:cNvSpPr>
            <p:nvPr/>
          </p:nvSpPr>
          <p:spPr bwMode="auto">
            <a:xfrm>
              <a:off x="4147521" y="1301587"/>
              <a:ext cx="634739" cy="673128"/>
            </a:xfrm>
            <a:custGeom>
              <a:avLst/>
              <a:gdLst>
                <a:gd name="T0" fmla="*/ 941 w 377"/>
                <a:gd name="T1" fmla="*/ 299 h 393"/>
                <a:gd name="T2" fmla="*/ 842 w 377"/>
                <a:gd name="T3" fmla="*/ 203 h 393"/>
                <a:gd name="T4" fmla="*/ 860 w 377"/>
                <a:gd name="T5" fmla="*/ 163 h 393"/>
                <a:gd name="T6" fmla="*/ 782 w 377"/>
                <a:gd name="T7" fmla="*/ 67 h 393"/>
                <a:gd name="T8" fmla="*/ 722 w 377"/>
                <a:gd name="T9" fmla="*/ 13 h 393"/>
                <a:gd name="T10" fmla="*/ 701 w 377"/>
                <a:gd name="T11" fmla="*/ 67 h 393"/>
                <a:gd name="T12" fmla="*/ 661 w 377"/>
                <a:gd name="T13" fmla="*/ 0 h 393"/>
                <a:gd name="T14" fmla="*/ 582 w 377"/>
                <a:gd name="T15" fmla="*/ 0 h 393"/>
                <a:gd name="T16" fmla="*/ 601 w 377"/>
                <a:gd name="T17" fmla="*/ 41 h 393"/>
                <a:gd name="T18" fmla="*/ 500 w 377"/>
                <a:gd name="T19" fmla="*/ 96 h 393"/>
                <a:gd name="T20" fmla="*/ 440 w 377"/>
                <a:gd name="T21" fmla="*/ 96 h 393"/>
                <a:gd name="T22" fmla="*/ 121 w 377"/>
                <a:gd name="T23" fmla="*/ 245 h 393"/>
                <a:gd name="T24" fmla="*/ 60 w 377"/>
                <a:gd name="T25" fmla="*/ 191 h 393"/>
                <a:gd name="T26" fmla="*/ 20 w 377"/>
                <a:gd name="T27" fmla="*/ 191 h 393"/>
                <a:gd name="T28" fmla="*/ 41 w 377"/>
                <a:gd name="T29" fmla="*/ 231 h 393"/>
                <a:gd name="T30" fmla="*/ 41 w 377"/>
                <a:gd name="T31" fmla="*/ 272 h 393"/>
                <a:gd name="T32" fmla="*/ 60 w 377"/>
                <a:gd name="T33" fmla="*/ 314 h 393"/>
                <a:gd name="T34" fmla="*/ 20 w 377"/>
                <a:gd name="T35" fmla="*/ 314 h 393"/>
                <a:gd name="T36" fmla="*/ 20 w 377"/>
                <a:gd name="T37" fmla="*/ 367 h 393"/>
                <a:gd name="T38" fmla="*/ 0 w 377"/>
                <a:gd name="T39" fmla="*/ 395 h 393"/>
                <a:gd name="T40" fmla="*/ 79 w 377"/>
                <a:gd name="T41" fmla="*/ 408 h 393"/>
                <a:gd name="T42" fmla="*/ 162 w 377"/>
                <a:gd name="T43" fmla="*/ 504 h 393"/>
                <a:gd name="T44" fmla="*/ 260 w 377"/>
                <a:gd name="T45" fmla="*/ 408 h 393"/>
                <a:gd name="T46" fmla="*/ 300 w 377"/>
                <a:gd name="T47" fmla="*/ 354 h 393"/>
                <a:gd name="T48" fmla="*/ 401 w 377"/>
                <a:gd name="T49" fmla="*/ 340 h 393"/>
                <a:gd name="T50" fmla="*/ 463 w 377"/>
                <a:gd name="T51" fmla="*/ 367 h 393"/>
                <a:gd name="T52" fmla="*/ 463 w 377"/>
                <a:gd name="T53" fmla="*/ 380 h 393"/>
                <a:gd name="T54" fmla="*/ 482 w 377"/>
                <a:gd name="T55" fmla="*/ 380 h 393"/>
                <a:gd name="T56" fmla="*/ 422 w 377"/>
                <a:gd name="T57" fmla="*/ 476 h 393"/>
                <a:gd name="T58" fmla="*/ 381 w 377"/>
                <a:gd name="T59" fmla="*/ 476 h 393"/>
                <a:gd name="T60" fmla="*/ 401 w 377"/>
                <a:gd name="T61" fmla="*/ 530 h 393"/>
                <a:gd name="T62" fmla="*/ 381 w 377"/>
                <a:gd name="T63" fmla="*/ 544 h 393"/>
                <a:gd name="T64" fmla="*/ 422 w 377"/>
                <a:gd name="T65" fmla="*/ 544 h 393"/>
                <a:gd name="T66" fmla="*/ 341 w 377"/>
                <a:gd name="T67" fmla="*/ 639 h 393"/>
                <a:gd name="T68" fmla="*/ 360 w 377"/>
                <a:gd name="T69" fmla="*/ 666 h 393"/>
                <a:gd name="T70" fmla="*/ 401 w 377"/>
                <a:gd name="T71" fmla="*/ 639 h 393"/>
                <a:gd name="T72" fmla="*/ 422 w 377"/>
                <a:gd name="T73" fmla="*/ 598 h 393"/>
                <a:gd name="T74" fmla="*/ 463 w 377"/>
                <a:gd name="T75" fmla="*/ 598 h 393"/>
                <a:gd name="T76" fmla="*/ 500 w 377"/>
                <a:gd name="T77" fmla="*/ 573 h 393"/>
                <a:gd name="T78" fmla="*/ 500 w 377"/>
                <a:gd name="T79" fmla="*/ 530 h 393"/>
                <a:gd name="T80" fmla="*/ 643 w 377"/>
                <a:gd name="T81" fmla="*/ 476 h 393"/>
                <a:gd name="T82" fmla="*/ 761 w 377"/>
                <a:gd name="T83" fmla="*/ 450 h 393"/>
                <a:gd name="T84" fmla="*/ 782 w 377"/>
                <a:gd name="T85" fmla="*/ 380 h 393"/>
                <a:gd name="T86" fmla="*/ 860 w 377"/>
                <a:gd name="T87" fmla="*/ 340 h 393"/>
                <a:gd name="T88" fmla="*/ 922 w 377"/>
                <a:gd name="T89" fmla="*/ 327 h 393"/>
                <a:gd name="T90" fmla="*/ 941 w 377"/>
                <a:gd name="T91" fmla="*/ 299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377"/>
                <a:gd name="T139" fmla="*/ 0 h 393"/>
                <a:gd name="T140" fmla="*/ 377 w 377"/>
                <a:gd name="T141" fmla="*/ 393 h 393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20" name="Freeform 7"/>
            <p:cNvSpPr>
              <a:spLocks noChangeArrowheads="1"/>
            </p:cNvSpPr>
            <p:nvPr/>
          </p:nvSpPr>
          <p:spPr bwMode="auto">
            <a:xfrm>
              <a:off x="3664111" y="1454080"/>
              <a:ext cx="592703" cy="916502"/>
            </a:xfrm>
            <a:custGeom>
              <a:avLst/>
              <a:gdLst>
                <a:gd name="T0" fmla="*/ 790 w 353"/>
                <a:gd name="T1" fmla="*/ 266 h 537"/>
                <a:gd name="T2" fmla="*/ 731 w 353"/>
                <a:gd name="T3" fmla="*/ 160 h 537"/>
                <a:gd name="T4" fmla="*/ 614 w 353"/>
                <a:gd name="T5" fmla="*/ 148 h 537"/>
                <a:gd name="T6" fmla="*/ 552 w 353"/>
                <a:gd name="T7" fmla="*/ 0 h 537"/>
                <a:gd name="T8" fmla="*/ 435 w 353"/>
                <a:gd name="T9" fmla="*/ 109 h 537"/>
                <a:gd name="T10" fmla="*/ 336 w 353"/>
                <a:gd name="T11" fmla="*/ 135 h 537"/>
                <a:gd name="T12" fmla="*/ 198 w 353"/>
                <a:gd name="T13" fmla="*/ 173 h 537"/>
                <a:gd name="T14" fmla="*/ 79 w 353"/>
                <a:gd name="T15" fmla="*/ 122 h 537"/>
                <a:gd name="T16" fmla="*/ 20 w 353"/>
                <a:gd name="T17" fmla="*/ 201 h 537"/>
                <a:gd name="T18" fmla="*/ 138 w 353"/>
                <a:gd name="T19" fmla="*/ 335 h 537"/>
                <a:gd name="T20" fmla="*/ 60 w 353"/>
                <a:gd name="T21" fmla="*/ 388 h 537"/>
                <a:gd name="T22" fmla="*/ 158 w 353"/>
                <a:gd name="T23" fmla="*/ 454 h 537"/>
                <a:gd name="T24" fmla="*/ 79 w 353"/>
                <a:gd name="T25" fmla="*/ 480 h 537"/>
                <a:gd name="T26" fmla="*/ 41 w 353"/>
                <a:gd name="T27" fmla="*/ 546 h 537"/>
                <a:gd name="T28" fmla="*/ 79 w 353"/>
                <a:gd name="T29" fmla="*/ 668 h 537"/>
                <a:gd name="T30" fmla="*/ 60 w 353"/>
                <a:gd name="T31" fmla="*/ 854 h 537"/>
                <a:gd name="T32" fmla="*/ 217 w 353"/>
                <a:gd name="T33" fmla="*/ 882 h 537"/>
                <a:gd name="T34" fmla="*/ 277 w 353"/>
                <a:gd name="T35" fmla="*/ 854 h 537"/>
                <a:gd name="T36" fmla="*/ 375 w 353"/>
                <a:gd name="T37" fmla="*/ 708 h 537"/>
                <a:gd name="T38" fmla="*/ 573 w 353"/>
                <a:gd name="T39" fmla="*/ 628 h 537"/>
                <a:gd name="T40" fmla="*/ 593 w 353"/>
                <a:gd name="T41" fmla="*/ 575 h 537"/>
                <a:gd name="T42" fmla="*/ 476 w 353"/>
                <a:gd name="T43" fmla="*/ 534 h 537"/>
                <a:gd name="T44" fmla="*/ 454 w 353"/>
                <a:gd name="T45" fmla="*/ 480 h 537"/>
                <a:gd name="T46" fmla="*/ 397 w 353"/>
                <a:gd name="T47" fmla="*/ 442 h 537"/>
                <a:gd name="T48" fmla="*/ 259 w 353"/>
                <a:gd name="T49" fmla="*/ 429 h 537"/>
                <a:gd name="T50" fmla="*/ 336 w 353"/>
                <a:gd name="T51" fmla="*/ 280 h 537"/>
                <a:gd name="T52" fmla="*/ 397 w 353"/>
                <a:gd name="T53" fmla="*/ 227 h 537"/>
                <a:gd name="T54" fmla="*/ 476 w 353"/>
                <a:gd name="T55" fmla="*/ 253 h 537"/>
                <a:gd name="T56" fmla="*/ 513 w 353"/>
                <a:gd name="T57" fmla="*/ 307 h 537"/>
                <a:gd name="T58" fmla="*/ 552 w 353"/>
                <a:gd name="T59" fmla="*/ 335 h 537"/>
                <a:gd name="T60" fmla="*/ 633 w 353"/>
                <a:gd name="T61" fmla="*/ 429 h 537"/>
                <a:gd name="T62" fmla="*/ 673 w 353"/>
                <a:gd name="T63" fmla="*/ 480 h 537"/>
                <a:gd name="T64" fmla="*/ 810 w 353"/>
                <a:gd name="T65" fmla="*/ 361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53"/>
                <a:gd name="T100" fmla="*/ 0 h 537"/>
                <a:gd name="T101" fmla="*/ 353 w 353"/>
                <a:gd name="T102" fmla="*/ 537 h 53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21" name="Freeform 8"/>
            <p:cNvSpPr>
              <a:spLocks noChangeArrowheads="1"/>
            </p:cNvSpPr>
            <p:nvPr/>
          </p:nvSpPr>
          <p:spPr bwMode="auto">
            <a:xfrm>
              <a:off x="3836457" y="1686671"/>
              <a:ext cx="190562" cy="218728"/>
            </a:xfrm>
            <a:custGeom>
              <a:avLst/>
              <a:gdLst>
                <a:gd name="T0" fmla="*/ 283 w 113"/>
                <a:gd name="T1" fmla="*/ 103 h 129"/>
                <a:gd name="T2" fmla="*/ 243 w 113"/>
                <a:gd name="T3" fmla="*/ 64 h 129"/>
                <a:gd name="T4" fmla="*/ 283 w 113"/>
                <a:gd name="T5" fmla="*/ 26 h 129"/>
                <a:gd name="T6" fmla="*/ 202 w 113"/>
                <a:gd name="T7" fmla="*/ 26 h 129"/>
                <a:gd name="T8" fmla="*/ 183 w 113"/>
                <a:gd name="T9" fmla="*/ 0 h 129"/>
                <a:gd name="T10" fmla="*/ 141 w 113"/>
                <a:gd name="T11" fmla="*/ 0 h 129"/>
                <a:gd name="T12" fmla="*/ 122 w 113"/>
                <a:gd name="T13" fmla="*/ 52 h 129"/>
                <a:gd name="T14" fmla="*/ 83 w 113"/>
                <a:gd name="T15" fmla="*/ 52 h 129"/>
                <a:gd name="T16" fmla="*/ 0 w 113"/>
                <a:gd name="T17" fmla="*/ 143 h 129"/>
                <a:gd name="T18" fmla="*/ 0 w 113"/>
                <a:gd name="T19" fmla="*/ 194 h 129"/>
                <a:gd name="T20" fmla="*/ 83 w 113"/>
                <a:gd name="T21" fmla="*/ 194 h 129"/>
                <a:gd name="T22" fmla="*/ 122 w 113"/>
                <a:gd name="T23" fmla="*/ 207 h 129"/>
                <a:gd name="T24" fmla="*/ 202 w 113"/>
                <a:gd name="T25" fmla="*/ 181 h 129"/>
                <a:gd name="T26" fmla="*/ 202 w 113"/>
                <a:gd name="T27" fmla="*/ 156 h 129"/>
                <a:gd name="T28" fmla="*/ 183 w 113"/>
                <a:gd name="T29" fmla="*/ 130 h 129"/>
                <a:gd name="T30" fmla="*/ 243 w 113"/>
                <a:gd name="T31" fmla="*/ 130 h 129"/>
                <a:gd name="T32" fmla="*/ 283 w 113"/>
                <a:gd name="T33" fmla="*/ 103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13"/>
                <a:gd name="T52" fmla="*/ 0 h 129"/>
                <a:gd name="T53" fmla="*/ 113 w 113"/>
                <a:gd name="T54" fmla="*/ 129 h 129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22" name="Freeform 9"/>
            <p:cNvSpPr>
              <a:spLocks noChangeArrowheads="1"/>
            </p:cNvSpPr>
            <p:nvPr/>
          </p:nvSpPr>
          <p:spPr bwMode="auto">
            <a:xfrm>
              <a:off x="3958361" y="1794495"/>
              <a:ext cx="149927" cy="206405"/>
            </a:xfrm>
            <a:custGeom>
              <a:avLst/>
              <a:gdLst>
                <a:gd name="T0" fmla="*/ 221 w 89"/>
                <a:gd name="T1" fmla="*/ 135 h 121"/>
                <a:gd name="T2" fmla="*/ 200 w 89"/>
                <a:gd name="T3" fmla="*/ 93 h 121"/>
                <a:gd name="T4" fmla="*/ 141 w 89"/>
                <a:gd name="T5" fmla="*/ 66 h 121"/>
                <a:gd name="T6" fmla="*/ 121 w 89"/>
                <a:gd name="T7" fmla="*/ 13 h 121"/>
                <a:gd name="T8" fmla="*/ 79 w 89"/>
                <a:gd name="T9" fmla="*/ 0 h 121"/>
                <a:gd name="T10" fmla="*/ 60 w 89"/>
                <a:gd name="T11" fmla="*/ 13 h 121"/>
                <a:gd name="T12" fmla="*/ 79 w 89"/>
                <a:gd name="T13" fmla="*/ 80 h 121"/>
                <a:gd name="T14" fmla="*/ 20 w 89"/>
                <a:gd name="T15" fmla="*/ 80 h 121"/>
                <a:gd name="T16" fmla="*/ 0 w 89"/>
                <a:gd name="T17" fmla="*/ 186 h 121"/>
                <a:gd name="T18" fmla="*/ 41 w 89"/>
                <a:gd name="T19" fmla="*/ 200 h 121"/>
                <a:gd name="T20" fmla="*/ 141 w 89"/>
                <a:gd name="T21" fmla="*/ 186 h 121"/>
                <a:gd name="T22" fmla="*/ 141 w 89"/>
                <a:gd name="T23" fmla="*/ 135 h 121"/>
                <a:gd name="T24" fmla="*/ 221 w 89"/>
                <a:gd name="T25" fmla="*/ 135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89"/>
                <a:gd name="T40" fmla="*/ 0 h 121"/>
                <a:gd name="T41" fmla="*/ 89 w 89"/>
                <a:gd name="T42" fmla="*/ 121 h 121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23" name="Freeform 10"/>
            <p:cNvSpPr>
              <a:spLocks noChangeArrowheads="1"/>
            </p:cNvSpPr>
            <p:nvPr/>
          </p:nvSpPr>
          <p:spPr bwMode="auto">
            <a:xfrm>
              <a:off x="3958361" y="1808358"/>
              <a:ext cx="57449" cy="69315"/>
            </a:xfrm>
            <a:custGeom>
              <a:avLst/>
              <a:gdLst>
                <a:gd name="T0" fmla="*/ 96 w 33"/>
                <a:gd name="T1" fmla="*/ 64 h 41"/>
                <a:gd name="T2" fmla="*/ 24 w 33"/>
                <a:gd name="T3" fmla="*/ 64 h 41"/>
                <a:gd name="T4" fmla="*/ 24 w 33"/>
                <a:gd name="T5" fmla="*/ 38 h 41"/>
                <a:gd name="T6" fmla="*/ 0 w 33"/>
                <a:gd name="T7" fmla="*/ 0 h 41"/>
                <a:gd name="T8" fmla="*/ 71 w 33"/>
                <a:gd name="T9" fmla="*/ 13 h 41"/>
                <a:gd name="T10" fmla="*/ 96 w 33"/>
                <a:gd name="T11" fmla="*/ 64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3"/>
                <a:gd name="T19" fmla="*/ 0 h 41"/>
                <a:gd name="T20" fmla="*/ 33 w 33"/>
                <a:gd name="T21" fmla="*/ 41 h 4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24" name="Freeform 11"/>
            <p:cNvSpPr>
              <a:spLocks noChangeArrowheads="1"/>
            </p:cNvSpPr>
            <p:nvPr/>
          </p:nvSpPr>
          <p:spPr bwMode="auto">
            <a:xfrm>
              <a:off x="3823847" y="2054812"/>
              <a:ext cx="730020" cy="494449"/>
            </a:xfrm>
            <a:custGeom>
              <a:avLst/>
              <a:gdLst>
                <a:gd name="T0" fmla="*/ 384 w 433"/>
                <a:gd name="T1" fmla="*/ 13 h 289"/>
                <a:gd name="T2" fmla="*/ 343 w 433"/>
                <a:gd name="T3" fmla="*/ 41 h 289"/>
                <a:gd name="T4" fmla="*/ 243 w 433"/>
                <a:gd name="T5" fmla="*/ 54 h 289"/>
                <a:gd name="T6" fmla="*/ 141 w 433"/>
                <a:gd name="T7" fmla="*/ 122 h 289"/>
                <a:gd name="T8" fmla="*/ 41 w 433"/>
                <a:gd name="T9" fmla="*/ 215 h 289"/>
                <a:gd name="T10" fmla="*/ 41 w 433"/>
                <a:gd name="T11" fmla="*/ 271 h 289"/>
                <a:gd name="T12" fmla="*/ 83 w 433"/>
                <a:gd name="T13" fmla="*/ 311 h 289"/>
                <a:gd name="T14" fmla="*/ 122 w 433"/>
                <a:gd name="T15" fmla="*/ 298 h 289"/>
                <a:gd name="T16" fmla="*/ 162 w 433"/>
                <a:gd name="T17" fmla="*/ 298 h 289"/>
                <a:gd name="T18" fmla="*/ 20 w 433"/>
                <a:gd name="T19" fmla="*/ 380 h 289"/>
                <a:gd name="T20" fmla="*/ 0 w 433"/>
                <a:gd name="T21" fmla="*/ 419 h 289"/>
                <a:gd name="T22" fmla="*/ 41 w 433"/>
                <a:gd name="T23" fmla="*/ 432 h 289"/>
                <a:gd name="T24" fmla="*/ 122 w 433"/>
                <a:gd name="T25" fmla="*/ 486 h 289"/>
                <a:gd name="T26" fmla="*/ 202 w 433"/>
                <a:gd name="T27" fmla="*/ 486 h 289"/>
                <a:gd name="T28" fmla="*/ 243 w 433"/>
                <a:gd name="T29" fmla="*/ 459 h 289"/>
                <a:gd name="T30" fmla="*/ 243 w 433"/>
                <a:gd name="T31" fmla="*/ 432 h 289"/>
                <a:gd name="T32" fmla="*/ 283 w 433"/>
                <a:gd name="T33" fmla="*/ 445 h 289"/>
                <a:gd name="T34" fmla="*/ 301 w 433"/>
                <a:gd name="T35" fmla="*/ 459 h 289"/>
                <a:gd name="T36" fmla="*/ 384 w 433"/>
                <a:gd name="T37" fmla="*/ 486 h 289"/>
                <a:gd name="T38" fmla="*/ 422 w 433"/>
                <a:gd name="T39" fmla="*/ 459 h 289"/>
                <a:gd name="T40" fmla="*/ 484 w 433"/>
                <a:gd name="T41" fmla="*/ 459 h 289"/>
                <a:gd name="T42" fmla="*/ 484 w 433"/>
                <a:gd name="T43" fmla="*/ 486 h 289"/>
                <a:gd name="T44" fmla="*/ 525 w 433"/>
                <a:gd name="T45" fmla="*/ 472 h 289"/>
                <a:gd name="T46" fmla="*/ 606 w 433"/>
                <a:gd name="T47" fmla="*/ 393 h 289"/>
                <a:gd name="T48" fmla="*/ 646 w 433"/>
                <a:gd name="T49" fmla="*/ 393 h 289"/>
                <a:gd name="T50" fmla="*/ 746 w 433"/>
                <a:gd name="T51" fmla="*/ 285 h 289"/>
                <a:gd name="T52" fmla="*/ 746 w 433"/>
                <a:gd name="T53" fmla="*/ 244 h 289"/>
                <a:gd name="T54" fmla="*/ 766 w 433"/>
                <a:gd name="T55" fmla="*/ 231 h 289"/>
                <a:gd name="T56" fmla="*/ 786 w 433"/>
                <a:gd name="T57" fmla="*/ 258 h 289"/>
                <a:gd name="T58" fmla="*/ 868 w 433"/>
                <a:gd name="T59" fmla="*/ 163 h 289"/>
                <a:gd name="T60" fmla="*/ 948 w 433"/>
                <a:gd name="T61" fmla="*/ 136 h 289"/>
                <a:gd name="T62" fmla="*/ 948 w 433"/>
                <a:gd name="T63" fmla="*/ 149 h 289"/>
                <a:gd name="T64" fmla="*/ 1010 w 433"/>
                <a:gd name="T65" fmla="*/ 109 h 289"/>
                <a:gd name="T66" fmla="*/ 1052 w 433"/>
                <a:gd name="T67" fmla="*/ 122 h 289"/>
                <a:gd name="T68" fmla="*/ 1090 w 433"/>
                <a:gd name="T69" fmla="*/ 41 h 289"/>
                <a:gd name="T70" fmla="*/ 1070 w 433"/>
                <a:gd name="T71" fmla="*/ 27 h 289"/>
                <a:gd name="T72" fmla="*/ 1010 w 433"/>
                <a:gd name="T73" fmla="*/ 27 h 289"/>
                <a:gd name="T74" fmla="*/ 969 w 433"/>
                <a:gd name="T75" fmla="*/ 41 h 289"/>
                <a:gd name="T76" fmla="*/ 868 w 433"/>
                <a:gd name="T77" fmla="*/ 41 h 289"/>
                <a:gd name="T78" fmla="*/ 828 w 433"/>
                <a:gd name="T79" fmla="*/ 0 h 289"/>
                <a:gd name="T80" fmla="*/ 685 w 433"/>
                <a:gd name="T81" fmla="*/ 67 h 289"/>
                <a:gd name="T82" fmla="*/ 668 w 433"/>
                <a:gd name="T83" fmla="*/ 109 h 289"/>
                <a:gd name="T84" fmla="*/ 626 w 433"/>
                <a:gd name="T85" fmla="*/ 109 h 289"/>
                <a:gd name="T86" fmla="*/ 505 w 433"/>
                <a:gd name="T87" fmla="*/ 109 h 289"/>
                <a:gd name="T88" fmla="*/ 505 w 433"/>
                <a:gd name="T89" fmla="*/ 81 h 289"/>
                <a:gd name="T90" fmla="*/ 546 w 433"/>
                <a:gd name="T91" fmla="*/ 54 h 289"/>
                <a:gd name="T92" fmla="*/ 505 w 433"/>
                <a:gd name="T93" fmla="*/ 0 h 289"/>
                <a:gd name="T94" fmla="*/ 444 w 433"/>
                <a:gd name="T95" fmla="*/ 0 h 289"/>
                <a:gd name="T96" fmla="*/ 422 w 433"/>
                <a:gd name="T97" fmla="*/ 0 h 289"/>
                <a:gd name="T98" fmla="*/ 404 w 433"/>
                <a:gd name="T99" fmla="*/ 27 h 289"/>
                <a:gd name="T100" fmla="*/ 384 w 433"/>
                <a:gd name="T101" fmla="*/ 13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433"/>
                <a:gd name="T154" fmla="*/ 0 h 289"/>
                <a:gd name="T155" fmla="*/ 433 w 433"/>
                <a:gd name="T156" fmla="*/ 289 h 28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25" name="Freeform 12"/>
            <p:cNvSpPr>
              <a:spLocks noChangeArrowheads="1"/>
            </p:cNvSpPr>
            <p:nvPr/>
          </p:nvSpPr>
          <p:spPr bwMode="auto">
            <a:xfrm>
              <a:off x="3973774" y="2450679"/>
              <a:ext cx="605314" cy="546820"/>
            </a:xfrm>
            <a:custGeom>
              <a:avLst/>
              <a:gdLst>
                <a:gd name="T0" fmla="*/ 413 w 361"/>
                <a:gd name="T1" fmla="*/ 0 h 321"/>
                <a:gd name="T2" fmla="*/ 373 w 361"/>
                <a:gd name="T3" fmla="*/ 0 h 321"/>
                <a:gd name="T4" fmla="*/ 296 w 361"/>
                <a:gd name="T5" fmla="*/ 80 h 321"/>
                <a:gd name="T6" fmla="*/ 236 w 361"/>
                <a:gd name="T7" fmla="*/ 93 h 321"/>
                <a:gd name="T8" fmla="*/ 236 w 361"/>
                <a:gd name="T9" fmla="*/ 66 h 321"/>
                <a:gd name="T10" fmla="*/ 197 w 361"/>
                <a:gd name="T11" fmla="*/ 66 h 321"/>
                <a:gd name="T12" fmla="*/ 158 w 361"/>
                <a:gd name="T13" fmla="*/ 93 h 321"/>
                <a:gd name="T14" fmla="*/ 78 w 361"/>
                <a:gd name="T15" fmla="*/ 66 h 321"/>
                <a:gd name="T16" fmla="*/ 60 w 361"/>
                <a:gd name="T17" fmla="*/ 53 h 321"/>
                <a:gd name="T18" fmla="*/ 20 w 361"/>
                <a:gd name="T19" fmla="*/ 40 h 321"/>
                <a:gd name="T20" fmla="*/ 20 w 361"/>
                <a:gd name="T21" fmla="*/ 66 h 321"/>
                <a:gd name="T22" fmla="*/ 0 w 361"/>
                <a:gd name="T23" fmla="*/ 80 h 321"/>
                <a:gd name="T24" fmla="*/ 78 w 361"/>
                <a:gd name="T25" fmla="*/ 93 h 321"/>
                <a:gd name="T26" fmla="*/ 97 w 361"/>
                <a:gd name="T27" fmla="*/ 130 h 321"/>
                <a:gd name="T28" fmla="*/ 138 w 361"/>
                <a:gd name="T29" fmla="*/ 130 h 321"/>
                <a:gd name="T30" fmla="*/ 197 w 361"/>
                <a:gd name="T31" fmla="*/ 186 h 321"/>
                <a:gd name="T32" fmla="*/ 254 w 361"/>
                <a:gd name="T33" fmla="*/ 171 h 321"/>
                <a:gd name="T34" fmla="*/ 254 w 361"/>
                <a:gd name="T35" fmla="*/ 239 h 321"/>
                <a:gd name="T36" fmla="*/ 334 w 361"/>
                <a:gd name="T37" fmla="*/ 304 h 321"/>
                <a:gd name="T38" fmla="*/ 373 w 361"/>
                <a:gd name="T39" fmla="*/ 304 h 321"/>
                <a:gd name="T40" fmla="*/ 393 w 361"/>
                <a:gd name="T41" fmla="*/ 279 h 321"/>
                <a:gd name="T42" fmla="*/ 451 w 361"/>
                <a:gd name="T43" fmla="*/ 316 h 321"/>
                <a:gd name="T44" fmla="*/ 413 w 361"/>
                <a:gd name="T45" fmla="*/ 344 h 321"/>
                <a:gd name="T46" fmla="*/ 393 w 361"/>
                <a:gd name="T47" fmla="*/ 331 h 321"/>
                <a:gd name="T48" fmla="*/ 354 w 361"/>
                <a:gd name="T49" fmla="*/ 316 h 321"/>
                <a:gd name="T50" fmla="*/ 354 w 361"/>
                <a:gd name="T51" fmla="*/ 370 h 321"/>
                <a:gd name="T52" fmla="*/ 334 w 361"/>
                <a:gd name="T53" fmla="*/ 396 h 321"/>
                <a:gd name="T54" fmla="*/ 393 w 361"/>
                <a:gd name="T55" fmla="*/ 450 h 321"/>
                <a:gd name="T56" fmla="*/ 393 w 361"/>
                <a:gd name="T57" fmla="*/ 489 h 321"/>
                <a:gd name="T58" fmla="*/ 489 w 361"/>
                <a:gd name="T59" fmla="*/ 489 h 321"/>
                <a:gd name="T60" fmla="*/ 530 w 361"/>
                <a:gd name="T61" fmla="*/ 516 h 321"/>
                <a:gd name="T62" fmla="*/ 588 w 361"/>
                <a:gd name="T63" fmla="*/ 503 h 321"/>
                <a:gd name="T64" fmla="*/ 668 w 361"/>
                <a:gd name="T65" fmla="*/ 529 h 321"/>
                <a:gd name="T66" fmla="*/ 726 w 361"/>
                <a:gd name="T67" fmla="*/ 489 h 321"/>
                <a:gd name="T68" fmla="*/ 785 w 361"/>
                <a:gd name="T69" fmla="*/ 424 h 321"/>
                <a:gd name="T70" fmla="*/ 707 w 361"/>
                <a:gd name="T71" fmla="*/ 396 h 321"/>
                <a:gd name="T72" fmla="*/ 785 w 361"/>
                <a:gd name="T73" fmla="*/ 384 h 321"/>
                <a:gd name="T74" fmla="*/ 805 w 361"/>
                <a:gd name="T75" fmla="*/ 396 h 321"/>
                <a:gd name="T76" fmla="*/ 883 w 361"/>
                <a:gd name="T77" fmla="*/ 384 h 321"/>
                <a:gd name="T78" fmla="*/ 883 w 361"/>
                <a:gd name="T79" fmla="*/ 370 h 321"/>
                <a:gd name="T80" fmla="*/ 785 w 361"/>
                <a:gd name="T81" fmla="*/ 331 h 321"/>
                <a:gd name="T82" fmla="*/ 785 w 361"/>
                <a:gd name="T83" fmla="*/ 304 h 321"/>
                <a:gd name="T84" fmla="*/ 748 w 361"/>
                <a:gd name="T85" fmla="*/ 292 h 321"/>
                <a:gd name="T86" fmla="*/ 707 w 361"/>
                <a:gd name="T87" fmla="*/ 279 h 321"/>
                <a:gd name="T88" fmla="*/ 668 w 361"/>
                <a:gd name="T89" fmla="*/ 212 h 321"/>
                <a:gd name="T90" fmla="*/ 570 w 361"/>
                <a:gd name="T91" fmla="*/ 106 h 321"/>
                <a:gd name="T92" fmla="*/ 570 w 361"/>
                <a:gd name="T93" fmla="*/ 66 h 321"/>
                <a:gd name="T94" fmla="*/ 471 w 361"/>
                <a:gd name="T95" fmla="*/ 53 h 321"/>
                <a:gd name="T96" fmla="*/ 432 w 361"/>
                <a:gd name="T97" fmla="*/ 40 h 321"/>
                <a:gd name="T98" fmla="*/ 413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361"/>
                <a:gd name="T151" fmla="*/ 0 h 321"/>
                <a:gd name="T152" fmla="*/ 361 w 361"/>
                <a:gd name="T153" fmla="*/ 321 h 321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26" name="Freeform 13"/>
            <p:cNvSpPr>
              <a:spLocks noChangeArrowheads="1"/>
            </p:cNvSpPr>
            <p:nvPr/>
          </p:nvSpPr>
          <p:spPr bwMode="auto">
            <a:xfrm>
              <a:off x="4471196" y="2888136"/>
              <a:ext cx="107892" cy="93961"/>
            </a:xfrm>
            <a:custGeom>
              <a:avLst/>
              <a:gdLst>
                <a:gd name="T0" fmla="*/ 54 w 65"/>
                <a:gd name="T1" fmla="*/ 0 h 57"/>
                <a:gd name="T2" fmla="*/ 0 w 65"/>
                <a:gd name="T3" fmla="*/ 56 h 57"/>
                <a:gd name="T4" fmla="*/ 54 w 65"/>
                <a:gd name="T5" fmla="*/ 78 h 57"/>
                <a:gd name="T6" fmla="*/ 150 w 65"/>
                <a:gd name="T7" fmla="*/ 56 h 57"/>
                <a:gd name="T8" fmla="*/ 150 w 65"/>
                <a:gd name="T9" fmla="*/ 34 h 57"/>
                <a:gd name="T10" fmla="*/ 54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5"/>
                <a:gd name="T19" fmla="*/ 0 h 57"/>
                <a:gd name="T20" fmla="*/ 65 w 65"/>
                <a:gd name="T21" fmla="*/ 57 h 5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27" name="Freeform 14"/>
            <p:cNvSpPr>
              <a:spLocks noChangeArrowheads="1"/>
            </p:cNvSpPr>
            <p:nvPr/>
          </p:nvSpPr>
          <p:spPr bwMode="auto">
            <a:xfrm>
              <a:off x="4202168" y="2954370"/>
              <a:ext cx="403543" cy="506772"/>
            </a:xfrm>
            <a:custGeom>
              <a:avLst/>
              <a:gdLst>
                <a:gd name="T0" fmla="*/ 448 w 241"/>
                <a:gd name="T1" fmla="*/ 27 h 297"/>
                <a:gd name="T2" fmla="*/ 388 w 241"/>
                <a:gd name="T3" fmla="*/ 0 h 297"/>
                <a:gd name="T4" fmla="*/ 332 w 241"/>
                <a:gd name="T5" fmla="*/ 41 h 297"/>
                <a:gd name="T6" fmla="*/ 253 w 241"/>
                <a:gd name="T7" fmla="*/ 13 h 297"/>
                <a:gd name="T8" fmla="*/ 196 w 241"/>
                <a:gd name="T9" fmla="*/ 27 h 297"/>
                <a:gd name="T10" fmla="*/ 176 w 241"/>
                <a:gd name="T11" fmla="*/ 53 h 297"/>
                <a:gd name="T12" fmla="*/ 155 w 241"/>
                <a:gd name="T13" fmla="*/ 80 h 297"/>
                <a:gd name="T14" fmla="*/ 176 w 241"/>
                <a:gd name="T15" fmla="*/ 122 h 297"/>
                <a:gd name="T16" fmla="*/ 137 w 241"/>
                <a:gd name="T17" fmla="*/ 122 h 297"/>
                <a:gd name="T18" fmla="*/ 116 w 241"/>
                <a:gd name="T19" fmla="*/ 107 h 297"/>
                <a:gd name="T20" fmla="*/ 97 w 241"/>
                <a:gd name="T21" fmla="*/ 107 h 297"/>
                <a:gd name="T22" fmla="*/ 97 w 241"/>
                <a:gd name="T23" fmla="*/ 135 h 297"/>
                <a:gd name="T24" fmla="*/ 97 w 241"/>
                <a:gd name="T25" fmla="*/ 160 h 297"/>
                <a:gd name="T26" fmla="*/ 97 w 241"/>
                <a:gd name="T27" fmla="*/ 160 h 297"/>
                <a:gd name="T28" fmla="*/ 97 w 241"/>
                <a:gd name="T29" fmla="*/ 186 h 297"/>
                <a:gd name="T30" fmla="*/ 20 w 241"/>
                <a:gd name="T31" fmla="*/ 227 h 297"/>
                <a:gd name="T32" fmla="*/ 0 w 241"/>
                <a:gd name="T33" fmla="*/ 240 h 297"/>
                <a:gd name="T34" fmla="*/ 0 w 241"/>
                <a:gd name="T35" fmla="*/ 294 h 297"/>
                <a:gd name="T36" fmla="*/ 60 w 241"/>
                <a:gd name="T37" fmla="*/ 320 h 297"/>
                <a:gd name="T38" fmla="*/ 60 w 241"/>
                <a:gd name="T39" fmla="*/ 388 h 297"/>
                <a:gd name="T40" fmla="*/ 116 w 241"/>
                <a:gd name="T41" fmla="*/ 388 h 297"/>
                <a:gd name="T42" fmla="*/ 116 w 241"/>
                <a:gd name="T43" fmla="*/ 414 h 297"/>
                <a:gd name="T44" fmla="*/ 137 w 241"/>
                <a:gd name="T45" fmla="*/ 440 h 297"/>
                <a:gd name="T46" fmla="*/ 155 w 241"/>
                <a:gd name="T47" fmla="*/ 480 h 297"/>
                <a:gd name="T48" fmla="*/ 213 w 241"/>
                <a:gd name="T49" fmla="*/ 480 h 297"/>
                <a:gd name="T50" fmla="*/ 253 w 241"/>
                <a:gd name="T51" fmla="*/ 440 h 297"/>
                <a:gd name="T52" fmla="*/ 272 w 241"/>
                <a:gd name="T53" fmla="*/ 440 h 297"/>
                <a:gd name="T54" fmla="*/ 272 w 241"/>
                <a:gd name="T55" fmla="*/ 466 h 297"/>
                <a:gd name="T56" fmla="*/ 292 w 241"/>
                <a:gd name="T57" fmla="*/ 480 h 297"/>
                <a:gd name="T58" fmla="*/ 332 w 241"/>
                <a:gd name="T59" fmla="*/ 480 h 297"/>
                <a:gd name="T60" fmla="*/ 332 w 241"/>
                <a:gd name="T61" fmla="*/ 466 h 297"/>
                <a:gd name="T62" fmla="*/ 370 w 241"/>
                <a:gd name="T63" fmla="*/ 466 h 297"/>
                <a:gd name="T64" fmla="*/ 370 w 241"/>
                <a:gd name="T65" fmla="*/ 480 h 297"/>
                <a:gd name="T66" fmla="*/ 388 w 241"/>
                <a:gd name="T67" fmla="*/ 493 h 297"/>
                <a:gd name="T68" fmla="*/ 429 w 241"/>
                <a:gd name="T69" fmla="*/ 480 h 297"/>
                <a:gd name="T70" fmla="*/ 448 w 241"/>
                <a:gd name="T71" fmla="*/ 429 h 297"/>
                <a:gd name="T72" fmla="*/ 448 w 241"/>
                <a:gd name="T73" fmla="*/ 374 h 297"/>
                <a:gd name="T74" fmla="*/ 489 w 241"/>
                <a:gd name="T75" fmla="*/ 374 h 297"/>
                <a:gd name="T76" fmla="*/ 489 w 241"/>
                <a:gd name="T77" fmla="*/ 361 h 297"/>
                <a:gd name="T78" fmla="*/ 489 w 241"/>
                <a:gd name="T79" fmla="*/ 335 h 297"/>
                <a:gd name="T80" fmla="*/ 526 w 241"/>
                <a:gd name="T81" fmla="*/ 361 h 297"/>
                <a:gd name="T82" fmla="*/ 565 w 241"/>
                <a:gd name="T83" fmla="*/ 320 h 297"/>
                <a:gd name="T84" fmla="*/ 526 w 241"/>
                <a:gd name="T85" fmla="*/ 294 h 297"/>
                <a:gd name="T86" fmla="*/ 526 w 241"/>
                <a:gd name="T87" fmla="*/ 280 h 297"/>
                <a:gd name="T88" fmla="*/ 565 w 241"/>
                <a:gd name="T89" fmla="*/ 266 h 297"/>
                <a:gd name="T90" fmla="*/ 545 w 241"/>
                <a:gd name="T91" fmla="*/ 227 h 297"/>
                <a:gd name="T92" fmla="*/ 526 w 241"/>
                <a:gd name="T93" fmla="*/ 214 h 297"/>
                <a:gd name="T94" fmla="*/ 586 w 241"/>
                <a:gd name="T95" fmla="*/ 227 h 297"/>
                <a:gd name="T96" fmla="*/ 586 w 241"/>
                <a:gd name="T97" fmla="*/ 173 h 297"/>
                <a:gd name="T98" fmla="*/ 526 w 241"/>
                <a:gd name="T99" fmla="*/ 201 h 297"/>
                <a:gd name="T100" fmla="*/ 586 w 241"/>
                <a:gd name="T101" fmla="*/ 135 h 297"/>
                <a:gd name="T102" fmla="*/ 489 w 241"/>
                <a:gd name="T103" fmla="*/ 93 h 297"/>
                <a:gd name="T104" fmla="*/ 429 w 241"/>
                <a:gd name="T105" fmla="*/ 93 h 297"/>
                <a:gd name="T106" fmla="*/ 388 w 241"/>
                <a:gd name="T107" fmla="*/ 122 h 297"/>
                <a:gd name="T108" fmla="*/ 370 w 241"/>
                <a:gd name="T109" fmla="*/ 80 h 297"/>
                <a:gd name="T110" fmla="*/ 388 w 241"/>
                <a:gd name="T111" fmla="*/ 66 h 297"/>
                <a:gd name="T112" fmla="*/ 448 w 241"/>
                <a:gd name="T113" fmla="*/ 27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41"/>
                <a:gd name="T172" fmla="*/ 0 h 297"/>
                <a:gd name="T173" fmla="*/ 241 w 241"/>
                <a:gd name="T174" fmla="*/ 297 h 297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28" name="Freeform 15"/>
            <p:cNvSpPr>
              <a:spLocks noChangeArrowheads="1"/>
            </p:cNvSpPr>
            <p:nvPr/>
          </p:nvSpPr>
          <p:spPr bwMode="auto">
            <a:xfrm>
              <a:off x="3998995" y="3351778"/>
              <a:ext cx="459590" cy="629999"/>
            </a:xfrm>
            <a:custGeom>
              <a:avLst/>
              <a:gdLst>
                <a:gd name="T0" fmla="*/ 681 w 273"/>
                <a:gd name="T1" fmla="*/ 93 h 369"/>
                <a:gd name="T2" fmla="*/ 681 w 273"/>
                <a:gd name="T3" fmla="*/ 80 h 369"/>
                <a:gd name="T4" fmla="*/ 643 w 273"/>
                <a:gd name="T5" fmla="*/ 80 h 369"/>
                <a:gd name="T6" fmla="*/ 643 w 273"/>
                <a:gd name="T7" fmla="*/ 93 h 369"/>
                <a:gd name="T8" fmla="*/ 601 w 273"/>
                <a:gd name="T9" fmla="*/ 93 h 369"/>
                <a:gd name="T10" fmla="*/ 580 w 273"/>
                <a:gd name="T11" fmla="*/ 93 h 369"/>
                <a:gd name="T12" fmla="*/ 580 w 273"/>
                <a:gd name="T13" fmla="*/ 53 h 369"/>
                <a:gd name="T14" fmla="*/ 560 w 273"/>
                <a:gd name="T15" fmla="*/ 53 h 369"/>
                <a:gd name="T16" fmla="*/ 520 w 273"/>
                <a:gd name="T17" fmla="*/ 93 h 369"/>
                <a:gd name="T18" fmla="*/ 461 w 273"/>
                <a:gd name="T19" fmla="*/ 93 h 369"/>
                <a:gd name="T20" fmla="*/ 440 w 273"/>
                <a:gd name="T21" fmla="*/ 53 h 369"/>
                <a:gd name="T22" fmla="*/ 422 w 273"/>
                <a:gd name="T23" fmla="*/ 27 h 369"/>
                <a:gd name="T24" fmla="*/ 401 w 273"/>
                <a:gd name="T25" fmla="*/ 0 h 369"/>
                <a:gd name="T26" fmla="*/ 360 w 273"/>
                <a:gd name="T27" fmla="*/ 0 h 369"/>
                <a:gd name="T28" fmla="*/ 360 w 273"/>
                <a:gd name="T29" fmla="*/ 13 h 369"/>
                <a:gd name="T30" fmla="*/ 281 w 273"/>
                <a:gd name="T31" fmla="*/ 27 h 369"/>
                <a:gd name="T32" fmla="*/ 281 w 273"/>
                <a:gd name="T33" fmla="*/ 53 h 369"/>
                <a:gd name="T34" fmla="*/ 199 w 273"/>
                <a:gd name="T35" fmla="*/ 53 h 369"/>
                <a:gd name="T36" fmla="*/ 162 w 273"/>
                <a:gd name="T37" fmla="*/ 80 h 369"/>
                <a:gd name="T38" fmla="*/ 162 w 273"/>
                <a:gd name="T39" fmla="*/ 122 h 369"/>
                <a:gd name="T40" fmla="*/ 181 w 273"/>
                <a:gd name="T41" fmla="*/ 149 h 369"/>
                <a:gd name="T42" fmla="*/ 121 w 273"/>
                <a:gd name="T43" fmla="*/ 186 h 369"/>
                <a:gd name="T44" fmla="*/ 101 w 273"/>
                <a:gd name="T45" fmla="*/ 186 h 369"/>
                <a:gd name="T46" fmla="*/ 79 w 273"/>
                <a:gd name="T47" fmla="*/ 241 h 369"/>
                <a:gd name="T48" fmla="*/ 79 w 273"/>
                <a:gd name="T49" fmla="*/ 267 h 369"/>
                <a:gd name="T50" fmla="*/ 79 w 273"/>
                <a:gd name="T51" fmla="*/ 294 h 369"/>
                <a:gd name="T52" fmla="*/ 41 w 273"/>
                <a:gd name="T53" fmla="*/ 336 h 369"/>
                <a:gd name="T54" fmla="*/ 20 w 273"/>
                <a:gd name="T55" fmla="*/ 361 h 369"/>
                <a:gd name="T56" fmla="*/ 0 w 273"/>
                <a:gd name="T57" fmla="*/ 429 h 369"/>
                <a:gd name="T58" fmla="*/ 20 w 273"/>
                <a:gd name="T59" fmla="*/ 454 h 369"/>
                <a:gd name="T60" fmla="*/ 138 w 273"/>
                <a:gd name="T61" fmla="*/ 454 h 369"/>
                <a:gd name="T62" fmla="*/ 199 w 273"/>
                <a:gd name="T63" fmla="*/ 549 h 369"/>
                <a:gd name="T64" fmla="*/ 221 w 273"/>
                <a:gd name="T65" fmla="*/ 615 h 369"/>
                <a:gd name="T66" fmla="*/ 281 w 273"/>
                <a:gd name="T67" fmla="*/ 549 h 369"/>
                <a:gd name="T68" fmla="*/ 300 w 273"/>
                <a:gd name="T69" fmla="*/ 562 h 369"/>
                <a:gd name="T70" fmla="*/ 381 w 273"/>
                <a:gd name="T71" fmla="*/ 510 h 369"/>
                <a:gd name="T72" fmla="*/ 381 w 273"/>
                <a:gd name="T73" fmla="*/ 468 h 369"/>
                <a:gd name="T74" fmla="*/ 461 w 273"/>
                <a:gd name="T75" fmla="*/ 454 h 369"/>
                <a:gd name="T76" fmla="*/ 500 w 273"/>
                <a:gd name="T77" fmla="*/ 388 h 369"/>
                <a:gd name="T78" fmla="*/ 542 w 273"/>
                <a:gd name="T79" fmla="*/ 375 h 369"/>
                <a:gd name="T80" fmla="*/ 542 w 273"/>
                <a:gd name="T81" fmla="*/ 336 h 369"/>
                <a:gd name="T82" fmla="*/ 601 w 273"/>
                <a:gd name="T83" fmla="*/ 336 h 369"/>
                <a:gd name="T84" fmla="*/ 621 w 273"/>
                <a:gd name="T85" fmla="*/ 267 h 369"/>
                <a:gd name="T86" fmla="*/ 601 w 273"/>
                <a:gd name="T87" fmla="*/ 214 h 369"/>
                <a:gd name="T88" fmla="*/ 621 w 273"/>
                <a:gd name="T89" fmla="*/ 201 h 369"/>
                <a:gd name="T90" fmla="*/ 580 w 273"/>
                <a:gd name="T91" fmla="*/ 173 h 369"/>
                <a:gd name="T92" fmla="*/ 621 w 273"/>
                <a:gd name="T93" fmla="*/ 160 h 369"/>
                <a:gd name="T94" fmla="*/ 643 w 273"/>
                <a:gd name="T95" fmla="*/ 173 h 369"/>
                <a:gd name="T96" fmla="*/ 681 w 273"/>
                <a:gd name="T97" fmla="*/ 135 h 369"/>
                <a:gd name="T98" fmla="*/ 681 w 273"/>
                <a:gd name="T99" fmla="*/ 93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273"/>
                <a:gd name="T151" fmla="*/ 0 h 369"/>
                <a:gd name="T152" fmla="*/ 273 w 273"/>
                <a:gd name="T153" fmla="*/ 369 h 369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29" name="Freeform 16"/>
            <p:cNvSpPr>
              <a:spLocks noChangeArrowheads="1"/>
            </p:cNvSpPr>
            <p:nvPr/>
          </p:nvSpPr>
          <p:spPr bwMode="auto">
            <a:xfrm>
              <a:off x="3298401" y="3747645"/>
              <a:ext cx="850522" cy="656184"/>
            </a:xfrm>
            <a:custGeom>
              <a:avLst/>
              <a:gdLst>
                <a:gd name="T0" fmla="*/ 1244 w 505"/>
                <a:gd name="T1" fmla="*/ 158 h 385"/>
                <a:gd name="T2" fmla="*/ 1065 w 505"/>
                <a:gd name="T3" fmla="*/ 66 h 385"/>
                <a:gd name="T4" fmla="*/ 1023 w 505"/>
                <a:gd name="T5" fmla="*/ 93 h 385"/>
                <a:gd name="T6" fmla="*/ 944 w 505"/>
                <a:gd name="T7" fmla="*/ 66 h 385"/>
                <a:gd name="T8" fmla="*/ 782 w 505"/>
                <a:gd name="T9" fmla="*/ 93 h 385"/>
                <a:gd name="T10" fmla="*/ 782 w 505"/>
                <a:gd name="T11" fmla="*/ 0 h 385"/>
                <a:gd name="T12" fmla="*/ 703 w 505"/>
                <a:gd name="T13" fmla="*/ 0 h 385"/>
                <a:gd name="T14" fmla="*/ 543 w 505"/>
                <a:gd name="T15" fmla="*/ 13 h 385"/>
                <a:gd name="T16" fmla="*/ 522 w 505"/>
                <a:gd name="T17" fmla="*/ 66 h 385"/>
                <a:gd name="T18" fmla="*/ 422 w 505"/>
                <a:gd name="T19" fmla="*/ 41 h 385"/>
                <a:gd name="T20" fmla="*/ 361 w 505"/>
                <a:gd name="T21" fmla="*/ 80 h 385"/>
                <a:gd name="T22" fmla="*/ 381 w 505"/>
                <a:gd name="T23" fmla="*/ 145 h 385"/>
                <a:gd name="T24" fmla="*/ 361 w 505"/>
                <a:gd name="T25" fmla="*/ 186 h 385"/>
                <a:gd name="T26" fmla="*/ 281 w 505"/>
                <a:gd name="T27" fmla="*/ 279 h 385"/>
                <a:gd name="T28" fmla="*/ 181 w 505"/>
                <a:gd name="T29" fmla="*/ 371 h 385"/>
                <a:gd name="T30" fmla="*/ 79 w 505"/>
                <a:gd name="T31" fmla="*/ 450 h 385"/>
                <a:gd name="T32" fmla="*/ 0 w 505"/>
                <a:gd name="T33" fmla="*/ 492 h 385"/>
                <a:gd name="T34" fmla="*/ 20 w 505"/>
                <a:gd name="T35" fmla="*/ 518 h 385"/>
                <a:gd name="T36" fmla="*/ 41 w 505"/>
                <a:gd name="T37" fmla="*/ 596 h 385"/>
                <a:gd name="T38" fmla="*/ 141 w 505"/>
                <a:gd name="T39" fmla="*/ 636 h 385"/>
                <a:gd name="T40" fmla="*/ 101 w 505"/>
                <a:gd name="T41" fmla="*/ 572 h 385"/>
                <a:gd name="T42" fmla="*/ 200 w 505"/>
                <a:gd name="T43" fmla="*/ 505 h 385"/>
                <a:gd name="T44" fmla="*/ 381 w 505"/>
                <a:gd name="T45" fmla="*/ 465 h 385"/>
                <a:gd name="T46" fmla="*/ 482 w 505"/>
                <a:gd name="T47" fmla="*/ 492 h 385"/>
                <a:gd name="T48" fmla="*/ 601 w 505"/>
                <a:gd name="T49" fmla="*/ 411 h 385"/>
                <a:gd name="T50" fmla="*/ 662 w 505"/>
                <a:gd name="T51" fmla="*/ 398 h 385"/>
                <a:gd name="T52" fmla="*/ 662 w 505"/>
                <a:gd name="T53" fmla="*/ 357 h 385"/>
                <a:gd name="T54" fmla="*/ 703 w 505"/>
                <a:gd name="T55" fmla="*/ 344 h 385"/>
                <a:gd name="T56" fmla="*/ 844 w 505"/>
                <a:gd name="T57" fmla="*/ 384 h 385"/>
                <a:gd name="T58" fmla="*/ 844 w 505"/>
                <a:gd name="T59" fmla="*/ 332 h 385"/>
                <a:gd name="T60" fmla="*/ 944 w 505"/>
                <a:gd name="T61" fmla="*/ 319 h 385"/>
                <a:gd name="T62" fmla="*/ 982 w 505"/>
                <a:gd name="T63" fmla="*/ 332 h 385"/>
                <a:gd name="T64" fmla="*/ 1004 w 505"/>
                <a:gd name="T65" fmla="*/ 306 h 385"/>
                <a:gd name="T66" fmla="*/ 1124 w 505"/>
                <a:gd name="T67" fmla="*/ 292 h 385"/>
                <a:gd name="T68" fmla="*/ 1204 w 505"/>
                <a:gd name="T69" fmla="*/ 22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05"/>
                <a:gd name="T106" fmla="*/ 0 h 385"/>
                <a:gd name="T107" fmla="*/ 505 w 505"/>
                <a:gd name="T108" fmla="*/ 385 h 385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30" name="Freeform 17"/>
            <p:cNvSpPr>
              <a:spLocks noChangeArrowheads="1"/>
            </p:cNvSpPr>
            <p:nvPr/>
          </p:nvSpPr>
          <p:spPr bwMode="auto">
            <a:xfrm>
              <a:off x="2732320" y="3624418"/>
              <a:ext cx="837911" cy="656184"/>
            </a:xfrm>
            <a:custGeom>
              <a:avLst/>
              <a:gdLst>
                <a:gd name="T0" fmla="*/ 868 w 497"/>
                <a:gd name="T1" fmla="*/ 572 h 385"/>
                <a:gd name="T2" fmla="*/ 1052 w 497"/>
                <a:gd name="T3" fmla="*/ 492 h 385"/>
                <a:gd name="T4" fmla="*/ 1131 w 497"/>
                <a:gd name="T5" fmla="*/ 398 h 385"/>
                <a:gd name="T6" fmla="*/ 1210 w 497"/>
                <a:gd name="T7" fmla="*/ 306 h 385"/>
                <a:gd name="T8" fmla="*/ 1251 w 497"/>
                <a:gd name="T9" fmla="*/ 266 h 385"/>
                <a:gd name="T10" fmla="*/ 1210 w 497"/>
                <a:gd name="T11" fmla="*/ 214 h 385"/>
                <a:gd name="T12" fmla="*/ 1151 w 497"/>
                <a:gd name="T13" fmla="*/ 158 h 385"/>
                <a:gd name="T14" fmla="*/ 1109 w 497"/>
                <a:gd name="T15" fmla="*/ 186 h 385"/>
                <a:gd name="T16" fmla="*/ 1070 w 497"/>
                <a:gd name="T17" fmla="*/ 173 h 385"/>
                <a:gd name="T18" fmla="*/ 1109 w 497"/>
                <a:gd name="T19" fmla="*/ 93 h 385"/>
                <a:gd name="T20" fmla="*/ 1109 w 497"/>
                <a:gd name="T21" fmla="*/ 27 h 385"/>
                <a:gd name="T22" fmla="*/ 1029 w 497"/>
                <a:gd name="T23" fmla="*/ 13 h 385"/>
                <a:gd name="T24" fmla="*/ 948 w 497"/>
                <a:gd name="T25" fmla="*/ 41 h 385"/>
                <a:gd name="T26" fmla="*/ 907 w 497"/>
                <a:gd name="T27" fmla="*/ 41 h 385"/>
                <a:gd name="T28" fmla="*/ 806 w 497"/>
                <a:gd name="T29" fmla="*/ 53 h 385"/>
                <a:gd name="T30" fmla="*/ 728 w 497"/>
                <a:gd name="T31" fmla="*/ 106 h 385"/>
                <a:gd name="T32" fmla="*/ 668 w 497"/>
                <a:gd name="T33" fmla="*/ 120 h 385"/>
                <a:gd name="T34" fmla="*/ 566 w 497"/>
                <a:gd name="T35" fmla="*/ 158 h 385"/>
                <a:gd name="T36" fmla="*/ 463 w 497"/>
                <a:gd name="T37" fmla="*/ 145 h 385"/>
                <a:gd name="T38" fmla="*/ 404 w 497"/>
                <a:gd name="T39" fmla="*/ 120 h 385"/>
                <a:gd name="T40" fmla="*/ 362 w 497"/>
                <a:gd name="T41" fmla="*/ 145 h 385"/>
                <a:gd name="T42" fmla="*/ 243 w 497"/>
                <a:gd name="T43" fmla="*/ 214 h 385"/>
                <a:gd name="T44" fmla="*/ 83 w 497"/>
                <a:gd name="T45" fmla="*/ 186 h 385"/>
                <a:gd name="T46" fmla="*/ 0 w 497"/>
                <a:gd name="T47" fmla="*/ 214 h 385"/>
                <a:gd name="T48" fmla="*/ 83 w 497"/>
                <a:gd name="T49" fmla="*/ 239 h 385"/>
                <a:gd name="T50" fmla="*/ 223 w 497"/>
                <a:gd name="T51" fmla="*/ 279 h 385"/>
                <a:gd name="T52" fmla="*/ 261 w 497"/>
                <a:gd name="T53" fmla="*/ 344 h 385"/>
                <a:gd name="T54" fmla="*/ 141 w 497"/>
                <a:gd name="T55" fmla="*/ 371 h 385"/>
                <a:gd name="T56" fmla="*/ 223 w 497"/>
                <a:gd name="T57" fmla="*/ 411 h 385"/>
                <a:gd name="T58" fmla="*/ 343 w 497"/>
                <a:gd name="T59" fmla="*/ 465 h 385"/>
                <a:gd name="T60" fmla="*/ 343 w 497"/>
                <a:gd name="T61" fmla="*/ 505 h 385"/>
                <a:gd name="T62" fmla="*/ 525 w 497"/>
                <a:gd name="T63" fmla="*/ 596 h 385"/>
                <a:gd name="T64" fmla="*/ 626 w 497"/>
                <a:gd name="T65" fmla="*/ 596 h 385"/>
                <a:gd name="T66" fmla="*/ 646 w 497"/>
                <a:gd name="T67" fmla="*/ 572 h 385"/>
                <a:gd name="T68" fmla="*/ 746 w 497"/>
                <a:gd name="T69" fmla="*/ 623 h 385"/>
                <a:gd name="T70" fmla="*/ 847 w 497"/>
                <a:gd name="T71" fmla="*/ 610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497"/>
                <a:gd name="T109" fmla="*/ 0 h 385"/>
                <a:gd name="T110" fmla="*/ 497 w 497"/>
                <a:gd name="T111" fmla="*/ 385 h 385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31" name="Freeform 18"/>
            <p:cNvSpPr>
              <a:spLocks noChangeArrowheads="1"/>
            </p:cNvSpPr>
            <p:nvPr/>
          </p:nvSpPr>
          <p:spPr bwMode="auto">
            <a:xfrm>
              <a:off x="2652452" y="3256277"/>
              <a:ext cx="622128" cy="603813"/>
            </a:xfrm>
            <a:custGeom>
              <a:avLst/>
              <a:gdLst>
                <a:gd name="T0" fmla="*/ 122 w 369"/>
                <a:gd name="T1" fmla="*/ 540 h 353"/>
                <a:gd name="T2" fmla="*/ 83 w 369"/>
                <a:gd name="T3" fmla="*/ 445 h 353"/>
                <a:gd name="T4" fmla="*/ 141 w 369"/>
                <a:gd name="T5" fmla="*/ 324 h 353"/>
                <a:gd name="T6" fmla="*/ 20 w 369"/>
                <a:gd name="T7" fmla="*/ 271 h 353"/>
                <a:gd name="T8" fmla="*/ 41 w 369"/>
                <a:gd name="T9" fmla="*/ 231 h 353"/>
                <a:gd name="T10" fmla="*/ 122 w 369"/>
                <a:gd name="T11" fmla="*/ 231 h 353"/>
                <a:gd name="T12" fmla="*/ 261 w 369"/>
                <a:gd name="T13" fmla="*/ 202 h 353"/>
                <a:gd name="T14" fmla="*/ 422 w 369"/>
                <a:gd name="T15" fmla="*/ 189 h 353"/>
                <a:gd name="T16" fmla="*/ 343 w 369"/>
                <a:gd name="T17" fmla="*/ 135 h 353"/>
                <a:gd name="T18" fmla="*/ 362 w 369"/>
                <a:gd name="T19" fmla="*/ 67 h 353"/>
                <a:gd name="T20" fmla="*/ 463 w 369"/>
                <a:gd name="T21" fmla="*/ 67 h 353"/>
                <a:gd name="T22" fmla="*/ 525 w 369"/>
                <a:gd name="T23" fmla="*/ 81 h 353"/>
                <a:gd name="T24" fmla="*/ 585 w 369"/>
                <a:gd name="T25" fmla="*/ 67 h 353"/>
                <a:gd name="T26" fmla="*/ 626 w 369"/>
                <a:gd name="T27" fmla="*/ 0 h 353"/>
                <a:gd name="T28" fmla="*/ 728 w 369"/>
                <a:gd name="T29" fmla="*/ 27 h 353"/>
                <a:gd name="T30" fmla="*/ 806 w 369"/>
                <a:gd name="T31" fmla="*/ 122 h 353"/>
                <a:gd name="T32" fmla="*/ 868 w 369"/>
                <a:gd name="T33" fmla="*/ 149 h 353"/>
                <a:gd name="T34" fmla="*/ 907 w 369"/>
                <a:gd name="T35" fmla="*/ 109 h 353"/>
                <a:gd name="T36" fmla="*/ 907 w 369"/>
                <a:gd name="T37" fmla="*/ 163 h 353"/>
                <a:gd name="T38" fmla="*/ 907 w 369"/>
                <a:gd name="T39" fmla="*/ 215 h 353"/>
                <a:gd name="T40" fmla="*/ 847 w 369"/>
                <a:gd name="T41" fmla="*/ 285 h 353"/>
                <a:gd name="T42" fmla="*/ 928 w 369"/>
                <a:gd name="T43" fmla="*/ 311 h 353"/>
                <a:gd name="T44" fmla="*/ 907 w 369"/>
                <a:gd name="T45" fmla="*/ 351 h 353"/>
                <a:gd name="T46" fmla="*/ 928 w 369"/>
                <a:gd name="T47" fmla="*/ 393 h 353"/>
                <a:gd name="T48" fmla="*/ 868 w 369"/>
                <a:gd name="T49" fmla="*/ 432 h 353"/>
                <a:gd name="T50" fmla="*/ 868 w 369"/>
                <a:gd name="T51" fmla="*/ 472 h 353"/>
                <a:gd name="T52" fmla="*/ 786 w 369"/>
                <a:gd name="T53" fmla="*/ 486 h 353"/>
                <a:gd name="T54" fmla="*/ 685 w 369"/>
                <a:gd name="T55" fmla="*/ 525 h 353"/>
                <a:gd name="T56" fmla="*/ 585 w 369"/>
                <a:gd name="T57" fmla="*/ 513 h 353"/>
                <a:gd name="T58" fmla="*/ 525 w 369"/>
                <a:gd name="T59" fmla="*/ 486 h 353"/>
                <a:gd name="T60" fmla="*/ 485 w 369"/>
                <a:gd name="T61" fmla="*/ 513 h 353"/>
                <a:gd name="T62" fmla="*/ 362 w 369"/>
                <a:gd name="T63" fmla="*/ 594 h 353"/>
                <a:gd name="T64" fmla="*/ 202 w 369"/>
                <a:gd name="T65" fmla="*/ 554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69"/>
                <a:gd name="T100" fmla="*/ 0 h 353"/>
                <a:gd name="T101" fmla="*/ 369 w 369"/>
                <a:gd name="T102" fmla="*/ 353 h 353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32" name="Freeform 19"/>
            <p:cNvSpPr>
              <a:spLocks noChangeArrowheads="1"/>
            </p:cNvSpPr>
            <p:nvPr/>
          </p:nvSpPr>
          <p:spPr bwMode="auto">
            <a:xfrm>
              <a:off x="1950456" y="3214688"/>
              <a:ext cx="958414" cy="1052052"/>
            </a:xfrm>
            <a:custGeom>
              <a:avLst/>
              <a:gdLst>
                <a:gd name="T0" fmla="*/ 1325 w 569"/>
                <a:gd name="T1" fmla="*/ 745 h 617"/>
                <a:gd name="T2" fmla="*/ 1406 w 569"/>
                <a:gd name="T3" fmla="*/ 690 h 617"/>
                <a:gd name="T4" fmla="*/ 1325 w 569"/>
                <a:gd name="T5" fmla="*/ 677 h 617"/>
                <a:gd name="T6" fmla="*/ 1244 w 569"/>
                <a:gd name="T7" fmla="*/ 638 h 617"/>
                <a:gd name="T8" fmla="*/ 1166 w 569"/>
                <a:gd name="T9" fmla="*/ 599 h 617"/>
                <a:gd name="T10" fmla="*/ 1206 w 569"/>
                <a:gd name="T11" fmla="*/ 531 h 617"/>
                <a:gd name="T12" fmla="*/ 1185 w 569"/>
                <a:gd name="T13" fmla="*/ 413 h 617"/>
                <a:gd name="T14" fmla="*/ 1065 w 569"/>
                <a:gd name="T15" fmla="*/ 373 h 617"/>
                <a:gd name="T16" fmla="*/ 1043 w 569"/>
                <a:gd name="T17" fmla="*/ 293 h 617"/>
                <a:gd name="T18" fmla="*/ 1125 w 569"/>
                <a:gd name="T19" fmla="*/ 279 h 617"/>
                <a:gd name="T20" fmla="*/ 1283 w 569"/>
                <a:gd name="T21" fmla="*/ 266 h 617"/>
                <a:gd name="T22" fmla="*/ 1283 w 569"/>
                <a:gd name="T23" fmla="*/ 186 h 617"/>
                <a:gd name="T24" fmla="*/ 1166 w 569"/>
                <a:gd name="T25" fmla="*/ 186 h 617"/>
                <a:gd name="T26" fmla="*/ 1084 w 569"/>
                <a:gd name="T27" fmla="*/ 106 h 617"/>
                <a:gd name="T28" fmla="*/ 1023 w 569"/>
                <a:gd name="T29" fmla="*/ 159 h 617"/>
                <a:gd name="T30" fmla="*/ 964 w 569"/>
                <a:gd name="T31" fmla="*/ 239 h 617"/>
                <a:gd name="T32" fmla="*/ 922 w 569"/>
                <a:gd name="T33" fmla="*/ 399 h 617"/>
                <a:gd name="T34" fmla="*/ 844 w 569"/>
                <a:gd name="T35" fmla="*/ 373 h 617"/>
                <a:gd name="T36" fmla="*/ 722 w 569"/>
                <a:gd name="T37" fmla="*/ 399 h 617"/>
                <a:gd name="T38" fmla="*/ 682 w 569"/>
                <a:gd name="T39" fmla="*/ 373 h 617"/>
                <a:gd name="T40" fmla="*/ 582 w 569"/>
                <a:gd name="T41" fmla="*/ 173 h 617"/>
                <a:gd name="T42" fmla="*/ 543 w 569"/>
                <a:gd name="T43" fmla="*/ 186 h 617"/>
                <a:gd name="T44" fmla="*/ 523 w 569"/>
                <a:gd name="T45" fmla="*/ 122 h 617"/>
                <a:gd name="T46" fmla="*/ 402 w 569"/>
                <a:gd name="T47" fmla="*/ 66 h 617"/>
                <a:gd name="T48" fmla="*/ 341 w 569"/>
                <a:gd name="T49" fmla="*/ 135 h 617"/>
                <a:gd name="T50" fmla="*/ 341 w 569"/>
                <a:gd name="T51" fmla="*/ 0 h 617"/>
                <a:gd name="T52" fmla="*/ 281 w 569"/>
                <a:gd name="T53" fmla="*/ 0 h 617"/>
                <a:gd name="T54" fmla="*/ 240 w 569"/>
                <a:gd name="T55" fmla="*/ 53 h 617"/>
                <a:gd name="T56" fmla="*/ 221 w 569"/>
                <a:gd name="T57" fmla="*/ 106 h 617"/>
                <a:gd name="T58" fmla="*/ 200 w 569"/>
                <a:gd name="T59" fmla="*/ 159 h 617"/>
                <a:gd name="T60" fmla="*/ 260 w 569"/>
                <a:gd name="T61" fmla="*/ 186 h 617"/>
                <a:gd name="T62" fmla="*/ 221 w 569"/>
                <a:gd name="T63" fmla="*/ 399 h 617"/>
                <a:gd name="T64" fmla="*/ 60 w 569"/>
                <a:gd name="T65" fmla="*/ 466 h 617"/>
                <a:gd name="T66" fmla="*/ 20 w 569"/>
                <a:gd name="T67" fmla="*/ 518 h 617"/>
                <a:gd name="T68" fmla="*/ 0 w 569"/>
                <a:gd name="T69" fmla="*/ 623 h 617"/>
                <a:gd name="T70" fmla="*/ 121 w 569"/>
                <a:gd name="T71" fmla="*/ 611 h 617"/>
                <a:gd name="T72" fmla="*/ 200 w 569"/>
                <a:gd name="T73" fmla="*/ 651 h 617"/>
                <a:gd name="T74" fmla="*/ 221 w 569"/>
                <a:gd name="T75" fmla="*/ 677 h 617"/>
                <a:gd name="T76" fmla="*/ 240 w 569"/>
                <a:gd name="T77" fmla="*/ 745 h 617"/>
                <a:gd name="T78" fmla="*/ 301 w 569"/>
                <a:gd name="T79" fmla="*/ 772 h 617"/>
                <a:gd name="T80" fmla="*/ 281 w 569"/>
                <a:gd name="T81" fmla="*/ 838 h 617"/>
                <a:gd name="T82" fmla="*/ 260 w 569"/>
                <a:gd name="T83" fmla="*/ 876 h 617"/>
                <a:gd name="T84" fmla="*/ 362 w 569"/>
                <a:gd name="T85" fmla="*/ 930 h 617"/>
                <a:gd name="T86" fmla="*/ 501 w 569"/>
                <a:gd name="T87" fmla="*/ 959 h 617"/>
                <a:gd name="T88" fmla="*/ 560 w 569"/>
                <a:gd name="T89" fmla="*/ 943 h 617"/>
                <a:gd name="T90" fmla="*/ 582 w 569"/>
                <a:gd name="T91" fmla="*/ 997 h 617"/>
                <a:gd name="T92" fmla="*/ 662 w 569"/>
                <a:gd name="T93" fmla="*/ 984 h 617"/>
                <a:gd name="T94" fmla="*/ 682 w 569"/>
                <a:gd name="T95" fmla="*/ 851 h 617"/>
                <a:gd name="T96" fmla="*/ 823 w 569"/>
                <a:gd name="T97" fmla="*/ 838 h 617"/>
                <a:gd name="T98" fmla="*/ 882 w 569"/>
                <a:gd name="T99" fmla="*/ 851 h 617"/>
                <a:gd name="T100" fmla="*/ 964 w 569"/>
                <a:gd name="T101" fmla="*/ 851 h 617"/>
                <a:gd name="T102" fmla="*/ 1043 w 569"/>
                <a:gd name="T103" fmla="*/ 866 h 617"/>
                <a:gd name="T104" fmla="*/ 1106 w 569"/>
                <a:gd name="T105" fmla="*/ 838 h 617"/>
                <a:gd name="T106" fmla="*/ 1227 w 569"/>
                <a:gd name="T107" fmla="*/ 784 h 617"/>
                <a:gd name="T108" fmla="*/ 1305 w 569"/>
                <a:gd name="T109" fmla="*/ 772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69"/>
                <a:gd name="T166" fmla="*/ 0 h 617"/>
                <a:gd name="T167" fmla="*/ 569 w 569"/>
                <a:gd name="T168" fmla="*/ 617 h 617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33" name="Freeform 20"/>
            <p:cNvSpPr>
              <a:spLocks noChangeArrowheads="1"/>
            </p:cNvSpPr>
            <p:nvPr/>
          </p:nvSpPr>
          <p:spPr bwMode="auto">
            <a:xfrm>
              <a:off x="161137" y="1997820"/>
              <a:ext cx="2037330" cy="1340095"/>
            </a:xfrm>
            <a:custGeom>
              <a:avLst/>
              <a:gdLst>
                <a:gd name="T0" fmla="*/ 2979 w 1209"/>
                <a:gd name="T1" fmla="*/ 1217 h 785"/>
                <a:gd name="T2" fmla="*/ 2919 w 1209"/>
                <a:gd name="T3" fmla="*/ 1217 h 785"/>
                <a:gd name="T4" fmla="*/ 2919 w 1209"/>
                <a:gd name="T5" fmla="*/ 1311 h 785"/>
                <a:gd name="T6" fmla="*/ 2797 w 1209"/>
                <a:gd name="T7" fmla="*/ 1270 h 785"/>
                <a:gd name="T8" fmla="*/ 2736 w 1209"/>
                <a:gd name="T9" fmla="*/ 1257 h 785"/>
                <a:gd name="T10" fmla="*/ 2577 w 1209"/>
                <a:gd name="T11" fmla="*/ 1204 h 785"/>
                <a:gd name="T12" fmla="*/ 2618 w 1209"/>
                <a:gd name="T13" fmla="*/ 1161 h 785"/>
                <a:gd name="T14" fmla="*/ 2595 w 1209"/>
                <a:gd name="T15" fmla="*/ 1138 h 785"/>
                <a:gd name="T16" fmla="*/ 2517 w 1209"/>
                <a:gd name="T17" fmla="*/ 1110 h 785"/>
                <a:gd name="T18" fmla="*/ 2456 w 1209"/>
                <a:gd name="T19" fmla="*/ 1138 h 785"/>
                <a:gd name="T20" fmla="*/ 2334 w 1209"/>
                <a:gd name="T21" fmla="*/ 1084 h 785"/>
                <a:gd name="T22" fmla="*/ 2094 w 1209"/>
                <a:gd name="T23" fmla="*/ 1161 h 785"/>
                <a:gd name="T24" fmla="*/ 2034 w 1209"/>
                <a:gd name="T25" fmla="*/ 1204 h 785"/>
                <a:gd name="T26" fmla="*/ 1834 w 1209"/>
                <a:gd name="T27" fmla="*/ 1230 h 785"/>
                <a:gd name="T28" fmla="*/ 1650 w 1209"/>
                <a:gd name="T29" fmla="*/ 1190 h 785"/>
                <a:gd name="T30" fmla="*/ 1590 w 1209"/>
                <a:gd name="T31" fmla="*/ 1138 h 785"/>
                <a:gd name="T32" fmla="*/ 1468 w 1209"/>
                <a:gd name="T33" fmla="*/ 1177 h 785"/>
                <a:gd name="T34" fmla="*/ 1349 w 1209"/>
                <a:gd name="T35" fmla="*/ 1217 h 785"/>
                <a:gd name="T36" fmla="*/ 1147 w 1209"/>
                <a:gd name="T37" fmla="*/ 1124 h 785"/>
                <a:gd name="T38" fmla="*/ 1027 w 1209"/>
                <a:gd name="T39" fmla="*/ 1069 h 785"/>
                <a:gd name="T40" fmla="*/ 907 w 1209"/>
                <a:gd name="T41" fmla="*/ 1044 h 785"/>
                <a:gd name="T42" fmla="*/ 806 w 1209"/>
                <a:gd name="T43" fmla="*/ 990 h 785"/>
                <a:gd name="T44" fmla="*/ 684 w 1209"/>
                <a:gd name="T45" fmla="*/ 869 h 785"/>
                <a:gd name="T46" fmla="*/ 623 w 1209"/>
                <a:gd name="T47" fmla="*/ 854 h 785"/>
                <a:gd name="T48" fmla="*/ 523 w 1209"/>
                <a:gd name="T49" fmla="*/ 762 h 785"/>
                <a:gd name="T50" fmla="*/ 402 w 1209"/>
                <a:gd name="T51" fmla="*/ 643 h 785"/>
                <a:gd name="T52" fmla="*/ 301 w 1209"/>
                <a:gd name="T53" fmla="*/ 682 h 785"/>
                <a:gd name="T54" fmla="*/ 162 w 1209"/>
                <a:gd name="T55" fmla="*/ 549 h 785"/>
                <a:gd name="T56" fmla="*/ 79 w 1209"/>
                <a:gd name="T57" fmla="*/ 454 h 785"/>
                <a:gd name="T58" fmla="*/ 0 w 1209"/>
                <a:gd name="T59" fmla="*/ 429 h 785"/>
                <a:gd name="T60" fmla="*/ 41 w 1209"/>
                <a:gd name="T61" fmla="*/ 294 h 785"/>
                <a:gd name="T62" fmla="*/ 121 w 1209"/>
                <a:gd name="T63" fmla="*/ 321 h 785"/>
                <a:gd name="T64" fmla="*/ 200 w 1209"/>
                <a:gd name="T65" fmla="*/ 307 h 785"/>
                <a:gd name="T66" fmla="*/ 200 w 1209"/>
                <a:gd name="T67" fmla="*/ 214 h 785"/>
                <a:gd name="T68" fmla="*/ 141 w 1209"/>
                <a:gd name="T69" fmla="*/ 160 h 785"/>
                <a:gd name="T70" fmla="*/ 200 w 1209"/>
                <a:gd name="T71" fmla="*/ 80 h 785"/>
                <a:gd name="T72" fmla="*/ 384 w 1209"/>
                <a:gd name="T73" fmla="*/ 66 h 785"/>
                <a:gd name="T74" fmla="*/ 523 w 1209"/>
                <a:gd name="T75" fmla="*/ 13 h 785"/>
                <a:gd name="T76" fmla="*/ 723 w 1209"/>
                <a:gd name="T77" fmla="*/ 27 h 785"/>
                <a:gd name="T78" fmla="*/ 866 w 1209"/>
                <a:gd name="T79" fmla="*/ 93 h 785"/>
                <a:gd name="T80" fmla="*/ 1087 w 1209"/>
                <a:gd name="T81" fmla="*/ 93 h 785"/>
                <a:gd name="T82" fmla="*/ 1329 w 1209"/>
                <a:gd name="T83" fmla="*/ 66 h 785"/>
                <a:gd name="T84" fmla="*/ 1672 w 1209"/>
                <a:gd name="T85" fmla="*/ 93 h 785"/>
                <a:gd name="T86" fmla="*/ 1791 w 1209"/>
                <a:gd name="T87" fmla="*/ 122 h 785"/>
                <a:gd name="T88" fmla="*/ 1771 w 1209"/>
                <a:gd name="T89" fmla="*/ 160 h 785"/>
                <a:gd name="T90" fmla="*/ 1834 w 1209"/>
                <a:gd name="T91" fmla="*/ 227 h 785"/>
                <a:gd name="T92" fmla="*/ 1791 w 1209"/>
                <a:gd name="T93" fmla="*/ 307 h 785"/>
                <a:gd name="T94" fmla="*/ 1751 w 1209"/>
                <a:gd name="T95" fmla="*/ 416 h 785"/>
                <a:gd name="T96" fmla="*/ 1851 w 1209"/>
                <a:gd name="T97" fmla="*/ 535 h 785"/>
                <a:gd name="T98" fmla="*/ 2094 w 1209"/>
                <a:gd name="T99" fmla="*/ 615 h 785"/>
                <a:gd name="T100" fmla="*/ 2355 w 1209"/>
                <a:gd name="T101" fmla="*/ 695 h 785"/>
                <a:gd name="T102" fmla="*/ 2497 w 1209"/>
                <a:gd name="T103" fmla="*/ 708 h 785"/>
                <a:gd name="T104" fmla="*/ 2535 w 1209"/>
                <a:gd name="T105" fmla="*/ 804 h 785"/>
                <a:gd name="T106" fmla="*/ 2618 w 1209"/>
                <a:gd name="T107" fmla="*/ 830 h 785"/>
                <a:gd name="T108" fmla="*/ 2655 w 1209"/>
                <a:gd name="T109" fmla="*/ 790 h 785"/>
                <a:gd name="T110" fmla="*/ 2718 w 1209"/>
                <a:gd name="T111" fmla="*/ 804 h 785"/>
                <a:gd name="T112" fmla="*/ 2756 w 1209"/>
                <a:gd name="T113" fmla="*/ 776 h 785"/>
                <a:gd name="T114" fmla="*/ 2857 w 1209"/>
                <a:gd name="T115" fmla="*/ 737 h 785"/>
                <a:gd name="T116" fmla="*/ 2960 w 1209"/>
                <a:gd name="T117" fmla="*/ 762 h 785"/>
                <a:gd name="T118" fmla="*/ 3039 w 1209"/>
                <a:gd name="T119" fmla="*/ 895 h 785"/>
                <a:gd name="T120" fmla="*/ 3039 w 1209"/>
                <a:gd name="T121" fmla="*/ 963 h 785"/>
                <a:gd name="T122" fmla="*/ 3019 w 1209"/>
                <a:gd name="T123" fmla="*/ 1190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209"/>
                <a:gd name="T187" fmla="*/ 0 h 785"/>
                <a:gd name="T188" fmla="*/ 1209 w 1209"/>
                <a:gd name="T189" fmla="*/ 785 h 785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34" name="Freeform 21"/>
            <p:cNvSpPr>
              <a:spLocks noChangeArrowheads="1"/>
            </p:cNvSpPr>
            <p:nvPr/>
          </p:nvSpPr>
          <p:spPr bwMode="auto">
            <a:xfrm>
              <a:off x="2075162" y="2546180"/>
              <a:ext cx="1279286" cy="1079778"/>
            </a:xfrm>
            <a:custGeom>
              <a:avLst/>
              <a:gdLst>
                <a:gd name="T0" fmla="*/ 1730 w 761"/>
                <a:gd name="T1" fmla="*/ 812 h 633"/>
                <a:gd name="T2" fmla="*/ 1670 w 761"/>
                <a:gd name="T3" fmla="*/ 838 h 633"/>
                <a:gd name="T4" fmla="*/ 1630 w 761"/>
                <a:gd name="T5" fmla="*/ 812 h 633"/>
                <a:gd name="T6" fmla="*/ 1512 w 761"/>
                <a:gd name="T7" fmla="*/ 719 h 633"/>
                <a:gd name="T8" fmla="*/ 1453 w 761"/>
                <a:gd name="T9" fmla="*/ 707 h 633"/>
                <a:gd name="T10" fmla="*/ 1371 w 761"/>
                <a:gd name="T11" fmla="*/ 732 h 633"/>
                <a:gd name="T12" fmla="*/ 1332 w 761"/>
                <a:gd name="T13" fmla="*/ 786 h 633"/>
                <a:gd name="T14" fmla="*/ 1273 w 761"/>
                <a:gd name="T15" fmla="*/ 773 h 633"/>
                <a:gd name="T16" fmla="*/ 1173 w 761"/>
                <a:gd name="T17" fmla="*/ 786 h 633"/>
                <a:gd name="T18" fmla="*/ 1254 w 761"/>
                <a:gd name="T19" fmla="*/ 825 h 633"/>
                <a:gd name="T20" fmla="*/ 1133 w 761"/>
                <a:gd name="T21" fmla="*/ 880 h 633"/>
                <a:gd name="T22" fmla="*/ 1035 w 761"/>
                <a:gd name="T23" fmla="*/ 867 h 633"/>
                <a:gd name="T24" fmla="*/ 974 w 761"/>
                <a:gd name="T25" fmla="*/ 759 h 633"/>
                <a:gd name="T26" fmla="*/ 894 w 761"/>
                <a:gd name="T27" fmla="*/ 812 h 633"/>
                <a:gd name="T28" fmla="*/ 834 w 761"/>
                <a:gd name="T29" fmla="*/ 838 h 633"/>
                <a:gd name="T30" fmla="*/ 735 w 761"/>
                <a:gd name="T31" fmla="*/ 894 h 633"/>
                <a:gd name="T32" fmla="*/ 675 w 761"/>
                <a:gd name="T33" fmla="*/ 1052 h 633"/>
                <a:gd name="T34" fmla="*/ 619 w 761"/>
                <a:gd name="T35" fmla="*/ 1052 h 633"/>
                <a:gd name="T36" fmla="*/ 537 w 761"/>
                <a:gd name="T37" fmla="*/ 1039 h 633"/>
                <a:gd name="T38" fmla="*/ 498 w 761"/>
                <a:gd name="T39" fmla="*/ 960 h 633"/>
                <a:gd name="T40" fmla="*/ 360 w 761"/>
                <a:gd name="T41" fmla="*/ 825 h 633"/>
                <a:gd name="T42" fmla="*/ 319 w 761"/>
                <a:gd name="T43" fmla="*/ 800 h 633"/>
                <a:gd name="T44" fmla="*/ 259 w 761"/>
                <a:gd name="T45" fmla="*/ 707 h 633"/>
                <a:gd name="T46" fmla="*/ 199 w 761"/>
                <a:gd name="T47" fmla="*/ 773 h 633"/>
                <a:gd name="T48" fmla="*/ 179 w 761"/>
                <a:gd name="T49" fmla="*/ 414 h 633"/>
                <a:gd name="T50" fmla="*/ 179 w 761"/>
                <a:gd name="T51" fmla="*/ 359 h 633"/>
                <a:gd name="T52" fmla="*/ 101 w 761"/>
                <a:gd name="T53" fmla="*/ 227 h 633"/>
                <a:gd name="T54" fmla="*/ 0 w 761"/>
                <a:gd name="T55" fmla="*/ 173 h 633"/>
                <a:gd name="T56" fmla="*/ 20 w 761"/>
                <a:gd name="T57" fmla="*/ 106 h 633"/>
                <a:gd name="T58" fmla="*/ 41 w 761"/>
                <a:gd name="T59" fmla="*/ 53 h 633"/>
                <a:gd name="T60" fmla="*/ 79 w 761"/>
                <a:gd name="T61" fmla="*/ 0 h 633"/>
                <a:gd name="T62" fmla="*/ 158 w 761"/>
                <a:gd name="T63" fmla="*/ 27 h 633"/>
                <a:gd name="T64" fmla="*/ 218 w 761"/>
                <a:gd name="T65" fmla="*/ 135 h 633"/>
                <a:gd name="T66" fmla="*/ 319 w 761"/>
                <a:gd name="T67" fmla="*/ 200 h 633"/>
                <a:gd name="T68" fmla="*/ 377 w 761"/>
                <a:gd name="T69" fmla="*/ 173 h 633"/>
                <a:gd name="T70" fmla="*/ 438 w 761"/>
                <a:gd name="T71" fmla="*/ 214 h 633"/>
                <a:gd name="T72" fmla="*/ 558 w 761"/>
                <a:gd name="T73" fmla="*/ 159 h 633"/>
                <a:gd name="T74" fmla="*/ 716 w 761"/>
                <a:gd name="T75" fmla="*/ 159 h 633"/>
                <a:gd name="T76" fmla="*/ 735 w 761"/>
                <a:gd name="T77" fmla="*/ 66 h 633"/>
                <a:gd name="T78" fmla="*/ 795 w 761"/>
                <a:gd name="T79" fmla="*/ 53 h 633"/>
                <a:gd name="T80" fmla="*/ 855 w 761"/>
                <a:gd name="T81" fmla="*/ 80 h 633"/>
                <a:gd name="T82" fmla="*/ 995 w 761"/>
                <a:gd name="T83" fmla="*/ 122 h 633"/>
                <a:gd name="T84" fmla="*/ 1035 w 761"/>
                <a:gd name="T85" fmla="*/ 227 h 633"/>
                <a:gd name="T86" fmla="*/ 1173 w 761"/>
                <a:gd name="T87" fmla="*/ 266 h 633"/>
                <a:gd name="T88" fmla="*/ 1273 w 761"/>
                <a:gd name="T89" fmla="*/ 227 h 633"/>
                <a:gd name="T90" fmla="*/ 1371 w 761"/>
                <a:gd name="T91" fmla="*/ 239 h 633"/>
                <a:gd name="T92" fmla="*/ 1554 w 761"/>
                <a:gd name="T93" fmla="*/ 307 h 633"/>
                <a:gd name="T94" fmla="*/ 1752 w 761"/>
                <a:gd name="T95" fmla="*/ 374 h 633"/>
                <a:gd name="T96" fmla="*/ 1890 w 761"/>
                <a:gd name="T97" fmla="*/ 427 h 633"/>
                <a:gd name="T98" fmla="*/ 1850 w 761"/>
                <a:gd name="T99" fmla="*/ 493 h 633"/>
                <a:gd name="T100" fmla="*/ 1651 w 761"/>
                <a:gd name="T101" fmla="*/ 520 h 633"/>
                <a:gd name="T102" fmla="*/ 1609 w 761"/>
                <a:gd name="T103" fmla="*/ 559 h 633"/>
                <a:gd name="T104" fmla="*/ 1630 w 761"/>
                <a:gd name="T105" fmla="*/ 600 h 633"/>
                <a:gd name="T106" fmla="*/ 1630 w 761"/>
                <a:gd name="T107" fmla="*/ 627 h 633"/>
                <a:gd name="T108" fmla="*/ 1752 w 761"/>
                <a:gd name="T109" fmla="*/ 759 h 6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761"/>
                <a:gd name="T166" fmla="*/ 0 h 633"/>
                <a:gd name="T167" fmla="*/ 761 w 761"/>
                <a:gd name="T168" fmla="*/ 633 h 633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761" h="633">
                  <a:moveTo>
                    <a:pt x="696" y="480"/>
                  </a:moveTo>
                  <a:lnTo>
                    <a:pt x="696" y="488"/>
                  </a:lnTo>
                  <a:lnTo>
                    <a:pt x="688" y="504"/>
                  </a:lnTo>
                  <a:lnTo>
                    <a:pt x="672" y="504"/>
                  </a:lnTo>
                  <a:lnTo>
                    <a:pt x="664" y="488"/>
                  </a:lnTo>
                  <a:lnTo>
                    <a:pt x="656" y="488"/>
                  </a:lnTo>
                  <a:lnTo>
                    <a:pt x="632" y="432"/>
                  </a:lnTo>
                  <a:lnTo>
                    <a:pt x="608" y="432"/>
                  </a:lnTo>
                  <a:lnTo>
                    <a:pt x="592" y="416"/>
                  </a:lnTo>
                  <a:lnTo>
                    <a:pt x="584" y="424"/>
                  </a:lnTo>
                  <a:lnTo>
                    <a:pt x="576" y="456"/>
                  </a:lnTo>
                  <a:lnTo>
                    <a:pt x="552" y="440"/>
                  </a:lnTo>
                  <a:lnTo>
                    <a:pt x="552" y="464"/>
                  </a:lnTo>
                  <a:lnTo>
                    <a:pt x="536" y="472"/>
                  </a:lnTo>
                  <a:lnTo>
                    <a:pt x="528" y="464"/>
                  </a:lnTo>
                  <a:lnTo>
                    <a:pt x="512" y="464"/>
                  </a:lnTo>
                  <a:lnTo>
                    <a:pt x="488" y="456"/>
                  </a:lnTo>
                  <a:lnTo>
                    <a:pt x="472" y="472"/>
                  </a:lnTo>
                  <a:lnTo>
                    <a:pt x="480" y="496"/>
                  </a:lnTo>
                  <a:lnTo>
                    <a:pt x="504" y="496"/>
                  </a:lnTo>
                  <a:lnTo>
                    <a:pt x="512" y="528"/>
                  </a:lnTo>
                  <a:lnTo>
                    <a:pt x="456" y="528"/>
                  </a:lnTo>
                  <a:lnTo>
                    <a:pt x="440" y="504"/>
                  </a:lnTo>
                  <a:lnTo>
                    <a:pt x="416" y="520"/>
                  </a:lnTo>
                  <a:lnTo>
                    <a:pt x="392" y="504"/>
                  </a:lnTo>
                  <a:lnTo>
                    <a:pt x="392" y="456"/>
                  </a:lnTo>
                  <a:lnTo>
                    <a:pt x="360" y="456"/>
                  </a:lnTo>
                  <a:lnTo>
                    <a:pt x="360" y="488"/>
                  </a:lnTo>
                  <a:lnTo>
                    <a:pt x="336" y="496"/>
                  </a:lnTo>
                  <a:lnTo>
                    <a:pt x="336" y="504"/>
                  </a:lnTo>
                  <a:lnTo>
                    <a:pt x="312" y="536"/>
                  </a:lnTo>
                  <a:lnTo>
                    <a:pt x="296" y="536"/>
                  </a:lnTo>
                  <a:lnTo>
                    <a:pt x="296" y="632"/>
                  </a:lnTo>
                  <a:lnTo>
                    <a:pt x="272" y="632"/>
                  </a:lnTo>
                  <a:lnTo>
                    <a:pt x="264" y="616"/>
                  </a:lnTo>
                  <a:lnTo>
                    <a:pt x="248" y="632"/>
                  </a:lnTo>
                  <a:lnTo>
                    <a:pt x="216" y="632"/>
                  </a:lnTo>
                  <a:lnTo>
                    <a:pt x="216" y="624"/>
                  </a:lnTo>
                  <a:lnTo>
                    <a:pt x="200" y="616"/>
                  </a:lnTo>
                  <a:lnTo>
                    <a:pt x="200" y="576"/>
                  </a:lnTo>
                  <a:lnTo>
                    <a:pt x="160" y="496"/>
                  </a:lnTo>
                  <a:lnTo>
                    <a:pt x="144" y="496"/>
                  </a:lnTo>
                  <a:lnTo>
                    <a:pt x="144" y="504"/>
                  </a:lnTo>
                  <a:lnTo>
                    <a:pt x="128" y="480"/>
                  </a:lnTo>
                  <a:lnTo>
                    <a:pt x="136" y="472"/>
                  </a:lnTo>
                  <a:lnTo>
                    <a:pt x="104" y="424"/>
                  </a:lnTo>
                  <a:lnTo>
                    <a:pt x="88" y="432"/>
                  </a:lnTo>
                  <a:lnTo>
                    <a:pt x="80" y="464"/>
                  </a:lnTo>
                  <a:lnTo>
                    <a:pt x="64" y="472"/>
                  </a:lnTo>
                  <a:lnTo>
                    <a:pt x="72" y="248"/>
                  </a:lnTo>
                  <a:lnTo>
                    <a:pt x="56" y="224"/>
                  </a:lnTo>
                  <a:lnTo>
                    <a:pt x="72" y="216"/>
                  </a:lnTo>
                  <a:lnTo>
                    <a:pt x="40" y="160"/>
                  </a:lnTo>
                  <a:lnTo>
                    <a:pt x="40" y="136"/>
                  </a:lnTo>
                  <a:lnTo>
                    <a:pt x="16" y="112"/>
                  </a:lnTo>
                  <a:lnTo>
                    <a:pt x="0" y="104"/>
                  </a:lnTo>
                  <a:lnTo>
                    <a:pt x="0" y="96"/>
                  </a:lnTo>
                  <a:lnTo>
                    <a:pt x="8" y="64"/>
                  </a:lnTo>
                  <a:lnTo>
                    <a:pt x="24" y="48"/>
                  </a:lnTo>
                  <a:lnTo>
                    <a:pt x="16" y="32"/>
                  </a:lnTo>
                  <a:lnTo>
                    <a:pt x="16" y="0"/>
                  </a:lnTo>
                  <a:lnTo>
                    <a:pt x="32" y="0"/>
                  </a:lnTo>
                  <a:lnTo>
                    <a:pt x="40" y="16"/>
                  </a:lnTo>
                  <a:lnTo>
                    <a:pt x="64" y="16"/>
                  </a:lnTo>
                  <a:lnTo>
                    <a:pt x="88" y="40"/>
                  </a:lnTo>
                  <a:lnTo>
                    <a:pt x="88" y="80"/>
                  </a:lnTo>
                  <a:lnTo>
                    <a:pt x="104" y="80"/>
                  </a:lnTo>
                  <a:lnTo>
                    <a:pt x="128" y="120"/>
                  </a:lnTo>
                  <a:lnTo>
                    <a:pt x="152" y="112"/>
                  </a:lnTo>
                  <a:lnTo>
                    <a:pt x="152" y="104"/>
                  </a:lnTo>
                  <a:lnTo>
                    <a:pt x="160" y="112"/>
                  </a:lnTo>
                  <a:lnTo>
                    <a:pt x="176" y="128"/>
                  </a:lnTo>
                  <a:lnTo>
                    <a:pt x="216" y="128"/>
                  </a:lnTo>
                  <a:lnTo>
                    <a:pt x="224" y="96"/>
                  </a:lnTo>
                  <a:lnTo>
                    <a:pt x="256" y="88"/>
                  </a:lnTo>
                  <a:lnTo>
                    <a:pt x="288" y="96"/>
                  </a:lnTo>
                  <a:lnTo>
                    <a:pt x="304" y="72"/>
                  </a:lnTo>
                  <a:lnTo>
                    <a:pt x="296" y="40"/>
                  </a:lnTo>
                  <a:lnTo>
                    <a:pt x="296" y="32"/>
                  </a:lnTo>
                  <a:lnTo>
                    <a:pt x="320" y="32"/>
                  </a:lnTo>
                  <a:lnTo>
                    <a:pt x="336" y="24"/>
                  </a:lnTo>
                  <a:lnTo>
                    <a:pt x="344" y="48"/>
                  </a:lnTo>
                  <a:lnTo>
                    <a:pt x="384" y="72"/>
                  </a:lnTo>
                  <a:lnTo>
                    <a:pt x="400" y="72"/>
                  </a:lnTo>
                  <a:lnTo>
                    <a:pt x="400" y="88"/>
                  </a:lnTo>
                  <a:lnTo>
                    <a:pt x="416" y="136"/>
                  </a:lnTo>
                  <a:lnTo>
                    <a:pt x="432" y="152"/>
                  </a:lnTo>
                  <a:lnTo>
                    <a:pt x="472" y="160"/>
                  </a:lnTo>
                  <a:lnTo>
                    <a:pt x="496" y="128"/>
                  </a:lnTo>
                  <a:lnTo>
                    <a:pt x="512" y="136"/>
                  </a:lnTo>
                  <a:lnTo>
                    <a:pt x="520" y="152"/>
                  </a:lnTo>
                  <a:lnTo>
                    <a:pt x="552" y="144"/>
                  </a:lnTo>
                  <a:lnTo>
                    <a:pt x="592" y="176"/>
                  </a:lnTo>
                  <a:lnTo>
                    <a:pt x="624" y="184"/>
                  </a:lnTo>
                  <a:lnTo>
                    <a:pt x="656" y="192"/>
                  </a:lnTo>
                  <a:lnTo>
                    <a:pt x="704" y="224"/>
                  </a:lnTo>
                  <a:lnTo>
                    <a:pt x="728" y="232"/>
                  </a:lnTo>
                  <a:lnTo>
                    <a:pt x="760" y="256"/>
                  </a:lnTo>
                  <a:lnTo>
                    <a:pt x="760" y="296"/>
                  </a:lnTo>
                  <a:lnTo>
                    <a:pt x="744" y="296"/>
                  </a:lnTo>
                  <a:lnTo>
                    <a:pt x="712" y="312"/>
                  </a:lnTo>
                  <a:lnTo>
                    <a:pt x="664" y="312"/>
                  </a:lnTo>
                  <a:lnTo>
                    <a:pt x="648" y="328"/>
                  </a:lnTo>
                  <a:lnTo>
                    <a:pt x="648" y="336"/>
                  </a:lnTo>
                  <a:lnTo>
                    <a:pt x="656" y="352"/>
                  </a:lnTo>
                  <a:lnTo>
                    <a:pt x="656" y="360"/>
                  </a:lnTo>
                  <a:lnTo>
                    <a:pt x="648" y="376"/>
                  </a:lnTo>
                  <a:lnTo>
                    <a:pt x="656" y="376"/>
                  </a:lnTo>
                  <a:lnTo>
                    <a:pt x="696" y="424"/>
                  </a:lnTo>
                  <a:lnTo>
                    <a:pt x="704" y="456"/>
                  </a:lnTo>
                  <a:lnTo>
                    <a:pt x="696" y="480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35" name="Freeform 22"/>
            <p:cNvSpPr>
              <a:spLocks noChangeArrowheads="1"/>
            </p:cNvSpPr>
            <p:nvPr/>
          </p:nvSpPr>
          <p:spPr bwMode="auto">
            <a:xfrm>
              <a:off x="1333933" y="1794495"/>
              <a:ext cx="1321322" cy="1053592"/>
            </a:xfrm>
            <a:custGeom>
              <a:avLst/>
              <a:gdLst>
                <a:gd name="T0" fmla="*/ 1679 w 785"/>
                <a:gd name="T1" fmla="*/ 898 h 617"/>
                <a:gd name="T2" fmla="*/ 1541 w 785"/>
                <a:gd name="T3" fmla="*/ 951 h 617"/>
                <a:gd name="T4" fmla="*/ 1481 w 785"/>
                <a:gd name="T5" fmla="*/ 910 h 617"/>
                <a:gd name="T6" fmla="*/ 1420 w 785"/>
                <a:gd name="T7" fmla="*/ 938 h 617"/>
                <a:gd name="T8" fmla="*/ 1320 w 785"/>
                <a:gd name="T9" fmla="*/ 870 h 617"/>
                <a:gd name="T10" fmla="*/ 1260 w 785"/>
                <a:gd name="T11" fmla="*/ 765 h 617"/>
                <a:gd name="T12" fmla="*/ 1181 w 785"/>
                <a:gd name="T13" fmla="*/ 737 h 617"/>
                <a:gd name="T14" fmla="*/ 1140 w 785"/>
                <a:gd name="T15" fmla="*/ 765 h 617"/>
                <a:gd name="T16" fmla="*/ 1160 w 785"/>
                <a:gd name="T17" fmla="*/ 804 h 617"/>
                <a:gd name="T18" fmla="*/ 1102 w 785"/>
                <a:gd name="T19" fmla="*/ 898 h 617"/>
                <a:gd name="T20" fmla="*/ 1140 w 785"/>
                <a:gd name="T21" fmla="*/ 925 h 617"/>
                <a:gd name="T22" fmla="*/ 1060 w 785"/>
                <a:gd name="T23" fmla="*/ 977 h 617"/>
                <a:gd name="T24" fmla="*/ 1002 w 785"/>
                <a:gd name="T25" fmla="*/ 1004 h 617"/>
                <a:gd name="T26" fmla="*/ 941 w 785"/>
                <a:gd name="T27" fmla="*/ 991 h 617"/>
                <a:gd name="T28" fmla="*/ 920 w 785"/>
                <a:gd name="T29" fmla="*/ 1018 h 617"/>
                <a:gd name="T30" fmla="*/ 841 w 785"/>
                <a:gd name="T31" fmla="*/ 1004 h 617"/>
                <a:gd name="T32" fmla="*/ 800 w 785"/>
                <a:gd name="T33" fmla="*/ 951 h 617"/>
                <a:gd name="T34" fmla="*/ 580 w 785"/>
                <a:gd name="T35" fmla="*/ 898 h 617"/>
                <a:gd name="T36" fmla="*/ 339 w 785"/>
                <a:gd name="T37" fmla="*/ 830 h 617"/>
                <a:gd name="T38" fmla="*/ 101 w 785"/>
                <a:gd name="T39" fmla="*/ 737 h 617"/>
                <a:gd name="T40" fmla="*/ 0 w 785"/>
                <a:gd name="T41" fmla="*/ 615 h 617"/>
                <a:gd name="T42" fmla="*/ 41 w 785"/>
                <a:gd name="T43" fmla="*/ 510 h 617"/>
                <a:gd name="T44" fmla="*/ 79 w 785"/>
                <a:gd name="T45" fmla="*/ 416 h 617"/>
                <a:gd name="T46" fmla="*/ 20 w 785"/>
                <a:gd name="T47" fmla="*/ 361 h 617"/>
                <a:gd name="T48" fmla="*/ 121 w 785"/>
                <a:gd name="T49" fmla="*/ 349 h 617"/>
                <a:gd name="T50" fmla="*/ 259 w 785"/>
                <a:gd name="T51" fmla="*/ 375 h 617"/>
                <a:gd name="T52" fmla="*/ 239 w 785"/>
                <a:gd name="T53" fmla="*/ 308 h 617"/>
                <a:gd name="T54" fmla="*/ 321 w 785"/>
                <a:gd name="T55" fmla="*/ 227 h 617"/>
                <a:gd name="T56" fmla="*/ 221 w 785"/>
                <a:gd name="T57" fmla="*/ 122 h 617"/>
                <a:gd name="T58" fmla="*/ 381 w 785"/>
                <a:gd name="T59" fmla="*/ 27 h 617"/>
                <a:gd name="T60" fmla="*/ 722 w 785"/>
                <a:gd name="T61" fmla="*/ 0 h 617"/>
                <a:gd name="T62" fmla="*/ 961 w 785"/>
                <a:gd name="T63" fmla="*/ 67 h 617"/>
                <a:gd name="T64" fmla="*/ 1140 w 785"/>
                <a:gd name="T65" fmla="*/ 173 h 617"/>
                <a:gd name="T66" fmla="*/ 1181 w 785"/>
                <a:gd name="T67" fmla="*/ 80 h 617"/>
                <a:gd name="T68" fmla="*/ 1320 w 785"/>
                <a:gd name="T69" fmla="*/ 122 h 617"/>
                <a:gd name="T70" fmla="*/ 1481 w 785"/>
                <a:gd name="T71" fmla="*/ 161 h 617"/>
                <a:gd name="T72" fmla="*/ 1642 w 785"/>
                <a:gd name="T73" fmla="*/ 201 h 617"/>
                <a:gd name="T74" fmla="*/ 1822 w 785"/>
                <a:gd name="T75" fmla="*/ 294 h 617"/>
                <a:gd name="T76" fmla="*/ 1922 w 785"/>
                <a:gd name="T77" fmla="*/ 388 h 617"/>
                <a:gd name="T78" fmla="*/ 1963 w 785"/>
                <a:gd name="T79" fmla="*/ 562 h 617"/>
                <a:gd name="T80" fmla="*/ 1880 w 785"/>
                <a:gd name="T81" fmla="*/ 602 h 617"/>
                <a:gd name="T82" fmla="*/ 1780 w 785"/>
                <a:gd name="T83" fmla="*/ 682 h 617"/>
                <a:gd name="T84" fmla="*/ 1842 w 785"/>
                <a:gd name="T85" fmla="*/ 724 h 617"/>
                <a:gd name="T86" fmla="*/ 1761 w 785"/>
                <a:gd name="T87" fmla="*/ 765 h 617"/>
                <a:gd name="T88" fmla="*/ 1642 w 785"/>
                <a:gd name="T89" fmla="*/ 751 h 617"/>
                <a:gd name="T90" fmla="*/ 1663 w 785"/>
                <a:gd name="T91" fmla="*/ 817 h 617"/>
                <a:gd name="T92" fmla="*/ 1780 w 785"/>
                <a:gd name="T93" fmla="*/ 845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85"/>
                <a:gd name="T142" fmla="*/ 0 h 617"/>
                <a:gd name="T143" fmla="*/ 785 w 785"/>
                <a:gd name="T144" fmla="*/ 617 h 617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36" name="Freeform 23"/>
            <p:cNvSpPr>
              <a:spLocks noChangeArrowheads="1"/>
            </p:cNvSpPr>
            <p:nvPr/>
          </p:nvSpPr>
          <p:spPr bwMode="auto">
            <a:xfrm>
              <a:off x="3729967" y="3131509"/>
              <a:ext cx="514237" cy="728580"/>
            </a:xfrm>
            <a:custGeom>
              <a:avLst/>
              <a:gdLst>
                <a:gd name="T0" fmla="*/ 685 w 305"/>
                <a:gd name="T1" fmla="*/ 69 h 425"/>
                <a:gd name="T2" fmla="*/ 708 w 305"/>
                <a:gd name="T3" fmla="*/ 122 h 425"/>
                <a:gd name="T4" fmla="*/ 766 w 305"/>
                <a:gd name="T5" fmla="*/ 150 h 425"/>
                <a:gd name="T6" fmla="*/ 766 w 305"/>
                <a:gd name="T7" fmla="*/ 231 h 425"/>
                <a:gd name="T8" fmla="*/ 685 w 305"/>
                <a:gd name="T9" fmla="*/ 259 h 425"/>
                <a:gd name="T10" fmla="*/ 685 w 305"/>
                <a:gd name="T11" fmla="*/ 273 h 425"/>
                <a:gd name="T12" fmla="*/ 606 w 305"/>
                <a:gd name="T13" fmla="*/ 273 h 425"/>
                <a:gd name="T14" fmla="*/ 566 w 305"/>
                <a:gd name="T15" fmla="*/ 300 h 425"/>
                <a:gd name="T16" fmla="*/ 566 w 305"/>
                <a:gd name="T17" fmla="*/ 342 h 425"/>
                <a:gd name="T18" fmla="*/ 585 w 305"/>
                <a:gd name="T19" fmla="*/ 354 h 425"/>
                <a:gd name="T20" fmla="*/ 525 w 305"/>
                <a:gd name="T21" fmla="*/ 410 h 425"/>
                <a:gd name="T22" fmla="*/ 485 w 305"/>
                <a:gd name="T23" fmla="*/ 410 h 425"/>
                <a:gd name="T24" fmla="*/ 485 w 305"/>
                <a:gd name="T25" fmla="*/ 464 h 425"/>
                <a:gd name="T26" fmla="*/ 485 w 305"/>
                <a:gd name="T27" fmla="*/ 479 h 425"/>
                <a:gd name="T28" fmla="*/ 485 w 305"/>
                <a:gd name="T29" fmla="*/ 518 h 425"/>
                <a:gd name="T30" fmla="*/ 444 w 305"/>
                <a:gd name="T31" fmla="*/ 546 h 425"/>
                <a:gd name="T32" fmla="*/ 422 w 305"/>
                <a:gd name="T33" fmla="*/ 614 h 425"/>
                <a:gd name="T34" fmla="*/ 404 w 305"/>
                <a:gd name="T35" fmla="*/ 656 h 425"/>
                <a:gd name="T36" fmla="*/ 404 w 305"/>
                <a:gd name="T37" fmla="*/ 669 h 425"/>
                <a:gd name="T38" fmla="*/ 384 w 305"/>
                <a:gd name="T39" fmla="*/ 710 h 425"/>
                <a:gd name="T40" fmla="*/ 343 w 305"/>
                <a:gd name="T41" fmla="*/ 710 h 425"/>
                <a:gd name="T42" fmla="*/ 322 w 305"/>
                <a:gd name="T43" fmla="*/ 696 h 425"/>
                <a:gd name="T44" fmla="*/ 162 w 305"/>
                <a:gd name="T45" fmla="*/ 723 h 425"/>
                <a:gd name="T46" fmla="*/ 141 w 305"/>
                <a:gd name="T47" fmla="*/ 710 h 425"/>
                <a:gd name="T48" fmla="*/ 202 w 305"/>
                <a:gd name="T49" fmla="*/ 629 h 425"/>
                <a:gd name="T50" fmla="*/ 141 w 305"/>
                <a:gd name="T51" fmla="*/ 614 h 425"/>
                <a:gd name="T52" fmla="*/ 101 w 305"/>
                <a:gd name="T53" fmla="*/ 629 h 425"/>
                <a:gd name="T54" fmla="*/ 61 w 305"/>
                <a:gd name="T55" fmla="*/ 614 h 425"/>
                <a:gd name="T56" fmla="*/ 61 w 305"/>
                <a:gd name="T57" fmla="*/ 546 h 425"/>
                <a:gd name="T58" fmla="*/ 101 w 305"/>
                <a:gd name="T59" fmla="*/ 533 h 425"/>
                <a:gd name="T60" fmla="*/ 122 w 305"/>
                <a:gd name="T61" fmla="*/ 533 h 425"/>
                <a:gd name="T62" fmla="*/ 122 w 305"/>
                <a:gd name="T63" fmla="*/ 492 h 425"/>
                <a:gd name="T64" fmla="*/ 83 w 305"/>
                <a:gd name="T65" fmla="*/ 492 h 425"/>
                <a:gd name="T66" fmla="*/ 83 w 305"/>
                <a:gd name="T67" fmla="*/ 464 h 425"/>
                <a:gd name="T68" fmla="*/ 41 w 305"/>
                <a:gd name="T69" fmla="*/ 451 h 425"/>
                <a:gd name="T70" fmla="*/ 41 w 305"/>
                <a:gd name="T71" fmla="*/ 368 h 425"/>
                <a:gd name="T72" fmla="*/ 0 w 305"/>
                <a:gd name="T73" fmla="*/ 342 h 425"/>
                <a:gd name="T74" fmla="*/ 20 w 305"/>
                <a:gd name="T75" fmla="*/ 300 h 425"/>
                <a:gd name="T76" fmla="*/ 83 w 305"/>
                <a:gd name="T77" fmla="*/ 259 h 425"/>
                <a:gd name="T78" fmla="*/ 83 w 305"/>
                <a:gd name="T79" fmla="*/ 218 h 425"/>
                <a:gd name="T80" fmla="*/ 61 w 305"/>
                <a:gd name="T81" fmla="*/ 206 h 425"/>
                <a:gd name="T82" fmla="*/ 83 w 305"/>
                <a:gd name="T83" fmla="*/ 178 h 425"/>
                <a:gd name="T84" fmla="*/ 41 w 305"/>
                <a:gd name="T85" fmla="*/ 136 h 425"/>
                <a:gd name="T86" fmla="*/ 83 w 305"/>
                <a:gd name="T87" fmla="*/ 109 h 425"/>
                <a:gd name="T88" fmla="*/ 141 w 305"/>
                <a:gd name="T89" fmla="*/ 96 h 425"/>
                <a:gd name="T90" fmla="*/ 283 w 305"/>
                <a:gd name="T91" fmla="*/ 41 h 425"/>
                <a:gd name="T92" fmla="*/ 362 w 305"/>
                <a:gd name="T93" fmla="*/ 13 h 425"/>
                <a:gd name="T94" fmla="*/ 422 w 305"/>
                <a:gd name="T95" fmla="*/ 13 h 425"/>
                <a:gd name="T96" fmla="*/ 463 w 305"/>
                <a:gd name="T97" fmla="*/ 0 h 425"/>
                <a:gd name="T98" fmla="*/ 485 w 305"/>
                <a:gd name="T99" fmla="*/ 13 h 425"/>
                <a:gd name="T100" fmla="*/ 463 w 305"/>
                <a:gd name="T101" fmla="*/ 27 h 425"/>
                <a:gd name="T102" fmla="*/ 463 w 305"/>
                <a:gd name="T103" fmla="*/ 56 h 425"/>
                <a:gd name="T104" fmla="*/ 525 w 305"/>
                <a:gd name="T105" fmla="*/ 56 h 425"/>
                <a:gd name="T106" fmla="*/ 525 w 305"/>
                <a:gd name="T107" fmla="*/ 27 h 425"/>
                <a:gd name="T108" fmla="*/ 546 w 305"/>
                <a:gd name="T109" fmla="*/ 0 h 425"/>
                <a:gd name="T110" fmla="*/ 585 w 305"/>
                <a:gd name="T111" fmla="*/ 27 h 425"/>
                <a:gd name="T112" fmla="*/ 606 w 305"/>
                <a:gd name="T113" fmla="*/ 56 h 425"/>
                <a:gd name="T114" fmla="*/ 685 w 305"/>
                <a:gd name="T115" fmla="*/ 56 h 425"/>
                <a:gd name="T116" fmla="*/ 685 w 305"/>
                <a:gd name="T117" fmla="*/ 69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305"/>
                <a:gd name="T178" fmla="*/ 0 h 425"/>
                <a:gd name="T179" fmla="*/ 305 w 305"/>
                <a:gd name="T180" fmla="*/ 425 h 425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37" name="Freeform 24"/>
            <p:cNvSpPr>
              <a:spLocks noChangeArrowheads="1"/>
            </p:cNvSpPr>
            <p:nvPr/>
          </p:nvSpPr>
          <p:spPr bwMode="auto">
            <a:xfrm>
              <a:off x="3217132" y="3131509"/>
              <a:ext cx="594104" cy="714717"/>
            </a:xfrm>
            <a:custGeom>
              <a:avLst/>
              <a:gdLst>
                <a:gd name="T0" fmla="*/ 841 w 353"/>
                <a:gd name="T1" fmla="*/ 178 h 417"/>
                <a:gd name="T2" fmla="*/ 860 w 353"/>
                <a:gd name="T3" fmla="*/ 218 h 417"/>
                <a:gd name="T4" fmla="*/ 781 w 353"/>
                <a:gd name="T5" fmla="*/ 300 h 417"/>
                <a:gd name="T6" fmla="*/ 799 w 353"/>
                <a:gd name="T7" fmla="*/ 367 h 417"/>
                <a:gd name="T8" fmla="*/ 799 w 353"/>
                <a:gd name="T9" fmla="*/ 451 h 417"/>
                <a:gd name="T10" fmla="*/ 819 w 353"/>
                <a:gd name="T11" fmla="*/ 491 h 417"/>
                <a:gd name="T12" fmla="*/ 880 w 353"/>
                <a:gd name="T13" fmla="*/ 532 h 417"/>
                <a:gd name="T14" fmla="*/ 819 w 353"/>
                <a:gd name="T15" fmla="*/ 546 h 417"/>
                <a:gd name="T16" fmla="*/ 799 w 353"/>
                <a:gd name="T17" fmla="*/ 626 h 417"/>
                <a:gd name="T18" fmla="*/ 681 w 353"/>
                <a:gd name="T19" fmla="*/ 682 h 417"/>
                <a:gd name="T20" fmla="*/ 560 w 353"/>
                <a:gd name="T21" fmla="*/ 640 h 417"/>
                <a:gd name="T22" fmla="*/ 539 w 353"/>
                <a:gd name="T23" fmla="*/ 695 h 417"/>
                <a:gd name="T24" fmla="*/ 480 w 353"/>
                <a:gd name="T25" fmla="*/ 710 h 417"/>
                <a:gd name="T26" fmla="*/ 422 w 353"/>
                <a:gd name="T27" fmla="*/ 655 h 417"/>
                <a:gd name="T28" fmla="*/ 381 w 353"/>
                <a:gd name="T29" fmla="*/ 682 h 417"/>
                <a:gd name="T30" fmla="*/ 360 w 353"/>
                <a:gd name="T31" fmla="*/ 601 h 417"/>
                <a:gd name="T32" fmla="*/ 381 w 353"/>
                <a:gd name="T33" fmla="*/ 532 h 417"/>
                <a:gd name="T34" fmla="*/ 360 w 353"/>
                <a:gd name="T35" fmla="*/ 491 h 417"/>
                <a:gd name="T36" fmla="*/ 239 w 353"/>
                <a:gd name="T37" fmla="*/ 532 h 417"/>
                <a:gd name="T38" fmla="*/ 160 w 353"/>
                <a:gd name="T39" fmla="*/ 517 h 417"/>
                <a:gd name="T40" fmla="*/ 79 w 353"/>
                <a:gd name="T41" fmla="*/ 532 h 417"/>
                <a:gd name="T42" fmla="*/ 60 w 353"/>
                <a:gd name="T43" fmla="*/ 517 h 417"/>
                <a:gd name="T44" fmla="*/ 41 w 353"/>
                <a:gd name="T45" fmla="*/ 451 h 417"/>
                <a:gd name="T46" fmla="*/ 60 w 353"/>
                <a:gd name="T47" fmla="*/ 408 h 417"/>
                <a:gd name="T48" fmla="*/ 0 w 353"/>
                <a:gd name="T49" fmla="*/ 382 h 417"/>
                <a:gd name="T50" fmla="*/ 60 w 353"/>
                <a:gd name="T51" fmla="*/ 286 h 417"/>
                <a:gd name="T52" fmla="*/ 60 w 353"/>
                <a:gd name="T53" fmla="*/ 231 h 417"/>
                <a:gd name="T54" fmla="*/ 60 w 353"/>
                <a:gd name="T55" fmla="*/ 206 h 417"/>
                <a:gd name="T56" fmla="*/ 121 w 353"/>
                <a:gd name="T57" fmla="*/ 56 h 417"/>
                <a:gd name="T58" fmla="*/ 259 w 353"/>
                <a:gd name="T59" fmla="*/ 69 h 417"/>
                <a:gd name="T60" fmla="*/ 281 w 353"/>
                <a:gd name="T61" fmla="*/ 0 h 417"/>
                <a:gd name="T62" fmla="*/ 459 w 353"/>
                <a:gd name="T63" fmla="*/ 27 h 417"/>
                <a:gd name="T64" fmla="*/ 620 w 353"/>
                <a:gd name="T65" fmla="*/ 69 h 417"/>
                <a:gd name="T66" fmla="*/ 722 w 353"/>
                <a:gd name="T67" fmla="*/ 56 h 417"/>
                <a:gd name="T68" fmla="*/ 759 w 353"/>
                <a:gd name="T69" fmla="*/ 13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353"/>
                <a:gd name="T106" fmla="*/ 0 h 417"/>
                <a:gd name="T107" fmla="*/ 353 w 353"/>
                <a:gd name="T108" fmla="*/ 417 h 41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38" name="Freeform 25"/>
            <p:cNvSpPr>
              <a:spLocks noChangeArrowheads="1"/>
            </p:cNvSpPr>
            <p:nvPr/>
          </p:nvSpPr>
          <p:spPr bwMode="auto">
            <a:xfrm>
              <a:off x="3165288" y="2724860"/>
              <a:ext cx="822498" cy="545280"/>
            </a:xfrm>
            <a:custGeom>
              <a:avLst/>
              <a:gdLst>
                <a:gd name="T0" fmla="*/ 1216 w 489"/>
                <a:gd name="T1" fmla="*/ 404 h 321"/>
                <a:gd name="T2" fmla="*/ 1116 w 489"/>
                <a:gd name="T3" fmla="*/ 430 h 321"/>
                <a:gd name="T4" fmla="*/ 977 w 489"/>
                <a:gd name="T5" fmla="*/ 483 h 321"/>
                <a:gd name="T6" fmla="*/ 918 w 489"/>
                <a:gd name="T7" fmla="*/ 495 h 321"/>
                <a:gd name="T8" fmla="*/ 879 w 489"/>
                <a:gd name="T9" fmla="*/ 522 h 321"/>
                <a:gd name="T10" fmla="*/ 819 w 489"/>
                <a:gd name="T11" fmla="*/ 522 h 321"/>
                <a:gd name="T12" fmla="*/ 837 w 489"/>
                <a:gd name="T13" fmla="*/ 444 h 321"/>
                <a:gd name="T14" fmla="*/ 797 w 489"/>
                <a:gd name="T15" fmla="*/ 444 h 321"/>
                <a:gd name="T16" fmla="*/ 718 w 489"/>
                <a:gd name="T17" fmla="*/ 471 h 321"/>
                <a:gd name="T18" fmla="*/ 697 w 489"/>
                <a:gd name="T19" fmla="*/ 458 h 321"/>
                <a:gd name="T20" fmla="*/ 598 w 489"/>
                <a:gd name="T21" fmla="*/ 458 h 321"/>
                <a:gd name="T22" fmla="*/ 559 w 489"/>
                <a:gd name="T23" fmla="*/ 417 h 321"/>
                <a:gd name="T24" fmla="*/ 459 w 489"/>
                <a:gd name="T25" fmla="*/ 417 h 321"/>
                <a:gd name="T26" fmla="*/ 360 w 489"/>
                <a:gd name="T27" fmla="*/ 391 h 321"/>
                <a:gd name="T28" fmla="*/ 319 w 489"/>
                <a:gd name="T29" fmla="*/ 404 h 321"/>
                <a:gd name="T30" fmla="*/ 339 w 489"/>
                <a:gd name="T31" fmla="*/ 458 h 321"/>
                <a:gd name="T32" fmla="*/ 278 w 489"/>
                <a:gd name="T33" fmla="*/ 444 h 321"/>
                <a:gd name="T34" fmla="*/ 199 w 489"/>
                <a:gd name="T35" fmla="*/ 444 h 321"/>
                <a:gd name="T36" fmla="*/ 121 w 489"/>
                <a:gd name="T37" fmla="*/ 522 h 321"/>
                <a:gd name="T38" fmla="*/ 20 w 489"/>
                <a:gd name="T39" fmla="*/ 444 h 321"/>
                <a:gd name="T40" fmla="*/ 0 w 489"/>
                <a:gd name="T41" fmla="*/ 444 h 321"/>
                <a:gd name="T42" fmla="*/ 20 w 489"/>
                <a:gd name="T43" fmla="*/ 417 h 321"/>
                <a:gd name="T44" fmla="*/ 41 w 489"/>
                <a:gd name="T45" fmla="*/ 404 h 321"/>
                <a:gd name="T46" fmla="*/ 0 w 489"/>
                <a:gd name="T47" fmla="*/ 378 h 321"/>
                <a:gd name="T48" fmla="*/ 0 w 489"/>
                <a:gd name="T49" fmla="*/ 365 h 321"/>
                <a:gd name="T50" fmla="*/ 41 w 489"/>
                <a:gd name="T51" fmla="*/ 340 h 321"/>
                <a:gd name="T52" fmla="*/ 179 w 489"/>
                <a:gd name="T53" fmla="*/ 340 h 321"/>
                <a:gd name="T54" fmla="*/ 239 w 489"/>
                <a:gd name="T55" fmla="*/ 314 h 321"/>
                <a:gd name="T56" fmla="*/ 278 w 489"/>
                <a:gd name="T57" fmla="*/ 300 h 321"/>
                <a:gd name="T58" fmla="*/ 278 w 489"/>
                <a:gd name="T59" fmla="*/ 260 h 321"/>
                <a:gd name="T60" fmla="*/ 199 w 489"/>
                <a:gd name="T61" fmla="*/ 196 h 321"/>
                <a:gd name="T62" fmla="*/ 179 w 489"/>
                <a:gd name="T63" fmla="*/ 130 h 321"/>
                <a:gd name="T64" fmla="*/ 218 w 489"/>
                <a:gd name="T65" fmla="*/ 92 h 321"/>
                <a:gd name="T66" fmla="*/ 218 w 489"/>
                <a:gd name="T67" fmla="*/ 66 h 321"/>
                <a:gd name="T68" fmla="*/ 179 w 489"/>
                <a:gd name="T69" fmla="*/ 13 h 321"/>
                <a:gd name="T70" fmla="*/ 319 w 489"/>
                <a:gd name="T71" fmla="*/ 13 h 321"/>
                <a:gd name="T72" fmla="*/ 360 w 489"/>
                <a:gd name="T73" fmla="*/ 26 h 321"/>
                <a:gd name="T74" fmla="*/ 418 w 489"/>
                <a:gd name="T75" fmla="*/ 0 h 321"/>
                <a:gd name="T76" fmla="*/ 519 w 489"/>
                <a:gd name="T77" fmla="*/ 117 h 321"/>
                <a:gd name="T78" fmla="*/ 697 w 489"/>
                <a:gd name="T79" fmla="*/ 117 h 321"/>
                <a:gd name="T80" fmla="*/ 736 w 489"/>
                <a:gd name="T81" fmla="*/ 130 h 321"/>
                <a:gd name="T82" fmla="*/ 778 w 489"/>
                <a:gd name="T83" fmla="*/ 117 h 321"/>
                <a:gd name="T84" fmla="*/ 837 w 489"/>
                <a:gd name="T85" fmla="*/ 143 h 321"/>
                <a:gd name="T86" fmla="*/ 837 w 489"/>
                <a:gd name="T87" fmla="*/ 184 h 321"/>
                <a:gd name="T88" fmla="*/ 879 w 489"/>
                <a:gd name="T89" fmla="*/ 208 h 321"/>
                <a:gd name="T90" fmla="*/ 898 w 489"/>
                <a:gd name="T91" fmla="*/ 184 h 321"/>
                <a:gd name="T92" fmla="*/ 935 w 489"/>
                <a:gd name="T93" fmla="*/ 208 h 321"/>
                <a:gd name="T94" fmla="*/ 1017 w 489"/>
                <a:gd name="T95" fmla="*/ 208 h 321"/>
                <a:gd name="T96" fmla="*/ 1036 w 489"/>
                <a:gd name="T97" fmla="*/ 196 h 321"/>
                <a:gd name="T98" fmla="*/ 1157 w 489"/>
                <a:gd name="T99" fmla="*/ 248 h 321"/>
                <a:gd name="T100" fmla="*/ 1178 w 489"/>
                <a:gd name="T101" fmla="*/ 314 h 321"/>
                <a:gd name="T102" fmla="*/ 1178 w 489"/>
                <a:gd name="T103" fmla="*/ 352 h 321"/>
                <a:gd name="T104" fmla="*/ 1216 w 489"/>
                <a:gd name="T105" fmla="*/ 404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489"/>
                <a:gd name="T160" fmla="*/ 0 h 321"/>
                <a:gd name="T161" fmla="*/ 489 w 489"/>
                <a:gd name="T162" fmla="*/ 321 h 32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39" name="Freeform 26"/>
            <p:cNvSpPr>
              <a:spLocks noChangeArrowheads="1"/>
            </p:cNvSpPr>
            <p:nvPr/>
          </p:nvSpPr>
          <p:spPr bwMode="auto">
            <a:xfrm>
              <a:off x="3823847" y="2532317"/>
              <a:ext cx="512835" cy="657725"/>
            </a:xfrm>
            <a:custGeom>
              <a:avLst/>
              <a:gdLst>
                <a:gd name="T0" fmla="*/ 218 w 305"/>
                <a:gd name="T1" fmla="*/ 0 h 385"/>
                <a:gd name="T2" fmla="*/ 319 w 305"/>
                <a:gd name="T3" fmla="*/ 53 h 385"/>
                <a:gd name="T4" fmla="*/ 438 w 305"/>
                <a:gd name="T5" fmla="*/ 109 h 385"/>
                <a:gd name="T6" fmla="*/ 498 w 305"/>
                <a:gd name="T7" fmla="*/ 161 h 385"/>
                <a:gd name="T8" fmla="*/ 598 w 305"/>
                <a:gd name="T9" fmla="*/ 227 h 385"/>
                <a:gd name="T10" fmla="*/ 676 w 305"/>
                <a:gd name="T11" fmla="*/ 241 h 385"/>
                <a:gd name="T12" fmla="*/ 619 w 305"/>
                <a:gd name="T13" fmla="*/ 241 h 385"/>
                <a:gd name="T14" fmla="*/ 577 w 305"/>
                <a:gd name="T15" fmla="*/ 295 h 385"/>
                <a:gd name="T16" fmla="*/ 619 w 305"/>
                <a:gd name="T17" fmla="*/ 375 h 385"/>
                <a:gd name="T18" fmla="*/ 718 w 305"/>
                <a:gd name="T19" fmla="*/ 416 h 385"/>
                <a:gd name="T20" fmla="*/ 718 w 305"/>
                <a:gd name="T21" fmla="*/ 497 h 385"/>
                <a:gd name="T22" fmla="*/ 697 w 305"/>
                <a:gd name="T23" fmla="*/ 538 h 385"/>
                <a:gd name="T24" fmla="*/ 656 w 305"/>
                <a:gd name="T25" fmla="*/ 523 h 385"/>
                <a:gd name="T26" fmla="*/ 676 w 305"/>
                <a:gd name="T27" fmla="*/ 578 h 385"/>
                <a:gd name="T28" fmla="*/ 656 w 305"/>
                <a:gd name="T29" fmla="*/ 604 h 385"/>
                <a:gd name="T30" fmla="*/ 559 w 305"/>
                <a:gd name="T31" fmla="*/ 643 h 385"/>
                <a:gd name="T32" fmla="*/ 458 w 305"/>
                <a:gd name="T33" fmla="*/ 643 h 385"/>
                <a:gd name="T34" fmla="*/ 377 w 305"/>
                <a:gd name="T35" fmla="*/ 618 h 385"/>
                <a:gd name="T36" fmla="*/ 319 w 305"/>
                <a:gd name="T37" fmla="*/ 643 h 385"/>
                <a:gd name="T38" fmla="*/ 338 w 305"/>
                <a:gd name="T39" fmla="*/ 604 h 385"/>
                <a:gd name="T40" fmla="*/ 300 w 305"/>
                <a:gd name="T41" fmla="*/ 618 h 385"/>
                <a:gd name="T42" fmla="*/ 199 w 305"/>
                <a:gd name="T43" fmla="*/ 523 h 385"/>
                <a:gd name="T44" fmla="*/ 179 w 305"/>
                <a:gd name="T45" fmla="*/ 443 h 385"/>
                <a:gd name="T46" fmla="*/ 179 w 305"/>
                <a:gd name="T47" fmla="*/ 363 h 385"/>
                <a:gd name="T48" fmla="*/ 179 w 305"/>
                <a:gd name="T49" fmla="*/ 267 h 385"/>
                <a:gd name="T50" fmla="*/ 60 w 305"/>
                <a:gd name="T51" fmla="*/ 255 h 385"/>
                <a:gd name="T52" fmla="*/ 0 w 305"/>
                <a:gd name="T53" fmla="*/ 227 h 385"/>
                <a:gd name="T54" fmla="*/ 79 w 305"/>
                <a:gd name="T55" fmla="*/ 202 h 385"/>
                <a:gd name="T56" fmla="*/ 101 w 305"/>
                <a:gd name="T57" fmla="*/ 67 h 385"/>
                <a:gd name="T58" fmla="*/ 179 w 305"/>
                <a:gd name="T59" fmla="*/ 94 h 385"/>
                <a:gd name="T60" fmla="*/ 259 w 305"/>
                <a:gd name="T61" fmla="*/ 80 h 385"/>
                <a:gd name="T62" fmla="*/ 199 w 305"/>
                <a:gd name="T63" fmla="*/ 27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305"/>
                <a:gd name="T97" fmla="*/ 0 h 385"/>
                <a:gd name="T98" fmla="*/ 305 w 305"/>
                <a:gd name="T99" fmla="*/ 385 h 385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40" name="Freeform 27"/>
            <p:cNvSpPr>
              <a:spLocks noChangeArrowheads="1"/>
            </p:cNvSpPr>
            <p:nvPr/>
          </p:nvSpPr>
          <p:spPr bwMode="auto">
            <a:xfrm>
              <a:off x="3367059" y="2327452"/>
              <a:ext cx="634739" cy="614595"/>
            </a:xfrm>
            <a:custGeom>
              <a:avLst/>
              <a:gdLst>
                <a:gd name="T0" fmla="*/ 500 w 377"/>
                <a:gd name="T1" fmla="*/ 13 h 361"/>
                <a:gd name="T2" fmla="*/ 621 w 377"/>
                <a:gd name="T3" fmla="*/ 0 h 361"/>
                <a:gd name="T4" fmla="*/ 661 w 377"/>
                <a:gd name="T5" fmla="*/ 27 h 361"/>
                <a:gd name="T6" fmla="*/ 761 w 377"/>
                <a:gd name="T7" fmla="*/ 40 h 361"/>
                <a:gd name="T8" fmla="*/ 803 w 377"/>
                <a:gd name="T9" fmla="*/ 27 h 361"/>
                <a:gd name="T10" fmla="*/ 842 w 377"/>
                <a:gd name="T11" fmla="*/ 27 h 361"/>
                <a:gd name="T12" fmla="*/ 701 w 377"/>
                <a:gd name="T13" fmla="*/ 105 h 361"/>
                <a:gd name="T14" fmla="*/ 681 w 377"/>
                <a:gd name="T15" fmla="*/ 144 h 361"/>
                <a:gd name="T16" fmla="*/ 701 w 377"/>
                <a:gd name="T17" fmla="*/ 158 h 361"/>
                <a:gd name="T18" fmla="*/ 722 w 377"/>
                <a:gd name="T19" fmla="*/ 158 h 361"/>
                <a:gd name="T20" fmla="*/ 803 w 377"/>
                <a:gd name="T21" fmla="*/ 210 h 361"/>
                <a:gd name="T22" fmla="*/ 881 w 377"/>
                <a:gd name="T23" fmla="*/ 210 h 361"/>
                <a:gd name="T24" fmla="*/ 881 w 377"/>
                <a:gd name="T25" fmla="*/ 239 h 361"/>
                <a:gd name="T26" fmla="*/ 941 w 377"/>
                <a:gd name="T27" fmla="*/ 252 h 361"/>
                <a:gd name="T28" fmla="*/ 941 w 377"/>
                <a:gd name="T29" fmla="*/ 279 h 361"/>
                <a:gd name="T30" fmla="*/ 881 w 377"/>
                <a:gd name="T31" fmla="*/ 316 h 361"/>
                <a:gd name="T32" fmla="*/ 881 w 377"/>
                <a:gd name="T33" fmla="*/ 292 h 361"/>
                <a:gd name="T34" fmla="*/ 821 w 377"/>
                <a:gd name="T35" fmla="*/ 265 h 361"/>
                <a:gd name="T36" fmla="*/ 782 w 377"/>
                <a:gd name="T37" fmla="*/ 265 h 361"/>
                <a:gd name="T38" fmla="*/ 782 w 377"/>
                <a:gd name="T39" fmla="*/ 344 h 361"/>
                <a:gd name="T40" fmla="*/ 761 w 377"/>
                <a:gd name="T41" fmla="*/ 396 h 361"/>
                <a:gd name="T42" fmla="*/ 701 w 377"/>
                <a:gd name="T43" fmla="*/ 396 h 361"/>
                <a:gd name="T44" fmla="*/ 681 w 377"/>
                <a:gd name="T45" fmla="*/ 409 h 361"/>
                <a:gd name="T46" fmla="*/ 722 w 377"/>
                <a:gd name="T47" fmla="*/ 422 h 361"/>
                <a:gd name="T48" fmla="*/ 743 w 377"/>
                <a:gd name="T49" fmla="*/ 450 h 361"/>
                <a:gd name="T50" fmla="*/ 803 w 377"/>
                <a:gd name="T51" fmla="*/ 474 h 361"/>
                <a:gd name="T52" fmla="*/ 860 w 377"/>
                <a:gd name="T53" fmla="*/ 462 h 361"/>
                <a:gd name="T54" fmla="*/ 881 w 377"/>
                <a:gd name="T55" fmla="*/ 554 h 361"/>
                <a:gd name="T56" fmla="*/ 761 w 377"/>
                <a:gd name="T57" fmla="*/ 594 h 361"/>
                <a:gd name="T58" fmla="*/ 743 w 377"/>
                <a:gd name="T59" fmla="*/ 580 h 361"/>
                <a:gd name="T60" fmla="*/ 722 w 377"/>
                <a:gd name="T61" fmla="*/ 594 h 361"/>
                <a:gd name="T62" fmla="*/ 643 w 377"/>
                <a:gd name="T63" fmla="*/ 594 h 361"/>
                <a:gd name="T64" fmla="*/ 601 w 377"/>
                <a:gd name="T65" fmla="*/ 567 h 361"/>
                <a:gd name="T66" fmla="*/ 582 w 377"/>
                <a:gd name="T67" fmla="*/ 594 h 361"/>
                <a:gd name="T68" fmla="*/ 542 w 377"/>
                <a:gd name="T69" fmla="*/ 567 h 361"/>
                <a:gd name="T70" fmla="*/ 542 w 377"/>
                <a:gd name="T71" fmla="*/ 527 h 361"/>
                <a:gd name="T72" fmla="*/ 482 w 377"/>
                <a:gd name="T73" fmla="*/ 501 h 361"/>
                <a:gd name="T74" fmla="*/ 440 w 377"/>
                <a:gd name="T75" fmla="*/ 514 h 361"/>
                <a:gd name="T76" fmla="*/ 401 w 377"/>
                <a:gd name="T77" fmla="*/ 501 h 361"/>
                <a:gd name="T78" fmla="*/ 221 w 377"/>
                <a:gd name="T79" fmla="*/ 487 h 361"/>
                <a:gd name="T80" fmla="*/ 121 w 377"/>
                <a:gd name="T81" fmla="*/ 382 h 361"/>
                <a:gd name="T82" fmla="*/ 41 w 377"/>
                <a:gd name="T83" fmla="*/ 303 h 361"/>
                <a:gd name="T84" fmla="*/ 0 w 377"/>
                <a:gd name="T85" fmla="*/ 210 h 361"/>
                <a:gd name="T86" fmla="*/ 79 w 377"/>
                <a:gd name="T87" fmla="*/ 210 h 361"/>
                <a:gd name="T88" fmla="*/ 281 w 377"/>
                <a:gd name="T89" fmla="*/ 130 h 361"/>
                <a:gd name="T90" fmla="*/ 341 w 377"/>
                <a:gd name="T91" fmla="*/ 130 h 361"/>
                <a:gd name="T92" fmla="*/ 422 w 377"/>
                <a:gd name="T93" fmla="*/ 130 h 361"/>
                <a:gd name="T94" fmla="*/ 482 w 377"/>
                <a:gd name="T95" fmla="*/ 80 h 361"/>
                <a:gd name="T96" fmla="*/ 500 w 377"/>
                <a:gd name="T97" fmla="*/ 13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377"/>
                <a:gd name="T148" fmla="*/ 0 h 361"/>
                <a:gd name="T149" fmla="*/ 377 w 377"/>
                <a:gd name="T150" fmla="*/ 361 h 361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41" name="Freeform 28"/>
            <p:cNvSpPr>
              <a:spLocks noChangeArrowheads="1"/>
            </p:cNvSpPr>
            <p:nvPr/>
          </p:nvSpPr>
          <p:spPr bwMode="auto">
            <a:xfrm>
              <a:off x="3354448" y="1768309"/>
              <a:ext cx="418956" cy="780952"/>
            </a:xfrm>
            <a:custGeom>
              <a:avLst/>
              <a:gdLst>
                <a:gd name="T0" fmla="*/ 519 w 249"/>
                <a:gd name="T1" fmla="*/ 565 h 457"/>
                <a:gd name="T2" fmla="*/ 498 w 249"/>
                <a:gd name="T3" fmla="*/ 632 h 457"/>
                <a:gd name="T4" fmla="*/ 438 w 249"/>
                <a:gd name="T5" fmla="*/ 687 h 457"/>
                <a:gd name="T6" fmla="*/ 339 w 249"/>
                <a:gd name="T7" fmla="*/ 673 h 457"/>
                <a:gd name="T8" fmla="*/ 199 w 249"/>
                <a:gd name="T9" fmla="*/ 724 h 457"/>
                <a:gd name="T10" fmla="*/ 101 w 249"/>
                <a:gd name="T11" fmla="*/ 765 h 457"/>
                <a:gd name="T12" fmla="*/ 20 w 249"/>
                <a:gd name="T13" fmla="*/ 765 h 457"/>
                <a:gd name="T14" fmla="*/ 0 w 249"/>
                <a:gd name="T15" fmla="*/ 752 h 457"/>
                <a:gd name="T16" fmla="*/ 41 w 249"/>
                <a:gd name="T17" fmla="*/ 646 h 457"/>
                <a:gd name="T18" fmla="*/ 60 w 249"/>
                <a:gd name="T19" fmla="*/ 619 h 457"/>
                <a:gd name="T20" fmla="*/ 20 w 249"/>
                <a:gd name="T21" fmla="*/ 551 h 457"/>
                <a:gd name="T22" fmla="*/ 41 w 249"/>
                <a:gd name="T23" fmla="*/ 444 h 457"/>
                <a:gd name="T24" fmla="*/ 60 w 249"/>
                <a:gd name="T25" fmla="*/ 376 h 457"/>
                <a:gd name="T26" fmla="*/ 79 w 249"/>
                <a:gd name="T27" fmla="*/ 349 h 457"/>
                <a:gd name="T28" fmla="*/ 41 w 249"/>
                <a:gd name="T29" fmla="*/ 323 h 457"/>
                <a:gd name="T30" fmla="*/ 79 w 249"/>
                <a:gd name="T31" fmla="*/ 270 h 457"/>
                <a:gd name="T32" fmla="*/ 138 w 249"/>
                <a:gd name="T33" fmla="*/ 189 h 457"/>
                <a:gd name="T34" fmla="*/ 138 w 249"/>
                <a:gd name="T35" fmla="*/ 135 h 457"/>
                <a:gd name="T36" fmla="*/ 179 w 249"/>
                <a:gd name="T37" fmla="*/ 135 h 457"/>
                <a:gd name="T38" fmla="*/ 300 w 249"/>
                <a:gd name="T39" fmla="*/ 41 h 457"/>
                <a:gd name="T40" fmla="*/ 360 w 249"/>
                <a:gd name="T41" fmla="*/ 27 h 457"/>
                <a:gd name="T42" fmla="*/ 421 w 249"/>
                <a:gd name="T43" fmla="*/ 0 h 457"/>
                <a:gd name="T44" fmla="*/ 438 w 249"/>
                <a:gd name="T45" fmla="*/ 13 h 457"/>
                <a:gd name="T46" fmla="*/ 538 w 249"/>
                <a:gd name="T47" fmla="*/ 0 h 457"/>
                <a:gd name="T48" fmla="*/ 598 w 249"/>
                <a:gd name="T49" fmla="*/ 41 h 457"/>
                <a:gd name="T50" fmla="*/ 538 w 249"/>
                <a:gd name="T51" fmla="*/ 54 h 457"/>
                <a:gd name="T52" fmla="*/ 519 w 249"/>
                <a:gd name="T53" fmla="*/ 80 h 457"/>
                <a:gd name="T54" fmla="*/ 598 w 249"/>
                <a:gd name="T55" fmla="*/ 80 h 457"/>
                <a:gd name="T56" fmla="*/ 620 w 249"/>
                <a:gd name="T57" fmla="*/ 149 h 457"/>
                <a:gd name="T58" fmla="*/ 580 w 249"/>
                <a:gd name="T59" fmla="*/ 202 h 457"/>
                <a:gd name="T60" fmla="*/ 538 w 249"/>
                <a:gd name="T61" fmla="*/ 175 h 457"/>
                <a:gd name="T62" fmla="*/ 480 w 249"/>
                <a:gd name="T63" fmla="*/ 202 h 457"/>
                <a:gd name="T64" fmla="*/ 498 w 249"/>
                <a:gd name="T65" fmla="*/ 229 h 457"/>
                <a:gd name="T66" fmla="*/ 459 w 249"/>
                <a:gd name="T67" fmla="*/ 270 h 457"/>
                <a:gd name="T68" fmla="*/ 560 w 249"/>
                <a:gd name="T69" fmla="*/ 363 h 457"/>
                <a:gd name="T70" fmla="*/ 480 w 249"/>
                <a:gd name="T71" fmla="*/ 510 h 457"/>
                <a:gd name="T72" fmla="*/ 519 w 249"/>
                <a:gd name="T73" fmla="*/ 565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249"/>
                <a:gd name="T112" fmla="*/ 0 h 457"/>
                <a:gd name="T113" fmla="*/ 249 w 249"/>
                <a:gd name="T114" fmla="*/ 457 h 457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42" name="Freeform 29"/>
            <p:cNvSpPr>
              <a:spLocks noChangeArrowheads="1"/>
            </p:cNvSpPr>
            <p:nvPr/>
          </p:nvSpPr>
          <p:spPr bwMode="auto">
            <a:xfrm>
              <a:off x="2908870" y="1903859"/>
              <a:ext cx="540859" cy="1038189"/>
            </a:xfrm>
            <a:custGeom>
              <a:avLst/>
              <a:gdLst>
                <a:gd name="T0" fmla="*/ 806 w 321"/>
                <a:gd name="T1" fmla="*/ 797 h 609"/>
                <a:gd name="T2" fmla="*/ 744 w 321"/>
                <a:gd name="T3" fmla="*/ 825 h 609"/>
                <a:gd name="T4" fmla="*/ 705 w 321"/>
                <a:gd name="T5" fmla="*/ 811 h 609"/>
                <a:gd name="T6" fmla="*/ 562 w 321"/>
                <a:gd name="T7" fmla="*/ 811 h 609"/>
                <a:gd name="T8" fmla="*/ 605 w 321"/>
                <a:gd name="T9" fmla="*/ 863 h 609"/>
                <a:gd name="T10" fmla="*/ 562 w 321"/>
                <a:gd name="T11" fmla="*/ 930 h 609"/>
                <a:gd name="T12" fmla="*/ 583 w 321"/>
                <a:gd name="T13" fmla="*/ 1010 h 609"/>
                <a:gd name="T14" fmla="*/ 503 w 321"/>
                <a:gd name="T15" fmla="*/ 996 h 609"/>
                <a:gd name="T16" fmla="*/ 384 w 321"/>
                <a:gd name="T17" fmla="*/ 943 h 609"/>
                <a:gd name="T18" fmla="*/ 240 w 321"/>
                <a:gd name="T19" fmla="*/ 916 h 609"/>
                <a:gd name="T20" fmla="*/ 141 w 321"/>
                <a:gd name="T21" fmla="*/ 863 h 609"/>
                <a:gd name="T22" fmla="*/ 41 w 321"/>
                <a:gd name="T23" fmla="*/ 863 h 609"/>
                <a:gd name="T24" fmla="*/ 41 w 321"/>
                <a:gd name="T25" fmla="*/ 851 h 609"/>
                <a:gd name="T26" fmla="*/ 0 w 321"/>
                <a:gd name="T27" fmla="*/ 838 h 609"/>
                <a:gd name="T28" fmla="*/ 20 w 321"/>
                <a:gd name="T29" fmla="*/ 825 h 609"/>
                <a:gd name="T30" fmla="*/ 20 w 321"/>
                <a:gd name="T31" fmla="*/ 784 h 609"/>
                <a:gd name="T32" fmla="*/ 0 w 321"/>
                <a:gd name="T33" fmla="*/ 771 h 609"/>
                <a:gd name="T34" fmla="*/ 41 w 321"/>
                <a:gd name="T35" fmla="*/ 758 h 609"/>
                <a:gd name="T36" fmla="*/ 121 w 321"/>
                <a:gd name="T37" fmla="*/ 758 h 609"/>
                <a:gd name="T38" fmla="*/ 121 w 321"/>
                <a:gd name="T39" fmla="*/ 572 h 609"/>
                <a:gd name="T40" fmla="*/ 221 w 321"/>
                <a:gd name="T41" fmla="*/ 572 h 609"/>
                <a:gd name="T42" fmla="*/ 221 w 321"/>
                <a:gd name="T43" fmla="*/ 597 h 609"/>
                <a:gd name="T44" fmla="*/ 281 w 321"/>
                <a:gd name="T45" fmla="*/ 597 h 609"/>
                <a:gd name="T46" fmla="*/ 281 w 321"/>
                <a:gd name="T47" fmla="*/ 545 h 609"/>
                <a:gd name="T48" fmla="*/ 402 w 321"/>
                <a:gd name="T49" fmla="*/ 545 h 609"/>
                <a:gd name="T50" fmla="*/ 422 w 321"/>
                <a:gd name="T51" fmla="*/ 466 h 609"/>
                <a:gd name="T52" fmla="*/ 422 w 321"/>
                <a:gd name="T53" fmla="*/ 411 h 609"/>
                <a:gd name="T54" fmla="*/ 362 w 321"/>
                <a:gd name="T55" fmla="*/ 385 h 609"/>
                <a:gd name="T56" fmla="*/ 281 w 321"/>
                <a:gd name="T57" fmla="*/ 345 h 609"/>
                <a:gd name="T58" fmla="*/ 240 w 321"/>
                <a:gd name="T59" fmla="*/ 307 h 609"/>
                <a:gd name="T60" fmla="*/ 260 w 321"/>
                <a:gd name="T61" fmla="*/ 239 h 609"/>
                <a:gd name="T62" fmla="*/ 301 w 321"/>
                <a:gd name="T63" fmla="*/ 214 h 609"/>
                <a:gd name="T64" fmla="*/ 362 w 321"/>
                <a:gd name="T65" fmla="*/ 239 h 609"/>
                <a:gd name="T66" fmla="*/ 444 w 321"/>
                <a:gd name="T67" fmla="*/ 239 h 609"/>
                <a:gd name="T68" fmla="*/ 463 w 321"/>
                <a:gd name="T69" fmla="*/ 199 h 609"/>
                <a:gd name="T70" fmla="*/ 503 w 321"/>
                <a:gd name="T71" fmla="*/ 199 h 609"/>
                <a:gd name="T72" fmla="*/ 483 w 321"/>
                <a:gd name="T73" fmla="*/ 145 h 609"/>
                <a:gd name="T74" fmla="*/ 622 w 321"/>
                <a:gd name="T75" fmla="*/ 53 h 609"/>
                <a:gd name="T76" fmla="*/ 622 w 321"/>
                <a:gd name="T77" fmla="*/ 27 h 609"/>
                <a:gd name="T78" fmla="*/ 705 w 321"/>
                <a:gd name="T79" fmla="*/ 27 h 609"/>
                <a:gd name="T80" fmla="*/ 723 w 321"/>
                <a:gd name="T81" fmla="*/ 41 h 609"/>
                <a:gd name="T82" fmla="*/ 744 w 321"/>
                <a:gd name="T83" fmla="*/ 13 h 609"/>
                <a:gd name="T84" fmla="*/ 765 w 321"/>
                <a:gd name="T85" fmla="*/ 0 h 609"/>
                <a:gd name="T86" fmla="*/ 806 w 321"/>
                <a:gd name="T87" fmla="*/ 41 h 609"/>
                <a:gd name="T88" fmla="*/ 806 w 321"/>
                <a:gd name="T89" fmla="*/ 53 h 609"/>
                <a:gd name="T90" fmla="*/ 705 w 321"/>
                <a:gd name="T91" fmla="*/ 186 h 609"/>
                <a:gd name="T92" fmla="*/ 744 w 321"/>
                <a:gd name="T93" fmla="*/ 214 h 609"/>
                <a:gd name="T94" fmla="*/ 705 w 321"/>
                <a:gd name="T95" fmla="*/ 307 h 609"/>
                <a:gd name="T96" fmla="*/ 684 w 321"/>
                <a:gd name="T97" fmla="*/ 411 h 609"/>
                <a:gd name="T98" fmla="*/ 723 w 321"/>
                <a:gd name="T99" fmla="*/ 479 h 609"/>
                <a:gd name="T100" fmla="*/ 663 w 321"/>
                <a:gd name="T101" fmla="*/ 597 h 609"/>
                <a:gd name="T102" fmla="*/ 684 w 321"/>
                <a:gd name="T103" fmla="*/ 623 h 609"/>
                <a:gd name="T104" fmla="*/ 723 w 321"/>
                <a:gd name="T105" fmla="*/ 716 h 609"/>
                <a:gd name="T106" fmla="*/ 806 w 321"/>
                <a:gd name="T107" fmla="*/ 797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321"/>
                <a:gd name="T163" fmla="*/ 0 h 609"/>
                <a:gd name="T164" fmla="*/ 321 w 321"/>
                <a:gd name="T165" fmla="*/ 609 h 609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43" name="Freeform 30"/>
            <p:cNvSpPr>
              <a:spLocks noChangeArrowheads="1"/>
            </p:cNvSpPr>
            <p:nvPr/>
          </p:nvSpPr>
          <p:spPr bwMode="auto">
            <a:xfrm>
              <a:off x="2807984" y="1917722"/>
              <a:ext cx="295651" cy="534498"/>
            </a:xfrm>
            <a:custGeom>
              <a:avLst/>
              <a:gdLst>
                <a:gd name="T0" fmla="*/ 423 w 177"/>
                <a:gd name="T1" fmla="*/ 201 h 313"/>
                <a:gd name="T2" fmla="*/ 386 w 177"/>
                <a:gd name="T3" fmla="*/ 173 h 313"/>
                <a:gd name="T4" fmla="*/ 288 w 177"/>
                <a:gd name="T5" fmla="*/ 149 h 313"/>
                <a:gd name="T6" fmla="*/ 327 w 177"/>
                <a:gd name="T7" fmla="*/ 53 h 313"/>
                <a:gd name="T8" fmla="*/ 309 w 177"/>
                <a:gd name="T9" fmla="*/ 0 h 313"/>
                <a:gd name="T10" fmla="*/ 175 w 177"/>
                <a:gd name="T11" fmla="*/ 93 h 313"/>
                <a:gd name="T12" fmla="*/ 154 w 177"/>
                <a:gd name="T13" fmla="*/ 187 h 313"/>
                <a:gd name="T14" fmla="*/ 97 w 177"/>
                <a:gd name="T15" fmla="*/ 201 h 313"/>
                <a:gd name="T16" fmla="*/ 20 w 177"/>
                <a:gd name="T17" fmla="*/ 241 h 313"/>
                <a:gd name="T18" fmla="*/ 0 w 177"/>
                <a:gd name="T19" fmla="*/ 280 h 313"/>
                <a:gd name="T20" fmla="*/ 97 w 177"/>
                <a:gd name="T21" fmla="*/ 322 h 313"/>
                <a:gd name="T22" fmla="*/ 97 w 177"/>
                <a:gd name="T23" fmla="*/ 375 h 313"/>
                <a:gd name="T24" fmla="*/ 116 w 177"/>
                <a:gd name="T25" fmla="*/ 402 h 313"/>
                <a:gd name="T26" fmla="*/ 97 w 177"/>
                <a:gd name="T27" fmla="*/ 442 h 313"/>
                <a:gd name="T28" fmla="*/ 116 w 177"/>
                <a:gd name="T29" fmla="*/ 468 h 313"/>
                <a:gd name="T30" fmla="*/ 230 w 177"/>
                <a:gd name="T31" fmla="*/ 523 h 313"/>
                <a:gd name="T32" fmla="*/ 272 w 177"/>
                <a:gd name="T33" fmla="*/ 523 h 313"/>
                <a:gd name="T34" fmla="*/ 272 w 177"/>
                <a:gd name="T35" fmla="*/ 497 h 313"/>
                <a:gd name="T36" fmla="*/ 309 w 177"/>
                <a:gd name="T37" fmla="*/ 456 h 313"/>
                <a:gd name="T38" fmla="*/ 288 w 177"/>
                <a:gd name="T39" fmla="*/ 402 h 313"/>
                <a:gd name="T40" fmla="*/ 272 w 177"/>
                <a:gd name="T41" fmla="*/ 402 h 313"/>
                <a:gd name="T42" fmla="*/ 250 w 177"/>
                <a:gd name="T43" fmla="*/ 349 h 313"/>
                <a:gd name="T44" fmla="*/ 288 w 177"/>
                <a:gd name="T45" fmla="*/ 349 h 313"/>
                <a:gd name="T46" fmla="*/ 288 w 177"/>
                <a:gd name="T47" fmla="*/ 294 h 313"/>
                <a:gd name="T48" fmla="*/ 327 w 177"/>
                <a:gd name="T49" fmla="*/ 294 h 313"/>
                <a:gd name="T50" fmla="*/ 365 w 177"/>
                <a:gd name="T51" fmla="*/ 308 h 313"/>
                <a:gd name="T52" fmla="*/ 386 w 177"/>
                <a:gd name="T53" fmla="*/ 227 h 313"/>
                <a:gd name="T54" fmla="*/ 423 w 177"/>
                <a:gd name="T55" fmla="*/ 201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77"/>
                <a:gd name="T85" fmla="*/ 0 h 313"/>
                <a:gd name="T86" fmla="*/ 177 w 177"/>
                <a:gd name="T87" fmla="*/ 313 h 313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44" name="Freeform 31"/>
            <p:cNvSpPr>
              <a:spLocks noChangeArrowheads="1"/>
            </p:cNvSpPr>
            <p:nvPr/>
          </p:nvSpPr>
          <p:spPr bwMode="auto">
            <a:xfrm>
              <a:off x="1750086" y="1386305"/>
              <a:ext cx="1443225" cy="1434056"/>
            </a:xfrm>
            <a:custGeom>
              <a:avLst/>
              <a:gdLst>
                <a:gd name="T0" fmla="*/ 1584 w 857"/>
                <a:gd name="T1" fmla="*/ 798 h 841"/>
                <a:gd name="T2" fmla="*/ 1686 w 857"/>
                <a:gd name="T3" fmla="*/ 890 h 841"/>
                <a:gd name="T4" fmla="*/ 1686 w 857"/>
                <a:gd name="T5" fmla="*/ 943 h 841"/>
                <a:gd name="T6" fmla="*/ 1847 w 857"/>
                <a:gd name="T7" fmla="*/ 1038 h 841"/>
                <a:gd name="T8" fmla="*/ 1865 w 857"/>
                <a:gd name="T9" fmla="*/ 997 h 841"/>
                <a:gd name="T10" fmla="*/ 1885 w 857"/>
                <a:gd name="T11" fmla="*/ 917 h 841"/>
                <a:gd name="T12" fmla="*/ 1847 w 857"/>
                <a:gd name="T13" fmla="*/ 866 h 841"/>
                <a:gd name="T14" fmla="*/ 1885 w 857"/>
                <a:gd name="T15" fmla="*/ 811 h 841"/>
                <a:gd name="T16" fmla="*/ 2005 w 857"/>
                <a:gd name="T17" fmla="*/ 851 h 841"/>
                <a:gd name="T18" fmla="*/ 2148 w 857"/>
                <a:gd name="T19" fmla="*/ 917 h 841"/>
                <a:gd name="T20" fmla="*/ 2005 w 857"/>
                <a:gd name="T21" fmla="*/ 1052 h 841"/>
                <a:gd name="T22" fmla="*/ 1946 w 857"/>
                <a:gd name="T23" fmla="*/ 1104 h 841"/>
                <a:gd name="T24" fmla="*/ 1847 w 857"/>
                <a:gd name="T25" fmla="*/ 1077 h 841"/>
                <a:gd name="T26" fmla="*/ 1766 w 857"/>
                <a:gd name="T27" fmla="*/ 1250 h 841"/>
                <a:gd name="T28" fmla="*/ 1745 w 857"/>
                <a:gd name="T29" fmla="*/ 1291 h 841"/>
                <a:gd name="T30" fmla="*/ 1726 w 857"/>
                <a:gd name="T31" fmla="*/ 1343 h 841"/>
                <a:gd name="T32" fmla="*/ 1584 w 857"/>
                <a:gd name="T33" fmla="*/ 1397 h 841"/>
                <a:gd name="T34" fmla="*/ 1487 w 857"/>
                <a:gd name="T35" fmla="*/ 1263 h 841"/>
                <a:gd name="T36" fmla="*/ 1445 w 857"/>
                <a:gd name="T37" fmla="*/ 1250 h 841"/>
                <a:gd name="T38" fmla="*/ 1324 w 857"/>
                <a:gd name="T39" fmla="*/ 1156 h 841"/>
                <a:gd name="T40" fmla="*/ 1244 w 857"/>
                <a:gd name="T41" fmla="*/ 1182 h 841"/>
                <a:gd name="T42" fmla="*/ 1224 w 857"/>
                <a:gd name="T43" fmla="*/ 1210 h 841"/>
                <a:gd name="T44" fmla="*/ 1203 w 857"/>
                <a:gd name="T45" fmla="*/ 1291 h 841"/>
                <a:gd name="T46" fmla="*/ 1165 w 857"/>
                <a:gd name="T47" fmla="*/ 1238 h 841"/>
                <a:gd name="T48" fmla="*/ 1043 w 857"/>
                <a:gd name="T49" fmla="*/ 1210 h 841"/>
                <a:gd name="T50" fmla="*/ 1023 w 857"/>
                <a:gd name="T51" fmla="*/ 1145 h 841"/>
                <a:gd name="T52" fmla="*/ 1144 w 857"/>
                <a:gd name="T53" fmla="*/ 1156 h 841"/>
                <a:gd name="T54" fmla="*/ 1224 w 857"/>
                <a:gd name="T55" fmla="*/ 1118 h 841"/>
                <a:gd name="T56" fmla="*/ 1165 w 857"/>
                <a:gd name="T57" fmla="*/ 1064 h 841"/>
                <a:gd name="T58" fmla="*/ 1264 w 857"/>
                <a:gd name="T59" fmla="*/ 997 h 841"/>
                <a:gd name="T60" fmla="*/ 1344 w 857"/>
                <a:gd name="T61" fmla="*/ 943 h 841"/>
                <a:gd name="T62" fmla="*/ 1203 w 857"/>
                <a:gd name="T63" fmla="*/ 679 h 841"/>
                <a:gd name="T64" fmla="*/ 1023 w 857"/>
                <a:gd name="T65" fmla="*/ 599 h 841"/>
                <a:gd name="T66" fmla="*/ 861 w 857"/>
                <a:gd name="T67" fmla="*/ 559 h 841"/>
                <a:gd name="T68" fmla="*/ 703 w 857"/>
                <a:gd name="T69" fmla="*/ 518 h 841"/>
                <a:gd name="T70" fmla="*/ 522 w 857"/>
                <a:gd name="T71" fmla="*/ 559 h 841"/>
                <a:gd name="T72" fmla="*/ 121 w 857"/>
                <a:gd name="T73" fmla="*/ 399 h 841"/>
                <a:gd name="T74" fmla="*/ 20 w 857"/>
                <a:gd name="T75" fmla="*/ 266 h 841"/>
                <a:gd name="T76" fmla="*/ 121 w 857"/>
                <a:gd name="T77" fmla="*/ 252 h 841"/>
                <a:gd name="T78" fmla="*/ 281 w 857"/>
                <a:gd name="T79" fmla="*/ 159 h 841"/>
                <a:gd name="T80" fmla="*/ 341 w 857"/>
                <a:gd name="T81" fmla="*/ 106 h 841"/>
                <a:gd name="T82" fmla="*/ 542 w 857"/>
                <a:gd name="T83" fmla="*/ 53 h 841"/>
                <a:gd name="T84" fmla="*/ 582 w 857"/>
                <a:gd name="T85" fmla="*/ 0 h 841"/>
                <a:gd name="T86" fmla="*/ 722 w 857"/>
                <a:gd name="T87" fmla="*/ 122 h 841"/>
                <a:gd name="T88" fmla="*/ 743 w 857"/>
                <a:gd name="T89" fmla="*/ 214 h 841"/>
                <a:gd name="T90" fmla="*/ 782 w 857"/>
                <a:gd name="T91" fmla="*/ 293 h 841"/>
                <a:gd name="T92" fmla="*/ 844 w 857"/>
                <a:gd name="T93" fmla="*/ 320 h 841"/>
                <a:gd name="T94" fmla="*/ 1023 w 857"/>
                <a:gd name="T95" fmla="*/ 293 h 841"/>
                <a:gd name="T96" fmla="*/ 1023 w 857"/>
                <a:gd name="T97" fmla="*/ 359 h 841"/>
                <a:gd name="T98" fmla="*/ 964 w 857"/>
                <a:gd name="T99" fmla="*/ 424 h 841"/>
                <a:gd name="T100" fmla="*/ 1083 w 857"/>
                <a:gd name="T101" fmla="*/ 546 h 841"/>
                <a:gd name="T102" fmla="*/ 1244 w 857"/>
                <a:gd name="T103" fmla="*/ 572 h 841"/>
                <a:gd name="T104" fmla="*/ 1324 w 857"/>
                <a:gd name="T105" fmla="*/ 531 h 841"/>
                <a:gd name="T106" fmla="*/ 1465 w 857"/>
                <a:gd name="T107" fmla="*/ 531 h 841"/>
                <a:gd name="T108" fmla="*/ 1565 w 857"/>
                <a:gd name="T109" fmla="*/ 559 h 841"/>
                <a:gd name="T110" fmla="*/ 1445 w 857"/>
                <a:gd name="T111" fmla="*/ 651 h 841"/>
                <a:gd name="T112" fmla="*/ 1505 w 857"/>
                <a:gd name="T113" fmla="*/ 758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857"/>
                <a:gd name="T172" fmla="*/ 0 h 841"/>
                <a:gd name="T173" fmla="*/ 857 w 857"/>
                <a:gd name="T174" fmla="*/ 841 h 841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45" name="Freeform 32"/>
            <p:cNvSpPr>
              <a:spLocks noChangeArrowheads="1"/>
            </p:cNvSpPr>
            <p:nvPr/>
          </p:nvSpPr>
          <p:spPr bwMode="auto">
            <a:xfrm>
              <a:off x="2208275" y="61614"/>
              <a:ext cx="2397436" cy="2117966"/>
            </a:xfrm>
            <a:custGeom>
              <a:avLst/>
              <a:gdLst>
                <a:gd name="T0" fmla="*/ 41 w 1425"/>
                <a:gd name="T1" fmla="*/ 1497 h 1241"/>
                <a:gd name="T2" fmla="*/ 158 w 1425"/>
                <a:gd name="T3" fmla="*/ 1617 h 1241"/>
                <a:gd name="T4" fmla="*/ 339 w 1425"/>
                <a:gd name="T5" fmla="*/ 1629 h 1241"/>
                <a:gd name="T6" fmla="*/ 279 w 1425"/>
                <a:gd name="T7" fmla="*/ 1722 h 1241"/>
                <a:gd name="T8" fmla="*/ 538 w 1425"/>
                <a:gd name="T9" fmla="*/ 1885 h 1241"/>
                <a:gd name="T10" fmla="*/ 639 w 1425"/>
                <a:gd name="T11" fmla="*/ 1829 h 1241"/>
                <a:gd name="T12" fmla="*/ 879 w 1425"/>
                <a:gd name="T13" fmla="*/ 1843 h 1241"/>
                <a:gd name="T14" fmla="*/ 819 w 1425"/>
                <a:gd name="T15" fmla="*/ 2070 h 1241"/>
                <a:gd name="T16" fmla="*/ 1058 w 1425"/>
                <a:gd name="T17" fmla="*/ 2004 h 1241"/>
                <a:gd name="T18" fmla="*/ 1240 w 1425"/>
                <a:gd name="T19" fmla="*/ 1856 h 1241"/>
                <a:gd name="T20" fmla="*/ 1396 w 1425"/>
                <a:gd name="T21" fmla="*/ 2043 h 1241"/>
                <a:gd name="T22" fmla="*/ 1498 w 1425"/>
                <a:gd name="T23" fmla="*/ 2004 h 1241"/>
                <a:gd name="T24" fmla="*/ 1657 w 1425"/>
                <a:gd name="T25" fmla="*/ 1856 h 1241"/>
                <a:gd name="T26" fmla="*/ 1758 w 1425"/>
                <a:gd name="T27" fmla="*/ 1829 h 1241"/>
                <a:gd name="T28" fmla="*/ 1837 w 1425"/>
                <a:gd name="T29" fmla="*/ 1829 h 1241"/>
                <a:gd name="T30" fmla="*/ 1998 w 1425"/>
                <a:gd name="T31" fmla="*/ 1712 h 1241"/>
                <a:gd name="T32" fmla="*/ 2155 w 1425"/>
                <a:gd name="T33" fmla="*/ 1684 h 1241"/>
                <a:gd name="T34" fmla="*/ 2236 w 1425"/>
                <a:gd name="T35" fmla="*/ 1536 h 1241"/>
                <a:gd name="T36" fmla="*/ 2355 w 1425"/>
                <a:gd name="T37" fmla="*/ 1522 h 1241"/>
                <a:gd name="T38" fmla="*/ 2515 w 1425"/>
                <a:gd name="T39" fmla="*/ 1456 h 1241"/>
                <a:gd name="T40" fmla="*/ 2715 w 1425"/>
                <a:gd name="T41" fmla="*/ 1376 h 1241"/>
                <a:gd name="T42" fmla="*/ 2814 w 1425"/>
                <a:gd name="T43" fmla="*/ 1536 h 1241"/>
                <a:gd name="T44" fmla="*/ 2933 w 1425"/>
                <a:gd name="T45" fmla="*/ 1482 h 1241"/>
                <a:gd name="T46" fmla="*/ 2933 w 1425"/>
                <a:gd name="T47" fmla="*/ 1403 h 1241"/>
                <a:gd name="T48" fmla="*/ 3374 w 1425"/>
                <a:gd name="T49" fmla="*/ 1310 h 1241"/>
                <a:gd name="T50" fmla="*/ 3434 w 1425"/>
                <a:gd name="T51" fmla="*/ 1217 h 1241"/>
                <a:gd name="T52" fmla="*/ 3274 w 1425"/>
                <a:gd name="T53" fmla="*/ 1122 h 1241"/>
                <a:gd name="T54" fmla="*/ 3155 w 1425"/>
                <a:gd name="T55" fmla="*/ 934 h 1241"/>
                <a:gd name="T56" fmla="*/ 3334 w 1425"/>
                <a:gd name="T57" fmla="*/ 934 h 1241"/>
                <a:gd name="T58" fmla="*/ 3374 w 1425"/>
                <a:gd name="T59" fmla="*/ 788 h 1241"/>
                <a:gd name="T60" fmla="*/ 3233 w 1425"/>
                <a:gd name="T61" fmla="*/ 721 h 1241"/>
                <a:gd name="T62" fmla="*/ 3472 w 1425"/>
                <a:gd name="T63" fmla="*/ 493 h 1241"/>
                <a:gd name="T64" fmla="*/ 3554 w 1425"/>
                <a:gd name="T65" fmla="*/ 214 h 1241"/>
                <a:gd name="T66" fmla="*/ 3355 w 1425"/>
                <a:gd name="T67" fmla="*/ 214 h 1241"/>
                <a:gd name="T68" fmla="*/ 3155 w 1425"/>
                <a:gd name="T69" fmla="*/ 122 h 1241"/>
                <a:gd name="T70" fmla="*/ 2974 w 1425"/>
                <a:gd name="T71" fmla="*/ 109 h 1241"/>
                <a:gd name="T72" fmla="*/ 2914 w 1425"/>
                <a:gd name="T73" fmla="*/ 0 h 1241"/>
                <a:gd name="T74" fmla="*/ 2896 w 1425"/>
                <a:gd name="T75" fmla="*/ 109 h 1241"/>
                <a:gd name="T76" fmla="*/ 2814 w 1425"/>
                <a:gd name="T77" fmla="*/ 280 h 1241"/>
                <a:gd name="T78" fmla="*/ 2795 w 1425"/>
                <a:gd name="T79" fmla="*/ 401 h 1241"/>
                <a:gd name="T80" fmla="*/ 2476 w 1425"/>
                <a:gd name="T81" fmla="*/ 466 h 1241"/>
                <a:gd name="T82" fmla="*/ 2476 w 1425"/>
                <a:gd name="T83" fmla="*/ 721 h 1241"/>
                <a:gd name="T84" fmla="*/ 2634 w 1425"/>
                <a:gd name="T85" fmla="*/ 695 h 1241"/>
                <a:gd name="T86" fmla="*/ 2836 w 1425"/>
                <a:gd name="T87" fmla="*/ 748 h 1241"/>
                <a:gd name="T88" fmla="*/ 2836 w 1425"/>
                <a:gd name="T89" fmla="*/ 841 h 1241"/>
                <a:gd name="T90" fmla="*/ 2596 w 1425"/>
                <a:gd name="T91" fmla="*/ 895 h 1241"/>
                <a:gd name="T92" fmla="*/ 2476 w 1425"/>
                <a:gd name="T93" fmla="*/ 988 h 1241"/>
                <a:gd name="T94" fmla="*/ 2155 w 1425"/>
                <a:gd name="T95" fmla="*/ 1109 h 1241"/>
                <a:gd name="T96" fmla="*/ 1897 w 1425"/>
                <a:gd name="T97" fmla="*/ 1082 h 1241"/>
                <a:gd name="T98" fmla="*/ 1916 w 1425"/>
                <a:gd name="T99" fmla="*/ 1255 h 1241"/>
                <a:gd name="T100" fmla="*/ 1596 w 1425"/>
                <a:gd name="T101" fmla="*/ 1415 h 1241"/>
                <a:gd name="T102" fmla="*/ 1139 w 1425"/>
                <a:gd name="T103" fmla="*/ 1469 h 1241"/>
                <a:gd name="T104" fmla="*/ 879 w 1425"/>
                <a:gd name="T105" fmla="*/ 1482 h 1241"/>
                <a:gd name="T106" fmla="*/ 620 w 1425"/>
                <a:gd name="T107" fmla="*/ 1441 h 1241"/>
                <a:gd name="T108" fmla="*/ 239 w 1425"/>
                <a:gd name="T109" fmla="*/ 1363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425"/>
                <a:gd name="T166" fmla="*/ 0 h 1241"/>
                <a:gd name="T167" fmla="*/ 1425 w 1425"/>
                <a:gd name="T168" fmla="*/ 1241 h 1241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46" name="Freeform 33"/>
            <p:cNvSpPr>
              <a:spLocks noChangeArrowheads="1"/>
            </p:cNvSpPr>
            <p:nvPr/>
          </p:nvSpPr>
          <p:spPr bwMode="auto">
            <a:xfrm>
              <a:off x="0" y="417432"/>
              <a:ext cx="2142419" cy="1762148"/>
            </a:xfrm>
            <a:custGeom>
              <a:avLst/>
              <a:gdLst>
                <a:gd name="T0" fmla="*/ 3140 w 1273"/>
                <a:gd name="T1" fmla="*/ 960 h 1033"/>
                <a:gd name="T2" fmla="*/ 3099 w 1273"/>
                <a:gd name="T3" fmla="*/ 1052 h 1033"/>
                <a:gd name="T4" fmla="*/ 2939 w 1273"/>
                <a:gd name="T5" fmla="*/ 1052 h 1033"/>
                <a:gd name="T6" fmla="*/ 2879 w 1273"/>
                <a:gd name="T7" fmla="*/ 1105 h 1033"/>
                <a:gd name="T8" fmla="*/ 2699 w 1273"/>
                <a:gd name="T9" fmla="*/ 1199 h 1033"/>
                <a:gd name="T10" fmla="*/ 2620 w 1273"/>
                <a:gd name="T11" fmla="*/ 1213 h 1033"/>
                <a:gd name="T12" fmla="*/ 2339 w 1273"/>
                <a:gd name="T13" fmla="*/ 1373 h 1033"/>
                <a:gd name="T14" fmla="*/ 2200 w 1273"/>
                <a:gd name="T15" fmla="*/ 1467 h 1033"/>
                <a:gd name="T16" fmla="*/ 2300 w 1273"/>
                <a:gd name="T17" fmla="*/ 1571 h 1033"/>
                <a:gd name="T18" fmla="*/ 2222 w 1273"/>
                <a:gd name="T19" fmla="*/ 1653 h 1033"/>
                <a:gd name="T20" fmla="*/ 2239 w 1273"/>
                <a:gd name="T21" fmla="*/ 1720 h 1033"/>
                <a:gd name="T22" fmla="*/ 2101 w 1273"/>
                <a:gd name="T23" fmla="*/ 1692 h 1033"/>
                <a:gd name="T24" fmla="*/ 2018 w 1273"/>
                <a:gd name="T25" fmla="*/ 1666 h 1033"/>
                <a:gd name="T26" fmla="*/ 1841 w 1273"/>
                <a:gd name="T27" fmla="*/ 1598 h 1033"/>
                <a:gd name="T28" fmla="*/ 1500 w 1273"/>
                <a:gd name="T29" fmla="*/ 1640 h 1033"/>
                <a:gd name="T30" fmla="*/ 1282 w 1273"/>
                <a:gd name="T31" fmla="*/ 1653 h 1033"/>
                <a:gd name="T32" fmla="*/ 1079 w 1273"/>
                <a:gd name="T33" fmla="*/ 1585 h 1033"/>
                <a:gd name="T34" fmla="*/ 920 w 1273"/>
                <a:gd name="T35" fmla="*/ 1598 h 1033"/>
                <a:gd name="T36" fmla="*/ 681 w 1273"/>
                <a:gd name="T37" fmla="*/ 1545 h 1033"/>
                <a:gd name="T38" fmla="*/ 539 w 1273"/>
                <a:gd name="T39" fmla="*/ 1640 h 1033"/>
                <a:gd name="T40" fmla="*/ 381 w 1273"/>
                <a:gd name="T41" fmla="*/ 1571 h 1033"/>
                <a:gd name="T42" fmla="*/ 259 w 1273"/>
                <a:gd name="T43" fmla="*/ 1440 h 1033"/>
                <a:gd name="T44" fmla="*/ 138 w 1273"/>
                <a:gd name="T45" fmla="*/ 1332 h 1033"/>
                <a:gd name="T46" fmla="*/ 160 w 1273"/>
                <a:gd name="T47" fmla="*/ 1291 h 1033"/>
                <a:gd name="T48" fmla="*/ 101 w 1273"/>
                <a:gd name="T49" fmla="*/ 1187 h 1033"/>
                <a:gd name="T50" fmla="*/ 0 w 1273"/>
                <a:gd name="T51" fmla="*/ 1146 h 1033"/>
                <a:gd name="T52" fmla="*/ 79 w 1273"/>
                <a:gd name="T53" fmla="*/ 1146 h 1033"/>
                <a:gd name="T54" fmla="*/ 79 w 1273"/>
                <a:gd name="T55" fmla="*/ 1026 h 1033"/>
                <a:gd name="T56" fmla="*/ 60 w 1273"/>
                <a:gd name="T57" fmla="*/ 947 h 1033"/>
                <a:gd name="T58" fmla="*/ 0 w 1273"/>
                <a:gd name="T59" fmla="*/ 867 h 1033"/>
                <a:gd name="T60" fmla="*/ 221 w 1273"/>
                <a:gd name="T61" fmla="*/ 773 h 1033"/>
                <a:gd name="T62" fmla="*/ 339 w 1273"/>
                <a:gd name="T63" fmla="*/ 760 h 1033"/>
                <a:gd name="T64" fmla="*/ 381 w 1273"/>
                <a:gd name="T65" fmla="*/ 800 h 1033"/>
                <a:gd name="T66" fmla="*/ 500 w 1273"/>
                <a:gd name="T67" fmla="*/ 800 h 1033"/>
                <a:gd name="T68" fmla="*/ 759 w 1273"/>
                <a:gd name="T69" fmla="*/ 760 h 1033"/>
                <a:gd name="T70" fmla="*/ 1041 w 1273"/>
                <a:gd name="T71" fmla="*/ 708 h 1033"/>
                <a:gd name="T72" fmla="*/ 1059 w 1273"/>
                <a:gd name="T73" fmla="*/ 627 h 1033"/>
                <a:gd name="T74" fmla="*/ 1179 w 1273"/>
                <a:gd name="T75" fmla="*/ 388 h 1033"/>
                <a:gd name="T76" fmla="*/ 1140 w 1273"/>
                <a:gd name="T77" fmla="*/ 332 h 1033"/>
                <a:gd name="T78" fmla="*/ 1480 w 1273"/>
                <a:gd name="T79" fmla="*/ 374 h 1033"/>
                <a:gd name="T80" fmla="*/ 1660 w 1273"/>
                <a:gd name="T81" fmla="*/ 159 h 1033"/>
                <a:gd name="T82" fmla="*/ 1959 w 1273"/>
                <a:gd name="T83" fmla="*/ 214 h 1033"/>
                <a:gd name="T84" fmla="*/ 1959 w 1273"/>
                <a:gd name="T85" fmla="*/ 135 h 1033"/>
                <a:gd name="T86" fmla="*/ 2101 w 1273"/>
                <a:gd name="T87" fmla="*/ 66 h 1033"/>
                <a:gd name="T88" fmla="*/ 2200 w 1273"/>
                <a:gd name="T89" fmla="*/ 0 h 1033"/>
                <a:gd name="T90" fmla="*/ 2319 w 1273"/>
                <a:gd name="T91" fmla="*/ 27 h 1033"/>
                <a:gd name="T92" fmla="*/ 2319 w 1273"/>
                <a:gd name="T93" fmla="*/ 80 h 1033"/>
                <a:gd name="T94" fmla="*/ 2401 w 1273"/>
                <a:gd name="T95" fmla="*/ 186 h 1033"/>
                <a:gd name="T96" fmla="*/ 2560 w 1273"/>
                <a:gd name="T97" fmla="*/ 239 h 1033"/>
                <a:gd name="T98" fmla="*/ 2599 w 1273"/>
                <a:gd name="T99" fmla="*/ 414 h 1033"/>
                <a:gd name="T100" fmla="*/ 2539 w 1273"/>
                <a:gd name="T101" fmla="*/ 559 h 1033"/>
                <a:gd name="T102" fmla="*/ 2782 w 1273"/>
                <a:gd name="T103" fmla="*/ 615 h 1033"/>
                <a:gd name="T104" fmla="*/ 3021 w 1273"/>
                <a:gd name="T105" fmla="*/ 732 h 1033"/>
                <a:gd name="T106" fmla="*/ 3082 w 1273"/>
                <a:gd name="T107" fmla="*/ 800 h 1033"/>
                <a:gd name="T108" fmla="*/ 3179 w 1273"/>
                <a:gd name="T109" fmla="*/ 947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273"/>
                <a:gd name="T166" fmla="*/ 0 h 1033"/>
                <a:gd name="T167" fmla="*/ 1273 w 1273"/>
                <a:gd name="T168" fmla="*/ 1033 h 1033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47" name="Freeform 34"/>
            <p:cNvSpPr>
              <a:spLocks noChangeArrowheads="1"/>
            </p:cNvSpPr>
            <p:nvPr/>
          </p:nvSpPr>
          <p:spPr bwMode="auto">
            <a:xfrm>
              <a:off x="4458586" y="3652144"/>
              <a:ext cx="214382" cy="440537"/>
            </a:xfrm>
            <a:custGeom>
              <a:avLst/>
              <a:gdLst>
                <a:gd name="T0" fmla="*/ 55 w 129"/>
                <a:gd name="T1" fmla="*/ 395 h 257"/>
                <a:gd name="T2" fmla="*/ 75 w 129"/>
                <a:gd name="T3" fmla="*/ 424 h 257"/>
                <a:gd name="T4" fmla="*/ 130 w 129"/>
                <a:gd name="T5" fmla="*/ 437 h 257"/>
                <a:gd name="T6" fmla="*/ 151 w 129"/>
                <a:gd name="T7" fmla="*/ 382 h 257"/>
                <a:gd name="T8" fmla="*/ 243 w 129"/>
                <a:gd name="T9" fmla="*/ 315 h 257"/>
                <a:gd name="T10" fmla="*/ 243 w 129"/>
                <a:gd name="T11" fmla="*/ 218 h 257"/>
                <a:gd name="T12" fmla="*/ 280 w 129"/>
                <a:gd name="T13" fmla="*/ 164 h 257"/>
                <a:gd name="T14" fmla="*/ 300 w 129"/>
                <a:gd name="T15" fmla="*/ 122 h 257"/>
                <a:gd name="T16" fmla="*/ 263 w 129"/>
                <a:gd name="T17" fmla="*/ 96 h 257"/>
                <a:gd name="T18" fmla="*/ 243 w 129"/>
                <a:gd name="T19" fmla="*/ 0 h 257"/>
                <a:gd name="T20" fmla="*/ 151 w 129"/>
                <a:gd name="T21" fmla="*/ 41 h 257"/>
                <a:gd name="T22" fmla="*/ 114 w 129"/>
                <a:gd name="T23" fmla="*/ 41 h 257"/>
                <a:gd name="T24" fmla="*/ 130 w 129"/>
                <a:gd name="T25" fmla="*/ 69 h 257"/>
                <a:gd name="T26" fmla="*/ 55 w 129"/>
                <a:gd name="T27" fmla="*/ 122 h 257"/>
                <a:gd name="T28" fmla="*/ 55 w 129"/>
                <a:gd name="T29" fmla="*/ 191 h 257"/>
                <a:gd name="T30" fmla="*/ 0 w 129"/>
                <a:gd name="T31" fmla="*/ 231 h 257"/>
                <a:gd name="T32" fmla="*/ 18 w 129"/>
                <a:gd name="T33" fmla="*/ 286 h 257"/>
                <a:gd name="T34" fmla="*/ 38 w 129"/>
                <a:gd name="T35" fmla="*/ 382 h 257"/>
                <a:gd name="T36" fmla="*/ 55 w 129"/>
                <a:gd name="T37" fmla="*/ 395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29"/>
                <a:gd name="T58" fmla="*/ 0 h 257"/>
                <a:gd name="T59" fmla="*/ 129 w 129"/>
                <a:gd name="T60" fmla="*/ 257 h 25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5998134" y="1854458"/>
            <a:ext cx="828847" cy="745961"/>
            <a:chOff x="5966154" y="1913676"/>
            <a:chExt cx="720080" cy="648071"/>
          </a:xfrm>
        </p:grpSpPr>
        <p:sp>
          <p:nvSpPr>
            <p:cNvPr id="49" name="泪滴形 48"/>
            <p:cNvSpPr/>
            <p:nvPr/>
          </p:nvSpPr>
          <p:spPr>
            <a:xfrm rot="8202971">
              <a:off x="6002159" y="1913676"/>
              <a:ext cx="648071" cy="648071"/>
            </a:xfrm>
            <a:prstGeom prst="teardrop">
              <a:avLst>
                <a:gd name="adj" fmla="val 127639"/>
              </a:avLst>
            </a:prstGeom>
            <a:gradFill>
              <a:gsLst>
                <a:gs pos="0">
                  <a:srgbClr val="D6D6D6"/>
                </a:gs>
                <a:gs pos="100000">
                  <a:srgbClr val="F7F7F7"/>
                </a:gs>
              </a:gsLst>
              <a:path path="circle">
                <a:fillToRect t="100000" r="100000"/>
              </a:path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218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0" name="椭圆 49"/>
            <p:cNvSpPr/>
            <p:nvPr/>
          </p:nvSpPr>
          <p:spPr>
            <a:xfrm>
              <a:off x="6085284" y="1996801"/>
              <a:ext cx="481820" cy="4818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1" name="TextBox 6"/>
            <p:cNvSpPr txBox="1"/>
            <p:nvPr/>
          </p:nvSpPr>
          <p:spPr>
            <a:xfrm>
              <a:off x="5966154" y="2033344"/>
              <a:ext cx="720080" cy="36219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zh-CN" sz="2109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04</a:t>
              </a:r>
              <a:endParaRPr lang="zh-CN" altLang="en-US" sz="2109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1874837" y="2174743"/>
            <a:ext cx="755857" cy="745961"/>
            <a:chOff x="5993560" y="1913676"/>
            <a:chExt cx="656670" cy="648071"/>
          </a:xfrm>
        </p:grpSpPr>
        <p:sp>
          <p:nvSpPr>
            <p:cNvPr id="53" name="泪滴形 52"/>
            <p:cNvSpPr/>
            <p:nvPr/>
          </p:nvSpPr>
          <p:spPr>
            <a:xfrm rot="8202971">
              <a:off x="6002159" y="1913676"/>
              <a:ext cx="648071" cy="648071"/>
            </a:xfrm>
            <a:prstGeom prst="teardrop">
              <a:avLst>
                <a:gd name="adj" fmla="val 127639"/>
              </a:avLst>
            </a:prstGeom>
            <a:gradFill>
              <a:gsLst>
                <a:gs pos="0">
                  <a:srgbClr val="D6D6D6"/>
                </a:gs>
                <a:gs pos="100000">
                  <a:srgbClr val="F7F7F7"/>
                </a:gs>
              </a:gsLst>
              <a:path path="circle">
                <a:fillToRect t="100000" r="100000"/>
              </a:path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218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4" name="椭圆 53"/>
            <p:cNvSpPr/>
            <p:nvPr/>
          </p:nvSpPr>
          <p:spPr>
            <a:xfrm>
              <a:off x="6085284" y="1996801"/>
              <a:ext cx="481820" cy="4818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5" name="TextBox 11"/>
            <p:cNvSpPr txBox="1"/>
            <p:nvPr/>
          </p:nvSpPr>
          <p:spPr>
            <a:xfrm>
              <a:off x="5993560" y="2048230"/>
              <a:ext cx="645427" cy="36219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zh-CN" sz="2109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01</a:t>
              </a:r>
              <a:endParaRPr lang="zh-CN" altLang="en-US" sz="2109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3135582" y="3128849"/>
            <a:ext cx="828847" cy="745961"/>
            <a:chOff x="5966153" y="1913676"/>
            <a:chExt cx="720080" cy="648071"/>
          </a:xfrm>
        </p:grpSpPr>
        <p:sp>
          <p:nvSpPr>
            <p:cNvPr id="57" name="泪滴形 56"/>
            <p:cNvSpPr/>
            <p:nvPr/>
          </p:nvSpPr>
          <p:spPr>
            <a:xfrm rot="8202971">
              <a:off x="6002159" y="1913676"/>
              <a:ext cx="648071" cy="648071"/>
            </a:xfrm>
            <a:prstGeom prst="teardrop">
              <a:avLst>
                <a:gd name="adj" fmla="val 127639"/>
              </a:avLst>
            </a:prstGeom>
            <a:gradFill>
              <a:gsLst>
                <a:gs pos="0">
                  <a:srgbClr val="D6D6D6"/>
                </a:gs>
                <a:gs pos="100000">
                  <a:srgbClr val="F7F7F7"/>
                </a:gs>
              </a:gsLst>
              <a:path path="circle">
                <a:fillToRect t="100000" r="100000"/>
              </a:path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218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8" name="椭圆 57"/>
            <p:cNvSpPr/>
            <p:nvPr/>
          </p:nvSpPr>
          <p:spPr>
            <a:xfrm>
              <a:off x="6085284" y="1996801"/>
              <a:ext cx="481820" cy="4818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9" name="TextBox 15"/>
            <p:cNvSpPr txBox="1"/>
            <p:nvPr/>
          </p:nvSpPr>
          <p:spPr>
            <a:xfrm>
              <a:off x="5966153" y="2032198"/>
              <a:ext cx="720080" cy="36219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zh-CN" sz="2109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02</a:t>
              </a:r>
              <a:endParaRPr lang="zh-CN" altLang="en-US" sz="2109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4838893" y="3845119"/>
            <a:ext cx="828847" cy="745961"/>
            <a:chOff x="5966154" y="1913676"/>
            <a:chExt cx="720080" cy="648071"/>
          </a:xfrm>
        </p:grpSpPr>
        <p:sp>
          <p:nvSpPr>
            <p:cNvPr id="61" name="泪滴形 60"/>
            <p:cNvSpPr/>
            <p:nvPr/>
          </p:nvSpPr>
          <p:spPr>
            <a:xfrm rot="8202971">
              <a:off x="6002159" y="1913676"/>
              <a:ext cx="648071" cy="648071"/>
            </a:xfrm>
            <a:prstGeom prst="teardrop">
              <a:avLst>
                <a:gd name="adj" fmla="val 127639"/>
              </a:avLst>
            </a:prstGeom>
            <a:gradFill>
              <a:gsLst>
                <a:gs pos="0">
                  <a:srgbClr val="D6D6D6"/>
                </a:gs>
                <a:gs pos="100000">
                  <a:srgbClr val="F7F7F7"/>
                </a:gs>
              </a:gsLst>
              <a:path path="circle">
                <a:fillToRect t="100000" r="100000"/>
              </a:path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218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62" name="椭圆 61"/>
            <p:cNvSpPr/>
            <p:nvPr/>
          </p:nvSpPr>
          <p:spPr>
            <a:xfrm>
              <a:off x="6085284" y="1996801"/>
              <a:ext cx="481820" cy="4818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63" name="TextBox 19"/>
            <p:cNvSpPr txBox="1"/>
            <p:nvPr/>
          </p:nvSpPr>
          <p:spPr>
            <a:xfrm>
              <a:off x="5966154" y="2041791"/>
              <a:ext cx="720080" cy="36219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zh-CN" sz="2109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03</a:t>
              </a:r>
              <a:endParaRPr lang="zh-CN" altLang="en-US" sz="2109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7264563" y="2319803"/>
            <a:ext cx="707047" cy="637483"/>
            <a:chOff x="5424755" y="1340768"/>
            <a:chExt cx="670560" cy="604586"/>
          </a:xfrm>
        </p:grpSpPr>
        <p:grpSp>
          <p:nvGrpSpPr>
            <p:cNvPr id="65" name="组合 64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67" name="组合 66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73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74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69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66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01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75" name="矩形 74"/>
          <p:cNvSpPr/>
          <p:nvPr/>
        </p:nvSpPr>
        <p:spPr>
          <a:xfrm>
            <a:off x="8163488" y="2156125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6" name="矩形 47"/>
          <p:cNvSpPr>
            <a:spLocks noChangeArrowheads="1"/>
          </p:cNvSpPr>
          <p:nvPr/>
        </p:nvSpPr>
        <p:spPr bwMode="auto">
          <a:xfrm>
            <a:off x="8163488" y="2496699"/>
            <a:ext cx="3352940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77" name="组合 76"/>
          <p:cNvGrpSpPr/>
          <p:nvPr/>
        </p:nvGrpSpPr>
        <p:grpSpPr>
          <a:xfrm>
            <a:off x="7264563" y="3189018"/>
            <a:ext cx="707047" cy="637483"/>
            <a:chOff x="5424755" y="1340768"/>
            <a:chExt cx="670560" cy="604586"/>
          </a:xfrm>
        </p:grpSpPr>
        <p:grpSp>
          <p:nvGrpSpPr>
            <p:cNvPr id="78" name="组合 77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80" name="组合 79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83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84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82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79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02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85" name="矩形 84"/>
          <p:cNvSpPr/>
          <p:nvPr/>
        </p:nvSpPr>
        <p:spPr>
          <a:xfrm>
            <a:off x="8163488" y="3025340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6" name="矩形 47"/>
          <p:cNvSpPr>
            <a:spLocks noChangeArrowheads="1"/>
          </p:cNvSpPr>
          <p:nvPr/>
        </p:nvSpPr>
        <p:spPr bwMode="auto">
          <a:xfrm>
            <a:off x="8163488" y="3365913"/>
            <a:ext cx="3352940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87" name="组合 86"/>
          <p:cNvGrpSpPr/>
          <p:nvPr/>
        </p:nvGrpSpPr>
        <p:grpSpPr>
          <a:xfrm>
            <a:off x="7264563" y="4070023"/>
            <a:ext cx="707047" cy="637483"/>
            <a:chOff x="5424755" y="1340768"/>
            <a:chExt cx="670560" cy="604586"/>
          </a:xfrm>
        </p:grpSpPr>
        <p:grpSp>
          <p:nvGrpSpPr>
            <p:cNvPr id="88" name="组合 87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90" name="组合 89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92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93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91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89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03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94" name="矩形 93"/>
          <p:cNvSpPr/>
          <p:nvPr/>
        </p:nvSpPr>
        <p:spPr>
          <a:xfrm>
            <a:off x="8163488" y="3906345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5" name="矩形 47"/>
          <p:cNvSpPr>
            <a:spLocks noChangeArrowheads="1"/>
          </p:cNvSpPr>
          <p:nvPr/>
        </p:nvSpPr>
        <p:spPr bwMode="auto">
          <a:xfrm>
            <a:off x="8163488" y="4246919"/>
            <a:ext cx="3352940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96" name="组合 95"/>
          <p:cNvGrpSpPr/>
          <p:nvPr/>
        </p:nvGrpSpPr>
        <p:grpSpPr>
          <a:xfrm>
            <a:off x="7264563" y="4935320"/>
            <a:ext cx="707047" cy="637483"/>
            <a:chOff x="5424755" y="1340768"/>
            <a:chExt cx="670560" cy="604586"/>
          </a:xfrm>
        </p:grpSpPr>
        <p:grpSp>
          <p:nvGrpSpPr>
            <p:cNvPr id="97" name="组合 96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99" name="组合 98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01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02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00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98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04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103" name="矩形 102"/>
          <p:cNvSpPr/>
          <p:nvPr/>
        </p:nvSpPr>
        <p:spPr>
          <a:xfrm>
            <a:off x="8163488" y="4771642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4" name="矩形 47"/>
          <p:cNvSpPr>
            <a:spLocks noChangeArrowheads="1"/>
          </p:cNvSpPr>
          <p:nvPr/>
        </p:nvSpPr>
        <p:spPr bwMode="auto">
          <a:xfrm>
            <a:off x="8163488" y="5112215"/>
            <a:ext cx="3352940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105" name="组合 104"/>
          <p:cNvGrpSpPr/>
          <p:nvPr/>
        </p:nvGrpSpPr>
        <p:grpSpPr>
          <a:xfrm>
            <a:off x="7036784" y="1776495"/>
            <a:ext cx="293532" cy="194551"/>
            <a:chOff x="9482595" y="2565731"/>
            <a:chExt cx="278384" cy="184511"/>
          </a:xfrm>
        </p:grpSpPr>
        <p:sp>
          <p:nvSpPr>
            <p:cNvPr id="106" name="椭圆 105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107" name="椭圆 106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08677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4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4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900"/>
                            </p:stCondLst>
                            <p:childTnLst>
                              <p:par>
                                <p:cTn id="5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4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4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800"/>
                            </p:stCondLst>
                            <p:childTnLst>
                              <p:par>
                                <p:cTn id="7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4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4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700"/>
                            </p:stCondLst>
                            <p:childTnLst>
                              <p:par>
                                <p:cTn id="8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1" dur="4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4" dur="4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600"/>
                            </p:stCondLst>
                            <p:childTnLst>
                              <p:par>
                                <p:cTn id="9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75" grpId="0"/>
      <p:bldP spid="76" grpId="0"/>
      <p:bldP spid="85" grpId="0"/>
      <p:bldP spid="86" grpId="0"/>
      <p:bldP spid="94" grpId="0"/>
      <p:bldP spid="95" grpId="0"/>
      <p:bldP spid="103" grpId="0"/>
      <p:bldP spid="10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组合 67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70" name="组合 6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72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1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28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5" name="KSO_Shape"/>
          <p:cNvSpPr>
            <a:spLocks/>
          </p:cNvSpPr>
          <p:nvPr/>
        </p:nvSpPr>
        <p:spPr bwMode="auto">
          <a:xfrm>
            <a:off x="742408" y="330052"/>
            <a:ext cx="385241" cy="381390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2936771" y="1945949"/>
            <a:ext cx="911114" cy="911114"/>
            <a:chOff x="1057027" y="2420888"/>
            <a:chExt cx="864096" cy="864096"/>
          </a:xfrm>
        </p:grpSpPr>
        <p:sp>
          <p:nvSpPr>
            <p:cNvPr id="16" name="椭圆 15"/>
            <p:cNvSpPr/>
            <p:nvPr/>
          </p:nvSpPr>
          <p:spPr>
            <a:xfrm>
              <a:off x="1057027" y="2420888"/>
              <a:ext cx="864096" cy="864096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1097531" y="2461084"/>
              <a:ext cx="783704" cy="783704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54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8" name="Freeform 95"/>
          <p:cNvSpPr>
            <a:spLocks noEditPoints="1"/>
          </p:cNvSpPr>
          <p:nvPr/>
        </p:nvSpPr>
        <p:spPr bwMode="auto">
          <a:xfrm>
            <a:off x="3170571" y="2190281"/>
            <a:ext cx="444164" cy="441682"/>
          </a:xfrm>
          <a:custGeom>
            <a:avLst/>
            <a:gdLst>
              <a:gd name="T0" fmla="*/ 128 w 197"/>
              <a:gd name="T1" fmla="*/ 100 h 196"/>
              <a:gd name="T2" fmla="*/ 147 w 197"/>
              <a:gd name="T3" fmla="*/ 104 h 196"/>
              <a:gd name="T4" fmla="*/ 197 w 197"/>
              <a:gd name="T5" fmla="*/ 54 h 196"/>
              <a:gd name="T6" fmla="*/ 196 w 197"/>
              <a:gd name="T7" fmla="*/ 45 h 196"/>
              <a:gd name="T8" fmla="*/ 161 w 197"/>
              <a:gd name="T9" fmla="*/ 83 h 196"/>
              <a:gd name="T10" fmla="*/ 127 w 197"/>
              <a:gd name="T11" fmla="*/ 77 h 196"/>
              <a:gd name="T12" fmla="*/ 115 w 197"/>
              <a:gd name="T13" fmla="*/ 45 h 196"/>
              <a:gd name="T14" fmla="*/ 154 w 197"/>
              <a:gd name="T15" fmla="*/ 4 h 196"/>
              <a:gd name="T16" fmla="*/ 147 w 197"/>
              <a:gd name="T17" fmla="*/ 3 h 196"/>
              <a:gd name="T18" fmla="*/ 96 w 197"/>
              <a:gd name="T19" fmla="*/ 54 h 196"/>
              <a:gd name="T20" fmla="*/ 101 w 197"/>
              <a:gd name="T21" fmla="*/ 74 h 196"/>
              <a:gd name="T22" fmla="*/ 53 w 197"/>
              <a:gd name="T23" fmla="*/ 133 h 196"/>
              <a:gd name="T24" fmla="*/ 44 w 197"/>
              <a:gd name="T25" fmla="*/ 131 h 196"/>
              <a:gd name="T26" fmla="*/ 12 w 197"/>
              <a:gd name="T27" fmla="*/ 162 h 196"/>
              <a:gd name="T28" fmla="*/ 44 w 197"/>
              <a:gd name="T29" fmla="*/ 194 h 196"/>
              <a:gd name="T30" fmla="*/ 75 w 197"/>
              <a:gd name="T31" fmla="*/ 162 h 196"/>
              <a:gd name="T32" fmla="*/ 72 w 197"/>
              <a:gd name="T33" fmla="*/ 151 h 196"/>
              <a:gd name="T34" fmla="*/ 128 w 197"/>
              <a:gd name="T35" fmla="*/ 100 h 196"/>
              <a:gd name="T36" fmla="*/ 44 w 197"/>
              <a:gd name="T37" fmla="*/ 179 h 196"/>
              <a:gd name="T38" fmla="*/ 27 w 197"/>
              <a:gd name="T39" fmla="*/ 162 h 196"/>
              <a:gd name="T40" fmla="*/ 44 w 197"/>
              <a:gd name="T41" fmla="*/ 146 h 196"/>
              <a:gd name="T42" fmla="*/ 60 w 197"/>
              <a:gd name="T43" fmla="*/ 162 h 196"/>
              <a:gd name="T44" fmla="*/ 44 w 197"/>
              <a:gd name="T45" fmla="*/ 179 h 196"/>
              <a:gd name="T46" fmla="*/ 47 w 197"/>
              <a:gd name="T47" fmla="*/ 61 h 196"/>
              <a:gd name="T48" fmla="*/ 76 w 197"/>
              <a:gd name="T49" fmla="*/ 92 h 196"/>
              <a:gd name="T50" fmla="*/ 90 w 197"/>
              <a:gd name="T51" fmla="*/ 77 h 196"/>
              <a:gd name="T52" fmla="*/ 61 w 197"/>
              <a:gd name="T53" fmla="*/ 47 h 196"/>
              <a:gd name="T54" fmla="*/ 68 w 197"/>
              <a:gd name="T55" fmla="*/ 40 h 196"/>
              <a:gd name="T56" fmla="*/ 28 w 197"/>
              <a:gd name="T57" fmla="*/ 0 h 196"/>
              <a:gd name="T58" fmla="*/ 0 w 197"/>
              <a:gd name="T59" fmla="*/ 29 h 196"/>
              <a:gd name="T60" fmla="*/ 39 w 197"/>
              <a:gd name="T61" fmla="*/ 68 h 196"/>
              <a:gd name="T62" fmla="*/ 47 w 197"/>
              <a:gd name="T63" fmla="*/ 61 h 196"/>
              <a:gd name="T64" fmla="*/ 138 w 197"/>
              <a:gd name="T65" fmla="*/ 107 h 196"/>
              <a:gd name="T66" fmla="*/ 97 w 197"/>
              <a:gd name="T67" fmla="*/ 143 h 196"/>
              <a:gd name="T68" fmla="*/ 142 w 197"/>
              <a:gd name="T69" fmla="*/ 188 h 196"/>
              <a:gd name="T70" fmla="*/ 170 w 197"/>
              <a:gd name="T71" fmla="*/ 188 h 196"/>
              <a:gd name="T72" fmla="*/ 182 w 197"/>
              <a:gd name="T73" fmla="*/ 177 h 196"/>
              <a:gd name="T74" fmla="*/ 182 w 197"/>
              <a:gd name="T75" fmla="*/ 149 h 196"/>
              <a:gd name="T76" fmla="*/ 138 w 197"/>
              <a:gd name="T77" fmla="*/ 107 h 196"/>
              <a:gd name="T78" fmla="*/ 158 w 197"/>
              <a:gd name="T79" fmla="*/ 180 h 196"/>
              <a:gd name="T80" fmla="*/ 151 w 197"/>
              <a:gd name="T81" fmla="*/ 180 h 196"/>
              <a:gd name="T82" fmla="*/ 114 w 197"/>
              <a:gd name="T83" fmla="*/ 144 h 196"/>
              <a:gd name="T84" fmla="*/ 114 w 197"/>
              <a:gd name="T85" fmla="*/ 137 h 196"/>
              <a:gd name="T86" fmla="*/ 121 w 197"/>
              <a:gd name="T87" fmla="*/ 137 h 196"/>
              <a:gd name="T88" fmla="*/ 158 w 197"/>
              <a:gd name="T89" fmla="*/ 173 h 196"/>
              <a:gd name="T90" fmla="*/ 158 w 197"/>
              <a:gd name="T91" fmla="*/ 180 h 196"/>
              <a:gd name="T92" fmla="*/ 174 w 197"/>
              <a:gd name="T93" fmla="*/ 164 h 196"/>
              <a:gd name="T94" fmla="*/ 167 w 197"/>
              <a:gd name="T95" fmla="*/ 164 h 196"/>
              <a:gd name="T96" fmla="*/ 130 w 197"/>
              <a:gd name="T97" fmla="*/ 128 h 196"/>
              <a:gd name="T98" fmla="*/ 130 w 197"/>
              <a:gd name="T99" fmla="*/ 121 h 196"/>
              <a:gd name="T100" fmla="*/ 137 w 197"/>
              <a:gd name="T101" fmla="*/ 121 h 196"/>
              <a:gd name="T102" fmla="*/ 174 w 197"/>
              <a:gd name="T103" fmla="*/ 157 h 196"/>
              <a:gd name="T104" fmla="*/ 174 w 197"/>
              <a:gd name="T105" fmla="*/ 164 h 1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97" h="196">
                <a:moveTo>
                  <a:pt x="128" y="100"/>
                </a:moveTo>
                <a:cubicBezTo>
                  <a:pt x="134" y="103"/>
                  <a:pt x="140" y="104"/>
                  <a:pt x="147" y="104"/>
                </a:cubicBezTo>
                <a:cubicBezTo>
                  <a:pt x="175" y="104"/>
                  <a:pt x="197" y="82"/>
                  <a:pt x="197" y="54"/>
                </a:cubicBezTo>
                <a:cubicBezTo>
                  <a:pt x="197" y="51"/>
                  <a:pt x="197" y="48"/>
                  <a:pt x="196" y="45"/>
                </a:cubicBezTo>
                <a:cubicBezTo>
                  <a:pt x="161" y="83"/>
                  <a:pt x="161" y="83"/>
                  <a:pt x="161" y="83"/>
                </a:cubicBezTo>
                <a:cubicBezTo>
                  <a:pt x="127" y="77"/>
                  <a:pt x="127" y="77"/>
                  <a:pt x="127" y="77"/>
                </a:cubicBezTo>
                <a:cubicBezTo>
                  <a:pt x="115" y="45"/>
                  <a:pt x="115" y="45"/>
                  <a:pt x="115" y="45"/>
                </a:cubicBezTo>
                <a:cubicBezTo>
                  <a:pt x="154" y="4"/>
                  <a:pt x="154" y="4"/>
                  <a:pt x="154" y="4"/>
                </a:cubicBezTo>
                <a:cubicBezTo>
                  <a:pt x="152" y="3"/>
                  <a:pt x="149" y="3"/>
                  <a:pt x="147" y="3"/>
                </a:cubicBezTo>
                <a:cubicBezTo>
                  <a:pt x="119" y="3"/>
                  <a:pt x="96" y="26"/>
                  <a:pt x="96" y="54"/>
                </a:cubicBezTo>
                <a:cubicBezTo>
                  <a:pt x="96" y="61"/>
                  <a:pt x="98" y="68"/>
                  <a:pt x="101" y="74"/>
                </a:cubicBezTo>
                <a:cubicBezTo>
                  <a:pt x="85" y="101"/>
                  <a:pt x="62" y="124"/>
                  <a:pt x="53" y="133"/>
                </a:cubicBezTo>
                <a:cubicBezTo>
                  <a:pt x="50" y="132"/>
                  <a:pt x="47" y="131"/>
                  <a:pt x="44" y="131"/>
                </a:cubicBezTo>
                <a:cubicBezTo>
                  <a:pt x="26" y="131"/>
                  <a:pt x="12" y="145"/>
                  <a:pt x="12" y="162"/>
                </a:cubicBezTo>
                <a:cubicBezTo>
                  <a:pt x="12" y="180"/>
                  <a:pt x="26" y="194"/>
                  <a:pt x="44" y="194"/>
                </a:cubicBezTo>
                <a:cubicBezTo>
                  <a:pt x="61" y="194"/>
                  <a:pt x="75" y="180"/>
                  <a:pt x="75" y="162"/>
                </a:cubicBezTo>
                <a:cubicBezTo>
                  <a:pt x="75" y="158"/>
                  <a:pt x="74" y="154"/>
                  <a:pt x="72" y="151"/>
                </a:cubicBezTo>
                <a:cubicBezTo>
                  <a:pt x="79" y="141"/>
                  <a:pt x="98" y="119"/>
                  <a:pt x="128" y="100"/>
                </a:cubicBezTo>
                <a:close/>
                <a:moveTo>
                  <a:pt x="44" y="179"/>
                </a:moveTo>
                <a:cubicBezTo>
                  <a:pt x="34" y="179"/>
                  <a:pt x="27" y="172"/>
                  <a:pt x="27" y="162"/>
                </a:cubicBezTo>
                <a:cubicBezTo>
                  <a:pt x="27" y="153"/>
                  <a:pt x="34" y="146"/>
                  <a:pt x="44" y="146"/>
                </a:cubicBezTo>
                <a:cubicBezTo>
                  <a:pt x="53" y="146"/>
                  <a:pt x="60" y="153"/>
                  <a:pt x="60" y="162"/>
                </a:cubicBezTo>
                <a:cubicBezTo>
                  <a:pt x="60" y="172"/>
                  <a:pt x="53" y="179"/>
                  <a:pt x="44" y="179"/>
                </a:cubicBezTo>
                <a:close/>
                <a:moveTo>
                  <a:pt x="47" y="61"/>
                </a:moveTo>
                <a:cubicBezTo>
                  <a:pt x="76" y="92"/>
                  <a:pt x="76" y="92"/>
                  <a:pt x="76" y="92"/>
                </a:cubicBezTo>
                <a:cubicBezTo>
                  <a:pt x="90" y="77"/>
                  <a:pt x="90" y="77"/>
                  <a:pt x="90" y="77"/>
                </a:cubicBezTo>
                <a:cubicBezTo>
                  <a:pt x="61" y="47"/>
                  <a:pt x="61" y="47"/>
                  <a:pt x="61" y="47"/>
                </a:cubicBezTo>
                <a:cubicBezTo>
                  <a:pt x="68" y="40"/>
                  <a:pt x="68" y="40"/>
                  <a:pt x="68" y="40"/>
                </a:cubicBezTo>
                <a:cubicBezTo>
                  <a:pt x="28" y="0"/>
                  <a:pt x="28" y="0"/>
                  <a:pt x="28" y="0"/>
                </a:cubicBezTo>
                <a:cubicBezTo>
                  <a:pt x="0" y="29"/>
                  <a:pt x="0" y="29"/>
                  <a:pt x="0" y="29"/>
                </a:cubicBezTo>
                <a:cubicBezTo>
                  <a:pt x="39" y="68"/>
                  <a:pt x="39" y="68"/>
                  <a:pt x="39" y="68"/>
                </a:cubicBezTo>
                <a:lnTo>
                  <a:pt x="47" y="61"/>
                </a:lnTo>
                <a:close/>
                <a:moveTo>
                  <a:pt x="138" y="107"/>
                </a:moveTo>
                <a:cubicBezTo>
                  <a:pt x="138" y="107"/>
                  <a:pt x="114" y="114"/>
                  <a:pt x="97" y="143"/>
                </a:cubicBezTo>
                <a:cubicBezTo>
                  <a:pt x="97" y="141"/>
                  <a:pt x="142" y="188"/>
                  <a:pt x="142" y="188"/>
                </a:cubicBezTo>
                <a:cubicBezTo>
                  <a:pt x="150" y="196"/>
                  <a:pt x="163" y="196"/>
                  <a:pt x="170" y="188"/>
                </a:cubicBezTo>
                <a:cubicBezTo>
                  <a:pt x="182" y="177"/>
                  <a:pt x="182" y="177"/>
                  <a:pt x="182" y="177"/>
                </a:cubicBezTo>
                <a:cubicBezTo>
                  <a:pt x="189" y="169"/>
                  <a:pt x="189" y="156"/>
                  <a:pt x="182" y="149"/>
                </a:cubicBezTo>
                <a:lnTo>
                  <a:pt x="138" y="107"/>
                </a:lnTo>
                <a:close/>
                <a:moveTo>
                  <a:pt x="158" y="180"/>
                </a:moveTo>
                <a:cubicBezTo>
                  <a:pt x="156" y="182"/>
                  <a:pt x="153" y="182"/>
                  <a:pt x="151" y="180"/>
                </a:cubicBezTo>
                <a:cubicBezTo>
                  <a:pt x="114" y="144"/>
                  <a:pt x="114" y="144"/>
                  <a:pt x="114" y="144"/>
                </a:cubicBezTo>
                <a:cubicBezTo>
                  <a:pt x="112" y="142"/>
                  <a:pt x="112" y="139"/>
                  <a:pt x="114" y="137"/>
                </a:cubicBezTo>
                <a:cubicBezTo>
                  <a:pt x="116" y="135"/>
                  <a:pt x="120" y="135"/>
                  <a:pt x="121" y="137"/>
                </a:cubicBezTo>
                <a:cubicBezTo>
                  <a:pt x="158" y="173"/>
                  <a:pt x="158" y="173"/>
                  <a:pt x="158" y="173"/>
                </a:cubicBezTo>
                <a:cubicBezTo>
                  <a:pt x="160" y="175"/>
                  <a:pt x="160" y="178"/>
                  <a:pt x="158" y="180"/>
                </a:cubicBezTo>
                <a:close/>
                <a:moveTo>
                  <a:pt x="174" y="164"/>
                </a:moveTo>
                <a:cubicBezTo>
                  <a:pt x="172" y="166"/>
                  <a:pt x="169" y="166"/>
                  <a:pt x="167" y="164"/>
                </a:cubicBezTo>
                <a:cubicBezTo>
                  <a:pt x="130" y="128"/>
                  <a:pt x="130" y="128"/>
                  <a:pt x="130" y="128"/>
                </a:cubicBezTo>
                <a:cubicBezTo>
                  <a:pt x="128" y="126"/>
                  <a:pt x="128" y="123"/>
                  <a:pt x="130" y="121"/>
                </a:cubicBezTo>
                <a:cubicBezTo>
                  <a:pt x="132" y="119"/>
                  <a:pt x="136" y="119"/>
                  <a:pt x="137" y="121"/>
                </a:cubicBezTo>
                <a:cubicBezTo>
                  <a:pt x="174" y="157"/>
                  <a:pt x="174" y="157"/>
                  <a:pt x="174" y="157"/>
                </a:cubicBezTo>
                <a:cubicBezTo>
                  <a:pt x="176" y="159"/>
                  <a:pt x="176" y="162"/>
                  <a:pt x="174" y="164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2784919" y="2923200"/>
            <a:ext cx="1594449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添加标题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0" name="矩形 47"/>
          <p:cNvSpPr>
            <a:spLocks noChangeArrowheads="1"/>
          </p:cNvSpPr>
          <p:nvPr/>
        </p:nvSpPr>
        <p:spPr bwMode="auto">
          <a:xfrm>
            <a:off x="2143642" y="3949538"/>
            <a:ext cx="2657416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cxnSp>
        <p:nvCxnSpPr>
          <p:cNvPr id="21" name="直接连接符 20"/>
          <p:cNvCxnSpPr/>
          <p:nvPr/>
        </p:nvCxnSpPr>
        <p:spPr>
          <a:xfrm>
            <a:off x="1888217" y="3953573"/>
            <a:ext cx="0" cy="992169"/>
          </a:xfrm>
          <a:prstGeom prst="line">
            <a:avLst/>
          </a:prstGeom>
          <a:ln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/>
        </p:nvSpPr>
        <p:spPr>
          <a:xfrm>
            <a:off x="2156560" y="4712834"/>
            <a:ext cx="125765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输入标题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6201596" y="1945949"/>
            <a:ext cx="911114" cy="911114"/>
            <a:chOff x="1057027" y="2420888"/>
            <a:chExt cx="864096" cy="864096"/>
          </a:xfrm>
        </p:grpSpPr>
        <p:sp>
          <p:nvSpPr>
            <p:cNvPr id="24" name="椭圆 23"/>
            <p:cNvSpPr/>
            <p:nvPr/>
          </p:nvSpPr>
          <p:spPr>
            <a:xfrm>
              <a:off x="1057027" y="2420888"/>
              <a:ext cx="864096" cy="864096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/>
            <p:cNvSpPr/>
            <p:nvPr/>
          </p:nvSpPr>
          <p:spPr>
            <a:xfrm>
              <a:off x="1097531" y="2461084"/>
              <a:ext cx="783704" cy="783704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54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6" name="矩形 25"/>
          <p:cNvSpPr/>
          <p:nvPr/>
        </p:nvSpPr>
        <p:spPr>
          <a:xfrm>
            <a:off x="6049744" y="2923200"/>
            <a:ext cx="1594449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添加标题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7" name="矩形 47"/>
          <p:cNvSpPr>
            <a:spLocks noChangeArrowheads="1"/>
          </p:cNvSpPr>
          <p:nvPr/>
        </p:nvSpPr>
        <p:spPr bwMode="auto">
          <a:xfrm>
            <a:off x="5472200" y="3949538"/>
            <a:ext cx="2657416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5216775" y="3953573"/>
            <a:ext cx="0" cy="992169"/>
          </a:xfrm>
          <a:prstGeom prst="line">
            <a:avLst/>
          </a:prstGeom>
          <a:ln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矩形 28"/>
          <p:cNvSpPr/>
          <p:nvPr/>
        </p:nvSpPr>
        <p:spPr>
          <a:xfrm>
            <a:off x="5485118" y="4712834"/>
            <a:ext cx="125765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输入标题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0" name="Freeform 63"/>
          <p:cNvSpPr>
            <a:spLocks noEditPoints="1"/>
          </p:cNvSpPr>
          <p:nvPr/>
        </p:nvSpPr>
        <p:spPr bwMode="auto">
          <a:xfrm>
            <a:off x="6479706" y="2211358"/>
            <a:ext cx="402417" cy="420604"/>
          </a:xfrm>
          <a:custGeom>
            <a:avLst/>
            <a:gdLst>
              <a:gd name="T0" fmla="*/ 17 w 195"/>
              <a:gd name="T1" fmla="*/ 103 h 203"/>
              <a:gd name="T2" fmla="*/ 17 w 195"/>
              <a:gd name="T3" fmla="*/ 45 h 203"/>
              <a:gd name="T4" fmla="*/ 0 w 195"/>
              <a:gd name="T5" fmla="*/ 74 h 203"/>
              <a:gd name="T6" fmla="*/ 17 w 195"/>
              <a:gd name="T7" fmla="*/ 103 h 203"/>
              <a:gd name="T8" fmla="*/ 29 w 195"/>
              <a:gd name="T9" fmla="*/ 112 h 203"/>
              <a:gd name="T10" fmla="*/ 77 w 195"/>
              <a:gd name="T11" fmla="*/ 112 h 203"/>
              <a:gd name="T12" fmla="*/ 77 w 195"/>
              <a:gd name="T13" fmla="*/ 40 h 203"/>
              <a:gd name="T14" fmla="*/ 29 w 195"/>
              <a:gd name="T15" fmla="*/ 40 h 203"/>
              <a:gd name="T16" fmla="*/ 21 w 195"/>
              <a:gd name="T17" fmla="*/ 48 h 203"/>
              <a:gd name="T18" fmla="*/ 21 w 195"/>
              <a:gd name="T19" fmla="*/ 104 h 203"/>
              <a:gd name="T20" fmla="*/ 29 w 195"/>
              <a:gd name="T21" fmla="*/ 112 h 203"/>
              <a:gd name="T22" fmla="*/ 161 w 195"/>
              <a:gd name="T23" fmla="*/ 13 h 203"/>
              <a:gd name="T24" fmla="*/ 81 w 195"/>
              <a:gd name="T25" fmla="*/ 40 h 203"/>
              <a:gd name="T26" fmla="*/ 81 w 195"/>
              <a:gd name="T27" fmla="*/ 113 h 203"/>
              <a:gd name="T28" fmla="*/ 161 w 195"/>
              <a:gd name="T29" fmla="*/ 140 h 203"/>
              <a:gd name="T30" fmla="*/ 161 w 195"/>
              <a:gd name="T31" fmla="*/ 13 h 203"/>
              <a:gd name="T32" fmla="*/ 89 w 195"/>
              <a:gd name="T33" fmla="*/ 68 h 203"/>
              <a:gd name="T34" fmla="*/ 89 w 195"/>
              <a:gd name="T35" fmla="*/ 52 h 203"/>
              <a:gd name="T36" fmla="*/ 154 w 195"/>
              <a:gd name="T37" fmla="*/ 29 h 203"/>
              <a:gd name="T38" fmla="*/ 89 w 195"/>
              <a:gd name="T39" fmla="*/ 68 h 203"/>
              <a:gd name="T40" fmla="*/ 177 w 195"/>
              <a:gd name="T41" fmla="*/ 0 h 203"/>
              <a:gd name="T42" fmla="*/ 165 w 195"/>
              <a:gd name="T43" fmla="*/ 0 h 203"/>
              <a:gd name="T44" fmla="*/ 165 w 195"/>
              <a:gd name="T45" fmla="*/ 152 h 203"/>
              <a:gd name="T46" fmla="*/ 177 w 195"/>
              <a:gd name="T47" fmla="*/ 152 h 203"/>
              <a:gd name="T48" fmla="*/ 177 w 195"/>
              <a:gd name="T49" fmla="*/ 0 h 203"/>
              <a:gd name="T50" fmla="*/ 195 w 195"/>
              <a:gd name="T51" fmla="*/ 75 h 203"/>
              <a:gd name="T52" fmla="*/ 181 w 195"/>
              <a:gd name="T53" fmla="*/ 54 h 203"/>
              <a:gd name="T54" fmla="*/ 181 w 195"/>
              <a:gd name="T55" fmla="*/ 96 h 203"/>
              <a:gd name="T56" fmla="*/ 195 w 195"/>
              <a:gd name="T57" fmla="*/ 75 h 203"/>
              <a:gd name="T58" fmla="*/ 65 w 195"/>
              <a:gd name="T59" fmla="*/ 116 h 203"/>
              <a:gd name="T60" fmla="*/ 29 w 195"/>
              <a:gd name="T61" fmla="*/ 116 h 203"/>
              <a:gd name="T62" fmla="*/ 41 w 195"/>
              <a:gd name="T63" fmla="*/ 186 h 203"/>
              <a:gd name="T64" fmla="*/ 65 w 195"/>
              <a:gd name="T65" fmla="*/ 180 h 203"/>
              <a:gd name="T66" fmla="*/ 65 w 195"/>
              <a:gd name="T67" fmla="*/ 116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95" h="203">
                <a:moveTo>
                  <a:pt x="17" y="103"/>
                </a:moveTo>
                <a:cubicBezTo>
                  <a:pt x="17" y="45"/>
                  <a:pt x="17" y="45"/>
                  <a:pt x="17" y="45"/>
                </a:cubicBezTo>
                <a:cubicBezTo>
                  <a:pt x="7" y="48"/>
                  <a:pt x="0" y="60"/>
                  <a:pt x="0" y="74"/>
                </a:cubicBezTo>
                <a:cubicBezTo>
                  <a:pt x="0" y="88"/>
                  <a:pt x="7" y="100"/>
                  <a:pt x="17" y="103"/>
                </a:cubicBezTo>
                <a:close/>
                <a:moveTo>
                  <a:pt x="29" y="112"/>
                </a:moveTo>
                <a:cubicBezTo>
                  <a:pt x="77" y="112"/>
                  <a:pt x="77" y="112"/>
                  <a:pt x="77" y="112"/>
                </a:cubicBezTo>
                <a:cubicBezTo>
                  <a:pt x="77" y="40"/>
                  <a:pt x="77" y="40"/>
                  <a:pt x="77" y="40"/>
                </a:cubicBezTo>
                <a:cubicBezTo>
                  <a:pt x="29" y="40"/>
                  <a:pt x="29" y="40"/>
                  <a:pt x="29" y="40"/>
                </a:cubicBezTo>
                <a:cubicBezTo>
                  <a:pt x="24" y="40"/>
                  <a:pt x="21" y="44"/>
                  <a:pt x="21" y="48"/>
                </a:cubicBezTo>
                <a:cubicBezTo>
                  <a:pt x="21" y="104"/>
                  <a:pt x="21" y="104"/>
                  <a:pt x="21" y="104"/>
                </a:cubicBezTo>
                <a:cubicBezTo>
                  <a:pt x="21" y="109"/>
                  <a:pt x="24" y="112"/>
                  <a:pt x="29" y="112"/>
                </a:cubicBezTo>
                <a:close/>
                <a:moveTo>
                  <a:pt x="161" y="13"/>
                </a:moveTo>
                <a:cubicBezTo>
                  <a:pt x="161" y="13"/>
                  <a:pt x="122" y="40"/>
                  <a:pt x="81" y="40"/>
                </a:cubicBezTo>
                <a:cubicBezTo>
                  <a:pt x="81" y="57"/>
                  <a:pt x="81" y="107"/>
                  <a:pt x="81" y="113"/>
                </a:cubicBezTo>
                <a:cubicBezTo>
                  <a:pt x="122" y="113"/>
                  <a:pt x="161" y="140"/>
                  <a:pt x="161" y="140"/>
                </a:cubicBezTo>
                <a:lnTo>
                  <a:pt x="161" y="13"/>
                </a:lnTo>
                <a:close/>
                <a:moveTo>
                  <a:pt x="89" y="68"/>
                </a:moveTo>
                <a:cubicBezTo>
                  <a:pt x="89" y="52"/>
                  <a:pt x="89" y="52"/>
                  <a:pt x="89" y="52"/>
                </a:cubicBezTo>
                <a:cubicBezTo>
                  <a:pt x="89" y="52"/>
                  <a:pt x="124" y="54"/>
                  <a:pt x="154" y="29"/>
                </a:cubicBezTo>
                <a:cubicBezTo>
                  <a:pt x="154" y="53"/>
                  <a:pt x="89" y="68"/>
                  <a:pt x="89" y="68"/>
                </a:cubicBezTo>
                <a:close/>
                <a:moveTo>
                  <a:pt x="177" y="0"/>
                </a:moveTo>
                <a:cubicBezTo>
                  <a:pt x="165" y="0"/>
                  <a:pt x="165" y="0"/>
                  <a:pt x="165" y="0"/>
                </a:cubicBezTo>
                <a:cubicBezTo>
                  <a:pt x="165" y="152"/>
                  <a:pt x="165" y="152"/>
                  <a:pt x="165" y="152"/>
                </a:cubicBezTo>
                <a:cubicBezTo>
                  <a:pt x="177" y="152"/>
                  <a:pt x="177" y="152"/>
                  <a:pt x="177" y="152"/>
                </a:cubicBezTo>
                <a:lnTo>
                  <a:pt x="177" y="0"/>
                </a:lnTo>
                <a:close/>
                <a:moveTo>
                  <a:pt x="195" y="75"/>
                </a:moveTo>
                <a:cubicBezTo>
                  <a:pt x="195" y="66"/>
                  <a:pt x="189" y="58"/>
                  <a:pt x="181" y="54"/>
                </a:cubicBezTo>
                <a:cubicBezTo>
                  <a:pt x="181" y="96"/>
                  <a:pt x="181" y="96"/>
                  <a:pt x="181" y="96"/>
                </a:cubicBezTo>
                <a:cubicBezTo>
                  <a:pt x="189" y="92"/>
                  <a:pt x="195" y="84"/>
                  <a:pt x="195" y="75"/>
                </a:cubicBezTo>
                <a:close/>
                <a:moveTo>
                  <a:pt x="65" y="116"/>
                </a:moveTo>
                <a:cubicBezTo>
                  <a:pt x="62" y="116"/>
                  <a:pt x="29" y="116"/>
                  <a:pt x="29" y="116"/>
                </a:cubicBezTo>
                <a:cubicBezTo>
                  <a:pt x="29" y="116"/>
                  <a:pt x="27" y="161"/>
                  <a:pt x="41" y="186"/>
                </a:cubicBezTo>
                <a:cubicBezTo>
                  <a:pt x="59" y="203"/>
                  <a:pt x="67" y="185"/>
                  <a:pt x="65" y="180"/>
                </a:cubicBezTo>
                <a:cubicBezTo>
                  <a:pt x="63" y="175"/>
                  <a:pt x="51" y="135"/>
                  <a:pt x="65" y="116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1" name="组合 30"/>
          <p:cNvGrpSpPr/>
          <p:nvPr/>
        </p:nvGrpSpPr>
        <p:grpSpPr>
          <a:xfrm>
            <a:off x="9466422" y="1945949"/>
            <a:ext cx="911114" cy="911114"/>
            <a:chOff x="1057027" y="2420888"/>
            <a:chExt cx="864096" cy="864096"/>
          </a:xfrm>
        </p:grpSpPr>
        <p:sp>
          <p:nvSpPr>
            <p:cNvPr id="32" name="椭圆 31"/>
            <p:cNvSpPr/>
            <p:nvPr/>
          </p:nvSpPr>
          <p:spPr>
            <a:xfrm>
              <a:off x="1057027" y="2420888"/>
              <a:ext cx="864096" cy="864096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1097531" y="2461084"/>
              <a:ext cx="783704" cy="783704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54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4" name="矩形 33"/>
          <p:cNvSpPr/>
          <p:nvPr/>
        </p:nvSpPr>
        <p:spPr>
          <a:xfrm>
            <a:off x="9314570" y="2923200"/>
            <a:ext cx="1594449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添加标题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8771617" y="3608965"/>
            <a:ext cx="125765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输入标题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6" name="矩形 47"/>
          <p:cNvSpPr>
            <a:spLocks noChangeArrowheads="1"/>
          </p:cNvSpPr>
          <p:nvPr/>
        </p:nvSpPr>
        <p:spPr bwMode="auto">
          <a:xfrm>
            <a:off x="8770893" y="3949538"/>
            <a:ext cx="2657416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cxnSp>
        <p:nvCxnSpPr>
          <p:cNvPr id="37" name="直接连接符 36"/>
          <p:cNvCxnSpPr/>
          <p:nvPr/>
        </p:nvCxnSpPr>
        <p:spPr>
          <a:xfrm>
            <a:off x="8515468" y="3953573"/>
            <a:ext cx="0" cy="992169"/>
          </a:xfrm>
          <a:prstGeom prst="line">
            <a:avLst/>
          </a:prstGeom>
          <a:ln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矩形 37"/>
          <p:cNvSpPr/>
          <p:nvPr/>
        </p:nvSpPr>
        <p:spPr>
          <a:xfrm>
            <a:off x="8783811" y="4712834"/>
            <a:ext cx="125765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输入标题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9" name="矩形 47"/>
          <p:cNvSpPr>
            <a:spLocks noChangeArrowheads="1"/>
          </p:cNvSpPr>
          <p:nvPr/>
        </p:nvSpPr>
        <p:spPr bwMode="auto">
          <a:xfrm>
            <a:off x="8783086" y="5053407"/>
            <a:ext cx="2657416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sp>
        <p:nvSpPr>
          <p:cNvPr id="40" name="Freeform 77"/>
          <p:cNvSpPr>
            <a:spLocks noEditPoints="1"/>
          </p:cNvSpPr>
          <p:nvPr/>
        </p:nvSpPr>
        <p:spPr bwMode="auto">
          <a:xfrm>
            <a:off x="9768086" y="2212524"/>
            <a:ext cx="308435" cy="397193"/>
          </a:xfrm>
          <a:custGeom>
            <a:avLst/>
            <a:gdLst>
              <a:gd name="T0" fmla="*/ 153 w 154"/>
              <a:gd name="T1" fmla="*/ 85 h 197"/>
              <a:gd name="T2" fmla="*/ 78 w 154"/>
              <a:gd name="T3" fmla="*/ 197 h 197"/>
              <a:gd name="T4" fmla="*/ 3 w 154"/>
              <a:gd name="T5" fmla="*/ 101 h 197"/>
              <a:gd name="T6" fmla="*/ 0 w 154"/>
              <a:gd name="T7" fmla="*/ 77 h 197"/>
              <a:gd name="T8" fmla="*/ 77 w 154"/>
              <a:gd name="T9" fmla="*/ 0 h 197"/>
              <a:gd name="T10" fmla="*/ 154 w 154"/>
              <a:gd name="T11" fmla="*/ 77 h 197"/>
              <a:gd name="T12" fmla="*/ 153 w 154"/>
              <a:gd name="T13" fmla="*/ 85 h 197"/>
              <a:gd name="T14" fmla="*/ 77 w 154"/>
              <a:gd name="T15" fmla="*/ 28 h 197"/>
              <a:gd name="T16" fmla="*/ 33 w 154"/>
              <a:gd name="T17" fmla="*/ 71 h 197"/>
              <a:gd name="T18" fmla="*/ 77 w 154"/>
              <a:gd name="T19" fmla="*/ 114 h 197"/>
              <a:gd name="T20" fmla="*/ 120 w 154"/>
              <a:gd name="T21" fmla="*/ 71 h 197"/>
              <a:gd name="T22" fmla="*/ 77 w 154"/>
              <a:gd name="T23" fmla="*/ 28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54" h="197">
                <a:moveTo>
                  <a:pt x="153" y="85"/>
                </a:moveTo>
                <a:cubicBezTo>
                  <a:pt x="150" y="153"/>
                  <a:pt x="78" y="197"/>
                  <a:pt x="78" y="197"/>
                </a:cubicBezTo>
                <a:cubicBezTo>
                  <a:pt x="78" y="197"/>
                  <a:pt x="15" y="160"/>
                  <a:pt x="3" y="101"/>
                </a:cubicBezTo>
                <a:cubicBezTo>
                  <a:pt x="1" y="93"/>
                  <a:pt x="0" y="85"/>
                  <a:pt x="0" y="77"/>
                </a:cubicBezTo>
                <a:cubicBezTo>
                  <a:pt x="0" y="34"/>
                  <a:pt x="34" y="0"/>
                  <a:pt x="77" y="0"/>
                </a:cubicBezTo>
                <a:cubicBezTo>
                  <a:pt x="119" y="0"/>
                  <a:pt x="154" y="34"/>
                  <a:pt x="154" y="77"/>
                </a:cubicBezTo>
                <a:cubicBezTo>
                  <a:pt x="154" y="80"/>
                  <a:pt x="153" y="83"/>
                  <a:pt x="153" y="85"/>
                </a:cubicBezTo>
                <a:close/>
                <a:moveTo>
                  <a:pt x="77" y="28"/>
                </a:moveTo>
                <a:cubicBezTo>
                  <a:pt x="53" y="28"/>
                  <a:pt x="33" y="47"/>
                  <a:pt x="33" y="71"/>
                </a:cubicBezTo>
                <a:cubicBezTo>
                  <a:pt x="33" y="95"/>
                  <a:pt x="53" y="114"/>
                  <a:pt x="77" y="114"/>
                </a:cubicBezTo>
                <a:cubicBezTo>
                  <a:pt x="100" y="114"/>
                  <a:pt x="120" y="95"/>
                  <a:pt x="120" y="71"/>
                </a:cubicBezTo>
                <a:cubicBezTo>
                  <a:pt x="120" y="47"/>
                  <a:pt x="100" y="28"/>
                  <a:pt x="77" y="28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41" name="组合 40"/>
          <p:cNvGrpSpPr/>
          <p:nvPr/>
        </p:nvGrpSpPr>
        <p:grpSpPr>
          <a:xfrm>
            <a:off x="10159930" y="1794097"/>
            <a:ext cx="293532" cy="194551"/>
            <a:chOff x="9482595" y="2565731"/>
            <a:chExt cx="278384" cy="184511"/>
          </a:xfrm>
        </p:grpSpPr>
        <p:sp>
          <p:nvSpPr>
            <p:cNvPr id="42" name="椭圆 41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1751818" y="3725793"/>
            <a:ext cx="272798" cy="245958"/>
            <a:chOff x="3720691" y="2824413"/>
            <a:chExt cx="1341120" cy="1209172"/>
          </a:xfrm>
        </p:grpSpPr>
        <p:sp>
          <p:nvSpPr>
            <p:cNvPr id="45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46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47" name="矩形 46"/>
          <p:cNvSpPr/>
          <p:nvPr/>
        </p:nvSpPr>
        <p:spPr>
          <a:xfrm>
            <a:off x="2144367" y="3608965"/>
            <a:ext cx="125765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输入标题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5080376" y="3725793"/>
            <a:ext cx="272798" cy="245958"/>
            <a:chOff x="3720691" y="2824413"/>
            <a:chExt cx="1341120" cy="1209172"/>
          </a:xfrm>
        </p:grpSpPr>
        <p:sp>
          <p:nvSpPr>
            <p:cNvPr id="49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0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51" name="矩形 50"/>
          <p:cNvSpPr/>
          <p:nvPr/>
        </p:nvSpPr>
        <p:spPr>
          <a:xfrm>
            <a:off x="5472925" y="3608965"/>
            <a:ext cx="125765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输入标题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8379069" y="3725793"/>
            <a:ext cx="272798" cy="245958"/>
            <a:chOff x="3720691" y="2824413"/>
            <a:chExt cx="1341120" cy="1209172"/>
          </a:xfrm>
        </p:grpSpPr>
        <p:sp>
          <p:nvSpPr>
            <p:cNvPr id="53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4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1764011" y="4829663"/>
            <a:ext cx="272798" cy="245958"/>
            <a:chOff x="3720691" y="2824413"/>
            <a:chExt cx="1341120" cy="1209172"/>
          </a:xfrm>
        </p:grpSpPr>
        <p:sp>
          <p:nvSpPr>
            <p:cNvPr id="5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58" name="矩形 47"/>
          <p:cNvSpPr>
            <a:spLocks noChangeArrowheads="1"/>
          </p:cNvSpPr>
          <p:nvPr/>
        </p:nvSpPr>
        <p:spPr bwMode="auto">
          <a:xfrm>
            <a:off x="2155835" y="5053407"/>
            <a:ext cx="2657416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grpSp>
        <p:nvGrpSpPr>
          <p:cNvPr id="59" name="组合 58"/>
          <p:cNvGrpSpPr/>
          <p:nvPr/>
        </p:nvGrpSpPr>
        <p:grpSpPr>
          <a:xfrm>
            <a:off x="5092569" y="4829663"/>
            <a:ext cx="272798" cy="245958"/>
            <a:chOff x="3720691" y="2824413"/>
            <a:chExt cx="1341120" cy="1209172"/>
          </a:xfrm>
        </p:grpSpPr>
        <p:sp>
          <p:nvSpPr>
            <p:cNvPr id="60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61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62" name="矩形 47"/>
          <p:cNvSpPr>
            <a:spLocks noChangeArrowheads="1"/>
          </p:cNvSpPr>
          <p:nvPr/>
        </p:nvSpPr>
        <p:spPr bwMode="auto">
          <a:xfrm>
            <a:off x="5484393" y="5053407"/>
            <a:ext cx="2657416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grpSp>
        <p:nvGrpSpPr>
          <p:cNvPr id="63" name="组合 62"/>
          <p:cNvGrpSpPr/>
          <p:nvPr/>
        </p:nvGrpSpPr>
        <p:grpSpPr>
          <a:xfrm>
            <a:off x="8391262" y="4829663"/>
            <a:ext cx="272798" cy="245958"/>
            <a:chOff x="3720691" y="2824413"/>
            <a:chExt cx="1341120" cy="1209172"/>
          </a:xfrm>
        </p:grpSpPr>
        <p:sp>
          <p:nvSpPr>
            <p:cNvPr id="64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65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1670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5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75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5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8250"/>
                            </p:stCondLst>
                            <p:childTnLst>
                              <p:par>
                                <p:cTn id="1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9250"/>
                            </p:stCondLst>
                            <p:childTnLst>
                              <p:par>
                                <p:cTn id="1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9750"/>
                            </p:stCondLst>
                            <p:childTnLst>
                              <p:par>
                                <p:cTn id="1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0750"/>
                            </p:stCondLst>
                            <p:childTnLst>
                              <p:par>
                                <p:cTn id="1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19" grpId="0"/>
      <p:bldP spid="20" grpId="0"/>
      <p:bldP spid="22" grpId="0"/>
      <p:bldP spid="26" grpId="0"/>
      <p:bldP spid="27" grpId="0"/>
      <p:bldP spid="29" grpId="0"/>
      <p:bldP spid="30" grpId="0" animBg="1"/>
      <p:bldP spid="34" grpId="0"/>
      <p:bldP spid="35" grpId="0"/>
      <p:bldP spid="36" grpId="0"/>
      <p:bldP spid="38" grpId="0"/>
      <p:bldP spid="39" grpId="0"/>
      <p:bldP spid="40" grpId="0" animBg="1"/>
      <p:bldP spid="47" grpId="0"/>
      <p:bldP spid="51" grpId="0"/>
      <p:bldP spid="58" grpId="0"/>
      <p:bldP spid="6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组合 67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70" name="组合 6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72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1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29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5" name="KSO_Shape"/>
          <p:cNvSpPr>
            <a:spLocks/>
          </p:cNvSpPr>
          <p:nvPr/>
        </p:nvSpPr>
        <p:spPr bwMode="auto">
          <a:xfrm>
            <a:off x="742408" y="330052"/>
            <a:ext cx="385241" cy="381390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41" name="Rectangle 4"/>
          <p:cNvSpPr txBox="1">
            <a:spLocks noChangeArrowheads="1"/>
          </p:cNvSpPr>
          <p:nvPr/>
        </p:nvSpPr>
        <p:spPr bwMode="auto">
          <a:xfrm>
            <a:off x="3696033" y="1205604"/>
            <a:ext cx="5520417" cy="360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6416" tIns="48208" rIns="96416" bIns="48208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r>
              <a:rPr lang="zh-CN" altLang="en-US" sz="2531" b="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42" name="Rectangle 2"/>
          <p:cNvSpPr/>
          <p:nvPr/>
        </p:nvSpPr>
        <p:spPr>
          <a:xfrm>
            <a:off x="7947898" y="1835708"/>
            <a:ext cx="3630333" cy="2459722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8176"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3" name="Rectangle 2"/>
          <p:cNvSpPr/>
          <p:nvPr/>
        </p:nvSpPr>
        <p:spPr>
          <a:xfrm>
            <a:off x="1342322" y="1835708"/>
            <a:ext cx="3340751" cy="2459722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r="3587"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4" name="弧形 43"/>
          <p:cNvSpPr/>
          <p:nvPr/>
        </p:nvSpPr>
        <p:spPr>
          <a:xfrm>
            <a:off x="4531221" y="1110762"/>
            <a:ext cx="531483" cy="531483"/>
          </a:xfrm>
          <a:prstGeom prst="arc">
            <a:avLst>
              <a:gd name="adj1" fmla="val 18916496"/>
              <a:gd name="adj2" fmla="val 2632855"/>
            </a:avLst>
          </a:prstGeom>
          <a:ln>
            <a:solidFill>
              <a:srgbClr val="C00000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Rectangle 2"/>
          <p:cNvSpPr/>
          <p:nvPr/>
        </p:nvSpPr>
        <p:spPr>
          <a:xfrm>
            <a:off x="4531221" y="1835708"/>
            <a:ext cx="3796308" cy="2459722"/>
          </a:xfrm>
          <a:prstGeom prst="rect">
            <a:avLst/>
          </a:prstGeom>
          <a:solidFill>
            <a:schemeClr val="tx1">
              <a:lumMod val="95000"/>
              <a:lumOff val="5000"/>
              <a:alpha val="7059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6" name="TextBox 59"/>
          <p:cNvSpPr txBox="1">
            <a:spLocks noChangeArrowheads="1"/>
          </p:cNvSpPr>
          <p:nvPr/>
        </p:nvSpPr>
        <p:spPr bwMode="auto">
          <a:xfrm flipH="1">
            <a:off x="4683073" y="2249654"/>
            <a:ext cx="2774070" cy="41472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121464" tIns="60732" rIns="121464" bIns="6073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47" name="矩形 47"/>
          <p:cNvSpPr>
            <a:spLocks noChangeArrowheads="1"/>
          </p:cNvSpPr>
          <p:nvPr/>
        </p:nvSpPr>
        <p:spPr bwMode="auto">
          <a:xfrm>
            <a:off x="4683490" y="2612659"/>
            <a:ext cx="3326212" cy="1485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459" tIns="60729" rIns="121459" bIns="6072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在此录入上述图表的描述说明，在此录入上述图表的描述说明，在此录入上述图表的描述说明。在此录入上述图表的描述说明。在此录入上述图表的描述说明。</a:t>
            </a:r>
          </a:p>
        </p:txBody>
      </p:sp>
      <p:grpSp>
        <p:nvGrpSpPr>
          <p:cNvPr id="48" name="组合 47"/>
          <p:cNvGrpSpPr/>
          <p:nvPr/>
        </p:nvGrpSpPr>
        <p:grpSpPr>
          <a:xfrm>
            <a:off x="1431178" y="4892128"/>
            <a:ext cx="555195" cy="500571"/>
            <a:chOff x="5424755" y="1340768"/>
            <a:chExt cx="670560" cy="604586"/>
          </a:xfrm>
        </p:grpSpPr>
        <p:grpSp>
          <p:nvGrpSpPr>
            <p:cNvPr id="49" name="组合 48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51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0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3" name="文本框 9"/>
          <p:cNvSpPr txBox="1"/>
          <p:nvPr/>
        </p:nvSpPr>
        <p:spPr>
          <a:xfrm>
            <a:off x="2101584" y="4907071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54" name="直接连接符 53"/>
          <p:cNvCxnSpPr/>
          <p:nvPr/>
        </p:nvCxnSpPr>
        <p:spPr>
          <a:xfrm>
            <a:off x="2177510" y="5286701"/>
            <a:ext cx="8611770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5" name="组合 54"/>
          <p:cNvGrpSpPr/>
          <p:nvPr/>
        </p:nvGrpSpPr>
        <p:grpSpPr>
          <a:xfrm>
            <a:off x="10939926" y="5149180"/>
            <a:ext cx="272798" cy="245958"/>
            <a:chOff x="3720691" y="2824413"/>
            <a:chExt cx="1341120" cy="1209172"/>
          </a:xfrm>
        </p:grpSpPr>
        <p:sp>
          <p:nvSpPr>
            <p:cNvPr id="5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8" name="TextBox 57"/>
          <p:cNvSpPr txBox="1"/>
          <p:nvPr/>
        </p:nvSpPr>
        <p:spPr>
          <a:xfrm>
            <a:off x="2075665" y="5442287"/>
            <a:ext cx="9010210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  <p:grpSp>
        <p:nvGrpSpPr>
          <p:cNvPr id="59" name="组合 58"/>
          <p:cNvGrpSpPr/>
          <p:nvPr/>
        </p:nvGrpSpPr>
        <p:grpSpPr>
          <a:xfrm>
            <a:off x="11602527" y="1641487"/>
            <a:ext cx="293532" cy="194551"/>
            <a:chOff x="9482595" y="2565731"/>
            <a:chExt cx="278384" cy="184511"/>
          </a:xfrm>
        </p:grpSpPr>
        <p:sp>
          <p:nvSpPr>
            <p:cNvPr id="60" name="椭圆 59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778154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5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750"/>
                            </p:stCondLst>
                            <p:childTnLst>
                              <p:par>
                                <p:cTn id="4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5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25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41" grpId="0"/>
      <p:bldP spid="42" grpId="0" animBg="1"/>
      <p:bldP spid="43" grpId="0" animBg="1"/>
      <p:bldP spid="44" grpId="0" animBg="1"/>
      <p:bldP spid="45" grpId="0" animBg="1"/>
      <p:bldP spid="46" grpId="0"/>
      <p:bldP spid="47" grpId="0"/>
      <p:bldP spid="53" grpId="0"/>
      <p:bldP spid="5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4906965" y="3732818"/>
            <a:ext cx="735984" cy="663573"/>
            <a:chOff x="3720691" y="2824413"/>
            <a:chExt cx="1341120" cy="1209172"/>
          </a:xfrm>
        </p:grpSpPr>
        <p:sp>
          <p:nvSpPr>
            <p:cNvPr id="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2961007" y="3402960"/>
            <a:ext cx="933898" cy="842013"/>
            <a:chOff x="3720691" y="2824413"/>
            <a:chExt cx="1341120" cy="1209172"/>
          </a:xfrm>
        </p:grpSpPr>
        <p:sp>
          <p:nvSpPr>
            <p:cNvPr id="29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31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316402" y="2014793"/>
            <a:ext cx="2429637" cy="2190593"/>
            <a:chOff x="3001243" y="2824413"/>
            <a:chExt cx="1341120" cy="1209172"/>
          </a:xfrm>
        </p:grpSpPr>
        <p:grpSp>
          <p:nvGrpSpPr>
            <p:cNvPr id="16" name="组合 15"/>
            <p:cNvGrpSpPr/>
            <p:nvPr/>
          </p:nvGrpSpPr>
          <p:grpSpPr>
            <a:xfrm>
              <a:off x="3001243" y="2824413"/>
              <a:ext cx="1341120" cy="1209172"/>
              <a:chOff x="3720691" y="2824413"/>
              <a:chExt cx="1341120" cy="1209172"/>
            </a:xfrm>
          </p:grpSpPr>
          <p:sp>
            <p:nvSpPr>
              <p:cNvPr id="18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7" name="Freeform 5"/>
            <p:cNvSpPr>
              <a:spLocks/>
            </p:cNvSpPr>
            <p:nvPr/>
          </p:nvSpPr>
          <p:spPr bwMode="auto">
            <a:xfrm rot="12638635">
              <a:off x="3175023" y="2830745"/>
              <a:ext cx="1020383" cy="64571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  <a:gd name="connsiteX0" fmla="*/ 7850 w 10000"/>
                <a:gd name="connsiteY0" fmla="*/ 9461 h 9993"/>
                <a:gd name="connsiteX1" fmla="*/ 7500 w 10000"/>
                <a:gd name="connsiteY1" fmla="*/ 9850 h 9993"/>
                <a:gd name="connsiteX2" fmla="*/ 7000 w 10000"/>
                <a:gd name="connsiteY2" fmla="*/ 9993 h 9993"/>
                <a:gd name="connsiteX3" fmla="*/ 2978 w 10000"/>
                <a:gd name="connsiteY3" fmla="*/ 9993 h 9993"/>
                <a:gd name="connsiteX4" fmla="*/ 2500 w 10000"/>
                <a:gd name="connsiteY4" fmla="*/ 9850 h 9993"/>
                <a:gd name="connsiteX5" fmla="*/ 2150 w 10000"/>
                <a:gd name="connsiteY5" fmla="*/ 9457 h 9993"/>
                <a:gd name="connsiteX6" fmla="*/ 0 w 10000"/>
                <a:gd name="connsiteY6" fmla="*/ 4997 h 9993"/>
                <a:gd name="connsiteX7" fmla="*/ 131 w 10000"/>
                <a:gd name="connsiteY7" fmla="*/ 4449 h 9993"/>
                <a:gd name="connsiteX8" fmla="*/ 2142 w 10000"/>
                <a:gd name="connsiteY8" fmla="*/ 549 h 9993"/>
                <a:gd name="connsiteX9" fmla="*/ 2500 w 10000"/>
                <a:gd name="connsiteY9" fmla="*/ 148 h 9993"/>
                <a:gd name="connsiteX10" fmla="*/ 2956 w 10000"/>
                <a:gd name="connsiteY10" fmla="*/ 1 h 9993"/>
                <a:gd name="connsiteX11" fmla="*/ 6993 w 10000"/>
                <a:gd name="connsiteY11" fmla="*/ 1 h 9993"/>
                <a:gd name="connsiteX12" fmla="*/ 7500 w 10000"/>
                <a:gd name="connsiteY12" fmla="*/ 148 h 9993"/>
                <a:gd name="connsiteX13" fmla="*/ 7850 w 10000"/>
                <a:gd name="connsiteY13" fmla="*/ 537 h 9993"/>
                <a:gd name="connsiteX14" fmla="*/ 9861 w 10000"/>
                <a:gd name="connsiteY14" fmla="*/ 4437 h 9993"/>
                <a:gd name="connsiteX15" fmla="*/ 10000 w 10000"/>
                <a:gd name="connsiteY15" fmla="*/ 4997 h 9993"/>
                <a:gd name="connsiteX16" fmla="*/ 9858 w 10000"/>
                <a:gd name="connsiteY16" fmla="*/ 5561 h 9993"/>
                <a:gd name="connsiteX17" fmla="*/ 7850 w 10000"/>
                <a:gd name="connsiteY17" fmla="*/ 9461 h 9993"/>
                <a:gd name="connsiteX0" fmla="*/ 7719 w 9869"/>
                <a:gd name="connsiteY0" fmla="*/ 9468 h 10000"/>
                <a:gd name="connsiteX1" fmla="*/ 7369 w 9869"/>
                <a:gd name="connsiteY1" fmla="*/ 9857 h 10000"/>
                <a:gd name="connsiteX2" fmla="*/ 6869 w 9869"/>
                <a:gd name="connsiteY2" fmla="*/ 10000 h 10000"/>
                <a:gd name="connsiteX3" fmla="*/ 2847 w 9869"/>
                <a:gd name="connsiteY3" fmla="*/ 10000 h 10000"/>
                <a:gd name="connsiteX4" fmla="*/ 2369 w 9869"/>
                <a:gd name="connsiteY4" fmla="*/ 9857 h 10000"/>
                <a:gd name="connsiteX5" fmla="*/ 2019 w 9869"/>
                <a:gd name="connsiteY5" fmla="*/ 9464 h 10000"/>
                <a:gd name="connsiteX6" fmla="*/ 0 w 9869"/>
                <a:gd name="connsiteY6" fmla="*/ 4452 h 10000"/>
                <a:gd name="connsiteX7" fmla="*/ 2011 w 9869"/>
                <a:gd name="connsiteY7" fmla="*/ 549 h 10000"/>
                <a:gd name="connsiteX8" fmla="*/ 2369 w 9869"/>
                <a:gd name="connsiteY8" fmla="*/ 148 h 10000"/>
                <a:gd name="connsiteX9" fmla="*/ 2825 w 9869"/>
                <a:gd name="connsiteY9" fmla="*/ 1 h 10000"/>
                <a:gd name="connsiteX10" fmla="*/ 6862 w 9869"/>
                <a:gd name="connsiteY10" fmla="*/ 1 h 10000"/>
                <a:gd name="connsiteX11" fmla="*/ 7369 w 9869"/>
                <a:gd name="connsiteY11" fmla="*/ 148 h 10000"/>
                <a:gd name="connsiteX12" fmla="*/ 7719 w 9869"/>
                <a:gd name="connsiteY12" fmla="*/ 537 h 10000"/>
                <a:gd name="connsiteX13" fmla="*/ 9730 w 9869"/>
                <a:gd name="connsiteY13" fmla="*/ 4440 h 10000"/>
                <a:gd name="connsiteX14" fmla="*/ 9869 w 9869"/>
                <a:gd name="connsiteY14" fmla="*/ 5001 h 10000"/>
                <a:gd name="connsiteX15" fmla="*/ 9727 w 9869"/>
                <a:gd name="connsiteY15" fmla="*/ 5565 h 10000"/>
                <a:gd name="connsiteX16" fmla="*/ 7719 w 9869"/>
                <a:gd name="connsiteY16" fmla="*/ 9468 h 10000"/>
                <a:gd name="connsiteX0" fmla="*/ 5783 w 7962"/>
                <a:gd name="connsiteY0" fmla="*/ 9468 h 10000"/>
                <a:gd name="connsiteX1" fmla="*/ 5429 w 7962"/>
                <a:gd name="connsiteY1" fmla="*/ 9857 h 10000"/>
                <a:gd name="connsiteX2" fmla="*/ 4922 w 7962"/>
                <a:gd name="connsiteY2" fmla="*/ 10000 h 10000"/>
                <a:gd name="connsiteX3" fmla="*/ 847 w 7962"/>
                <a:gd name="connsiteY3" fmla="*/ 10000 h 10000"/>
                <a:gd name="connsiteX4" fmla="*/ 362 w 7962"/>
                <a:gd name="connsiteY4" fmla="*/ 9857 h 10000"/>
                <a:gd name="connsiteX5" fmla="*/ 8 w 7962"/>
                <a:gd name="connsiteY5" fmla="*/ 9464 h 10000"/>
                <a:gd name="connsiteX6" fmla="*/ 0 w 7962"/>
                <a:gd name="connsiteY6" fmla="*/ 549 h 10000"/>
                <a:gd name="connsiteX7" fmla="*/ 362 w 7962"/>
                <a:gd name="connsiteY7" fmla="*/ 148 h 10000"/>
                <a:gd name="connsiteX8" fmla="*/ 824 w 7962"/>
                <a:gd name="connsiteY8" fmla="*/ 1 h 10000"/>
                <a:gd name="connsiteX9" fmla="*/ 4915 w 7962"/>
                <a:gd name="connsiteY9" fmla="*/ 1 h 10000"/>
                <a:gd name="connsiteX10" fmla="*/ 5429 w 7962"/>
                <a:gd name="connsiteY10" fmla="*/ 148 h 10000"/>
                <a:gd name="connsiteX11" fmla="*/ 5783 w 7962"/>
                <a:gd name="connsiteY11" fmla="*/ 537 h 10000"/>
                <a:gd name="connsiteX12" fmla="*/ 7821 w 7962"/>
                <a:gd name="connsiteY12" fmla="*/ 4440 h 10000"/>
                <a:gd name="connsiteX13" fmla="*/ 7962 w 7962"/>
                <a:gd name="connsiteY13" fmla="*/ 5001 h 10000"/>
                <a:gd name="connsiteX14" fmla="*/ 7818 w 7962"/>
                <a:gd name="connsiteY14" fmla="*/ 5565 h 10000"/>
                <a:gd name="connsiteX15" fmla="*/ 5783 w 7962"/>
                <a:gd name="connsiteY15" fmla="*/ 9468 h 10000"/>
                <a:gd name="connsiteX0" fmla="*/ 7253 w 9990"/>
                <a:gd name="connsiteY0" fmla="*/ 10060 h 10592"/>
                <a:gd name="connsiteX1" fmla="*/ 6809 w 9990"/>
                <a:gd name="connsiteY1" fmla="*/ 10449 h 10592"/>
                <a:gd name="connsiteX2" fmla="*/ 6172 w 9990"/>
                <a:gd name="connsiteY2" fmla="*/ 10592 h 10592"/>
                <a:gd name="connsiteX3" fmla="*/ 1054 w 9990"/>
                <a:gd name="connsiteY3" fmla="*/ 10592 h 10592"/>
                <a:gd name="connsiteX4" fmla="*/ 445 w 9990"/>
                <a:gd name="connsiteY4" fmla="*/ 10449 h 10592"/>
                <a:gd name="connsiteX5" fmla="*/ 0 w 9990"/>
                <a:gd name="connsiteY5" fmla="*/ 10056 h 10592"/>
                <a:gd name="connsiteX6" fmla="*/ 445 w 9990"/>
                <a:gd name="connsiteY6" fmla="*/ 740 h 10592"/>
                <a:gd name="connsiteX7" fmla="*/ 1025 w 9990"/>
                <a:gd name="connsiteY7" fmla="*/ 593 h 10592"/>
                <a:gd name="connsiteX8" fmla="*/ 6163 w 9990"/>
                <a:gd name="connsiteY8" fmla="*/ 593 h 10592"/>
                <a:gd name="connsiteX9" fmla="*/ 6809 w 9990"/>
                <a:gd name="connsiteY9" fmla="*/ 740 h 10592"/>
                <a:gd name="connsiteX10" fmla="*/ 7253 w 9990"/>
                <a:gd name="connsiteY10" fmla="*/ 1129 h 10592"/>
                <a:gd name="connsiteX11" fmla="*/ 9813 w 9990"/>
                <a:gd name="connsiteY11" fmla="*/ 5032 h 10592"/>
                <a:gd name="connsiteX12" fmla="*/ 9990 w 9990"/>
                <a:gd name="connsiteY12" fmla="*/ 5593 h 10592"/>
                <a:gd name="connsiteX13" fmla="*/ 9809 w 9990"/>
                <a:gd name="connsiteY13" fmla="*/ 6157 h 10592"/>
                <a:gd name="connsiteX14" fmla="*/ 7253 w 9990"/>
                <a:gd name="connsiteY14" fmla="*/ 10060 h 10592"/>
                <a:gd name="connsiteX0" fmla="*/ 7260 w 10000"/>
                <a:gd name="connsiteY0" fmla="*/ 8939 h 9441"/>
                <a:gd name="connsiteX1" fmla="*/ 6816 w 10000"/>
                <a:gd name="connsiteY1" fmla="*/ 9306 h 9441"/>
                <a:gd name="connsiteX2" fmla="*/ 6178 w 10000"/>
                <a:gd name="connsiteY2" fmla="*/ 9441 h 9441"/>
                <a:gd name="connsiteX3" fmla="*/ 1055 w 10000"/>
                <a:gd name="connsiteY3" fmla="*/ 9441 h 9441"/>
                <a:gd name="connsiteX4" fmla="*/ 445 w 10000"/>
                <a:gd name="connsiteY4" fmla="*/ 9306 h 9441"/>
                <a:gd name="connsiteX5" fmla="*/ 0 w 10000"/>
                <a:gd name="connsiteY5" fmla="*/ 8935 h 9441"/>
                <a:gd name="connsiteX6" fmla="*/ 1026 w 10000"/>
                <a:gd name="connsiteY6" fmla="*/ 1 h 9441"/>
                <a:gd name="connsiteX7" fmla="*/ 6169 w 10000"/>
                <a:gd name="connsiteY7" fmla="*/ 1 h 9441"/>
                <a:gd name="connsiteX8" fmla="*/ 6816 w 10000"/>
                <a:gd name="connsiteY8" fmla="*/ 140 h 9441"/>
                <a:gd name="connsiteX9" fmla="*/ 7260 w 10000"/>
                <a:gd name="connsiteY9" fmla="*/ 507 h 9441"/>
                <a:gd name="connsiteX10" fmla="*/ 9823 w 10000"/>
                <a:gd name="connsiteY10" fmla="*/ 4192 h 9441"/>
                <a:gd name="connsiteX11" fmla="*/ 10000 w 10000"/>
                <a:gd name="connsiteY11" fmla="*/ 4721 h 9441"/>
                <a:gd name="connsiteX12" fmla="*/ 9819 w 10000"/>
                <a:gd name="connsiteY12" fmla="*/ 5254 h 9441"/>
                <a:gd name="connsiteX13" fmla="*/ 7260 w 10000"/>
                <a:gd name="connsiteY13" fmla="*/ 8939 h 9441"/>
                <a:gd name="connsiteX0" fmla="*/ 7260 w 10000"/>
                <a:gd name="connsiteY0" fmla="*/ 9468 h 10000"/>
                <a:gd name="connsiteX1" fmla="*/ 6816 w 10000"/>
                <a:gd name="connsiteY1" fmla="*/ 9857 h 10000"/>
                <a:gd name="connsiteX2" fmla="*/ 6178 w 10000"/>
                <a:gd name="connsiteY2" fmla="*/ 10000 h 10000"/>
                <a:gd name="connsiteX3" fmla="*/ 1055 w 10000"/>
                <a:gd name="connsiteY3" fmla="*/ 10000 h 10000"/>
                <a:gd name="connsiteX4" fmla="*/ 445 w 10000"/>
                <a:gd name="connsiteY4" fmla="*/ 9857 h 10000"/>
                <a:gd name="connsiteX5" fmla="*/ 0 w 10000"/>
                <a:gd name="connsiteY5" fmla="*/ 9464 h 10000"/>
                <a:gd name="connsiteX6" fmla="*/ 6169 w 10000"/>
                <a:gd name="connsiteY6" fmla="*/ 1 h 10000"/>
                <a:gd name="connsiteX7" fmla="*/ 6816 w 10000"/>
                <a:gd name="connsiteY7" fmla="*/ 148 h 10000"/>
                <a:gd name="connsiteX8" fmla="*/ 7260 w 10000"/>
                <a:gd name="connsiteY8" fmla="*/ 537 h 10000"/>
                <a:gd name="connsiteX9" fmla="*/ 9823 w 10000"/>
                <a:gd name="connsiteY9" fmla="*/ 4440 h 10000"/>
                <a:gd name="connsiteX10" fmla="*/ 10000 w 10000"/>
                <a:gd name="connsiteY10" fmla="*/ 5001 h 10000"/>
                <a:gd name="connsiteX11" fmla="*/ 9819 w 10000"/>
                <a:gd name="connsiteY11" fmla="*/ 5565 h 10000"/>
                <a:gd name="connsiteX12" fmla="*/ 7260 w 10000"/>
                <a:gd name="connsiteY12" fmla="*/ 9468 h 10000"/>
                <a:gd name="connsiteX0" fmla="*/ 7260 w 10000"/>
                <a:gd name="connsiteY0" fmla="*/ 9320 h 9852"/>
                <a:gd name="connsiteX1" fmla="*/ 6816 w 10000"/>
                <a:gd name="connsiteY1" fmla="*/ 9709 h 9852"/>
                <a:gd name="connsiteX2" fmla="*/ 6178 w 10000"/>
                <a:gd name="connsiteY2" fmla="*/ 9852 h 9852"/>
                <a:gd name="connsiteX3" fmla="*/ 1055 w 10000"/>
                <a:gd name="connsiteY3" fmla="*/ 9852 h 9852"/>
                <a:gd name="connsiteX4" fmla="*/ 445 w 10000"/>
                <a:gd name="connsiteY4" fmla="*/ 9709 h 9852"/>
                <a:gd name="connsiteX5" fmla="*/ 0 w 10000"/>
                <a:gd name="connsiteY5" fmla="*/ 9316 h 9852"/>
                <a:gd name="connsiteX6" fmla="*/ 6816 w 10000"/>
                <a:gd name="connsiteY6" fmla="*/ 0 h 9852"/>
                <a:gd name="connsiteX7" fmla="*/ 7260 w 10000"/>
                <a:gd name="connsiteY7" fmla="*/ 389 h 9852"/>
                <a:gd name="connsiteX8" fmla="*/ 9823 w 10000"/>
                <a:gd name="connsiteY8" fmla="*/ 4292 h 9852"/>
                <a:gd name="connsiteX9" fmla="*/ 10000 w 10000"/>
                <a:gd name="connsiteY9" fmla="*/ 4853 h 9852"/>
                <a:gd name="connsiteX10" fmla="*/ 9819 w 10000"/>
                <a:gd name="connsiteY10" fmla="*/ 5417 h 9852"/>
                <a:gd name="connsiteX11" fmla="*/ 7260 w 10000"/>
                <a:gd name="connsiteY11" fmla="*/ 9320 h 9852"/>
                <a:gd name="connsiteX0" fmla="*/ 7260 w 10000"/>
                <a:gd name="connsiteY0" fmla="*/ 9065 h 9605"/>
                <a:gd name="connsiteX1" fmla="*/ 6816 w 10000"/>
                <a:gd name="connsiteY1" fmla="*/ 9460 h 9605"/>
                <a:gd name="connsiteX2" fmla="*/ 6178 w 10000"/>
                <a:gd name="connsiteY2" fmla="*/ 9605 h 9605"/>
                <a:gd name="connsiteX3" fmla="*/ 1055 w 10000"/>
                <a:gd name="connsiteY3" fmla="*/ 9605 h 9605"/>
                <a:gd name="connsiteX4" fmla="*/ 445 w 10000"/>
                <a:gd name="connsiteY4" fmla="*/ 9460 h 9605"/>
                <a:gd name="connsiteX5" fmla="*/ 0 w 10000"/>
                <a:gd name="connsiteY5" fmla="*/ 9061 h 9605"/>
                <a:gd name="connsiteX6" fmla="*/ 7260 w 10000"/>
                <a:gd name="connsiteY6" fmla="*/ 0 h 9605"/>
                <a:gd name="connsiteX7" fmla="*/ 9823 w 10000"/>
                <a:gd name="connsiteY7" fmla="*/ 3961 h 9605"/>
                <a:gd name="connsiteX8" fmla="*/ 10000 w 10000"/>
                <a:gd name="connsiteY8" fmla="*/ 4531 h 9605"/>
                <a:gd name="connsiteX9" fmla="*/ 9819 w 10000"/>
                <a:gd name="connsiteY9" fmla="*/ 5103 h 9605"/>
                <a:gd name="connsiteX10" fmla="*/ 7260 w 10000"/>
                <a:gd name="connsiteY10" fmla="*/ 9065 h 9605"/>
                <a:gd name="connsiteX0" fmla="*/ 7260 w 10000"/>
                <a:gd name="connsiteY0" fmla="*/ 5314 h 5876"/>
                <a:gd name="connsiteX1" fmla="*/ 6816 w 10000"/>
                <a:gd name="connsiteY1" fmla="*/ 5725 h 5876"/>
                <a:gd name="connsiteX2" fmla="*/ 6178 w 10000"/>
                <a:gd name="connsiteY2" fmla="*/ 5876 h 5876"/>
                <a:gd name="connsiteX3" fmla="*/ 1055 w 10000"/>
                <a:gd name="connsiteY3" fmla="*/ 5876 h 5876"/>
                <a:gd name="connsiteX4" fmla="*/ 445 w 10000"/>
                <a:gd name="connsiteY4" fmla="*/ 5725 h 5876"/>
                <a:gd name="connsiteX5" fmla="*/ 0 w 10000"/>
                <a:gd name="connsiteY5" fmla="*/ 5310 h 5876"/>
                <a:gd name="connsiteX6" fmla="*/ 9823 w 10000"/>
                <a:gd name="connsiteY6" fmla="*/ 0 h 5876"/>
                <a:gd name="connsiteX7" fmla="*/ 10000 w 10000"/>
                <a:gd name="connsiteY7" fmla="*/ 593 h 5876"/>
                <a:gd name="connsiteX8" fmla="*/ 9819 w 10000"/>
                <a:gd name="connsiteY8" fmla="*/ 1189 h 5876"/>
                <a:gd name="connsiteX9" fmla="*/ 7260 w 10000"/>
                <a:gd name="connsiteY9" fmla="*/ 5314 h 5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000" h="5876">
                  <a:moveTo>
                    <a:pt x="7260" y="5314"/>
                  </a:moveTo>
                  <a:cubicBezTo>
                    <a:pt x="7153" y="5478"/>
                    <a:pt x="7007" y="5621"/>
                    <a:pt x="6816" y="5725"/>
                  </a:cubicBezTo>
                  <a:cubicBezTo>
                    <a:pt x="6616" y="5832"/>
                    <a:pt x="6396" y="5880"/>
                    <a:pt x="6178" y="5876"/>
                  </a:cubicBezTo>
                  <a:lnTo>
                    <a:pt x="1055" y="5876"/>
                  </a:lnTo>
                  <a:cubicBezTo>
                    <a:pt x="851" y="5876"/>
                    <a:pt x="637" y="5829"/>
                    <a:pt x="445" y="5725"/>
                  </a:cubicBezTo>
                  <a:cubicBezTo>
                    <a:pt x="254" y="5621"/>
                    <a:pt x="102" y="5478"/>
                    <a:pt x="0" y="5310"/>
                  </a:cubicBezTo>
                  <a:cubicBezTo>
                    <a:pt x="1563" y="4356"/>
                    <a:pt x="8156" y="786"/>
                    <a:pt x="9823" y="0"/>
                  </a:cubicBezTo>
                  <a:cubicBezTo>
                    <a:pt x="9935" y="173"/>
                    <a:pt x="10000" y="377"/>
                    <a:pt x="10000" y="593"/>
                  </a:cubicBezTo>
                  <a:cubicBezTo>
                    <a:pt x="10000" y="814"/>
                    <a:pt x="9935" y="1017"/>
                    <a:pt x="9819" y="1189"/>
                  </a:cubicBezTo>
                  <a:lnTo>
                    <a:pt x="7260" y="5314"/>
                  </a:lnTo>
                  <a:close/>
                </a:path>
              </a:pathLst>
            </a:custGeom>
            <a:solidFill>
              <a:srgbClr val="C00000"/>
            </a:solidFill>
            <a:ln w="12700" cap="flat">
              <a:noFill/>
              <a:prstDash val="solid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0" name="标题 4"/>
          <p:cNvSpPr txBox="1">
            <a:spLocks/>
          </p:cNvSpPr>
          <p:nvPr/>
        </p:nvSpPr>
        <p:spPr>
          <a:xfrm>
            <a:off x="3012697" y="2242571"/>
            <a:ext cx="3037047" cy="499248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531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矩形 47"/>
          <p:cNvSpPr>
            <a:spLocks noChangeArrowheads="1"/>
          </p:cNvSpPr>
          <p:nvPr/>
        </p:nvSpPr>
        <p:spPr bwMode="auto">
          <a:xfrm>
            <a:off x="3564666" y="2815616"/>
            <a:ext cx="1971035" cy="914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3796309" y="1794098"/>
            <a:ext cx="497170" cy="448255"/>
            <a:chOff x="3720691" y="2824413"/>
            <a:chExt cx="1341120" cy="1209172"/>
          </a:xfrm>
        </p:grpSpPr>
        <p:sp>
          <p:nvSpPr>
            <p:cNvPr id="23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353449" y="1881849"/>
            <a:ext cx="707047" cy="637483"/>
            <a:chOff x="5424755" y="1340768"/>
            <a:chExt cx="670560" cy="604586"/>
          </a:xfrm>
        </p:grpSpPr>
        <p:grpSp>
          <p:nvGrpSpPr>
            <p:cNvPr id="32" name="组合 31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34" name="组合 33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36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37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35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33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01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7252374" y="1718171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9" name="矩形 47"/>
          <p:cNvSpPr>
            <a:spLocks noChangeArrowheads="1"/>
          </p:cNvSpPr>
          <p:nvPr/>
        </p:nvSpPr>
        <p:spPr bwMode="auto">
          <a:xfrm>
            <a:off x="7252374" y="2058744"/>
            <a:ext cx="3352940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40" name="组合 39"/>
          <p:cNvGrpSpPr/>
          <p:nvPr/>
        </p:nvGrpSpPr>
        <p:grpSpPr>
          <a:xfrm>
            <a:off x="6353449" y="2876725"/>
            <a:ext cx="707047" cy="637483"/>
            <a:chOff x="5424755" y="1340768"/>
            <a:chExt cx="670560" cy="604586"/>
          </a:xfrm>
        </p:grpSpPr>
        <p:grpSp>
          <p:nvGrpSpPr>
            <p:cNvPr id="41" name="组合 40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43" name="组合 42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45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46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44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42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02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47" name="矩形 46"/>
          <p:cNvSpPr/>
          <p:nvPr/>
        </p:nvSpPr>
        <p:spPr>
          <a:xfrm>
            <a:off x="7252374" y="2713047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8" name="矩形 47"/>
          <p:cNvSpPr>
            <a:spLocks noChangeArrowheads="1"/>
          </p:cNvSpPr>
          <p:nvPr/>
        </p:nvSpPr>
        <p:spPr bwMode="auto">
          <a:xfrm>
            <a:off x="7252374" y="3053621"/>
            <a:ext cx="3352940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52" name="组合 51"/>
          <p:cNvGrpSpPr/>
          <p:nvPr/>
        </p:nvGrpSpPr>
        <p:grpSpPr>
          <a:xfrm>
            <a:off x="6353449" y="3859847"/>
            <a:ext cx="707047" cy="637483"/>
            <a:chOff x="5424755" y="1340768"/>
            <a:chExt cx="670560" cy="604586"/>
          </a:xfrm>
        </p:grpSpPr>
        <p:grpSp>
          <p:nvGrpSpPr>
            <p:cNvPr id="53" name="组合 52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55" name="组合 54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57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58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56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54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03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59" name="矩形 58"/>
          <p:cNvSpPr/>
          <p:nvPr/>
        </p:nvSpPr>
        <p:spPr>
          <a:xfrm>
            <a:off x="7252374" y="3696169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0" name="矩形 59"/>
          <p:cNvSpPr>
            <a:spLocks noChangeArrowheads="1"/>
          </p:cNvSpPr>
          <p:nvPr/>
        </p:nvSpPr>
        <p:spPr bwMode="auto">
          <a:xfrm>
            <a:off x="7252374" y="4036743"/>
            <a:ext cx="3352940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61" name="组合 60"/>
          <p:cNvGrpSpPr/>
          <p:nvPr/>
        </p:nvGrpSpPr>
        <p:grpSpPr>
          <a:xfrm>
            <a:off x="1431178" y="4664350"/>
            <a:ext cx="555195" cy="500571"/>
            <a:chOff x="5424755" y="1340768"/>
            <a:chExt cx="670560" cy="604586"/>
          </a:xfrm>
        </p:grpSpPr>
        <p:grpSp>
          <p:nvGrpSpPr>
            <p:cNvPr id="62" name="组合 61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64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3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6" name="文本框 9"/>
          <p:cNvSpPr txBox="1"/>
          <p:nvPr/>
        </p:nvSpPr>
        <p:spPr>
          <a:xfrm>
            <a:off x="2101584" y="4679292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67" name="直接连接符 66"/>
          <p:cNvCxnSpPr/>
          <p:nvPr/>
        </p:nvCxnSpPr>
        <p:spPr>
          <a:xfrm>
            <a:off x="2177510" y="5058922"/>
            <a:ext cx="8611770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9" name="组合 68"/>
          <p:cNvGrpSpPr/>
          <p:nvPr/>
        </p:nvGrpSpPr>
        <p:grpSpPr>
          <a:xfrm>
            <a:off x="10939926" y="4921402"/>
            <a:ext cx="272798" cy="245958"/>
            <a:chOff x="3720691" y="2824413"/>
            <a:chExt cx="1341120" cy="1209172"/>
          </a:xfrm>
        </p:grpSpPr>
        <p:sp>
          <p:nvSpPr>
            <p:cNvPr id="73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5" name="TextBox 74"/>
          <p:cNvSpPr txBox="1"/>
          <p:nvPr/>
        </p:nvSpPr>
        <p:spPr>
          <a:xfrm>
            <a:off x="2075665" y="5214509"/>
            <a:ext cx="9010210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  <p:grpSp>
        <p:nvGrpSpPr>
          <p:cNvPr id="76" name="组合 75"/>
          <p:cNvGrpSpPr/>
          <p:nvPr/>
        </p:nvGrpSpPr>
        <p:grpSpPr>
          <a:xfrm>
            <a:off x="5138630" y="1945950"/>
            <a:ext cx="293532" cy="194551"/>
            <a:chOff x="9482595" y="2565731"/>
            <a:chExt cx="278384" cy="184511"/>
          </a:xfrm>
        </p:grpSpPr>
        <p:sp>
          <p:nvSpPr>
            <p:cNvPr id="77" name="椭圆 76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椭圆 77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80" name="组合 7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83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2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5" name="KSO_Shape"/>
          <p:cNvSpPr>
            <a:spLocks/>
          </p:cNvSpPr>
          <p:nvPr/>
        </p:nvSpPr>
        <p:spPr bwMode="auto">
          <a:xfrm>
            <a:off x="774380" y="360098"/>
            <a:ext cx="321298" cy="321298"/>
          </a:xfrm>
          <a:custGeom>
            <a:avLst/>
            <a:gdLst>
              <a:gd name="T0" fmla="*/ 984018 w 1589088"/>
              <a:gd name="T1" fmla="*/ 589506 h 1589088"/>
              <a:gd name="T2" fmla="*/ 955171 w 1589088"/>
              <a:gd name="T3" fmla="*/ 645802 h 1589088"/>
              <a:gd name="T4" fmla="*/ 898294 w 1589088"/>
              <a:gd name="T5" fmla="*/ 673272 h 1589088"/>
              <a:gd name="T6" fmla="*/ 881422 w 1589088"/>
              <a:gd name="T7" fmla="*/ 964824 h 1589088"/>
              <a:gd name="T8" fmla="*/ 873530 w 1589088"/>
              <a:gd name="T9" fmla="*/ 1040159 h 1589088"/>
              <a:gd name="T10" fmla="*/ 824817 w 1589088"/>
              <a:gd name="T11" fmla="*/ 1084490 h 1589088"/>
              <a:gd name="T12" fmla="*/ 756238 w 1589088"/>
              <a:gd name="T13" fmla="*/ 1088026 h 1589088"/>
              <a:gd name="T14" fmla="*/ 703444 w 1589088"/>
              <a:gd name="T15" fmla="*/ 1048590 h 1589088"/>
              <a:gd name="T16" fmla="*/ 686571 w 1589088"/>
              <a:gd name="T17" fmla="*/ 985493 h 1589088"/>
              <a:gd name="T18" fmla="*/ 486007 w 1589088"/>
              <a:gd name="T19" fmla="*/ 893024 h 1589088"/>
              <a:gd name="T20" fmla="*/ 398106 w 1589088"/>
              <a:gd name="T21" fmla="*/ 820680 h 1589088"/>
              <a:gd name="T22" fmla="*/ 402189 w 1589088"/>
              <a:gd name="T23" fmla="*/ 755134 h 1589088"/>
              <a:gd name="T24" fmla="*/ 446547 w 1589088"/>
              <a:gd name="T25" fmla="*/ 706452 h 1589088"/>
              <a:gd name="T26" fmla="*/ 514037 w 1589088"/>
              <a:gd name="T27" fmla="*/ 696389 h 1589088"/>
              <a:gd name="T28" fmla="*/ 570641 w 1589088"/>
              <a:gd name="T29" fmla="*/ 730385 h 1589088"/>
              <a:gd name="T30" fmla="*/ 593501 w 1589088"/>
              <a:gd name="T31" fmla="*/ 794027 h 1589088"/>
              <a:gd name="T32" fmla="*/ 818558 w 1589088"/>
              <a:gd name="T33" fmla="*/ 648522 h 1589088"/>
              <a:gd name="T34" fmla="*/ 785901 w 1589088"/>
              <a:gd name="T35" fmla="*/ 575091 h 1589088"/>
              <a:gd name="T36" fmla="*/ 808761 w 1589088"/>
              <a:gd name="T37" fmla="*/ 511721 h 1589088"/>
              <a:gd name="T38" fmla="*/ 865365 w 1589088"/>
              <a:gd name="T39" fmla="*/ 477726 h 1589088"/>
              <a:gd name="T40" fmla="*/ 728574 w 1589088"/>
              <a:gd name="T41" fmla="*/ 144010 h 1589088"/>
              <a:gd name="T42" fmla="*/ 531280 w 1589088"/>
              <a:gd name="T43" fmla="*/ 182593 h 1589088"/>
              <a:gd name="T44" fmla="*/ 353281 w 1589088"/>
              <a:gd name="T45" fmla="*/ 288291 h 1589088"/>
              <a:gd name="T46" fmla="*/ 219577 w 1589088"/>
              <a:gd name="T47" fmla="*/ 451592 h 1589088"/>
              <a:gd name="T48" fmla="*/ 152454 w 1589088"/>
              <a:gd name="T49" fmla="*/ 642880 h 1589088"/>
              <a:gd name="T50" fmla="*/ 152454 w 1589088"/>
              <a:gd name="T51" fmla="*/ 843135 h 1589088"/>
              <a:gd name="T52" fmla="*/ 219577 w 1589088"/>
              <a:gd name="T53" fmla="*/ 1034422 h 1589088"/>
              <a:gd name="T54" fmla="*/ 353281 w 1589088"/>
              <a:gd name="T55" fmla="*/ 1197724 h 1589088"/>
              <a:gd name="T56" fmla="*/ 531280 w 1589088"/>
              <a:gd name="T57" fmla="*/ 1303421 h 1589088"/>
              <a:gd name="T58" fmla="*/ 728574 w 1589088"/>
              <a:gd name="T59" fmla="*/ 1341734 h 1589088"/>
              <a:gd name="T60" fmla="*/ 927227 w 1589088"/>
              <a:gd name="T61" fmla="*/ 1312931 h 1589088"/>
              <a:gd name="T62" fmla="*/ 1109302 w 1589088"/>
              <a:gd name="T63" fmla="*/ 1217015 h 1589088"/>
              <a:gd name="T64" fmla="*/ 1251431 w 1589088"/>
              <a:gd name="T65" fmla="*/ 1059964 h 1589088"/>
              <a:gd name="T66" fmla="*/ 1328065 w 1589088"/>
              <a:gd name="T67" fmla="*/ 871393 h 1589088"/>
              <a:gd name="T68" fmla="*/ 1337576 w 1589088"/>
              <a:gd name="T69" fmla="*/ 671410 h 1589088"/>
              <a:gd name="T70" fmla="*/ 1280237 w 1589088"/>
              <a:gd name="T71" fmla="*/ 477677 h 1589088"/>
              <a:gd name="T72" fmla="*/ 1155500 w 1589088"/>
              <a:gd name="T73" fmla="*/ 308670 h 1589088"/>
              <a:gd name="T74" fmla="*/ 981849 w 1589088"/>
              <a:gd name="T75" fmla="*/ 193462 h 1589088"/>
              <a:gd name="T76" fmla="*/ 785915 w 1589088"/>
              <a:gd name="T77" fmla="*/ 145640 h 1589088"/>
              <a:gd name="T78" fmla="*/ 902226 w 1589088"/>
              <a:gd name="T79" fmla="*/ 17390 h 1589088"/>
              <a:gd name="T80" fmla="*/ 1136207 w 1589088"/>
              <a:gd name="T81" fmla="*/ 112491 h 1589088"/>
              <a:gd name="T82" fmla="*/ 1320999 w 1589088"/>
              <a:gd name="T83" fmla="*/ 276063 h 1589088"/>
              <a:gd name="T84" fmla="*/ 1429702 w 1589088"/>
              <a:gd name="T85" fmla="*/ 459201 h 1589088"/>
              <a:gd name="T86" fmla="*/ 1481334 w 1589088"/>
              <a:gd name="T87" fmla="*/ 660270 h 1589088"/>
              <a:gd name="T88" fmla="*/ 1475356 w 1589088"/>
              <a:gd name="T89" fmla="*/ 866502 h 1589088"/>
              <a:gd name="T90" fmla="*/ 1412581 w 1589088"/>
              <a:gd name="T91" fmla="*/ 1064855 h 1589088"/>
              <a:gd name="T92" fmla="*/ 1892771 w 1589088"/>
              <a:gd name="T93" fmla="*/ 1636001 h 1589088"/>
              <a:gd name="T94" fmla="*/ 1896304 w 1589088"/>
              <a:gd name="T95" fmla="*/ 1759632 h 1589088"/>
              <a:gd name="T96" fmla="*/ 1783798 w 1589088"/>
              <a:gd name="T97" fmla="*/ 1885980 h 1589088"/>
              <a:gd name="T98" fmla="*/ 1662866 w 1589088"/>
              <a:gd name="T99" fmla="*/ 1900381 h 1589088"/>
              <a:gd name="T100" fmla="*/ 1104954 w 1589088"/>
              <a:gd name="T101" fmla="*/ 1391458 h 1589088"/>
              <a:gd name="T102" fmla="*/ 909835 w 1589088"/>
              <a:gd name="T103" fmla="*/ 1466451 h 1589088"/>
              <a:gd name="T104" fmla="*/ 704388 w 1589088"/>
              <a:gd name="T105" fmla="*/ 1484656 h 1589088"/>
              <a:gd name="T106" fmla="*/ 501116 w 1589088"/>
              <a:gd name="T107" fmla="*/ 1445528 h 1589088"/>
              <a:gd name="T108" fmla="*/ 313061 w 1589088"/>
              <a:gd name="T109" fmla="*/ 1349069 h 1589088"/>
              <a:gd name="T110" fmla="*/ 143758 w 1589088"/>
              <a:gd name="T111" fmla="*/ 1181965 h 1589088"/>
              <a:gd name="T112" fmla="*/ 30708 w 1589088"/>
              <a:gd name="T113" fmla="*/ 954538 h 1589088"/>
              <a:gd name="T114" fmla="*/ 815 w 1589088"/>
              <a:gd name="T115" fmla="*/ 707277 h 1589088"/>
              <a:gd name="T116" fmla="*/ 54351 w 1589088"/>
              <a:gd name="T117" fmla="*/ 463275 h 1589088"/>
              <a:gd name="T118" fmla="*/ 191315 w 1589088"/>
              <a:gd name="T119" fmla="*/ 245360 h 1589088"/>
              <a:gd name="T120" fmla="*/ 397577 w 1589088"/>
              <a:gd name="T121" fmla="*/ 85319 h 1589088"/>
              <a:gd name="T122" fmla="*/ 636177 w 1589088"/>
              <a:gd name="T123" fmla="*/ 7880 h 158908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589088" h="1589088">
                <a:moveTo>
                  <a:pt x="916859" y="288925"/>
                </a:moveTo>
                <a:lnTo>
                  <a:pt x="954088" y="332030"/>
                </a:lnTo>
                <a:lnTo>
                  <a:pt x="816067" y="450682"/>
                </a:lnTo>
                <a:lnTo>
                  <a:pt x="817430" y="454085"/>
                </a:lnTo>
                <a:lnTo>
                  <a:pt x="818338" y="457488"/>
                </a:lnTo>
                <a:lnTo>
                  <a:pt x="819246" y="461118"/>
                </a:lnTo>
                <a:lnTo>
                  <a:pt x="820381" y="464748"/>
                </a:lnTo>
                <a:lnTo>
                  <a:pt x="820835" y="468378"/>
                </a:lnTo>
                <a:lnTo>
                  <a:pt x="821289" y="472008"/>
                </a:lnTo>
                <a:lnTo>
                  <a:pt x="821743" y="475865"/>
                </a:lnTo>
                <a:lnTo>
                  <a:pt x="821743" y="479722"/>
                </a:lnTo>
                <a:lnTo>
                  <a:pt x="821743" y="483805"/>
                </a:lnTo>
                <a:lnTo>
                  <a:pt x="821289" y="487662"/>
                </a:lnTo>
                <a:lnTo>
                  <a:pt x="820835" y="491746"/>
                </a:lnTo>
                <a:lnTo>
                  <a:pt x="820154" y="495602"/>
                </a:lnTo>
                <a:lnTo>
                  <a:pt x="819246" y="499459"/>
                </a:lnTo>
                <a:lnTo>
                  <a:pt x="818338" y="503089"/>
                </a:lnTo>
                <a:lnTo>
                  <a:pt x="816976" y="506946"/>
                </a:lnTo>
                <a:lnTo>
                  <a:pt x="815840" y="510349"/>
                </a:lnTo>
                <a:lnTo>
                  <a:pt x="814251" y="513979"/>
                </a:lnTo>
                <a:lnTo>
                  <a:pt x="812662" y="517382"/>
                </a:lnTo>
                <a:lnTo>
                  <a:pt x="810619" y="520785"/>
                </a:lnTo>
                <a:lnTo>
                  <a:pt x="808803" y="523961"/>
                </a:lnTo>
                <a:lnTo>
                  <a:pt x="806760" y="527137"/>
                </a:lnTo>
                <a:lnTo>
                  <a:pt x="804263" y="530313"/>
                </a:lnTo>
                <a:lnTo>
                  <a:pt x="801993" y="533036"/>
                </a:lnTo>
                <a:lnTo>
                  <a:pt x="799496" y="535985"/>
                </a:lnTo>
                <a:lnTo>
                  <a:pt x="796772" y="538707"/>
                </a:lnTo>
                <a:lnTo>
                  <a:pt x="794048" y="541203"/>
                </a:lnTo>
                <a:lnTo>
                  <a:pt x="791324" y="543698"/>
                </a:lnTo>
                <a:lnTo>
                  <a:pt x="788146" y="545967"/>
                </a:lnTo>
                <a:lnTo>
                  <a:pt x="785194" y="548009"/>
                </a:lnTo>
                <a:lnTo>
                  <a:pt x="781789" y="550051"/>
                </a:lnTo>
                <a:lnTo>
                  <a:pt x="778611" y="552093"/>
                </a:lnTo>
                <a:lnTo>
                  <a:pt x="775433" y="553908"/>
                </a:lnTo>
                <a:lnTo>
                  <a:pt x="771801" y="555496"/>
                </a:lnTo>
                <a:lnTo>
                  <a:pt x="768396" y="556857"/>
                </a:lnTo>
                <a:lnTo>
                  <a:pt x="764537" y="558218"/>
                </a:lnTo>
                <a:lnTo>
                  <a:pt x="760905" y="559352"/>
                </a:lnTo>
                <a:lnTo>
                  <a:pt x="757046" y="560260"/>
                </a:lnTo>
                <a:lnTo>
                  <a:pt x="753413" y="560940"/>
                </a:lnTo>
                <a:lnTo>
                  <a:pt x="749327" y="561621"/>
                </a:lnTo>
                <a:lnTo>
                  <a:pt x="745241" y="562075"/>
                </a:lnTo>
                <a:lnTo>
                  <a:pt x="692121" y="754005"/>
                </a:lnTo>
                <a:lnTo>
                  <a:pt x="697343" y="756728"/>
                </a:lnTo>
                <a:lnTo>
                  <a:pt x="702110" y="759904"/>
                </a:lnTo>
                <a:lnTo>
                  <a:pt x="706650" y="763080"/>
                </a:lnTo>
                <a:lnTo>
                  <a:pt x="710963" y="766937"/>
                </a:lnTo>
                <a:lnTo>
                  <a:pt x="715049" y="770794"/>
                </a:lnTo>
                <a:lnTo>
                  <a:pt x="718908" y="774877"/>
                </a:lnTo>
                <a:lnTo>
                  <a:pt x="722313" y="779188"/>
                </a:lnTo>
                <a:lnTo>
                  <a:pt x="725718" y="783952"/>
                </a:lnTo>
                <a:lnTo>
                  <a:pt x="728670" y="788943"/>
                </a:lnTo>
                <a:lnTo>
                  <a:pt x="731167" y="793934"/>
                </a:lnTo>
                <a:lnTo>
                  <a:pt x="733437" y="799379"/>
                </a:lnTo>
                <a:lnTo>
                  <a:pt x="735253" y="804824"/>
                </a:lnTo>
                <a:lnTo>
                  <a:pt x="736615" y="810496"/>
                </a:lnTo>
                <a:lnTo>
                  <a:pt x="737750" y="816167"/>
                </a:lnTo>
                <a:lnTo>
                  <a:pt x="738431" y="822066"/>
                </a:lnTo>
                <a:lnTo>
                  <a:pt x="738658" y="828191"/>
                </a:lnTo>
                <a:lnTo>
                  <a:pt x="738658" y="832729"/>
                </a:lnTo>
                <a:lnTo>
                  <a:pt x="738431" y="836812"/>
                </a:lnTo>
                <a:lnTo>
                  <a:pt x="737523" y="840896"/>
                </a:lnTo>
                <a:lnTo>
                  <a:pt x="736842" y="844980"/>
                </a:lnTo>
                <a:lnTo>
                  <a:pt x="735934" y="849063"/>
                </a:lnTo>
                <a:lnTo>
                  <a:pt x="734799" y="852920"/>
                </a:lnTo>
                <a:lnTo>
                  <a:pt x="733664" y="856777"/>
                </a:lnTo>
                <a:lnTo>
                  <a:pt x="732075" y="860407"/>
                </a:lnTo>
                <a:lnTo>
                  <a:pt x="730259" y="864263"/>
                </a:lnTo>
                <a:lnTo>
                  <a:pt x="728670" y="867666"/>
                </a:lnTo>
                <a:lnTo>
                  <a:pt x="726626" y="871296"/>
                </a:lnTo>
                <a:lnTo>
                  <a:pt x="724583" y="874699"/>
                </a:lnTo>
                <a:lnTo>
                  <a:pt x="722086" y="877876"/>
                </a:lnTo>
                <a:lnTo>
                  <a:pt x="719589" y="881052"/>
                </a:lnTo>
                <a:lnTo>
                  <a:pt x="717092" y="884228"/>
                </a:lnTo>
                <a:lnTo>
                  <a:pt x="714141" y="886950"/>
                </a:lnTo>
                <a:lnTo>
                  <a:pt x="711417" y="889673"/>
                </a:lnTo>
                <a:lnTo>
                  <a:pt x="708239" y="892395"/>
                </a:lnTo>
                <a:lnTo>
                  <a:pt x="705288" y="894891"/>
                </a:lnTo>
                <a:lnTo>
                  <a:pt x="702110" y="896933"/>
                </a:lnTo>
                <a:lnTo>
                  <a:pt x="698705" y="899428"/>
                </a:lnTo>
                <a:lnTo>
                  <a:pt x="695299" y="901243"/>
                </a:lnTo>
                <a:lnTo>
                  <a:pt x="691440" y="903058"/>
                </a:lnTo>
                <a:lnTo>
                  <a:pt x="688035" y="904646"/>
                </a:lnTo>
                <a:lnTo>
                  <a:pt x="684176" y="906234"/>
                </a:lnTo>
                <a:lnTo>
                  <a:pt x="680317" y="907595"/>
                </a:lnTo>
                <a:lnTo>
                  <a:pt x="676231" y="908730"/>
                </a:lnTo>
                <a:lnTo>
                  <a:pt x="672372" y="909637"/>
                </a:lnTo>
                <a:lnTo>
                  <a:pt x="668286" y="910318"/>
                </a:lnTo>
                <a:lnTo>
                  <a:pt x="664199" y="910771"/>
                </a:lnTo>
                <a:lnTo>
                  <a:pt x="659886" y="911225"/>
                </a:lnTo>
                <a:lnTo>
                  <a:pt x="655573" y="911225"/>
                </a:lnTo>
                <a:lnTo>
                  <a:pt x="651260" y="911225"/>
                </a:lnTo>
                <a:lnTo>
                  <a:pt x="646947" y="910771"/>
                </a:lnTo>
                <a:lnTo>
                  <a:pt x="643088" y="910318"/>
                </a:lnTo>
                <a:lnTo>
                  <a:pt x="638775" y="909637"/>
                </a:lnTo>
                <a:lnTo>
                  <a:pt x="634915" y="908730"/>
                </a:lnTo>
                <a:lnTo>
                  <a:pt x="630829" y="907595"/>
                </a:lnTo>
                <a:lnTo>
                  <a:pt x="627197" y="906234"/>
                </a:lnTo>
                <a:lnTo>
                  <a:pt x="623338" y="904646"/>
                </a:lnTo>
                <a:lnTo>
                  <a:pt x="619706" y="903058"/>
                </a:lnTo>
                <a:lnTo>
                  <a:pt x="616074" y="901243"/>
                </a:lnTo>
                <a:lnTo>
                  <a:pt x="612669" y="899428"/>
                </a:lnTo>
                <a:lnTo>
                  <a:pt x="609037" y="896933"/>
                </a:lnTo>
                <a:lnTo>
                  <a:pt x="605858" y="894891"/>
                </a:lnTo>
                <a:lnTo>
                  <a:pt x="602680" y="892395"/>
                </a:lnTo>
                <a:lnTo>
                  <a:pt x="599729" y="889673"/>
                </a:lnTo>
                <a:lnTo>
                  <a:pt x="596778" y="886950"/>
                </a:lnTo>
                <a:lnTo>
                  <a:pt x="594054" y="884228"/>
                </a:lnTo>
                <a:lnTo>
                  <a:pt x="591557" y="881052"/>
                </a:lnTo>
                <a:lnTo>
                  <a:pt x="588833" y="877876"/>
                </a:lnTo>
                <a:lnTo>
                  <a:pt x="586790" y="874699"/>
                </a:lnTo>
                <a:lnTo>
                  <a:pt x="584520" y="871296"/>
                </a:lnTo>
                <a:lnTo>
                  <a:pt x="582704" y="867666"/>
                </a:lnTo>
                <a:lnTo>
                  <a:pt x="580661" y="864263"/>
                </a:lnTo>
                <a:lnTo>
                  <a:pt x="579072" y="860407"/>
                </a:lnTo>
                <a:lnTo>
                  <a:pt x="577710" y="856777"/>
                </a:lnTo>
                <a:lnTo>
                  <a:pt x="576348" y="852920"/>
                </a:lnTo>
                <a:lnTo>
                  <a:pt x="575212" y="849063"/>
                </a:lnTo>
                <a:lnTo>
                  <a:pt x="574077" y="844980"/>
                </a:lnTo>
                <a:lnTo>
                  <a:pt x="573396" y="840896"/>
                </a:lnTo>
                <a:lnTo>
                  <a:pt x="572942" y="836812"/>
                </a:lnTo>
                <a:lnTo>
                  <a:pt x="572488" y="832729"/>
                </a:lnTo>
                <a:lnTo>
                  <a:pt x="572488" y="828191"/>
                </a:lnTo>
                <a:lnTo>
                  <a:pt x="572488" y="825242"/>
                </a:lnTo>
                <a:lnTo>
                  <a:pt x="572715" y="822066"/>
                </a:lnTo>
                <a:lnTo>
                  <a:pt x="573623" y="815940"/>
                </a:lnTo>
                <a:lnTo>
                  <a:pt x="574986" y="810042"/>
                </a:lnTo>
                <a:lnTo>
                  <a:pt x="576575" y="804370"/>
                </a:lnTo>
                <a:lnTo>
                  <a:pt x="454445" y="733134"/>
                </a:lnTo>
                <a:lnTo>
                  <a:pt x="449904" y="736083"/>
                </a:lnTo>
                <a:lnTo>
                  <a:pt x="444910" y="738352"/>
                </a:lnTo>
                <a:lnTo>
                  <a:pt x="439689" y="740166"/>
                </a:lnTo>
                <a:lnTo>
                  <a:pt x="434468" y="741981"/>
                </a:lnTo>
                <a:lnTo>
                  <a:pt x="429020" y="743569"/>
                </a:lnTo>
                <a:lnTo>
                  <a:pt x="423571" y="744477"/>
                </a:lnTo>
                <a:lnTo>
                  <a:pt x="417669" y="745158"/>
                </a:lnTo>
                <a:lnTo>
                  <a:pt x="412221" y="745384"/>
                </a:lnTo>
                <a:lnTo>
                  <a:pt x="408589" y="745158"/>
                </a:lnTo>
                <a:lnTo>
                  <a:pt x="405411" y="744931"/>
                </a:lnTo>
                <a:lnTo>
                  <a:pt x="398828" y="744023"/>
                </a:lnTo>
                <a:lnTo>
                  <a:pt x="305755" y="898294"/>
                </a:lnTo>
                <a:lnTo>
                  <a:pt x="257175" y="869255"/>
                </a:lnTo>
                <a:lnTo>
                  <a:pt x="349113" y="716118"/>
                </a:lnTo>
                <a:lnTo>
                  <a:pt x="347070" y="713396"/>
                </a:lnTo>
                <a:lnTo>
                  <a:pt x="344573" y="710220"/>
                </a:lnTo>
                <a:lnTo>
                  <a:pt x="342757" y="707497"/>
                </a:lnTo>
                <a:lnTo>
                  <a:pt x="340714" y="704321"/>
                </a:lnTo>
                <a:lnTo>
                  <a:pt x="339125" y="701145"/>
                </a:lnTo>
                <a:lnTo>
                  <a:pt x="337536" y="697969"/>
                </a:lnTo>
                <a:lnTo>
                  <a:pt x="335720" y="694793"/>
                </a:lnTo>
                <a:lnTo>
                  <a:pt x="334358" y="691390"/>
                </a:lnTo>
                <a:lnTo>
                  <a:pt x="333223" y="687987"/>
                </a:lnTo>
                <a:lnTo>
                  <a:pt x="332087" y="684584"/>
                </a:lnTo>
                <a:lnTo>
                  <a:pt x="331179" y="680954"/>
                </a:lnTo>
                <a:lnTo>
                  <a:pt x="330498" y="677324"/>
                </a:lnTo>
                <a:lnTo>
                  <a:pt x="329590" y="673467"/>
                </a:lnTo>
                <a:lnTo>
                  <a:pt x="329136" y="670064"/>
                </a:lnTo>
                <a:lnTo>
                  <a:pt x="328909" y="665981"/>
                </a:lnTo>
                <a:lnTo>
                  <a:pt x="328909" y="662351"/>
                </a:lnTo>
                <a:lnTo>
                  <a:pt x="328909" y="658040"/>
                </a:lnTo>
                <a:lnTo>
                  <a:pt x="329363" y="653730"/>
                </a:lnTo>
                <a:lnTo>
                  <a:pt x="330044" y="649646"/>
                </a:lnTo>
                <a:lnTo>
                  <a:pt x="330725" y="645335"/>
                </a:lnTo>
                <a:lnTo>
                  <a:pt x="331633" y="641479"/>
                </a:lnTo>
                <a:lnTo>
                  <a:pt x="332768" y="637395"/>
                </a:lnTo>
                <a:lnTo>
                  <a:pt x="333904" y="633765"/>
                </a:lnTo>
                <a:lnTo>
                  <a:pt x="335493" y="629908"/>
                </a:lnTo>
                <a:lnTo>
                  <a:pt x="337082" y="626279"/>
                </a:lnTo>
                <a:lnTo>
                  <a:pt x="339125" y="622649"/>
                </a:lnTo>
                <a:lnTo>
                  <a:pt x="340941" y="619246"/>
                </a:lnTo>
                <a:lnTo>
                  <a:pt x="342984" y="615843"/>
                </a:lnTo>
                <a:lnTo>
                  <a:pt x="345481" y="612666"/>
                </a:lnTo>
                <a:lnTo>
                  <a:pt x="347978" y="609263"/>
                </a:lnTo>
                <a:lnTo>
                  <a:pt x="350475" y="606314"/>
                </a:lnTo>
                <a:lnTo>
                  <a:pt x="353426" y="603592"/>
                </a:lnTo>
                <a:lnTo>
                  <a:pt x="356150" y="600642"/>
                </a:lnTo>
                <a:lnTo>
                  <a:pt x="359101" y="598147"/>
                </a:lnTo>
                <a:lnTo>
                  <a:pt x="362279" y="595878"/>
                </a:lnTo>
                <a:lnTo>
                  <a:pt x="365458" y="593383"/>
                </a:lnTo>
                <a:lnTo>
                  <a:pt x="369090" y="591341"/>
                </a:lnTo>
                <a:lnTo>
                  <a:pt x="372495" y="589299"/>
                </a:lnTo>
                <a:lnTo>
                  <a:pt x="376127" y="587484"/>
                </a:lnTo>
                <a:lnTo>
                  <a:pt x="379759" y="585669"/>
                </a:lnTo>
                <a:lnTo>
                  <a:pt x="383618" y="584308"/>
                </a:lnTo>
                <a:lnTo>
                  <a:pt x="387250" y="582947"/>
                </a:lnTo>
                <a:lnTo>
                  <a:pt x="391336" y="581812"/>
                </a:lnTo>
                <a:lnTo>
                  <a:pt x="395196" y="580905"/>
                </a:lnTo>
                <a:lnTo>
                  <a:pt x="399509" y="580224"/>
                </a:lnTo>
                <a:lnTo>
                  <a:pt x="403368" y="579544"/>
                </a:lnTo>
                <a:lnTo>
                  <a:pt x="407681" y="579317"/>
                </a:lnTo>
                <a:lnTo>
                  <a:pt x="412221" y="579090"/>
                </a:lnTo>
                <a:lnTo>
                  <a:pt x="416307" y="579317"/>
                </a:lnTo>
                <a:lnTo>
                  <a:pt x="420620" y="579544"/>
                </a:lnTo>
                <a:lnTo>
                  <a:pt x="424707" y="580224"/>
                </a:lnTo>
                <a:lnTo>
                  <a:pt x="428793" y="580905"/>
                </a:lnTo>
                <a:lnTo>
                  <a:pt x="432652" y="581812"/>
                </a:lnTo>
                <a:lnTo>
                  <a:pt x="436738" y="582947"/>
                </a:lnTo>
                <a:lnTo>
                  <a:pt x="440597" y="584308"/>
                </a:lnTo>
                <a:lnTo>
                  <a:pt x="444456" y="585669"/>
                </a:lnTo>
                <a:lnTo>
                  <a:pt x="447861" y="587484"/>
                </a:lnTo>
                <a:lnTo>
                  <a:pt x="451720" y="589299"/>
                </a:lnTo>
                <a:lnTo>
                  <a:pt x="454899" y="591341"/>
                </a:lnTo>
                <a:lnTo>
                  <a:pt x="458531" y="593383"/>
                </a:lnTo>
                <a:lnTo>
                  <a:pt x="461709" y="595878"/>
                </a:lnTo>
                <a:lnTo>
                  <a:pt x="464887" y="598147"/>
                </a:lnTo>
                <a:lnTo>
                  <a:pt x="467838" y="600642"/>
                </a:lnTo>
                <a:lnTo>
                  <a:pt x="470562" y="603592"/>
                </a:lnTo>
                <a:lnTo>
                  <a:pt x="473513" y="606314"/>
                </a:lnTo>
                <a:lnTo>
                  <a:pt x="476010" y="609263"/>
                </a:lnTo>
                <a:lnTo>
                  <a:pt x="478734" y="612666"/>
                </a:lnTo>
                <a:lnTo>
                  <a:pt x="481004" y="615843"/>
                </a:lnTo>
                <a:lnTo>
                  <a:pt x="483047" y="619246"/>
                </a:lnTo>
                <a:lnTo>
                  <a:pt x="484864" y="622649"/>
                </a:lnTo>
                <a:lnTo>
                  <a:pt x="486907" y="626279"/>
                </a:lnTo>
                <a:lnTo>
                  <a:pt x="488496" y="629908"/>
                </a:lnTo>
                <a:lnTo>
                  <a:pt x="490085" y="633765"/>
                </a:lnTo>
                <a:lnTo>
                  <a:pt x="491220" y="637395"/>
                </a:lnTo>
                <a:lnTo>
                  <a:pt x="492355" y="641479"/>
                </a:lnTo>
                <a:lnTo>
                  <a:pt x="493490" y="645335"/>
                </a:lnTo>
                <a:lnTo>
                  <a:pt x="494171" y="649646"/>
                </a:lnTo>
                <a:lnTo>
                  <a:pt x="494625" y="653730"/>
                </a:lnTo>
                <a:lnTo>
                  <a:pt x="495079" y="658040"/>
                </a:lnTo>
                <a:lnTo>
                  <a:pt x="495079" y="662351"/>
                </a:lnTo>
                <a:lnTo>
                  <a:pt x="495079" y="665527"/>
                </a:lnTo>
                <a:lnTo>
                  <a:pt x="494852" y="669157"/>
                </a:lnTo>
                <a:lnTo>
                  <a:pt x="494398" y="672333"/>
                </a:lnTo>
                <a:lnTo>
                  <a:pt x="493944" y="675509"/>
                </a:lnTo>
                <a:lnTo>
                  <a:pt x="492355" y="682088"/>
                </a:lnTo>
                <a:lnTo>
                  <a:pt x="490539" y="688214"/>
                </a:lnTo>
                <a:lnTo>
                  <a:pt x="610853" y="758543"/>
                </a:lnTo>
                <a:lnTo>
                  <a:pt x="616528" y="755140"/>
                </a:lnTo>
                <a:lnTo>
                  <a:pt x="622430" y="752417"/>
                </a:lnTo>
                <a:lnTo>
                  <a:pt x="628559" y="749922"/>
                </a:lnTo>
                <a:lnTo>
                  <a:pt x="634915" y="748107"/>
                </a:lnTo>
                <a:lnTo>
                  <a:pt x="690305" y="547101"/>
                </a:lnTo>
                <a:lnTo>
                  <a:pt x="686673" y="544152"/>
                </a:lnTo>
                <a:lnTo>
                  <a:pt x="682814" y="540976"/>
                </a:lnTo>
                <a:lnTo>
                  <a:pt x="679409" y="537800"/>
                </a:lnTo>
                <a:lnTo>
                  <a:pt x="676004" y="533943"/>
                </a:lnTo>
                <a:lnTo>
                  <a:pt x="673053" y="530540"/>
                </a:lnTo>
                <a:lnTo>
                  <a:pt x="670102" y="526456"/>
                </a:lnTo>
                <a:lnTo>
                  <a:pt x="667605" y="522373"/>
                </a:lnTo>
                <a:lnTo>
                  <a:pt x="665107" y="518062"/>
                </a:lnTo>
                <a:lnTo>
                  <a:pt x="662837" y="513979"/>
                </a:lnTo>
                <a:lnTo>
                  <a:pt x="661021" y="509214"/>
                </a:lnTo>
                <a:lnTo>
                  <a:pt x="659432" y="504450"/>
                </a:lnTo>
                <a:lnTo>
                  <a:pt x="658070" y="499913"/>
                </a:lnTo>
                <a:lnTo>
                  <a:pt x="657162" y="494922"/>
                </a:lnTo>
                <a:lnTo>
                  <a:pt x="656027" y="489931"/>
                </a:lnTo>
                <a:lnTo>
                  <a:pt x="655573" y="484940"/>
                </a:lnTo>
                <a:lnTo>
                  <a:pt x="655573" y="479722"/>
                </a:lnTo>
                <a:lnTo>
                  <a:pt x="655573" y="475411"/>
                </a:lnTo>
                <a:lnTo>
                  <a:pt x="655800" y="471327"/>
                </a:lnTo>
                <a:lnTo>
                  <a:pt x="656708" y="467017"/>
                </a:lnTo>
                <a:lnTo>
                  <a:pt x="657389" y="463160"/>
                </a:lnTo>
                <a:lnTo>
                  <a:pt x="658297" y="458850"/>
                </a:lnTo>
                <a:lnTo>
                  <a:pt x="659432" y="455220"/>
                </a:lnTo>
                <a:lnTo>
                  <a:pt x="660567" y="451136"/>
                </a:lnTo>
                <a:lnTo>
                  <a:pt x="661929" y="447506"/>
                </a:lnTo>
                <a:lnTo>
                  <a:pt x="663745" y="443649"/>
                </a:lnTo>
                <a:lnTo>
                  <a:pt x="665561" y="440246"/>
                </a:lnTo>
                <a:lnTo>
                  <a:pt x="667605" y="436617"/>
                </a:lnTo>
                <a:lnTo>
                  <a:pt x="669648" y="433440"/>
                </a:lnTo>
                <a:lnTo>
                  <a:pt x="672145" y="430037"/>
                </a:lnTo>
                <a:lnTo>
                  <a:pt x="674642" y="426861"/>
                </a:lnTo>
                <a:lnTo>
                  <a:pt x="677139" y="423912"/>
                </a:lnTo>
                <a:lnTo>
                  <a:pt x="679863" y="420963"/>
                </a:lnTo>
                <a:lnTo>
                  <a:pt x="682814" y="418240"/>
                </a:lnTo>
                <a:lnTo>
                  <a:pt x="685765" y="415518"/>
                </a:lnTo>
                <a:lnTo>
                  <a:pt x="688943" y="413249"/>
                </a:lnTo>
                <a:lnTo>
                  <a:pt x="692121" y="410980"/>
                </a:lnTo>
                <a:lnTo>
                  <a:pt x="695526" y="408712"/>
                </a:lnTo>
                <a:lnTo>
                  <a:pt x="698932" y="406670"/>
                </a:lnTo>
                <a:lnTo>
                  <a:pt x="702791" y="404855"/>
                </a:lnTo>
                <a:lnTo>
                  <a:pt x="706196" y="403267"/>
                </a:lnTo>
                <a:lnTo>
                  <a:pt x="710055" y="401679"/>
                </a:lnTo>
                <a:lnTo>
                  <a:pt x="713914" y="400318"/>
                </a:lnTo>
                <a:lnTo>
                  <a:pt x="718000" y="399410"/>
                </a:lnTo>
                <a:lnTo>
                  <a:pt x="721859" y="398503"/>
                </a:lnTo>
                <a:lnTo>
                  <a:pt x="725945" y="397595"/>
                </a:lnTo>
                <a:lnTo>
                  <a:pt x="730032" y="397141"/>
                </a:lnTo>
                <a:lnTo>
                  <a:pt x="734345" y="396915"/>
                </a:lnTo>
                <a:lnTo>
                  <a:pt x="738658" y="396688"/>
                </a:lnTo>
                <a:lnTo>
                  <a:pt x="744106" y="396915"/>
                </a:lnTo>
                <a:lnTo>
                  <a:pt x="749554" y="397595"/>
                </a:lnTo>
                <a:lnTo>
                  <a:pt x="754775" y="398276"/>
                </a:lnTo>
                <a:lnTo>
                  <a:pt x="759770" y="399637"/>
                </a:lnTo>
                <a:lnTo>
                  <a:pt x="764764" y="400998"/>
                </a:lnTo>
                <a:lnTo>
                  <a:pt x="769758" y="403040"/>
                </a:lnTo>
                <a:lnTo>
                  <a:pt x="774298" y="405082"/>
                </a:lnTo>
                <a:lnTo>
                  <a:pt x="778838" y="407577"/>
                </a:lnTo>
                <a:lnTo>
                  <a:pt x="916859" y="288925"/>
                </a:lnTo>
                <a:close/>
                <a:moveTo>
                  <a:pt x="607752" y="120128"/>
                </a:moveTo>
                <a:lnTo>
                  <a:pt x="595738" y="120581"/>
                </a:lnTo>
                <a:lnTo>
                  <a:pt x="583950" y="121488"/>
                </a:lnTo>
                <a:lnTo>
                  <a:pt x="571936" y="122621"/>
                </a:lnTo>
                <a:lnTo>
                  <a:pt x="559921" y="123755"/>
                </a:lnTo>
                <a:lnTo>
                  <a:pt x="548133" y="125341"/>
                </a:lnTo>
                <a:lnTo>
                  <a:pt x="536119" y="127154"/>
                </a:lnTo>
                <a:lnTo>
                  <a:pt x="524331" y="129421"/>
                </a:lnTo>
                <a:lnTo>
                  <a:pt x="512543" y="131688"/>
                </a:lnTo>
                <a:lnTo>
                  <a:pt x="500755" y="134407"/>
                </a:lnTo>
                <a:lnTo>
                  <a:pt x="489194" y="137581"/>
                </a:lnTo>
                <a:lnTo>
                  <a:pt x="477406" y="140754"/>
                </a:lnTo>
                <a:lnTo>
                  <a:pt x="466072" y="144380"/>
                </a:lnTo>
                <a:lnTo>
                  <a:pt x="454511" y="148234"/>
                </a:lnTo>
                <a:lnTo>
                  <a:pt x="443176" y="152313"/>
                </a:lnTo>
                <a:lnTo>
                  <a:pt x="431615" y="156620"/>
                </a:lnTo>
                <a:lnTo>
                  <a:pt x="420508" y="161380"/>
                </a:lnTo>
                <a:lnTo>
                  <a:pt x="409400" y="166593"/>
                </a:lnTo>
                <a:lnTo>
                  <a:pt x="398519" y="171579"/>
                </a:lnTo>
                <a:lnTo>
                  <a:pt x="387411" y="177246"/>
                </a:lnTo>
                <a:lnTo>
                  <a:pt x="376530" y="183139"/>
                </a:lnTo>
                <a:lnTo>
                  <a:pt x="365876" y="189485"/>
                </a:lnTo>
                <a:lnTo>
                  <a:pt x="355221" y="195831"/>
                </a:lnTo>
                <a:lnTo>
                  <a:pt x="344794" y="202631"/>
                </a:lnTo>
                <a:lnTo>
                  <a:pt x="334593" y="209431"/>
                </a:lnTo>
                <a:lnTo>
                  <a:pt x="324392" y="216684"/>
                </a:lnTo>
                <a:lnTo>
                  <a:pt x="314191" y="224163"/>
                </a:lnTo>
                <a:lnTo>
                  <a:pt x="304443" y="232323"/>
                </a:lnTo>
                <a:lnTo>
                  <a:pt x="294695" y="240483"/>
                </a:lnTo>
                <a:lnTo>
                  <a:pt x="284948" y="248869"/>
                </a:lnTo>
                <a:lnTo>
                  <a:pt x="275654" y="257482"/>
                </a:lnTo>
                <a:lnTo>
                  <a:pt x="266359" y="266548"/>
                </a:lnTo>
                <a:lnTo>
                  <a:pt x="257518" y="275614"/>
                </a:lnTo>
                <a:lnTo>
                  <a:pt x="248678" y="285134"/>
                </a:lnTo>
                <a:lnTo>
                  <a:pt x="240290" y="294654"/>
                </a:lnTo>
                <a:lnTo>
                  <a:pt x="232129" y="304400"/>
                </a:lnTo>
                <a:lnTo>
                  <a:pt x="224195" y="314373"/>
                </a:lnTo>
                <a:lnTo>
                  <a:pt x="216714" y="324346"/>
                </a:lnTo>
                <a:lnTo>
                  <a:pt x="209460" y="334545"/>
                </a:lnTo>
                <a:lnTo>
                  <a:pt x="202433" y="344971"/>
                </a:lnTo>
                <a:lnTo>
                  <a:pt x="195632" y="355397"/>
                </a:lnTo>
                <a:lnTo>
                  <a:pt x="189058" y="366050"/>
                </a:lnTo>
                <a:lnTo>
                  <a:pt x="183164" y="376703"/>
                </a:lnTo>
                <a:lnTo>
                  <a:pt x="177271" y="387583"/>
                </a:lnTo>
                <a:lnTo>
                  <a:pt x="171603" y="398462"/>
                </a:lnTo>
                <a:lnTo>
                  <a:pt x="166390" y="409342"/>
                </a:lnTo>
                <a:lnTo>
                  <a:pt x="161402" y="420448"/>
                </a:lnTo>
                <a:lnTo>
                  <a:pt x="156642" y="431554"/>
                </a:lnTo>
                <a:lnTo>
                  <a:pt x="152108" y="443114"/>
                </a:lnTo>
                <a:lnTo>
                  <a:pt x="148028" y="454673"/>
                </a:lnTo>
                <a:lnTo>
                  <a:pt x="144174" y="466006"/>
                </a:lnTo>
                <a:lnTo>
                  <a:pt x="140774" y="477565"/>
                </a:lnTo>
                <a:lnTo>
                  <a:pt x="137373" y="489125"/>
                </a:lnTo>
                <a:lnTo>
                  <a:pt x="134426" y="500911"/>
                </a:lnTo>
                <a:lnTo>
                  <a:pt x="131706" y="512470"/>
                </a:lnTo>
                <a:lnTo>
                  <a:pt x="129213" y="524256"/>
                </a:lnTo>
                <a:lnTo>
                  <a:pt x="127172" y="536269"/>
                </a:lnTo>
                <a:lnTo>
                  <a:pt x="125359" y="548055"/>
                </a:lnTo>
                <a:lnTo>
                  <a:pt x="123772" y="560068"/>
                </a:lnTo>
                <a:lnTo>
                  <a:pt x="122185" y="571854"/>
                </a:lnTo>
                <a:lnTo>
                  <a:pt x="121278" y="583867"/>
                </a:lnTo>
                <a:lnTo>
                  <a:pt x="120598" y="595880"/>
                </a:lnTo>
                <a:lnTo>
                  <a:pt x="120145" y="607666"/>
                </a:lnTo>
                <a:lnTo>
                  <a:pt x="120145" y="619905"/>
                </a:lnTo>
                <a:lnTo>
                  <a:pt x="120145" y="631918"/>
                </a:lnTo>
                <a:lnTo>
                  <a:pt x="120598" y="643704"/>
                </a:lnTo>
                <a:lnTo>
                  <a:pt x="121278" y="655717"/>
                </a:lnTo>
                <a:lnTo>
                  <a:pt x="122185" y="667503"/>
                </a:lnTo>
                <a:lnTo>
                  <a:pt x="123772" y="679516"/>
                </a:lnTo>
                <a:lnTo>
                  <a:pt x="125359" y="691529"/>
                </a:lnTo>
                <a:lnTo>
                  <a:pt x="127172" y="703315"/>
                </a:lnTo>
                <a:lnTo>
                  <a:pt x="129213" y="715328"/>
                </a:lnTo>
                <a:lnTo>
                  <a:pt x="131706" y="726887"/>
                </a:lnTo>
                <a:lnTo>
                  <a:pt x="134426" y="738673"/>
                </a:lnTo>
                <a:lnTo>
                  <a:pt x="137373" y="750460"/>
                </a:lnTo>
                <a:lnTo>
                  <a:pt x="140774" y="762019"/>
                </a:lnTo>
                <a:lnTo>
                  <a:pt x="144174" y="773579"/>
                </a:lnTo>
                <a:lnTo>
                  <a:pt x="148028" y="784911"/>
                </a:lnTo>
                <a:lnTo>
                  <a:pt x="152108" y="796471"/>
                </a:lnTo>
                <a:lnTo>
                  <a:pt x="156642" y="807804"/>
                </a:lnTo>
                <a:lnTo>
                  <a:pt x="161402" y="819136"/>
                </a:lnTo>
                <a:lnTo>
                  <a:pt x="166390" y="830016"/>
                </a:lnTo>
                <a:lnTo>
                  <a:pt x="171603" y="841122"/>
                </a:lnTo>
                <a:lnTo>
                  <a:pt x="177271" y="852002"/>
                </a:lnTo>
                <a:lnTo>
                  <a:pt x="183164" y="862881"/>
                </a:lnTo>
                <a:lnTo>
                  <a:pt x="189058" y="873534"/>
                </a:lnTo>
                <a:lnTo>
                  <a:pt x="195632" y="884187"/>
                </a:lnTo>
                <a:lnTo>
                  <a:pt x="202433" y="894613"/>
                </a:lnTo>
                <a:lnTo>
                  <a:pt x="209460" y="904813"/>
                </a:lnTo>
                <a:lnTo>
                  <a:pt x="216714" y="915239"/>
                </a:lnTo>
                <a:lnTo>
                  <a:pt x="224195" y="925212"/>
                </a:lnTo>
                <a:lnTo>
                  <a:pt x="232129" y="934958"/>
                </a:lnTo>
                <a:lnTo>
                  <a:pt x="240290" y="944931"/>
                </a:lnTo>
                <a:lnTo>
                  <a:pt x="248678" y="954450"/>
                </a:lnTo>
                <a:lnTo>
                  <a:pt x="257518" y="963743"/>
                </a:lnTo>
                <a:lnTo>
                  <a:pt x="266359" y="973036"/>
                </a:lnTo>
                <a:lnTo>
                  <a:pt x="275654" y="982102"/>
                </a:lnTo>
                <a:lnTo>
                  <a:pt x="284948" y="990715"/>
                </a:lnTo>
                <a:lnTo>
                  <a:pt x="294695" y="999102"/>
                </a:lnTo>
                <a:lnTo>
                  <a:pt x="304443" y="1007261"/>
                </a:lnTo>
                <a:lnTo>
                  <a:pt x="314191" y="1015194"/>
                </a:lnTo>
                <a:lnTo>
                  <a:pt x="324392" y="1022674"/>
                </a:lnTo>
                <a:lnTo>
                  <a:pt x="334593" y="1029927"/>
                </a:lnTo>
                <a:lnTo>
                  <a:pt x="344794" y="1036953"/>
                </a:lnTo>
                <a:lnTo>
                  <a:pt x="355221" y="1043753"/>
                </a:lnTo>
                <a:lnTo>
                  <a:pt x="365876" y="1050099"/>
                </a:lnTo>
                <a:lnTo>
                  <a:pt x="376530" y="1056446"/>
                </a:lnTo>
                <a:lnTo>
                  <a:pt x="387411" y="1062339"/>
                </a:lnTo>
                <a:lnTo>
                  <a:pt x="398292" y="1067779"/>
                </a:lnTo>
                <a:lnTo>
                  <a:pt x="409400" y="1072992"/>
                </a:lnTo>
                <a:lnTo>
                  <a:pt x="420508" y="1078205"/>
                </a:lnTo>
                <a:lnTo>
                  <a:pt x="431615" y="1082738"/>
                </a:lnTo>
                <a:lnTo>
                  <a:pt x="443176" y="1087271"/>
                </a:lnTo>
                <a:lnTo>
                  <a:pt x="454511" y="1091351"/>
                </a:lnTo>
                <a:lnTo>
                  <a:pt x="466072" y="1095204"/>
                </a:lnTo>
                <a:lnTo>
                  <a:pt x="477406" y="1098830"/>
                </a:lnTo>
                <a:lnTo>
                  <a:pt x="489194" y="1102004"/>
                </a:lnTo>
                <a:lnTo>
                  <a:pt x="500755" y="1104950"/>
                </a:lnTo>
                <a:lnTo>
                  <a:pt x="512543" y="1107897"/>
                </a:lnTo>
                <a:lnTo>
                  <a:pt x="524331" y="1110163"/>
                </a:lnTo>
                <a:lnTo>
                  <a:pt x="536119" y="1112203"/>
                </a:lnTo>
                <a:lnTo>
                  <a:pt x="548133" y="1114243"/>
                </a:lnTo>
                <a:lnTo>
                  <a:pt x="559921" y="1115830"/>
                </a:lnTo>
                <a:lnTo>
                  <a:pt x="571936" y="1116963"/>
                </a:lnTo>
                <a:lnTo>
                  <a:pt x="583950" y="1118096"/>
                </a:lnTo>
                <a:lnTo>
                  <a:pt x="595738" y="1118776"/>
                </a:lnTo>
                <a:lnTo>
                  <a:pt x="607752" y="1119230"/>
                </a:lnTo>
                <a:lnTo>
                  <a:pt x="619540" y="1119230"/>
                </a:lnTo>
                <a:lnTo>
                  <a:pt x="631782" y="1119230"/>
                </a:lnTo>
                <a:lnTo>
                  <a:pt x="643796" y="1118776"/>
                </a:lnTo>
                <a:lnTo>
                  <a:pt x="655584" y="1118096"/>
                </a:lnTo>
                <a:lnTo>
                  <a:pt x="667598" y="1116963"/>
                </a:lnTo>
                <a:lnTo>
                  <a:pt x="679613" y="1115830"/>
                </a:lnTo>
                <a:lnTo>
                  <a:pt x="691401" y="1114243"/>
                </a:lnTo>
                <a:lnTo>
                  <a:pt x="703415" y="1112203"/>
                </a:lnTo>
                <a:lnTo>
                  <a:pt x="715203" y="1110163"/>
                </a:lnTo>
                <a:lnTo>
                  <a:pt x="726991" y="1107897"/>
                </a:lnTo>
                <a:lnTo>
                  <a:pt x="738779" y="1104950"/>
                </a:lnTo>
                <a:lnTo>
                  <a:pt x="750340" y="1102004"/>
                </a:lnTo>
                <a:lnTo>
                  <a:pt x="762128" y="1098830"/>
                </a:lnTo>
                <a:lnTo>
                  <a:pt x="773462" y="1095204"/>
                </a:lnTo>
                <a:lnTo>
                  <a:pt x="785023" y="1091351"/>
                </a:lnTo>
                <a:lnTo>
                  <a:pt x="796358" y="1087271"/>
                </a:lnTo>
                <a:lnTo>
                  <a:pt x="807692" y="1082738"/>
                </a:lnTo>
                <a:lnTo>
                  <a:pt x="819026" y="1078205"/>
                </a:lnTo>
                <a:lnTo>
                  <a:pt x="830134" y="1072992"/>
                </a:lnTo>
                <a:lnTo>
                  <a:pt x="841015" y="1067779"/>
                </a:lnTo>
                <a:lnTo>
                  <a:pt x="852123" y="1062339"/>
                </a:lnTo>
                <a:lnTo>
                  <a:pt x="862777" y="1056446"/>
                </a:lnTo>
                <a:lnTo>
                  <a:pt x="873658" y="1050099"/>
                </a:lnTo>
                <a:lnTo>
                  <a:pt x="884086" y="1043753"/>
                </a:lnTo>
                <a:lnTo>
                  <a:pt x="894740" y="1036953"/>
                </a:lnTo>
                <a:lnTo>
                  <a:pt x="904941" y="1029927"/>
                </a:lnTo>
                <a:lnTo>
                  <a:pt x="915142" y="1022674"/>
                </a:lnTo>
                <a:lnTo>
                  <a:pt x="925343" y="1015194"/>
                </a:lnTo>
                <a:lnTo>
                  <a:pt x="935091" y="1007261"/>
                </a:lnTo>
                <a:lnTo>
                  <a:pt x="944839" y="999102"/>
                </a:lnTo>
                <a:lnTo>
                  <a:pt x="954586" y="990715"/>
                </a:lnTo>
                <a:lnTo>
                  <a:pt x="963880" y="982102"/>
                </a:lnTo>
                <a:lnTo>
                  <a:pt x="972948" y="973036"/>
                </a:lnTo>
                <a:lnTo>
                  <a:pt x="982016" y="963743"/>
                </a:lnTo>
                <a:lnTo>
                  <a:pt x="990856" y="954450"/>
                </a:lnTo>
                <a:lnTo>
                  <a:pt x="999244" y="944931"/>
                </a:lnTo>
                <a:lnTo>
                  <a:pt x="1007405" y="934958"/>
                </a:lnTo>
                <a:lnTo>
                  <a:pt x="1015339" y="925212"/>
                </a:lnTo>
                <a:lnTo>
                  <a:pt x="1022820" y="915239"/>
                </a:lnTo>
                <a:lnTo>
                  <a:pt x="1030074" y="904813"/>
                </a:lnTo>
                <a:lnTo>
                  <a:pt x="1037101" y="894613"/>
                </a:lnTo>
                <a:lnTo>
                  <a:pt x="1043902" y="884187"/>
                </a:lnTo>
                <a:lnTo>
                  <a:pt x="1050249" y="873534"/>
                </a:lnTo>
                <a:lnTo>
                  <a:pt x="1056370" y="862881"/>
                </a:lnTo>
                <a:lnTo>
                  <a:pt x="1062263" y="852002"/>
                </a:lnTo>
                <a:lnTo>
                  <a:pt x="1067931" y="841122"/>
                </a:lnTo>
                <a:lnTo>
                  <a:pt x="1073144" y="830016"/>
                </a:lnTo>
                <a:lnTo>
                  <a:pt x="1078132" y="819136"/>
                </a:lnTo>
                <a:lnTo>
                  <a:pt x="1082892" y="807804"/>
                </a:lnTo>
                <a:lnTo>
                  <a:pt x="1087426" y="796471"/>
                </a:lnTo>
                <a:lnTo>
                  <a:pt x="1091280" y="784911"/>
                </a:lnTo>
                <a:lnTo>
                  <a:pt x="1095360" y="773579"/>
                </a:lnTo>
                <a:lnTo>
                  <a:pt x="1098760" y="762019"/>
                </a:lnTo>
                <a:lnTo>
                  <a:pt x="1102161" y="750460"/>
                </a:lnTo>
                <a:lnTo>
                  <a:pt x="1105108" y="738673"/>
                </a:lnTo>
                <a:lnTo>
                  <a:pt x="1107828" y="726887"/>
                </a:lnTo>
                <a:lnTo>
                  <a:pt x="1110321" y="715328"/>
                </a:lnTo>
                <a:lnTo>
                  <a:pt x="1112362" y="703315"/>
                </a:lnTo>
                <a:lnTo>
                  <a:pt x="1114175" y="691529"/>
                </a:lnTo>
                <a:lnTo>
                  <a:pt x="1115762" y="679516"/>
                </a:lnTo>
                <a:lnTo>
                  <a:pt x="1117122" y="667503"/>
                </a:lnTo>
                <a:lnTo>
                  <a:pt x="1118256" y="655717"/>
                </a:lnTo>
                <a:lnTo>
                  <a:pt x="1118936" y="643704"/>
                </a:lnTo>
                <a:lnTo>
                  <a:pt x="1119389" y="631918"/>
                </a:lnTo>
                <a:lnTo>
                  <a:pt x="1119389" y="619905"/>
                </a:lnTo>
                <a:lnTo>
                  <a:pt x="1119389" y="607666"/>
                </a:lnTo>
                <a:lnTo>
                  <a:pt x="1118936" y="595880"/>
                </a:lnTo>
                <a:lnTo>
                  <a:pt x="1118256" y="583867"/>
                </a:lnTo>
                <a:lnTo>
                  <a:pt x="1117122" y="571854"/>
                </a:lnTo>
                <a:lnTo>
                  <a:pt x="1115762" y="560068"/>
                </a:lnTo>
                <a:lnTo>
                  <a:pt x="1114175" y="548055"/>
                </a:lnTo>
                <a:lnTo>
                  <a:pt x="1112362" y="536269"/>
                </a:lnTo>
                <a:lnTo>
                  <a:pt x="1110321" y="524256"/>
                </a:lnTo>
                <a:lnTo>
                  <a:pt x="1107828" y="512470"/>
                </a:lnTo>
                <a:lnTo>
                  <a:pt x="1105108" y="500911"/>
                </a:lnTo>
                <a:lnTo>
                  <a:pt x="1102161" y="489125"/>
                </a:lnTo>
                <a:lnTo>
                  <a:pt x="1098760" y="477565"/>
                </a:lnTo>
                <a:lnTo>
                  <a:pt x="1095360" y="466006"/>
                </a:lnTo>
                <a:lnTo>
                  <a:pt x="1091280" y="454673"/>
                </a:lnTo>
                <a:lnTo>
                  <a:pt x="1087426" y="443114"/>
                </a:lnTo>
                <a:lnTo>
                  <a:pt x="1082892" y="431554"/>
                </a:lnTo>
                <a:lnTo>
                  <a:pt x="1078132" y="420448"/>
                </a:lnTo>
                <a:lnTo>
                  <a:pt x="1073144" y="409342"/>
                </a:lnTo>
                <a:lnTo>
                  <a:pt x="1067931" y="398462"/>
                </a:lnTo>
                <a:lnTo>
                  <a:pt x="1062263" y="387583"/>
                </a:lnTo>
                <a:lnTo>
                  <a:pt x="1056370" y="376703"/>
                </a:lnTo>
                <a:lnTo>
                  <a:pt x="1050249" y="366050"/>
                </a:lnTo>
                <a:lnTo>
                  <a:pt x="1043902" y="355397"/>
                </a:lnTo>
                <a:lnTo>
                  <a:pt x="1037101" y="344971"/>
                </a:lnTo>
                <a:lnTo>
                  <a:pt x="1030074" y="334545"/>
                </a:lnTo>
                <a:lnTo>
                  <a:pt x="1022820" y="324346"/>
                </a:lnTo>
                <a:lnTo>
                  <a:pt x="1015339" y="314373"/>
                </a:lnTo>
                <a:lnTo>
                  <a:pt x="1007405" y="304400"/>
                </a:lnTo>
                <a:lnTo>
                  <a:pt x="999244" y="294654"/>
                </a:lnTo>
                <a:lnTo>
                  <a:pt x="990856" y="285134"/>
                </a:lnTo>
                <a:lnTo>
                  <a:pt x="982016" y="275614"/>
                </a:lnTo>
                <a:lnTo>
                  <a:pt x="972948" y="266548"/>
                </a:lnTo>
                <a:lnTo>
                  <a:pt x="963880" y="257482"/>
                </a:lnTo>
                <a:lnTo>
                  <a:pt x="954586" y="248869"/>
                </a:lnTo>
                <a:lnTo>
                  <a:pt x="944839" y="240483"/>
                </a:lnTo>
                <a:lnTo>
                  <a:pt x="935091" y="232323"/>
                </a:lnTo>
                <a:lnTo>
                  <a:pt x="925343" y="224163"/>
                </a:lnTo>
                <a:lnTo>
                  <a:pt x="915142" y="216684"/>
                </a:lnTo>
                <a:lnTo>
                  <a:pt x="904941" y="209431"/>
                </a:lnTo>
                <a:lnTo>
                  <a:pt x="894740" y="202631"/>
                </a:lnTo>
                <a:lnTo>
                  <a:pt x="884086" y="195831"/>
                </a:lnTo>
                <a:lnTo>
                  <a:pt x="873658" y="189485"/>
                </a:lnTo>
                <a:lnTo>
                  <a:pt x="862777" y="183139"/>
                </a:lnTo>
                <a:lnTo>
                  <a:pt x="852123" y="177246"/>
                </a:lnTo>
                <a:lnTo>
                  <a:pt x="841015" y="171579"/>
                </a:lnTo>
                <a:lnTo>
                  <a:pt x="830134" y="166593"/>
                </a:lnTo>
                <a:lnTo>
                  <a:pt x="819026" y="161380"/>
                </a:lnTo>
                <a:lnTo>
                  <a:pt x="807692" y="156620"/>
                </a:lnTo>
                <a:lnTo>
                  <a:pt x="796358" y="152313"/>
                </a:lnTo>
                <a:lnTo>
                  <a:pt x="785023" y="148234"/>
                </a:lnTo>
                <a:lnTo>
                  <a:pt x="773462" y="144380"/>
                </a:lnTo>
                <a:lnTo>
                  <a:pt x="762128" y="140754"/>
                </a:lnTo>
                <a:lnTo>
                  <a:pt x="750340" y="137581"/>
                </a:lnTo>
                <a:lnTo>
                  <a:pt x="738779" y="134407"/>
                </a:lnTo>
                <a:lnTo>
                  <a:pt x="726991" y="131688"/>
                </a:lnTo>
                <a:lnTo>
                  <a:pt x="715203" y="129421"/>
                </a:lnTo>
                <a:lnTo>
                  <a:pt x="703415" y="127154"/>
                </a:lnTo>
                <a:lnTo>
                  <a:pt x="691401" y="125341"/>
                </a:lnTo>
                <a:lnTo>
                  <a:pt x="679613" y="123755"/>
                </a:lnTo>
                <a:lnTo>
                  <a:pt x="667598" y="122621"/>
                </a:lnTo>
                <a:lnTo>
                  <a:pt x="655584" y="121488"/>
                </a:lnTo>
                <a:lnTo>
                  <a:pt x="643796" y="120581"/>
                </a:lnTo>
                <a:lnTo>
                  <a:pt x="631782" y="120128"/>
                </a:lnTo>
                <a:lnTo>
                  <a:pt x="619540" y="120128"/>
                </a:lnTo>
                <a:lnTo>
                  <a:pt x="607752" y="120128"/>
                </a:lnTo>
                <a:close/>
                <a:moveTo>
                  <a:pt x="619540" y="0"/>
                </a:moveTo>
                <a:lnTo>
                  <a:pt x="634502" y="227"/>
                </a:lnTo>
                <a:lnTo>
                  <a:pt x="649690" y="907"/>
                </a:lnTo>
                <a:lnTo>
                  <a:pt x="664198" y="1587"/>
                </a:lnTo>
                <a:lnTo>
                  <a:pt x="678933" y="3173"/>
                </a:lnTo>
                <a:lnTo>
                  <a:pt x="694121" y="4533"/>
                </a:lnTo>
                <a:lnTo>
                  <a:pt x="708629" y="6573"/>
                </a:lnTo>
                <a:lnTo>
                  <a:pt x="723364" y="8840"/>
                </a:lnTo>
                <a:lnTo>
                  <a:pt x="738098" y="11560"/>
                </a:lnTo>
                <a:lnTo>
                  <a:pt x="752607" y="14506"/>
                </a:lnTo>
                <a:lnTo>
                  <a:pt x="767115" y="17906"/>
                </a:lnTo>
                <a:lnTo>
                  <a:pt x="781623" y="21533"/>
                </a:lnTo>
                <a:lnTo>
                  <a:pt x="796131" y="25839"/>
                </a:lnTo>
                <a:lnTo>
                  <a:pt x="810412" y="30146"/>
                </a:lnTo>
                <a:lnTo>
                  <a:pt x="824694" y="34905"/>
                </a:lnTo>
                <a:lnTo>
                  <a:pt x="838975" y="40118"/>
                </a:lnTo>
                <a:lnTo>
                  <a:pt x="853030" y="45558"/>
                </a:lnTo>
                <a:lnTo>
                  <a:pt x="866858" y="51451"/>
                </a:lnTo>
                <a:lnTo>
                  <a:pt x="880686" y="57571"/>
                </a:lnTo>
                <a:lnTo>
                  <a:pt x="894514" y="64144"/>
                </a:lnTo>
                <a:lnTo>
                  <a:pt x="907888" y="71170"/>
                </a:lnTo>
                <a:lnTo>
                  <a:pt x="921263" y="78423"/>
                </a:lnTo>
                <a:lnTo>
                  <a:pt x="934638" y="85903"/>
                </a:lnTo>
                <a:lnTo>
                  <a:pt x="947786" y="93836"/>
                </a:lnTo>
                <a:lnTo>
                  <a:pt x="960934" y="102222"/>
                </a:lnTo>
                <a:lnTo>
                  <a:pt x="973401" y="110835"/>
                </a:lnTo>
                <a:lnTo>
                  <a:pt x="986096" y="119901"/>
                </a:lnTo>
                <a:lnTo>
                  <a:pt x="998791" y="129421"/>
                </a:lnTo>
                <a:lnTo>
                  <a:pt x="1010805" y="139167"/>
                </a:lnTo>
                <a:lnTo>
                  <a:pt x="1023046" y="149140"/>
                </a:lnTo>
                <a:lnTo>
                  <a:pt x="1034607" y="159793"/>
                </a:lnTo>
                <a:lnTo>
                  <a:pt x="1046395" y="170446"/>
                </a:lnTo>
                <a:lnTo>
                  <a:pt x="1057956" y="181779"/>
                </a:lnTo>
                <a:lnTo>
                  <a:pt x="1067251" y="191072"/>
                </a:lnTo>
                <a:lnTo>
                  <a:pt x="1076318" y="200591"/>
                </a:lnTo>
                <a:lnTo>
                  <a:pt x="1084932" y="210564"/>
                </a:lnTo>
                <a:lnTo>
                  <a:pt x="1093546" y="220310"/>
                </a:lnTo>
                <a:lnTo>
                  <a:pt x="1101934" y="230283"/>
                </a:lnTo>
                <a:lnTo>
                  <a:pt x="1110095" y="240709"/>
                </a:lnTo>
                <a:lnTo>
                  <a:pt x="1117802" y="250909"/>
                </a:lnTo>
                <a:lnTo>
                  <a:pt x="1125510" y="261108"/>
                </a:lnTo>
                <a:lnTo>
                  <a:pt x="1132764" y="271988"/>
                </a:lnTo>
                <a:lnTo>
                  <a:pt x="1139791" y="282414"/>
                </a:lnTo>
                <a:lnTo>
                  <a:pt x="1146592" y="293294"/>
                </a:lnTo>
                <a:lnTo>
                  <a:pt x="1153166" y="304173"/>
                </a:lnTo>
                <a:lnTo>
                  <a:pt x="1159513" y="315279"/>
                </a:lnTo>
                <a:lnTo>
                  <a:pt x="1165634" y="326159"/>
                </a:lnTo>
                <a:lnTo>
                  <a:pt x="1171527" y="337492"/>
                </a:lnTo>
                <a:lnTo>
                  <a:pt x="1177195" y="348598"/>
                </a:lnTo>
                <a:lnTo>
                  <a:pt x="1182408" y="360157"/>
                </a:lnTo>
                <a:lnTo>
                  <a:pt x="1187622" y="371490"/>
                </a:lnTo>
                <a:lnTo>
                  <a:pt x="1192610" y="383050"/>
                </a:lnTo>
                <a:lnTo>
                  <a:pt x="1197143" y="394609"/>
                </a:lnTo>
                <a:lnTo>
                  <a:pt x="1201677" y="406395"/>
                </a:lnTo>
                <a:lnTo>
                  <a:pt x="1205984" y="418181"/>
                </a:lnTo>
                <a:lnTo>
                  <a:pt x="1209611" y="429741"/>
                </a:lnTo>
                <a:lnTo>
                  <a:pt x="1213465" y="441754"/>
                </a:lnTo>
                <a:lnTo>
                  <a:pt x="1216865" y="453540"/>
                </a:lnTo>
                <a:lnTo>
                  <a:pt x="1219812" y="465552"/>
                </a:lnTo>
                <a:lnTo>
                  <a:pt x="1222986" y="477792"/>
                </a:lnTo>
                <a:lnTo>
                  <a:pt x="1225706" y="489578"/>
                </a:lnTo>
                <a:lnTo>
                  <a:pt x="1228200" y="501818"/>
                </a:lnTo>
                <a:lnTo>
                  <a:pt x="1230240" y="514057"/>
                </a:lnTo>
                <a:lnTo>
                  <a:pt x="1232280" y="526070"/>
                </a:lnTo>
                <a:lnTo>
                  <a:pt x="1233867" y="538536"/>
                </a:lnTo>
                <a:lnTo>
                  <a:pt x="1235680" y="550775"/>
                </a:lnTo>
                <a:lnTo>
                  <a:pt x="1236814" y="563015"/>
                </a:lnTo>
                <a:lnTo>
                  <a:pt x="1237720" y="575254"/>
                </a:lnTo>
                <a:lnTo>
                  <a:pt x="1238401" y="587720"/>
                </a:lnTo>
                <a:lnTo>
                  <a:pt x="1239081" y="599733"/>
                </a:lnTo>
                <a:lnTo>
                  <a:pt x="1239307" y="612199"/>
                </a:lnTo>
                <a:lnTo>
                  <a:pt x="1239307" y="624665"/>
                </a:lnTo>
                <a:lnTo>
                  <a:pt x="1239081" y="636678"/>
                </a:lnTo>
                <a:lnTo>
                  <a:pt x="1238627" y="649144"/>
                </a:lnTo>
                <a:lnTo>
                  <a:pt x="1237947" y="661610"/>
                </a:lnTo>
                <a:lnTo>
                  <a:pt x="1237040" y="673623"/>
                </a:lnTo>
                <a:lnTo>
                  <a:pt x="1235907" y="686089"/>
                </a:lnTo>
                <a:lnTo>
                  <a:pt x="1234320" y="698102"/>
                </a:lnTo>
                <a:lnTo>
                  <a:pt x="1232507" y="710341"/>
                </a:lnTo>
                <a:lnTo>
                  <a:pt x="1230693" y="722807"/>
                </a:lnTo>
                <a:lnTo>
                  <a:pt x="1228653" y="734820"/>
                </a:lnTo>
                <a:lnTo>
                  <a:pt x="1226159" y="746833"/>
                </a:lnTo>
                <a:lnTo>
                  <a:pt x="1223439" y="759073"/>
                </a:lnTo>
                <a:lnTo>
                  <a:pt x="1220719" y="771085"/>
                </a:lnTo>
                <a:lnTo>
                  <a:pt x="1217545" y="783098"/>
                </a:lnTo>
                <a:lnTo>
                  <a:pt x="1214145" y="795111"/>
                </a:lnTo>
                <a:lnTo>
                  <a:pt x="1210518" y="806897"/>
                </a:lnTo>
                <a:lnTo>
                  <a:pt x="1206664" y="818683"/>
                </a:lnTo>
                <a:lnTo>
                  <a:pt x="1202357" y="830469"/>
                </a:lnTo>
                <a:lnTo>
                  <a:pt x="1198277" y="842255"/>
                </a:lnTo>
                <a:lnTo>
                  <a:pt x="1193516" y="853588"/>
                </a:lnTo>
                <a:lnTo>
                  <a:pt x="1188529" y="865374"/>
                </a:lnTo>
                <a:lnTo>
                  <a:pt x="1183769" y="876934"/>
                </a:lnTo>
                <a:lnTo>
                  <a:pt x="1178328" y="888267"/>
                </a:lnTo>
                <a:lnTo>
                  <a:pt x="1172661" y="899599"/>
                </a:lnTo>
                <a:lnTo>
                  <a:pt x="1166767" y="910706"/>
                </a:lnTo>
                <a:lnTo>
                  <a:pt x="1160646" y="921812"/>
                </a:lnTo>
                <a:lnTo>
                  <a:pt x="1534229" y="1295115"/>
                </a:lnTo>
                <a:lnTo>
                  <a:pt x="1540350" y="1301461"/>
                </a:lnTo>
                <a:lnTo>
                  <a:pt x="1545790" y="1308034"/>
                </a:lnTo>
                <a:lnTo>
                  <a:pt x="1551231" y="1314607"/>
                </a:lnTo>
                <a:lnTo>
                  <a:pt x="1556445" y="1321407"/>
                </a:lnTo>
                <a:lnTo>
                  <a:pt x="1560752" y="1328433"/>
                </a:lnTo>
                <a:lnTo>
                  <a:pt x="1565286" y="1335460"/>
                </a:lnTo>
                <a:lnTo>
                  <a:pt x="1569366" y="1342713"/>
                </a:lnTo>
                <a:lnTo>
                  <a:pt x="1572766" y="1349966"/>
                </a:lnTo>
                <a:lnTo>
                  <a:pt x="1576167" y="1357219"/>
                </a:lnTo>
                <a:lnTo>
                  <a:pt x="1578887" y="1364698"/>
                </a:lnTo>
                <a:lnTo>
                  <a:pt x="1581381" y="1372178"/>
                </a:lnTo>
                <a:lnTo>
                  <a:pt x="1583648" y="1379658"/>
                </a:lnTo>
                <a:lnTo>
                  <a:pt x="1585461" y="1387137"/>
                </a:lnTo>
                <a:lnTo>
                  <a:pt x="1586821" y="1394617"/>
                </a:lnTo>
                <a:lnTo>
                  <a:pt x="1587955" y="1402323"/>
                </a:lnTo>
                <a:lnTo>
                  <a:pt x="1588635" y="1409803"/>
                </a:lnTo>
                <a:lnTo>
                  <a:pt x="1589088" y="1417283"/>
                </a:lnTo>
                <a:lnTo>
                  <a:pt x="1589088" y="1424762"/>
                </a:lnTo>
                <a:lnTo>
                  <a:pt x="1588861" y="1432242"/>
                </a:lnTo>
                <a:lnTo>
                  <a:pt x="1588181" y="1439495"/>
                </a:lnTo>
                <a:lnTo>
                  <a:pt x="1587274" y="1446748"/>
                </a:lnTo>
                <a:lnTo>
                  <a:pt x="1585914" y="1454001"/>
                </a:lnTo>
                <a:lnTo>
                  <a:pt x="1584101" y="1461027"/>
                </a:lnTo>
                <a:lnTo>
                  <a:pt x="1581834" y="1467827"/>
                </a:lnTo>
                <a:lnTo>
                  <a:pt x="1579340" y="1474627"/>
                </a:lnTo>
                <a:lnTo>
                  <a:pt x="1576620" y="1481200"/>
                </a:lnTo>
                <a:lnTo>
                  <a:pt x="1573220" y="1487773"/>
                </a:lnTo>
                <a:lnTo>
                  <a:pt x="1569593" y="1494119"/>
                </a:lnTo>
                <a:lnTo>
                  <a:pt x="1565512" y="1500239"/>
                </a:lnTo>
                <a:lnTo>
                  <a:pt x="1561432" y="1506132"/>
                </a:lnTo>
                <a:lnTo>
                  <a:pt x="1556445" y="1511572"/>
                </a:lnTo>
                <a:lnTo>
                  <a:pt x="1551231" y="1517011"/>
                </a:lnTo>
                <a:lnTo>
                  <a:pt x="1517228" y="1551237"/>
                </a:lnTo>
                <a:lnTo>
                  <a:pt x="1511787" y="1556223"/>
                </a:lnTo>
                <a:lnTo>
                  <a:pt x="1506120" y="1561209"/>
                </a:lnTo>
                <a:lnTo>
                  <a:pt x="1500226" y="1565516"/>
                </a:lnTo>
                <a:lnTo>
                  <a:pt x="1494106" y="1569369"/>
                </a:lnTo>
                <a:lnTo>
                  <a:pt x="1487985" y="1573222"/>
                </a:lnTo>
                <a:lnTo>
                  <a:pt x="1481411" y="1576395"/>
                </a:lnTo>
                <a:lnTo>
                  <a:pt x="1474837" y="1579342"/>
                </a:lnTo>
                <a:lnTo>
                  <a:pt x="1468036" y="1581835"/>
                </a:lnTo>
                <a:lnTo>
                  <a:pt x="1461009" y="1583875"/>
                </a:lnTo>
                <a:lnTo>
                  <a:pt x="1453982" y="1585688"/>
                </a:lnTo>
                <a:lnTo>
                  <a:pt x="1446728" y="1587275"/>
                </a:lnTo>
                <a:lnTo>
                  <a:pt x="1439474" y="1588182"/>
                </a:lnTo>
                <a:lnTo>
                  <a:pt x="1432219" y="1588862"/>
                </a:lnTo>
                <a:lnTo>
                  <a:pt x="1424739" y="1589088"/>
                </a:lnTo>
                <a:lnTo>
                  <a:pt x="1417258" y="1589088"/>
                </a:lnTo>
                <a:lnTo>
                  <a:pt x="1409777" y="1588862"/>
                </a:lnTo>
                <a:lnTo>
                  <a:pt x="1402296" y="1587955"/>
                </a:lnTo>
                <a:lnTo>
                  <a:pt x="1394589" y="1587048"/>
                </a:lnTo>
                <a:lnTo>
                  <a:pt x="1387108" y="1585235"/>
                </a:lnTo>
                <a:lnTo>
                  <a:pt x="1379628" y="1583422"/>
                </a:lnTo>
                <a:lnTo>
                  <a:pt x="1372147" y="1581382"/>
                </a:lnTo>
                <a:lnTo>
                  <a:pt x="1364666" y="1578662"/>
                </a:lnTo>
                <a:lnTo>
                  <a:pt x="1357186" y="1575942"/>
                </a:lnTo>
                <a:lnTo>
                  <a:pt x="1349931" y="1572769"/>
                </a:lnTo>
                <a:lnTo>
                  <a:pt x="1342677" y="1569142"/>
                </a:lnTo>
                <a:lnTo>
                  <a:pt x="1335423" y="1565289"/>
                </a:lnTo>
                <a:lnTo>
                  <a:pt x="1328396" y="1560756"/>
                </a:lnTo>
                <a:lnTo>
                  <a:pt x="1321369" y="1556223"/>
                </a:lnTo>
                <a:lnTo>
                  <a:pt x="1314568" y="1551237"/>
                </a:lnTo>
                <a:lnTo>
                  <a:pt x="1307994" y="1545797"/>
                </a:lnTo>
                <a:lnTo>
                  <a:pt x="1301420" y="1540130"/>
                </a:lnTo>
                <a:lnTo>
                  <a:pt x="1295299" y="1534011"/>
                </a:lnTo>
                <a:lnTo>
                  <a:pt x="921716" y="1160708"/>
                </a:lnTo>
                <a:lnTo>
                  <a:pt x="910835" y="1166827"/>
                </a:lnTo>
                <a:lnTo>
                  <a:pt x="899501" y="1172720"/>
                </a:lnTo>
                <a:lnTo>
                  <a:pt x="888166" y="1178160"/>
                </a:lnTo>
                <a:lnTo>
                  <a:pt x="876832" y="1183600"/>
                </a:lnTo>
                <a:lnTo>
                  <a:pt x="865498" y="1188586"/>
                </a:lnTo>
                <a:lnTo>
                  <a:pt x="853710" y="1193346"/>
                </a:lnTo>
                <a:lnTo>
                  <a:pt x="842375" y="1198106"/>
                </a:lnTo>
                <a:lnTo>
                  <a:pt x="830588" y="1202412"/>
                </a:lnTo>
                <a:lnTo>
                  <a:pt x="818573" y="1206492"/>
                </a:lnTo>
                <a:lnTo>
                  <a:pt x="807012" y="1210572"/>
                </a:lnTo>
                <a:lnTo>
                  <a:pt x="794997" y="1213972"/>
                </a:lnTo>
                <a:lnTo>
                  <a:pt x="783210" y="1217598"/>
                </a:lnTo>
                <a:lnTo>
                  <a:pt x="771195" y="1220545"/>
                </a:lnTo>
                <a:lnTo>
                  <a:pt x="758954" y="1223265"/>
                </a:lnTo>
                <a:lnTo>
                  <a:pt x="746939" y="1226211"/>
                </a:lnTo>
                <a:lnTo>
                  <a:pt x="734698" y="1228478"/>
                </a:lnTo>
                <a:lnTo>
                  <a:pt x="722457" y="1230518"/>
                </a:lnTo>
                <a:lnTo>
                  <a:pt x="710442" y="1232784"/>
                </a:lnTo>
                <a:lnTo>
                  <a:pt x="698201" y="1234371"/>
                </a:lnTo>
                <a:lnTo>
                  <a:pt x="685960" y="1235731"/>
                </a:lnTo>
                <a:lnTo>
                  <a:pt x="673719" y="1236864"/>
                </a:lnTo>
                <a:lnTo>
                  <a:pt x="661478" y="1237771"/>
                </a:lnTo>
                <a:lnTo>
                  <a:pt x="649010" y="1238451"/>
                </a:lnTo>
                <a:lnTo>
                  <a:pt x="636769" y="1239131"/>
                </a:lnTo>
                <a:lnTo>
                  <a:pt x="624527" y="1239357"/>
                </a:lnTo>
                <a:lnTo>
                  <a:pt x="612060" y="1239357"/>
                </a:lnTo>
                <a:lnTo>
                  <a:pt x="599818" y="1239131"/>
                </a:lnTo>
                <a:lnTo>
                  <a:pt x="587577" y="1238451"/>
                </a:lnTo>
                <a:lnTo>
                  <a:pt x="575109" y="1237544"/>
                </a:lnTo>
                <a:lnTo>
                  <a:pt x="562868" y="1236638"/>
                </a:lnTo>
                <a:lnTo>
                  <a:pt x="550627" y="1235504"/>
                </a:lnTo>
                <a:lnTo>
                  <a:pt x="538612" y="1233918"/>
                </a:lnTo>
                <a:lnTo>
                  <a:pt x="526145" y="1232331"/>
                </a:lnTo>
                <a:lnTo>
                  <a:pt x="513903" y="1230291"/>
                </a:lnTo>
                <a:lnTo>
                  <a:pt x="501889" y="1228025"/>
                </a:lnTo>
                <a:lnTo>
                  <a:pt x="489648" y="1225758"/>
                </a:lnTo>
                <a:lnTo>
                  <a:pt x="477633" y="1222811"/>
                </a:lnTo>
                <a:lnTo>
                  <a:pt x="465619" y="1219865"/>
                </a:lnTo>
                <a:lnTo>
                  <a:pt x="453604" y="1216918"/>
                </a:lnTo>
                <a:lnTo>
                  <a:pt x="441590" y="1213292"/>
                </a:lnTo>
                <a:lnTo>
                  <a:pt x="429802" y="1209665"/>
                </a:lnTo>
                <a:lnTo>
                  <a:pt x="418014" y="1205812"/>
                </a:lnTo>
                <a:lnTo>
                  <a:pt x="406453" y="1201506"/>
                </a:lnTo>
                <a:lnTo>
                  <a:pt x="394665" y="1197199"/>
                </a:lnTo>
                <a:lnTo>
                  <a:pt x="383104" y="1192440"/>
                </a:lnTo>
                <a:lnTo>
                  <a:pt x="371543" y="1187680"/>
                </a:lnTo>
                <a:lnTo>
                  <a:pt x="359982" y="1182467"/>
                </a:lnTo>
                <a:lnTo>
                  <a:pt x="348647" y="1177027"/>
                </a:lnTo>
                <a:lnTo>
                  <a:pt x="337313" y="1171360"/>
                </a:lnTo>
                <a:lnTo>
                  <a:pt x="326205" y="1165694"/>
                </a:lnTo>
                <a:lnTo>
                  <a:pt x="315097" y="1159574"/>
                </a:lnTo>
                <a:lnTo>
                  <a:pt x="304216" y="1153228"/>
                </a:lnTo>
                <a:lnTo>
                  <a:pt x="293109" y="1146655"/>
                </a:lnTo>
                <a:lnTo>
                  <a:pt x="282454" y="1139629"/>
                </a:lnTo>
                <a:lnTo>
                  <a:pt x="272026" y="1132602"/>
                </a:lnTo>
                <a:lnTo>
                  <a:pt x="261145" y="1125349"/>
                </a:lnTo>
                <a:lnTo>
                  <a:pt x="250944" y="1117643"/>
                </a:lnTo>
                <a:lnTo>
                  <a:pt x="240517" y="1109937"/>
                </a:lnTo>
                <a:lnTo>
                  <a:pt x="230316" y="1101777"/>
                </a:lnTo>
                <a:lnTo>
                  <a:pt x="220341" y="1093617"/>
                </a:lnTo>
                <a:lnTo>
                  <a:pt x="210367" y="1085004"/>
                </a:lnTo>
                <a:lnTo>
                  <a:pt x="200620" y="1076391"/>
                </a:lnTo>
                <a:lnTo>
                  <a:pt x="191099" y="1067099"/>
                </a:lnTo>
                <a:lnTo>
                  <a:pt x="181578" y="1057806"/>
                </a:lnTo>
                <a:lnTo>
                  <a:pt x="170470" y="1046473"/>
                </a:lnTo>
                <a:lnTo>
                  <a:pt x="159589" y="1034913"/>
                </a:lnTo>
                <a:lnTo>
                  <a:pt x="149161" y="1022901"/>
                </a:lnTo>
                <a:lnTo>
                  <a:pt x="139187" y="1010888"/>
                </a:lnTo>
                <a:lnTo>
                  <a:pt x="129213" y="998648"/>
                </a:lnTo>
                <a:lnTo>
                  <a:pt x="119918" y="985956"/>
                </a:lnTo>
                <a:lnTo>
                  <a:pt x="110851" y="973489"/>
                </a:lnTo>
                <a:lnTo>
                  <a:pt x="102237" y="960797"/>
                </a:lnTo>
                <a:lnTo>
                  <a:pt x="93849" y="947651"/>
                </a:lnTo>
                <a:lnTo>
                  <a:pt x="85688" y="934505"/>
                </a:lnTo>
                <a:lnTo>
                  <a:pt x="78208" y="921358"/>
                </a:lnTo>
                <a:lnTo>
                  <a:pt x="70954" y="907986"/>
                </a:lnTo>
                <a:lnTo>
                  <a:pt x="64153" y="894386"/>
                </a:lnTo>
                <a:lnTo>
                  <a:pt x="57579" y="880560"/>
                </a:lnTo>
                <a:lnTo>
                  <a:pt x="51232" y="866734"/>
                </a:lnTo>
                <a:lnTo>
                  <a:pt x="45338" y="852908"/>
                </a:lnTo>
                <a:lnTo>
                  <a:pt x="39897" y="838856"/>
                </a:lnTo>
                <a:lnTo>
                  <a:pt x="34910" y="824803"/>
                </a:lnTo>
                <a:lnTo>
                  <a:pt x="30150" y="810524"/>
                </a:lnTo>
                <a:lnTo>
                  <a:pt x="25616" y="796244"/>
                </a:lnTo>
                <a:lnTo>
                  <a:pt x="21535" y="781738"/>
                </a:lnTo>
                <a:lnTo>
                  <a:pt x="17682" y="767232"/>
                </a:lnTo>
                <a:lnTo>
                  <a:pt x="14508" y="752726"/>
                </a:lnTo>
                <a:lnTo>
                  <a:pt x="11334" y="738220"/>
                </a:lnTo>
                <a:lnTo>
                  <a:pt x="8841" y="723487"/>
                </a:lnTo>
                <a:lnTo>
                  <a:pt x="6574" y="708755"/>
                </a:lnTo>
                <a:lnTo>
                  <a:pt x="4307" y="694022"/>
                </a:lnTo>
                <a:lnTo>
                  <a:pt x="2947" y="679289"/>
                </a:lnTo>
                <a:lnTo>
                  <a:pt x="1587" y="664330"/>
                </a:lnTo>
                <a:lnTo>
                  <a:pt x="680" y="649597"/>
                </a:lnTo>
                <a:lnTo>
                  <a:pt x="227" y="634638"/>
                </a:lnTo>
                <a:lnTo>
                  <a:pt x="0" y="619905"/>
                </a:lnTo>
                <a:lnTo>
                  <a:pt x="227" y="604946"/>
                </a:lnTo>
                <a:lnTo>
                  <a:pt x="680" y="589987"/>
                </a:lnTo>
                <a:lnTo>
                  <a:pt x="1587" y="575254"/>
                </a:lnTo>
                <a:lnTo>
                  <a:pt x="2947" y="560295"/>
                </a:lnTo>
                <a:lnTo>
                  <a:pt x="4307" y="545562"/>
                </a:lnTo>
                <a:lnTo>
                  <a:pt x="6574" y="530830"/>
                </a:lnTo>
                <a:lnTo>
                  <a:pt x="8841" y="516097"/>
                </a:lnTo>
                <a:lnTo>
                  <a:pt x="11334" y="501364"/>
                </a:lnTo>
                <a:lnTo>
                  <a:pt x="14508" y="486858"/>
                </a:lnTo>
                <a:lnTo>
                  <a:pt x="17682" y="472352"/>
                </a:lnTo>
                <a:lnTo>
                  <a:pt x="21535" y="457846"/>
                </a:lnTo>
                <a:lnTo>
                  <a:pt x="25616" y="443340"/>
                </a:lnTo>
                <a:lnTo>
                  <a:pt x="30150" y="429061"/>
                </a:lnTo>
                <a:lnTo>
                  <a:pt x="34910" y="414781"/>
                </a:lnTo>
                <a:lnTo>
                  <a:pt x="39897" y="400502"/>
                </a:lnTo>
                <a:lnTo>
                  <a:pt x="45338" y="386449"/>
                </a:lnTo>
                <a:lnTo>
                  <a:pt x="51232" y="372850"/>
                </a:lnTo>
                <a:lnTo>
                  <a:pt x="57579" y="359024"/>
                </a:lnTo>
                <a:lnTo>
                  <a:pt x="64153" y="345198"/>
                </a:lnTo>
                <a:lnTo>
                  <a:pt x="70954" y="331599"/>
                </a:lnTo>
                <a:lnTo>
                  <a:pt x="78208" y="318226"/>
                </a:lnTo>
                <a:lnTo>
                  <a:pt x="85688" y="304853"/>
                </a:lnTo>
                <a:lnTo>
                  <a:pt x="93849" y="291934"/>
                </a:lnTo>
                <a:lnTo>
                  <a:pt x="102237" y="278788"/>
                </a:lnTo>
                <a:lnTo>
                  <a:pt x="110851" y="266095"/>
                </a:lnTo>
                <a:lnTo>
                  <a:pt x="119918" y="253402"/>
                </a:lnTo>
                <a:lnTo>
                  <a:pt x="129213" y="240936"/>
                </a:lnTo>
                <a:lnTo>
                  <a:pt x="139187" y="228697"/>
                </a:lnTo>
                <a:lnTo>
                  <a:pt x="149161" y="216457"/>
                </a:lnTo>
                <a:lnTo>
                  <a:pt x="159589" y="204671"/>
                </a:lnTo>
                <a:lnTo>
                  <a:pt x="170470" y="193111"/>
                </a:lnTo>
                <a:lnTo>
                  <a:pt x="181578" y="181779"/>
                </a:lnTo>
                <a:lnTo>
                  <a:pt x="193139" y="170446"/>
                </a:lnTo>
                <a:lnTo>
                  <a:pt x="204473" y="159793"/>
                </a:lnTo>
                <a:lnTo>
                  <a:pt x="216488" y="149140"/>
                </a:lnTo>
                <a:lnTo>
                  <a:pt x="228729" y="139167"/>
                </a:lnTo>
                <a:lnTo>
                  <a:pt x="240743" y="129421"/>
                </a:lnTo>
                <a:lnTo>
                  <a:pt x="253438" y="119901"/>
                </a:lnTo>
                <a:lnTo>
                  <a:pt x="266133" y="110835"/>
                </a:lnTo>
                <a:lnTo>
                  <a:pt x="278600" y="102222"/>
                </a:lnTo>
                <a:lnTo>
                  <a:pt x="291748" y="93836"/>
                </a:lnTo>
                <a:lnTo>
                  <a:pt x="304896" y="85903"/>
                </a:lnTo>
                <a:lnTo>
                  <a:pt x="318271" y="78423"/>
                </a:lnTo>
                <a:lnTo>
                  <a:pt x="331646" y="71170"/>
                </a:lnTo>
                <a:lnTo>
                  <a:pt x="345020" y="64144"/>
                </a:lnTo>
                <a:lnTo>
                  <a:pt x="358848" y="57571"/>
                </a:lnTo>
                <a:lnTo>
                  <a:pt x="372676" y="51451"/>
                </a:lnTo>
                <a:lnTo>
                  <a:pt x="386504" y="45558"/>
                </a:lnTo>
                <a:lnTo>
                  <a:pt x="400559" y="40118"/>
                </a:lnTo>
                <a:lnTo>
                  <a:pt x="414840" y="34905"/>
                </a:lnTo>
                <a:lnTo>
                  <a:pt x="429122" y="30146"/>
                </a:lnTo>
                <a:lnTo>
                  <a:pt x="443403" y="25839"/>
                </a:lnTo>
                <a:lnTo>
                  <a:pt x="457911" y="21533"/>
                </a:lnTo>
                <a:lnTo>
                  <a:pt x="472419" y="17906"/>
                </a:lnTo>
                <a:lnTo>
                  <a:pt x="486927" y="14506"/>
                </a:lnTo>
                <a:lnTo>
                  <a:pt x="501435" y="11560"/>
                </a:lnTo>
                <a:lnTo>
                  <a:pt x="515944" y="8840"/>
                </a:lnTo>
                <a:lnTo>
                  <a:pt x="530678" y="6573"/>
                </a:lnTo>
                <a:lnTo>
                  <a:pt x="545413" y="4533"/>
                </a:lnTo>
                <a:lnTo>
                  <a:pt x="560148" y="3173"/>
                </a:lnTo>
                <a:lnTo>
                  <a:pt x="575109" y="1587"/>
                </a:lnTo>
                <a:lnTo>
                  <a:pt x="589844" y="907"/>
                </a:lnTo>
                <a:lnTo>
                  <a:pt x="604806" y="227"/>
                </a:lnTo>
                <a:lnTo>
                  <a:pt x="61954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2109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315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"/>
                            </p:stCondLst>
                            <p:childTnLst>
                              <p:par>
                                <p:cTn id="2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4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750"/>
                            </p:stCondLst>
                            <p:childTnLst>
                              <p:par>
                                <p:cTn id="5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4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4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650"/>
                            </p:stCondLst>
                            <p:childTnLst>
                              <p:par>
                                <p:cTn id="6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4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0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550"/>
                            </p:stCondLst>
                            <p:childTnLst>
                              <p:par>
                                <p:cTn id="8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4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3" dur="4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450"/>
                            </p:stCondLst>
                            <p:childTnLst>
                              <p:par>
                                <p:cTn id="9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950"/>
                            </p:stCondLst>
                            <p:childTnLst>
                              <p:par>
                                <p:cTn id="10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950"/>
                            </p:stCondLst>
                            <p:childTnLst>
                              <p:par>
                                <p:cTn id="10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7700"/>
                            </p:stCondLst>
                            <p:childTnLst>
                              <p:par>
                                <p:cTn id="114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8200"/>
                            </p:stCondLst>
                            <p:childTnLst>
                              <p:par>
                                <p:cTn id="1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38" grpId="0"/>
      <p:bldP spid="39" grpId="0"/>
      <p:bldP spid="47" grpId="0"/>
      <p:bldP spid="48" grpId="0"/>
      <p:bldP spid="59" grpId="0"/>
      <p:bldP spid="60" grpId="0"/>
      <p:bldP spid="66" grpId="0"/>
      <p:bldP spid="75" grpId="0"/>
      <p:bldP spid="8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32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79" name="组合 78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80" name="组合 7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83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2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5" name="KSO_Shape"/>
          <p:cNvSpPr>
            <a:spLocks/>
          </p:cNvSpPr>
          <p:nvPr/>
        </p:nvSpPr>
        <p:spPr bwMode="auto">
          <a:xfrm>
            <a:off x="774380" y="360098"/>
            <a:ext cx="321298" cy="321298"/>
          </a:xfrm>
          <a:custGeom>
            <a:avLst/>
            <a:gdLst>
              <a:gd name="T0" fmla="*/ 984018 w 1589088"/>
              <a:gd name="T1" fmla="*/ 589506 h 1589088"/>
              <a:gd name="T2" fmla="*/ 955171 w 1589088"/>
              <a:gd name="T3" fmla="*/ 645802 h 1589088"/>
              <a:gd name="T4" fmla="*/ 898294 w 1589088"/>
              <a:gd name="T5" fmla="*/ 673272 h 1589088"/>
              <a:gd name="T6" fmla="*/ 881422 w 1589088"/>
              <a:gd name="T7" fmla="*/ 964824 h 1589088"/>
              <a:gd name="T8" fmla="*/ 873530 w 1589088"/>
              <a:gd name="T9" fmla="*/ 1040159 h 1589088"/>
              <a:gd name="T10" fmla="*/ 824817 w 1589088"/>
              <a:gd name="T11" fmla="*/ 1084490 h 1589088"/>
              <a:gd name="T12" fmla="*/ 756238 w 1589088"/>
              <a:gd name="T13" fmla="*/ 1088026 h 1589088"/>
              <a:gd name="T14" fmla="*/ 703444 w 1589088"/>
              <a:gd name="T15" fmla="*/ 1048590 h 1589088"/>
              <a:gd name="T16" fmla="*/ 686571 w 1589088"/>
              <a:gd name="T17" fmla="*/ 985493 h 1589088"/>
              <a:gd name="T18" fmla="*/ 486007 w 1589088"/>
              <a:gd name="T19" fmla="*/ 893024 h 1589088"/>
              <a:gd name="T20" fmla="*/ 398106 w 1589088"/>
              <a:gd name="T21" fmla="*/ 820680 h 1589088"/>
              <a:gd name="T22" fmla="*/ 402189 w 1589088"/>
              <a:gd name="T23" fmla="*/ 755134 h 1589088"/>
              <a:gd name="T24" fmla="*/ 446547 w 1589088"/>
              <a:gd name="T25" fmla="*/ 706452 h 1589088"/>
              <a:gd name="T26" fmla="*/ 514037 w 1589088"/>
              <a:gd name="T27" fmla="*/ 696389 h 1589088"/>
              <a:gd name="T28" fmla="*/ 570641 w 1589088"/>
              <a:gd name="T29" fmla="*/ 730385 h 1589088"/>
              <a:gd name="T30" fmla="*/ 593501 w 1589088"/>
              <a:gd name="T31" fmla="*/ 794027 h 1589088"/>
              <a:gd name="T32" fmla="*/ 818558 w 1589088"/>
              <a:gd name="T33" fmla="*/ 648522 h 1589088"/>
              <a:gd name="T34" fmla="*/ 785901 w 1589088"/>
              <a:gd name="T35" fmla="*/ 575091 h 1589088"/>
              <a:gd name="T36" fmla="*/ 808761 w 1589088"/>
              <a:gd name="T37" fmla="*/ 511721 h 1589088"/>
              <a:gd name="T38" fmla="*/ 865365 w 1589088"/>
              <a:gd name="T39" fmla="*/ 477726 h 1589088"/>
              <a:gd name="T40" fmla="*/ 728574 w 1589088"/>
              <a:gd name="T41" fmla="*/ 144010 h 1589088"/>
              <a:gd name="T42" fmla="*/ 531280 w 1589088"/>
              <a:gd name="T43" fmla="*/ 182593 h 1589088"/>
              <a:gd name="T44" fmla="*/ 353281 w 1589088"/>
              <a:gd name="T45" fmla="*/ 288291 h 1589088"/>
              <a:gd name="T46" fmla="*/ 219577 w 1589088"/>
              <a:gd name="T47" fmla="*/ 451592 h 1589088"/>
              <a:gd name="T48" fmla="*/ 152454 w 1589088"/>
              <a:gd name="T49" fmla="*/ 642880 h 1589088"/>
              <a:gd name="T50" fmla="*/ 152454 w 1589088"/>
              <a:gd name="T51" fmla="*/ 843135 h 1589088"/>
              <a:gd name="T52" fmla="*/ 219577 w 1589088"/>
              <a:gd name="T53" fmla="*/ 1034422 h 1589088"/>
              <a:gd name="T54" fmla="*/ 353281 w 1589088"/>
              <a:gd name="T55" fmla="*/ 1197724 h 1589088"/>
              <a:gd name="T56" fmla="*/ 531280 w 1589088"/>
              <a:gd name="T57" fmla="*/ 1303421 h 1589088"/>
              <a:gd name="T58" fmla="*/ 728574 w 1589088"/>
              <a:gd name="T59" fmla="*/ 1341734 h 1589088"/>
              <a:gd name="T60" fmla="*/ 927227 w 1589088"/>
              <a:gd name="T61" fmla="*/ 1312931 h 1589088"/>
              <a:gd name="T62" fmla="*/ 1109302 w 1589088"/>
              <a:gd name="T63" fmla="*/ 1217015 h 1589088"/>
              <a:gd name="T64" fmla="*/ 1251431 w 1589088"/>
              <a:gd name="T65" fmla="*/ 1059964 h 1589088"/>
              <a:gd name="T66" fmla="*/ 1328065 w 1589088"/>
              <a:gd name="T67" fmla="*/ 871393 h 1589088"/>
              <a:gd name="T68" fmla="*/ 1337576 w 1589088"/>
              <a:gd name="T69" fmla="*/ 671410 h 1589088"/>
              <a:gd name="T70" fmla="*/ 1280237 w 1589088"/>
              <a:gd name="T71" fmla="*/ 477677 h 1589088"/>
              <a:gd name="T72" fmla="*/ 1155500 w 1589088"/>
              <a:gd name="T73" fmla="*/ 308670 h 1589088"/>
              <a:gd name="T74" fmla="*/ 981849 w 1589088"/>
              <a:gd name="T75" fmla="*/ 193462 h 1589088"/>
              <a:gd name="T76" fmla="*/ 785915 w 1589088"/>
              <a:gd name="T77" fmla="*/ 145640 h 1589088"/>
              <a:gd name="T78" fmla="*/ 902226 w 1589088"/>
              <a:gd name="T79" fmla="*/ 17390 h 1589088"/>
              <a:gd name="T80" fmla="*/ 1136207 w 1589088"/>
              <a:gd name="T81" fmla="*/ 112491 h 1589088"/>
              <a:gd name="T82" fmla="*/ 1320999 w 1589088"/>
              <a:gd name="T83" fmla="*/ 276063 h 1589088"/>
              <a:gd name="T84" fmla="*/ 1429702 w 1589088"/>
              <a:gd name="T85" fmla="*/ 459201 h 1589088"/>
              <a:gd name="T86" fmla="*/ 1481334 w 1589088"/>
              <a:gd name="T87" fmla="*/ 660270 h 1589088"/>
              <a:gd name="T88" fmla="*/ 1475356 w 1589088"/>
              <a:gd name="T89" fmla="*/ 866502 h 1589088"/>
              <a:gd name="T90" fmla="*/ 1412581 w 1589088"/>
              <a:gd name="T91" fmla="*/ 1064855 h 1589088"/>
              <a:gd name="T92" fmla="*/ 1892771 w 1589088"/>
              <a:gd name="T93" fmla="*/ 1636001 h 1589088"/>
              <a:gd name="T94" fmla="*/ 1896304 w 1589088"/>
              <a:gd name="T95" fmla="*/ 1759632 h 1589088"/>
              <a:gd name="T96" fmla="*/ 1783798 w 1589088"/>
              <a:gd name="T97" fmla="*/ 1885980 h 1589088"/>
              <a:gd name="T98" fmla="*/ 1662866 w 1589088"/>
              <a:gd name="T99" fmla="*/ 1900381 h 1589088"/>
              <a:gd name="T100" fmla="*/ 1104954 w 1589088"/>
              <a:gd name="T101" fmla="*/ 1391458 h 1589088"/>
              <a:gd name="T102" fmla="*/ 909835 w 1589088"/>
              <a:gd name="T103" fmla="*/ 1466451 h 1589088"/>
              <a:gd name="T104" fmla="*/ 704388 w 1589088"/>
              <a:gd name="T105" fmla="*/ 1484656 h 1589088"/>
              <a:gd name="T106" fmla="*/ 501116 w 1589088"/>
              <a:gd name="T107" fmla="*/ 1445528 h 1589088"/>
              <a:gd name="T108" fmla="*/ 313061 w 1589088"/>
              <a:gd name="T109" fmla="*/ 1349069 h 1589088"/>
              <a:gd name="T110" fmla="*/ 143758 w 1589088"/>
              <a:gd name="T111" fmla="*/ 1181965 h 1589088"/>
              <a:gd name="T112" fmla="*/ 30708 w 1589088"/>
              <a:gd name="T113" fmla="*/ 954538 h 1589088"/>
              <a:gd name="T114" fmla="*/ 815 w 1589088"/>
              <a:gd name="T115" fmla="*/ 707277 h 1589088"/>
              <a:gd name="T116" fmla="*/ 54351 w 1589088"/>
              <a:gd name="T117" fmla="*/ 463275 h 1589088"/>
              <a:gd name="T118" fmla="*/ 191315 w 1589088"/>
              <a:gd name="T119" fmla="*/ 245360 h 1589088"/>
              <a:gd name="T120" fmla="*/ 397577 w 1589088"/>
              <a:gd name="T121" fmla="*/ 85319 h 1589088"/>
              <a:gd name="T122" fmla="*/ 636177 w 1589088"/>
              <a:gd name="T123" fmla="*/ 7880 h 158908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589088" h="1589088">
                <a:moveTo>
                  <a:pt x="916859" y="288925"/>
                </a:moveTo>
                <a:lnTo>
                  <a:pt x="954088" y="332030"/>
                </a:lnTo>
                <a:lnTo>
                  <a:pt x="816067" y="450682"/>
                </a:lnTo>
                <a:lnTo>
                  <a:pt x="817430" y="454085"/>
                </a:lnTo>
                <a:lnTo>
                  <a:pt x="818338" y="457488"/>
                </a:lnTo>
                <a:lnTo>
                  <a:pt x="819246" y="461118"/>
                </a:lnTo>
                <a:lnTo>
                  <a:pt x="820381" y="464748"/>
                </a:lnTo>
                <a:lnTo>
                  <a:pt x="820835" y="468378"/>
                </a:lnTo>
                <a:lnTo>
                  <a:pt x="821289" y="472008"/>
                </a:lnTo>
                <a:lnTo>
                  <a:pt x="821743" y="475865"/>
                </a:lnTo>
                <a:lnTo>
                  <a:pt x="821743" y="479722"/>
                </a:lnTo>
                <a:lnTo>
                  <a:pt x="821743" y="483805"/>
                </a:lnTo>
                <a:lnTo>
                  <a:pt x="821289" y="487662"/>
                </a:lnTo>
                <a:lnTo>
                  <a:pt x="820835" y="491746"/>
                </a:lnTo>
                <a:lnTo>
                  <a:pt x="820154" y="495602"/>
                </a:lnTo>
                <a:lnTo>
                  <a:pt x="819246" y="499459"/>
                </a:lnTo>
                <a:lnTo>
                  <a:pt x="818338" y="503089"/>
                </a:lnTo>
                <a:lnTo>
                  <a:pt x="816976" y="506946"/>
                </a:lnTo>
                <a:lnTo>
                  <a:pt x="815840" y="510349"/>
                </a:lnTo>
                <a:lnTo>
                  <a:pt x="814251" y="513979"/>
                </a:lnTo>
                <a:lnTo>
                  <a:pt x="812662" y="517382"/>
                </a:lnTo>
                <a:lnTo>
                  <a:pt x="810619" y="520785"/>
                </a:lnTo>
                <a:lnTo>
                  <a:pt x="808803" y="523961"/>
                </a:lnTo>
                <a:lnTo>
                  <a:pt x="806760" y="527137"/>
                </a:lnTo>
                <a:lnTo>
                  <a:pt x="804263" y="530313"/>
                </a:lnTo>
                <a:lnTo>
                  <a:pt x="801993" y="533036"/>
                </a:lnTo>
                <a:lnTo>
                  <a:pt x="799496" y="535985"/>
                </a:lnTo>
                <a:lnTo>
                  <a:pt x="796772" y="538707"/>
                </a:lnTo>
                <a:lnTo>
                  <a:pt x="794048" y="541203"/>
                </a:lnTo>
                <a:lnTo>
                  <a:pt x="791324" y="543698"/>
                </a:lnTo>
                <a:lnTo>
                  <a:pt x="788146" y="545967"/>
                </a:lnTo>
                <a:lnTo>
                  <a:pt x="785194" y="548009"/>
                </a:lnTo>
                <a:lnTo>
                  <a:pt x="781789" y="550051"/>
                </a:lnTo>
                <a:lnTo>
                  <a:pt x="778611" y="552093"/>
                </a:lnTo>
                <a:lnTo>
                  <a:pt x="775433" y="553908"/>
                </a:lnTo>
                <a:lnTo>
                  <a:pt x="771801" y="555496"/>
                </a:lnTo>
                <a:lnTo>
                  <a:pt x="768396" y="556857"/>
                </a:lnTo>
                <a:lnTo>
                  <a:pt x="764537" y="558218"/>
                </a:lnTo>
                <a:lnTo>
                  <a:pt x="760905" y="559352"/>
                </a:lnTo>
                <a:lnTo>
                  <a:pt x="757046" y="560260"/>
                </a:lnTo>
                <a:lnTo>
                  <a:pt x="753413" y="560940"/>
                </a:lnTo>
                <a:lnTo>
                  <a:pt x="749327" y="561621"/>
                </a:lnTo>
                <a:lnTo>
                  <a:pt x="745241" y="562075"/>
                </a:lnTo>
                <a:lnTo>
                  <a:pt x="692121" y="754005"/>
                </a:lnTo>
                <a:lnTo>
                  <a:pt x="697343" y="756728"/>
                </a:lnTo>
                <a:lnTo>
                  <a:pt x="702110" y="759904"/>
                </a:lnTo>
                <a:lnTo>
                  <a:pt x="706650" y="763080"/>
                </a:lnTo>
                <a:lnTo>
                  <a:pt x="710963" y="766937"/>
                </a:lnTo>
                <a:lnTo>
                  <a:pt x="715049" y="770794"/>
                </a:lnTo>
                <a:lnTo>
                  <a:pt x="718908" y="774877"/>
                </a:lnTo>
                <a:lnTo>
                  <a:pt x="722313" y="779188"/>
                </a:lnTo>
                <a:lnTo>
                  <a:pt x="725718" y="783952"/>
                </a:lnTo>
                <a:lnTo>
                  <a:pt x="728670" y="788943"/>
                </a:lnTo>
                <a:lnTo>
                  <a:pt x="731167" y="793934"/>
                </a:lnTo>
                <a:lnTo>
                  <a:pt x="733437" y="799379"/>
                </a:lnTo>
                <a:lnTo>
                  <a:pt x="735253" y="804824"/>
                </a:lnTo>
                <a:lnTo>
                  <a:pt x="736615" y="810496"/>
                </a:lnTo>
                <a:lnTo>
                  <a:pt x="737750" y="816167"/>
                </a:lnTo>
                <a:lnTo>
                  <a:pt x="738431" y="822066"/>
                </a:lnTo>
                <a:lnTo>
                  <a:pt x="738658" y="828191"/>
                </a:lnTo>
                <a:lnTo>
                  <a:pt x="738658" y="832729"/>
                </a:lnTo>
                <a:lnTo>
                  <a:pt x="738431" y="836812"/>
                </a:lnTo>
                <a:lnTo>
                  <a:pt x="737523" y="840896"/>
                </a:lnTo>
                <a:lnTo>
                  <a:pt x="736842" y="844980"/>
                </a:lnTo>
                <a:lnTo>
                  <a:pt x="735934" y="849063"/>
                </a:lnTo>
                <a:lnTo>
                  <a:pt x="734799" y="852920"/>
                </a:lnTo>
                <a:lnTo>
                  <a:pt x="733664" y="856777"/>
                </a:lnTo>
                <a:lnTo>
                  <a:pt x="732075" y="860407"/>
                </a:lnTo>
                <a:lnTo>
                  <a:pt x="730259" y="864263"/>
                </a:lnTo>
                <a:lnTo>
                  <a:pt x="728670" y="867666"/>
                </a:lnTo>
                <a:lnTo>
                  <a:pt x="726626" y="871296"/>
                </a:lnTo>
                <a:lnTo>
                  <a:pt x="724583" y="874699"/>
                </a:lnTo>
                <a:lnTo>
                  <a:pt x="722086" y="877876"/>
                </a:lnTo>
                <a:lnTo>
                  <a:pt x="719589" y="881052"/>
                </a:lnTo>
                <a:lnTo>
                  <a:pt x="717092" y="884228"/>
                </a:lnTo>
                <a:lnTo>
                  <a:pt x="714141" y="886950"/>
                </a:lnTo>
                <a:lnTo>
                  <a:pt x="711417" y="889673"/>
                </a:lnTo>
                <a:lnTo>
                  <a:pt x="708239" y="892395"/>
                </a:lnTo>
                <a:lnTo>
                  <a:pt x="705288" y="894891"/>
                </a:lnTo>
                <a:lnTo>
                  <a:pt x="702110" y="896933"/>
                </a:lnTo>
                <a:lnTo>
                  <a:pt x="698705" y="899428"/>
                </a:lnTo>
                <a:lnTo>
                  <a:pt x="695299" y="901243"/>
                </a:lnTo>
                <a:lnTo>
                  <a:pt x="691440" y="903058"/>
                </a:lnTo>
                <a:lnTo>
                  <a:pt x="688035" y="904646"/>
                </a:lnTo>
                <a:lnTo>
                  <a:pt x="684176" y="906234"/>
                </a:lnTo>
                <a:lnTo>
                  <a:pt x="680317" y="907595"/>
                </a:lnTo>
                <a:lnTo>
                  <a:pt x="676231" y="908730"/>
                </a:lnTo>
                <a:lnTo>
                  <a:pt x="672372" y="909637"/>
                </a:lnTo>
                <a:lnTo>
                  <a:pt x="668286" y="910318"/>
                </a:lnTo>
                <a:lnTo>
                  <a:pt x="664199" y="910771"/>
                </a:lnTo>
                <a:lnTo>
                  <a:pt x="659886" y="911225"/>
                </a:lnTo>
                <a:lnTo>
                  <a:pt x="655573" y="911225"/>
                </a:lnTo>
                <a:lnTo>
                  <a:pt x="651260" y="911225"/>
                </a:lnTo>
                <a:lnTo>
                  <a:pt x="646947" y="910771"/>
                </a:lnTo>
                <a:lnTo>
                  <a:pt x="643088" y="910318"/>
                </a:lnTo>
                <a:lnTo>
                  <a:pt x="638775" y="909637"/>
                </a:lnTo>
                <a:lnTo>
                  <a:pt x="634915" y="908730"/>
                </a:lnTo>
                <a:lnTo>
                  <a:pt x="630829" y="907595"/>
                </a:lnTo>
                <a:lnTo>
                  <a:pt x="627197" y="906234"/>
                </a:lnTo>
                <a:lnTo>
                  <a:pt x="623338" y="904646"/>
                </a:lnTo>
                <a:lnTo>
                  <a:pt x="619706" y="903058"/>
                </a:lnTo>
                <a:lnTo>
                  <a:pt x="616074" y="901243"/>
                </a:lnTo>
                <a:lnTo>
                  <a:pt x="612669" y="899428"/>
                </a:lnTo>
                <a:lnTo>
                  <a:pt x="609037" y="896933"/>
                </a:lnTo>
                <a:lnTo>
                  <a:pt x="605858" y="894891"/>
                </a:lnTo>
                <a:lnTo>
                  <a:pt x="602680" y="892395"/>
                </a:lnTo>
                <a:lnTo>
                  <a:pt x="599729" y="889673"/>
                </a:lnTo>
                <a:lnTo>
                  <a:pt x="596778" y="886950"/>
                </a:lnTo>
                <a:lnTo>
                  <a:pt x="594054" y="884228"/>
                </a:lnTo>
                <a:lnTo>
                  <a:pt x="591557" y="881052"/>
                </a:lnTo>
                <a:lnTo>
                  <a:pt x="588833" y="877876"/>
                </a:lnTo>
                <a:lnTo>
                  <a:pt x="586790" y="874699"/>
                </a:lnTo>
                <a:lnTo>
                  <a:pt x="584520" y="871296"/>
                </a:lnTo>
                <a:lnTo>
                  <a:pt x="582704" y="867666"/>
                </a:lnTo>
                <a:lnTo>
                  <a:pt x="580661" y="864263"/>
                </a:lnTo>
                <a:lnTo>
                  <a:pt x="579072" y="860407"/>
                </a:lnTo>
                <a:lnTo>
                  <a:pt x="577710" y="856777"/>
                </a:lnTo>
                <a:lnTo>
                  <a:pt x="576348" y="852920"/>
                </a:lnTo>
                <a:lnTo>
                  <a:pt x="575212" y="849063"/>
                </a:lnTo>
                <a:lnTo>
                  <a:pt x="574077" y="844980"/>
                </a:lnTo>
                <a:lnTo>
                  <a:pt x="573396" y="840896"/>
                </a:lnTo>
                <a:lnTo>
                  <a:pt x="572942" y="836812"/>
                </a:lnTo>
                <a:lnTo>
                  <a:pt x="572488" y="832729"/>
                </a:lnTo>
                <a:lnTo>
                  <a:pt x="572488" y="828191"/>
                </a:lnTo>
                <a:lnTo>
                  <a:pt x="572488" y="825242"/>
                </a:lnTo>
                <a:lnTo>
                  <a:pt x="572715" y="822066"/>
                </a:lnTo>
                <a:lnTo>
                  <a:pt x="573623" y="815940"/>
                </a:lnTo>
                <a:lnTo>
                  <a:pt x="574986" y="810042"/>
                </a:lnTo>
                <a:lnTo>
                  <a:pt x="576575" y="804370"/>
                </a:lnTo>
                <a:lnTo>
                  <a:pt x="454445" y="733134"/>
                </a:lnTo>
                <a:lnTo>
                  <a:pt x="449904" y="736083"/>
                </a:lnTo>
                <a:lnTo>
                  <a:pt x="444910" y="738352"/>
                </a:lnTo>
                <a:lnTo>
                  <a:pt x="439689" y="740166"/>
                </a:lnTo>
                <a:lnTo>
                  <a:pt x="434468" y="741981"/>
                </a:lnTo>
                <a:lnTo>
                  <a:pt x="429020" y="743569"/>
                </a:lnTo>
                <a:lnTo>
                  <a:pt x="423571" y="744477"/>
                </a:lnTo>
                <a:lnTo>
                  <a:pt x="417669" y="745158"/>
                </a:lnTo>
                <a:lnTo>
                  <a:pt x="412221" y="745384"/>
                </a:lnTo>
                <a:lnTo>
                  <a:pt x="408589" y="745158"/>
                </a:lnTo>
                <a:lnTo>
                  <a:pt x="405411" y="744931"/>
                </a:lnTo>
                <a:lnTo>
                  <a:pt x="398828" y="744023"/>
                </a:lnTo>
                <a:lnTo>
                  <a:pt x="305755" y="898294"/>
                </a:lnTo>
                <a:lnTo>
                  <a:pt x="257175" y="869255"/>
                </a:lnTo>
                <a:lnTo>
                  <a:pt x="349113" y="716118"/>
                </a:lnTo>
                <a:lnTo>
                  <a:pt x="347070" y="713396"/>
                </a:lnTo>
                <a:lnTo>
                  <a:pt x="344573" y="710220"/>
                </a:lnTo>
                <a:lnTo>
                  <a:pt x="342757" y="707497"/>
                </a:lnTo>
                <a:lnTo>
                  <a:pt x="340714" y="704321"/>
                </a:lnTo>
                <a:lnTo>
                  <a:pt x="339125" y="701145"/>
                </a:lnTo>
                <a:lnTo>
                  <a:pt x="337536" y="697969"/>
                </a:lnTo>
                <a:lnTo>
                  <a:pt x="335720" y="694793"/>
                </a:lnTo>
                <a:lnTo>
                  <a:pt x="334358" y="691390"/>
                </a:lnTo>
                <a:lnTo>
                  <a:pt x="333223" y="687987"/>
                </a:lnTo>
                <a:lnTo>
                  <a:pt x="332087" y="684584"/>
                </a:lnTo>
                <a:lnTo>
                  <a:pt x="331179" y="680954"/>
                </a:lnTo>
                <a:lnTo>
                  <a:pt x="330498" y="677324"/>
                </a:lnTo>
                <a:lnTo>
                  <a:pt x="329590" y="673467"/>
                </a:lnTo>
                <a:lnTo>
                  <a:pt x="329136" y="670064"/>
                </a:lnTo>
                <a:lnTo>
                  <a:pt x="328909" y="665981"/>
                </a:lnTo>
                <a:lnTo>
                  <a:pt x="328909" y="662351"/>
                </a:lnTo>
                <a:lnTo>
                  <a:pt x="328909" y="658040"/>
                </a:lnTo>
                <a:lnTo>
                  <a:pt x="329363" y="653730"/>
                </a:lnTo>
                <a:lnTo>
                  <a:pt x="330044" y="649646"/>
                </a:lnTo>
                <a:lnTo>
                  <a:pt x="330725" y="645335"/>
                </a:lnTo>
                <a:lnTo>
                  <a:pt x="331633" y="641479"/>
                </a:lnTo>
                <a:lnTo>
                  <a:pt x="332768" y="637395"/>
                </a:lnTo>
                <a:lnTo>
                  <a:pt x="333904" y="633765"/>
                </a:lnTo>
                <a:lnTo>
                  <a:pt x="335493" y="629908"/>
                </a:lnTo>
                <a:lnTo>
                  <a:pt x="337082" y="626279"/>
                </a:lnTo>
                <a:lnTo>
                  <a:pt x="339125" y="622649"/>
                </a:lnTo>
                <a:lnTo>
                  <a:pt x="340941" y="619246"/>
                </a:lnTo>
                <a:lnTo>
                  <a:pt x="342984" y="615843"/>
                </a:lnTo>
                <a:lnTo>
                  <a:pt x="345481" y="612666"/>
                </a:lnTo>
                <a:lnTo>
                  <a:pt x="347978" y="609263"/>
                </a:lnTo>
                <a:lnTo>
                  <a:pt x="350475" y="606314"/>
                </a:lnTo>
                <a:lnTo>
                  <a:pt x="353426" y="603592"/>
                </a:lnTo>
                <a:lnTo>
                  <a:pt x="356150" y="600642"/>
                </a:lnTo>
                <a:lnTo>
                  <a:pt x="359101" y="598147"/>
                </a:lnTo>
                <a:lnTo>
                  <a:pt x="362279" y="595878"/>
                </a:lnTo>
                <a:lnTo>
                  <a:pt x="365458" y="593383"/>
                </a:lnTo>
                <a:lnTo>
                  <a:pt x="369090" y="591341"/>
                </a:lnTo>
                <a:lnTo>
                  <a:pt x="372495" y="589299"/>
                </a:lnTo>
                <a:lnTo>
                  <a:pt x="376127" y="587484"/>
                </a:lnTo>
                <a:lnTo>
                  <a:pt x="379759" y="585669"/>
                </a:lnTo>
                <a:lnTo>
                  <a:pt x="383618" y="584308"/>
                </a:lnTo>
                <a:lnTo>
                  <a:pt x="387250" y="582947"/>
                </a:lnTo>
                <a:lnTo>
                  <a:pt x="391336" y="581812"/>
                </a:lnTo>
                <a:lnTo>
                  <a:pt x="395196" y="580905"/>
                </a:lnTo>
                <a:lnTo>
                  <a:pt x="399509" y="580224"/>
                </a:lnTo>
                <a:lnTo>
                  <a:pt x="403368" y="579544"/>
                </a:lnTo>
                <a:lnTo>
                  <a:pt x="407681" y="579317"/>
                </a:lnTo>
                <a:lnTo>
                  <a:pt x="412221" y="579090"/>
                </a:lnTo>
                <a:lnTo>
                  <a:pt x="416307" y="579317"/>
                </a:lnTo>
                <a:lnTo>
                  <a:pt x="420620" y="579544"/>
                </a:lnTo>
                <a:lnTo>
                  <a:pt x="424707" y="580224"/>
                </a:lnTo>
                <a:lnTo>
                  <a:pt x="428793" y="580905"/>
                </a:lnTo>
                <a:lnTo>
                  <a:pt x="432652" y="581812"/>
                </a:lnTo>
                <a:lnTo>
                  <a:pt x="436738" y="582947"/>
                </a:lnTo>
                <a:lnTo>
                  <a:pt x="440597" y="584308"/>
                </a:lnTo>
                <a:lnTo>
                  <a:pt x="444456" y="585669"/>
                </a:lnTo>
                <a:lnTo>
                  <a:pt x="447861" y="587484"/>
                </a:lnTo>
                <a:lnTo>
                  <a:pt x="451720" y="589299"/>
                </a:lnTo>
                <a:lnTo>
                  <a:pt x="454899" y="591341"/>
                </a:lnTo>
                <a:lnTo>
                  <a:pt x="458531" y="593383"/>
                </a:lnTo>
                <a:lnTo>
                  <a:pt x="461709" y="595878"/>
                </a:lnTo>
                <a:lnTo>
                  <a:pt x="464887" y="598147"/>
                </a:lnTo>
                <a:lnTo>
                  <a:pt x="467838" y="600642"/>
                </a:lnTo>
                <a:lnTo>
                  <a:pt x="470562" y="603592"/>
                </a:lnTo>
                <a:lnTo>
                  <a:pt x="473513" y="606314"/>
                </a:lnTo>
                <a:lnTo>
                  <a:pt x="476010" y="609263"/>
                </a:lnTo>
                <a:lnTo>
                  <a:pt x="478734" y="612666"/>
                </a:lnTo>
                <a:lnTo>
                  <a:pt x="481004" y="615843"/>
                </a:lnTo>
                <a:lnTo>
                  <a:pt x="483047" y="619246"/>
                </a:lnTo>
                <a:lnTo>
                  <a:pt x="484864" y="622649"/>
                </a:lnTo>
                <a:lnTo>
                  <a:pt x="486907" y="626279"/>
                </a:lnTo>
                <a:lnTo>
                  <a:pt x="488496" y="629908"/>
                </a:lnTo>
                <a:lnTo>
                  <a:pt x="490085" y="633765"/>
                </a:lnTo>
                <a:lnTo>
                  <a:pt x="491220" y="637395"/>
                </a:lnTo>
                <a:lnTo>
                  <a:pt x="492355" y="641479"/>
                </a:lnTo>
                <a:lnTo>
                  <a:pt x="493490" y="645335"/>
                </a:lnTo>
                <a:lnTo>
                  <a:pt x="494171" y="649646"/>
                </a:lnTo>
                <a:lnTo>
                  <a:pt x="494625" y="653730"/>
                </a:lnTo>
                <a:lnTo>
                  <a:pt x="495079" y="658040"/>
                </a:lnTo>
                <a:lnTo>
                  <a:pt x="495079" y="662351"/>
                </a:lnTo>
                <a:lnTo>
                  <a:pt x="495079" y="665527"/>
                </a:lnTo>
                <a:lnTo>
                  <a:pt x="494852" y="669157"/>
                </a:lnTo>
                <a:lnTo>
                  <a:pt x="494398" y="672333"/>
                </a:lnTo>
                <a:lnTo>
                  <a:pt x="493944" y="675509"/>
                </a:lnTo>
                <a:lnTo>
                  <a:pt x="492355" y="682088"/>
                </a:lnTo>
                <a:lnTo>
                  <a:pt x="490539" y="688214"/>
                </a:lnTo>
                <a:lnTo>
                  <a:pt x="610853" y="758543"/>
                </a:lnTo>
                <a:lnTo>
                  <a:pt x="616528" y="755140"/>
                </a:lnTo>
                <a:lnTo>
                  <a:pt x="622430" y="752417"/>
                </a:lnTo>
                <a:lnTo>
                  <a:pt x="628559" y="749922"/>
                </a:lnTo>
                <a:lnTo>
                  <a:pt x="634915" y="748107"/>
                </a:lnTo>
                <a:lnTo>
                  <a:pt x="690305" y="547101"/>
                </a:lnTo>
                <a:lnTo>
                  <a:pt x="686673" y="544152"/>
                </a:lnTo>
                <a:lnTo>
                  <a:pt x="682814" y="540976"/>
                </a:lnTo>
                <a:lnTo>
                  <a:pt x="679409" y="537800"/>
                </a:lnTo>
                <a:lnTo>
                  <a:pt x="676004" y="533943"/>
                </a:lnTo>
                <a:lnTo>
                  <a:pt x="673053" y="530540"/>
                </a:lnTo>
                <a:lnTo>
                  <a:pt x="670102" y="526456"/>
                </a:lnTo>
                <a:lnTo>
                  <a:pt x="667605" y="522373"/>
                </a:lnTo>
                <a:lnTo>
                  <a:pt x="665107" y="518062"/>
                </a:lnTo>
                <a:lnTo>
                  <a:pt x="662837" y="513979"/>
                </a:lnTo>
                <a:lnTo>
                  <a:pt x="661021" y="509214"/>
                </a:lnTo>
                <a:lnTo>
                  <a:pt x="659432" y="504450"/>
                </a:lnTo>
                <a:lnTo>
                  <a:pt x="658070" y="499913"/>
                </a:lnTo>
                <a:lnTo>
                  <a:pt x="657162" y="494922"/>
                </a:lnTo>
                <a:lnTo>
                  <a:pt x="656027" y="489931"/>
                </a:lnTo>
                <a:lnTo>
                  <a:pt x="655573" y="484940"/>
                </a:lnTo>
                <a:lnTo>
                  <a:pt x="655573" y="479722"/>
                </a:lnTo>
                <a:lnTo>
                  <a:pt x="655573" y="475411"/>
                </a:lnTo>
                <a:lnTo>
                  <a:pt x="655800" y="471327"/>
                </a:lnTo>
                <a:lnTo>
                  <a:pt x="656708" y="467017"/>
                </a:lnTo>
                <a:lnTo>
                  <a:pt x="657389" y="463160"/>
                </a:lnTo>
                <a:lnTo>
                  <a:pt x="658297" y="458850"/>
                </a:lnTo>
                <a:lnTo>
                  <a:pt x="659432" y="455220"/>
                </a:lnTo>
                <a:lnTo>
                  <a:pt x="660567" y="451136"/>
                </a:lnTo>
                <a:lnTo>
                  <a:pt x="661929" y="447506"/>
                </a:lnTo>
                <a:lnTo>
                  <a:pt x="663745" y="443649"/>
                </a:lnTo>
                <a:lnTo>
                  <a:pt x="665561" y="440246"/>
                </a:lnTo>
                <a:lnTo>
                  <a:pt x="667605" y="436617"/>
                </a:lnTo>
                <a:lnTo>
                  <a:pt x="669648" y="433440"/>
                </a:lnTo>
                <a:lnTo>
                  <a:pt x="672145" y="430037"/>
                </a:lnTo>
                <a:lnTo>
                  <a:pt x="674642" y="426861"/>
                </a:lnTo>
                <a:lnTo>
                  <a:pt x="677139" y="423912"/>
                </a:lnTo>
                <a:lnTo>
                  <a:pt x="679863" y="420963"/>
                </a:lnTo>
                <a:lnTo>
                  <a:pt x="682814" y="418240"/>
                </a:lnTo>
                <a:lnTo>
                  <a:pt x="685765" y="415518"/>
                </a:lnTo>
                <a:lnTo>
                  <a:pt x="688943" y="413249"/>
                </a:lnTo>
                <a:lnTo>
                  <a:pt x="692121" y="410980"/>
                </a:lnTo>
                <a:lnTo>
                  <a:pt x="695526" y="408712"/>
                </a:lnTo>
                <a:lnTo>
                  <a:pt x="698932" y="406670"/>
                </a:lnTo>
                <a:lnTo>
                  <a:pt x="702791" y="404855"/>
                </a:lnTo>
                <a:lnTo>
                  <a:pt x="706196" y="403267"/>
                </a:lnTo>
                <a:lnTo>
                  <a:pt x="710055" y="401679"/>
                </a:lnTo>
                <a:lnTo>
                  <a:pt x="713914" y="400318"/>
                </a:lnTo>
                <a:lnTo>
                  <a:pt x="718000" y="399410"/>
                </a:lnTo>
                <a:lnTo>
                  <a:pt x="721859" y="398503"/>
                </a:lnTo>
                <a:lnTo>
                  <a:pt x="725945" y="397595"/>
                </a:lnTo>
                <a:lnTo>
                  <a:pt x="730032" y="397141"/>
                </a:lnTo>
                <a:lnTo>
                  <a:pt x="734345" y="396915"/>
                </a:lnTo>
                <a:lnTo>
                  <a:pt x="738658" y="396688"/>
                </a:lnTo>
                <a:lnTo>
                  <a:pt x="744106" y="396915"/>
                </a:lnTo>
                <a:lnTo>
                  <a:pt x="749554" y="397595"/>
                </a:lnTo>
                <a:lnTo>
                  <a:pt x="754775" y="398276"/>
                </a:lnTo>
                <a:lnTo>
                  <a:pt x="759770" y="399637"/>
                </a:lnTo>
                <a:lnTo>
                  <a:pt x="764764" y="400998"/>
                </a:lnTo>
                <a:lnTo>
                  <a:pt x="769758" y="403040"/>
                </a:lnTo>
                <a:lnTo>
                  <a:pt x="774298" y="405082"/>
                </a:lnTo>
                <a:lnTo>
                  <a:pt x="778838" y="407577"/>
                </a:lnTo>
                <a:lnTo>
                  <a:pt x="916859" y="288925"/>
                </a:lnTo>
                <a:close/>
                <a:moveTo>
                  <a:pt x="607752" y="120128"/>
                </a:moveTo>
                <a:lnTo>
                  <a:pt x="595738" y="120581"/>
                </a:lnTo>
                <a:lnTo>
                  <a:pt x="583950" y="121488"/>
                </a:lnTo>
                <a:lnTo>
                  <a:pt x="571936" y="122621"/>
                </a:lnTo>
                <a:lnTo>
                  <a:pt x="559921" y="123755"/>
                </a:lnTo>
                <a:lnTo>
                  <a:pt x="548133" y="125341"/>
                </a:lnTo>
                <a:lnTo>
                  <a:pt x="536119" y="127154"/>
                </a:lnTo>
                <a:lnTo>
                  <a:pt x="524331" y="129421"/>
                </a:lnTo>
                <a:lnTo>
                  <a:pt x="512543" y="131688"/>
                </a:lnTo>
                <a:lnTo>
                  <a:pt x="500755" y="134407"/>
                </a:lnTo>
                <a:lnTo>
                  <a:pt x="489194" y="137581"/>
                </a:lnTo>
                <a:lnTo>
                  <a:pt x="477406" y="140754"/>
                </a:lnTo>
                <a:lnTo>
                  <a:pt x="466072" y="144380"/>
                </a:lnTo>
                <a:lnTo>
                  <a:pt x="454511" y="148234"/>
                </a:lnTo>
                <a:lnTo>
                  <a:pt x="443176" y="152313"/>
                </a:lnTo>
                <a:lnTo>
                  <a:pt x="431615" y="156620"/>
                </a:lnTo>
                <a:lnTo>
                  <a:pt x="420508" y="161380"/>
                </a:lnTo>
                <a:lnTo>
                  <a:pt x="409400" y="166593"/>
                </a:lnTo>
                <a:lnTo>
                  <a:pt x="398519" y="171579"/>
                </a:lnTo>
                <a:lnTo>
                  <a:pt x="387411" y="177246"/>
                </a:lnTo>
                <a:lnTo>
                  <a:pt x="376530" y="183139"/>
                </a:lnTo>
                <a:lnTo>
                  <a:pt x="365876" y="189485"/>
                </a:lnTo>
                <a:lnTo>
                  <a:pt x="355221" y="195831"/>
                </a:lnTo>
                <a:lnTo>
                  <a:pt x="344794" y="202631"/>
                </a:lnTo>
                <a:lnTo>
                  <a:pt x="334593" y="209431"/>
                </a:lnTo>
                <a:lnTo>
                  <a:pt x="324392" y="216684"/>
                </a:lnTo>
                <a:lnTo>
                  <a:pt x="314191" y="224163"/>
                </a:lnTo>
                <a:lnTo>
                  <a:pt x="304443" y="232323"/>
                </a:lnTo>
                <a:lnTo>
                  <a:pt x="294695" y="240483"/>
                </a:lnTo>
                <a:lnTo>
                  <a:pt x="284948" y="248869"/>
                </a:lnTo>
                <a:lnTo>
                  <a:pt x="275654" y="257482"/>
                </a:lnTo>
                <a:lnTo>
                  <a:pt x="266359" y="266548"/>
                </a:lnTo>
                <a:lnTo>
                  <a:pt x="257518" y="275614"/>
                </a:lnTo>
                <a:lnTo>
                  <a:pt x="248678" y="285134"/>
                </a:lnTo>
                <a:lnTo>
                  <a:pt x="240290" y="294654"/>
                </a:lnTo>
                <a:lnTo>
                  <a:pt x="232129" y="304400"/>
                </a:lnTo>
                <a:lnTo>
                  <a:pt x="224195" y="314373"/>
                </a:lnTo>
                <a:lnTo>
                  <a:pt x="216714" y="324346"/>
                </a:lnTo>
                <a:lnTo>
                  <a:pt x="209460" y="334545"/>
                </a:lnTo>
                <a:lnTo>
                  <a:pt x="202433" y="344971"/>
                </a:lnTo>
                <a:lnTo>
                  <a:pt x="195632" y="355397"/>
                </a:lnTo>
                <a:lnTo>
                  <a:pt x="189058" y="366050"/>
                </a:lnTo>
                <a:lnTo>
                  <a:pt x="183164" y="376703"/>
                </a:lnTo>
                <a:lnTo>
                  <a:pt x="177271" y="387583"/>
                </a:lnTo>
                <a:lnTo>
                  <a:pt x="171603" y="398462"/>
                </a:lnTo>
                <a:lnTo>
                  <a:pt x="166390" y="409342"/>
                </a:lnTo>
                <a:lnTo>
                  <a:pt x="161402" y="420448"/>
                </a:lnTo>
                <a:lnTo>
                  <a:pt x="156642" y="431554"/>
                </a:lnTo>
                <a:lnTo>
                  <a:pt x="152108" y="443114"/>
                </a:lnTo>
                <a:lnTo>
                  <a:pt x="148028" y="454673"/>
                </a:lnTo>
                <a:lnTo>
                  <a:pt x="144174" y="466006"/>
                </a:lnTo>
                <a:lnTo>
                  <a:pt x="140774" y="477565"/>
                </a:lnTo>
                <a:lnTo>
                  <a:pt x="137373" y="489125"/>
                </a:lnTo>
                <a:lnTo>
                  <a:pt x="134426" y="500911"/>
                </a:lnTo>
                <a:lnTo>
                  <a:pt x="131706" y="512470"/>
                </a:lnTo>
                <a:lnTo>
                  <a:pt x="129213" y="524256"/>
                </a:lnTo>
                <a:lnTo>
                  <a:pt x="127172" y="536269"/>
                </a:lnTo>
                <a:lnTo>
                  <a:pt x="125359" y="548055"/>
                </a:lnTo>
                <a:lnTo>
                  <a:pt x="123772" y="560068"/>
                </a:lnTo>
                <a:lnTo>
                  <a:pt x="122185" y="571854"/>
                </a:lnTo>
                <a:lnTo>
                  <a:pt x="121278" y="583867"/>
                </a:lnTo>
                <a:lnTo>
                  <a:pt x="120598" y="595880"/>
                </a:lnTo>
                <a:lnTo>
                  <a:pt x="120145" y="607666"/>
                </a:lnTo>
                <a:lnTo>
                  <a:pt x="120145" y="619905"/>
                </a:lnTo>
                <a:lnTo>
                  <a:pt x="120145" y="631918"/>
                </a:lnTo>
                <a:lnTo>
                  <a:pt x="120598" y="643704"/>
                </a:lnTo>
                <a:lnTo>
                  <a:pt x="121278" y="655717"/>
                </a:lnTo>
                <a:lnTo>
                  <a:pt x="122185" y="667503"/>
                </a:lnTo>
                <a:lnTo>
                  <a:pt x="123772" y="679516"/>
                </a:lnTo>
                <a:lnTo>
                  <a:pt x="125359" y="691529"/>
                </a:lnTo>
                <a:lnTo>
                  <a:pt x="127172" y="703315"/>
                </a:lnTo>
                <a:lnTo>
                  <a:pt x="129213" y="715328"/>
                </a:lnTo>
                <a:lnTo>
                  <a:pt x="131706" y="726887"/>
                </a:lnTo>
                <a:lnTo>
                  <a:pt x="134426" y="738673"/>
                </a:lnTo>
                <a:lnTo>
                  <a:pt x="137373" y="750460"/>
                </a:lnTo>
                <a:lnTo>
                  <a:pt x="140774" y="762019"/>
                </a:lnTo>
                <a:lnTo>
                  <a:pt x="144174" y="773579"/>
                </a:lnTo>
                <a:lnTo>
                  <a:pt x="148028" y="784911"/>
                </a:lnTo>
                <a:lnTo>
                  <a:pt x="152108" y="796471"/>
                </a:lnTo>
                <a:lnTo>
                  <a:pt x="156642" y="807804"/>
                </a:lnTo>
                <a:lnTo>
                  <a:pt x="161402" y="819136"/>
                </a:lnTo>
                <a:lnTo>
                  <a:pt x="166390" y="830016"/>
                </a:lnTo>
                <a:lnTo>
                  <a:pt x="171603" y="841122"/>
                </a:lnTo>
                <a:lnTo>
                  <a:pt x="177271" y="852002"/>
                </a:lnTo>
                <a:lnTo>
                  <a:pt x="183164" y="862881"/>
                </a:lnTo>
                <a:lnTo>
                  <a:pt x="189058" y="873534"/>
                </a:lnTo>
                <a:lnTo>
                  <a:pt x="195632" y="884187"/>
                </a:lnTo>
                <a:lnTo>
                  <a:pt x="202433" y="894613"/>
                </a:lnTo>
                <a:lnTo>
                  <a:pt x="209460" y="904813"/>
                </a:lnTo>
                <a:lnTo>
                  <a:pt x="216714" y="915239"/>
                </a:lnTo>
                <a:lnTo>
                  <a:pt x="224195" y="925212"/>
                </a:lnTo>
                <a:lnTo>
                  <a:pt x="232129" y="934958"/>
                </a:lnTo>
                <a:lnTo>
                  <a:pt x="240290" y="944931"/>
                </a:lnTo>
                <a:lnTo>
                  <a:pt x="248678" y="954450"/>
                </a:lnTo>
                <a:lnTo>
                  <a:pt x="257518" y="963743"/>
                </a:lnTo>
                <a:lnTo>
                  <a:pt x="266359" y="973036"/>
                </a:lnTo>
                <a:lnTo>
                  <a:pt x="275654" y="982102"/>
                </a:lnTo>
                <a:lnTo>
                  <a:pt x="284948" y="990715"/>
                </a:lnTo>
                <a:lnTo>
                  <a:pt x="294695" y="999102"/>
                </a:lnTo>
                <a:lnTo>
                  <a:pt x="304443" y="1007261"/>
                </a:lnTo>
                <a:lnTo>
                  <a:pt x="314191" y="1015194"/>
                </a:lnTo>
                <a:lnTo>
                  <a:pt x="324392" y="1022674"/>
                </a:lnTo>
                <a:lnTo>
                  <a:pt x="334593" y="1029927"/>
                </a:lnTo>
                <a:lnTo>
                  <a:pt x="344794" y="1036953"/>
                </a:lnTo>
                <a:lnTo>
                  <a:pt x="355221" y="1043753"/>
                </a:lnTo>
                <a:lnTo>
                  <a:pt x="365876" y="1050099"/>
                </a:lnTo>
                <a:lnTo>
                  <a:pt x="376530" y="1056446"/>
                </a:lnTo>
                <a:lnTo>
                  <a:pt x="387411" y="1062339"/>
                </a:lnTo>
                <a:lnTo>
                  <a:pt x="398292" y="1067779"/>
                </a:lnTo>
                <a:lnTo>
                  <a:pt x="409400" y="1072992"/>
                </a:lnTo>
                <a:lnTo>
                  <a:pt x="420508" y="1078205"/>
                </a:lnTo>
                <a:lnTo>
                  <a:pt x="431615" y="1082738"/>
                </a:lnTo>
                <a:lnTo>
                  <a:pt x="443176" y="1087271"/>
                </a:lnTo>
                <a:lnTo>
                  <a:pt x="454511" y="1091351"/>
                </a:lnTo>
                <a:lnTo>
                  <a:pt x="466072" y="1095204"/>
                </a:lnTo>
                <a:lnTo>
                  <a:pt x="477406" y="1098830"/>
                </a:lnTo>
                <a:lnTo>
                  <a:pt x="489194" y="1102004"/>
                </a:lnTo>
                <a:lnTo>
                  <a:pt x="500755" y="1104950"/>
                </a:lnTo>
                <a:lnTo>
                  <a:pt x="512543" y="1107897"/>
                </a:lnTo>
                <a:lnTo>
                  <a:pt x="524331" y="1110163"/>
                </a:lnTo>
                <a:lnTo>
                  <a:pt x="536119" y="1112203"/>
                </a:lnTo>
                <a:lnTo>
                  <a:pt x="548133" y="1114243"/>
                </a:lnTo>
                <a:lnTo>
                  <a:pt x="559921" y="1115830"/>
                </a:lnTo>
                <a:lnTo>
                  <a:pt x="571936" y="1116963"/>
                </a:lnTo>
                <a:lnTo>
                  <a:pt x="583950" y="1118096"/>
                </a:lnTo>
                <a:lnTo>
                  <a:pt x="595738" y="1118776"/>
                </a:lnTo>
                <a:lnTo>
                  <a:pt x="607752" y="1119230"/>
                </a:lnTo>
                <a:lnTo>
                  <a:pt x="619540" y="1119230"/>
                </a:lnTo>
                <a:lnTo>
                  <a:pt x="631782" y="1119230"/>
                </a:lnTo>
                <a:lnTo>
                  <a:pt x="643796" y="1118776"/>
                </a:lnTo>
                <a:lnTo>
                  <a:pt x="655584" y="1118096"/>
                </a:lnTo>
                <a:lnTo>
                  <a:pt x="667598" y="1116963"/>
                </a:lnTo>
                <a:lnTo>
                  <a:pt x="679613" y="1115830"/>
                </a:lnTo>
                <a:lnTo>
                  <a:pt x="691401" y="1114243"/>
                </a:lnTo>
                <a:lnTo>
                  <a:pt x="703415" y="1112203"/>
                </a:lnTo>
                <a:lnTo>
                  <a:pt x="715203" y="1110163"/>
                </a:lnTo>
                <a:lnTo>
                  <a:pt x="726991" y="1107897"/>
                </a:lnTo>
                <a:lnTo>
                  <a:pt x="738779" y="1104950"/>
                </a:lnTo>
                <a:lnTo>
                  <a:pt x="750340" y="1102004"/>
                </a:lnTo>
                <a:lnTo>
                  <a:pt x="762128" y="1098830"/>
                </a:lnTo>
                <a:lnTo>
                  <a:pt x="773462" y="1095204"/>
                </a:lnTo>
                <a:lnTo>
                  <a:pt x="785023" y="1091351"/>
                </a:lnTo>
                <a:lnTo>
                  <a:pt x="796358" y="1087271"/>
                </a:lnTo>
                <a:lnTo>
                  <a:pt x="807692" y="1082738"/>
                </a:lnTo>
                <a:lnTo>
                  <a:pt x="819026" y="1078205"/>
                </a:lnTo>
                <a:lnTo>
                  <a:pt x="830134" y="1072992"/>
                </a:lnTo>
                <a:lnTo>
                  <a:pt x="841015" y="1067779"/>
                </a:lnTo>
                <a:lnTo>
                  <a:pt x="852123" y="1062339"/>
                </a:lnTo>
                <a:lnTo>
                  <a:pt x="862777" y="1056446"/>
                </a:lnTo>
                <a:lnTo>
                  <a:pt x="873658" y="1050099"/>
                </a:lnTo>
                <a:lnTo>
                  <a:pt x="884086" y="1043753"/>
                </a:lnTo>
                <a:lnTo>
                  <a:pt x="894740" y="1036953"/>
                </a:lnTo>
                <a:lnTo>
                  <a:pt x="904941" y="1029927"/>
                </a:lnTo>
                <a:lnTo>
                  <a:pt x="915142" y="1022674"/>
                </a:lnTo>
                <a:lnTo>
                  <a:pt x="925343" y="1015194"/>
                </a:lnTo>
                <a:lnTo>
                  <a:pt x="935091" y="1007261"/>
                </a:lnTo>
                <a:lnTo>
                  <a:pt x="944839" y="999102"/>
                </a:lnTo>
                <a:lnTo>
                  <a:pt x="954586" y="990715"/>
                </a:lnTo>
                <a:lnTo>
                  <a:pt x="963880" y="982102"/>
                </a:lnTo>
                <a:lnTo>
                  <a:pt x="972948" y="973036"/>
                </a:lnTo>
                <a:lnTo>
                  <a:pt x="982016" y="963743"/>
                </a:lnTo>
                <a:lnTo>
                  <a:pt x="990856" y="954450"/>
                </a:lnTo>
                <a:lnTo>
                  <a:pt x="999244" y="944931"/>
                </a:lnTo>
                <a:lnTo>
                  <a:pt x="1007405" y="934958"/>
                </a:lnTo>
                <a:lnTo>
                  <a:pt x="1015339" y="925212"/>
                </a:lnTo>
                <a:lnTo>
                  <a:pt x="1022820" y="915239"/>
                </a:lnTo>
                <a:lnTo>
                  <a:pt x="1030074" y="904813"/>
                </a:lnTo>
                <a:lnTo>
                  <a:pt x="1037101" y="894613"/>
                </a:lnTo>
                <a:lnTo>
                  <a:pt x="1043902" y="884187"/>
                </a:lnTo>
                <a:lnTo>
                  <a:pt x="1050249" y="873534"/>
                </a:lnTo>
                <a:lnTo>
                  <a:pt x="1056370" y="862881"/>
                </a:lnTo>
                <a:lnTo>
                  <a:pt x="1062263" y="852002"/>
                </a:lnTo>
                <a:lnTo>
                  <a:pt x="1067931" y="841122"/>
                </a:lnTo>
                <a:lnTo>
                  <a:pt x="1073144" y="830016"/>
                </a:lnTo>
                <a:lnTo>
                  <a:pt x="1078132" y="819136"/>
                </a:lnTo>
                <a:lnTo>
                  <a:pt x="1082892" y="807804"/>
                </a:lnTo>
                <a:lnTo>
                  <a:pt x="1087426" y="796471"/>
                </a:lnTo>
                <a:lnTo>
                  <a:pt x="1091280" y="784911"/>
                </a:lnTo>
                <a:lnTo>
                  <a:pt x="1095360" y="773579"/>
                </a:lnTo>
                <a:lnTo>
                  <a:pt x="1098760" y="762019"/>
                </a:lnTo>
                <a:lnTo>
                  <a:pt x="1102161" y="750460"/>
                </a:lnTo>
                <a:lnTo>
                  <a:pt x="1105108" y="738673"/>
                </a:lnTo>
                <a:lnTo>
                  <a:pt x="1107828" y="726887"/>
                </a:lnTo>
                <a:lnTo>
                  <a:pt x="1110321" y="715328"/>
                </a:lnTo>
                <a:lnTo>
                  <a:pt x="1112362" y="703315"/>
                </a:lnTo>
                <a:lnTo>
                  <a:pt x="1114175" y="691529"/>
                </a:lnTo>
                <a:lnTo>
                  <a:pt x="1115762" y="679516"/>
                </a:lnTo>
                <a:lnTo>
                  <a:pt x="1117122" y="667503"/>
                </a:lnTo>
                <a:lnTo>
                  <a:pt x="1118256" y="655717"/>
                </a:lnTo>
                <a:lnTo>
                  <a:pt x="1118936" y="643704"/>
                </a:lnTo>
                <a:lnTo>
                  <a:pt x="1119389" y="631918"/>
                </a:lnTo>
                <a:lnTo>
                  <a:pt x="1119389" y="619905"/>
                </a:lnTo>
                <a:lnTo>
                  <a:pt x="1119389" y="607666"/>
                </a:lnTo>
                <a:lnTo>
                  <a:pt x="1118936" y="595880"/>
                </a:lnTo>
                <a:lnTo>
                  <a:pt x="1118256" y="583867"/>
                </a:lnTo>
                <a:lnTo>
                  <a:pt x="1117122" y="571854"/>
                </a:lnTo>
                <a:lnTo>
                  <a:pt x="1115762" y="560068"/>
                </a:lnTo>
                <a:lnTo>
                  <a:pt x="1114175" y="548055"/>
                </a:lnTo>
                <a:lnTo>
                  <a:pt x="1112362" y="536269"/>
                </a:lnTo>
                <a:lnTo>
                  <a:pt x="1110321" y="524256"/>
                </a:lnTo>
                <a:lnTo>
                  <a:pt x="1107828" y="512470"/>
                </a:lnTo>
                <a:lnTo>
                  <a:pt x="1105108" y="500911"/>
                </a:lnTo>
                <a:lnTo>
                  <a:pt x="1102161" y="489125"/>
                </a:lnTo>
                <a:lnTo>
                  <a:pt x="1098760" y="477565"/>
                </a:lnTo>
                <a:lnTo>
                  <a:pt x="1095360" y="466006"/>
                </a:lnTo>
                <a:lnTo>
                  <a:pt x="1091280" y="454673"/>
                </a:lnTo>
                <a:lnTo>
                  <a:pt x="1087426" y="443114"/>
                </a:lnTo>
                <a:lnTo>
                  <a:pt x="1082892" y="431554"/>
                </a:lnTo>
                <a:lnTo>
                  <a:pt x="1078132" y="420448"/>
                </a:lnTo>
                <a:lnTo>
                  <a:pt x="1073144" y="409342"/>
                </a:lnTo>
                <a:lnTo>
                  <a:pt x="1067931" y="398462"/>
                </a:lnTo>
                <a:lnTo>
                  <a:pt x="1062263" y="387583"/>
                </a:lnTo>
                <a:lnTo>
                  <a:pt x="1056370" y="376703"/>
                </a:lnTo>
                <a:lnTo>
                  <a:pt x="1050249" y="366050"/>
                </a:lnTo>
                <a:lnTo>
                  <a:pt x="1043902" y="355397"/>
                </a:lnTo>
                <a:lnTo>
                  <a:pt x="1037101" y="344971"/>
                </a:lnTo>
                <a:lnTo>
                  <a:pt x="1030074" y="334545"/>
                </a:lnTo>
                <a:lnTo>
                  <a:pt x="1022820" y="324346"/>
                </a:lnTo>
                <a:lnTo>
                  <a:pt x="1015339" y="314373"/>
                </a:lnTo>
                <a:lnTo>
                  <a:pt x="1007405" y="304400"/>
                </a:lnTo>
                <a:lnTo>
                  <a:pt x="999244" y="294654"/>
                </a:lnTo>
                <a:lnTo>
                  <a:pt x="990856" y="285134"/>
                </a:lnTo>
                <a:lnTo>
                  <a:pt x="982016" y="275614"/>
                </a:lnTo>
                <a:lnTo>
                  <a:pt x="972948" y="266548"/>
                </a:lnTo>
                <a:lnTo>
                  <a:pt x="963880" y="257482"/>
                </a:lnTo>
                <a:lnTo>
                  <a:pt x="954586" y="248869"/>
                </a:lnTo>
                <a:lnTo>
                  <a:pt x="944839" y="240483"/>
                </a:lnTo>
                <a:lnTo>
                  <a:pt x="935091" y="232323"/>
                </a:lnTo>
                <a:lnTo>
                  <a:pt x="925343" y="224163"/>
                </a:lnTo>
                <a:lnTo>
                  <a:pt x="915142" y="216684"/>
                </a:lnTo>
                <a:lnTo>
                  <a:pt x="904941" y="209431"/>
                </a:lnTo>
                <a:lnTo>
                  <a:pt x="894740" y="202631"/>
                </a:lnTo>
                <a:lnTo>
                  <a:pt x="884086" y="195831"/>
                </a:lnTo>
                <a:lnTo>
                  <a:pt x="873658" y="189485"/>
                </a:lnTo>
                <a:lnTo>
                  <a:pt x="862777" y="183139"/>
                </a:lnTo>
                <a:lnTo>
                  <a:pt x="852123" y="177246"/>
                </a:lnTo>
                <a:lnTo>
                  <a:pt x="841015" y="171579"/>
                </a:lnTo>
                <a:lnTo>
                  <a:pt x="830134" y="166593"/>
                </a:lnTo>
                <a:lnTo>
                  <a:pt x="819026" y="161380"/>
                </a:lnTo>
                <a:lnTo>
                  <a:pt x="807692" y="156620"/>
                </a:lnTo>
                <a:lnTo>
                  <a:pt x="796358" y="152313"/>
                </a:lnTo>
                <a:lnTo>
                  <a:pt x="785023" y="148234"/>
                </a:lnTo>
                <a:lnTo>
                  <a:pt x="773462" y="144380"/>
                </a:lnTo>
                <a:lnTo>
                  <a:pt x="762128" y="140754"/>
                </a:lnTo>
                <a:lnTo>
                  <a:pt x="750340" y="137581"/>
                </a:lnTo>
                <a:lnTo>
                  <a:pt x="738779" y="134407"/>
                </a:lnTo>
                <a:lnTo>
                  <a:pt x="726991" y="131688"/>
                </a:lnTo>
                <a:lnTo>
                  <a:pt x="715203" y="129421"/>
                </a:lnTo>
                <a:lnTo>
                  <a:pt x="703415" y="127154"/>
                </a:lnTo>
                <a:lnTo>
                  <a:pt x="691401" y="125341"/>
                </a:lnTo>
                <a:lnTo>
                  <a:pt x="679613" y="123755"/>
                </a:lnTo>
                <a:lnTo>
                  <a:pt x="667598" y="122621"/>
                </a:lnTo>
                <a:lnTo>
                  <a:pt x="655584" y="121488"/>
                </a:lnTo>
                <a:lnTo>
                  <a:pt x="643796" y="120581"/>
                </a:lnTo>
                <a:lnTo>
                  <a:pt x="631782" y="120128"/>
                </a:lnTo>
                <a:lnTo>
                  <a:pt x="619540" y="120128"/>
                </a:lnTo>
                <a:lnTo>
                  <a:pt x="607752" y="120128"/>
                </a:lnTo>
                <a:close/>
                <a:moveTo>
                  <a:pt x="619540" y="0"/>
                </a:moveTo>
                <a:lnTo>
                  <a:pt x="634502" y="227"/>
                </a:lnTo>
                <a:lnTo>
                  <a:pt x="649690" y="907"/>
                </a:lnTo>
                <a:lnTo>
                  <a:pt x="664198" y="1587"/>
                </a:lnTo>
                <a:lnTo>
                  <a:pt x="678933" y="3173"/>
                </a:lnTo>
                <a:lnTo>
                  <a:pt x="694121" y="4533"/>
                </a:lnTo>
                <a:lnTo>
                  <a:pt x="708629" y="6573"/>
                </a:lnTo>
                <a:lnTo>
                  <a:pt x="723364" y="8840"/>
                </a:lnTo>
                <a:lnTo>
                  <a:pt x="738098" y="11560"/>
                </a:lnTo>
                <a:lnTo>
                  <a:pt x="752607" y="14506"/>
                </a:lnTo>
                <a:lnTo>
                  <a:pt x="767115" y="17906"/>
                </a:lnTo>
                <a:lnTo>
                  <a:pt x="781623" y="21533"/>
                </a:lnTo>
                <a:lnTo>
                  <a:pt x="796131" y="25839"/>
                </a:lnTo>
                <a:lnTo>
                  <a:pt x="810412" y="30146"/>
                </a:lnTo>
                <a:lnTo>
                  <a:pt x="824694" y="34905"/>
                </a:lnTo>
                <a:lnTo>
                  <a:pt x="838975" y="40118"/>
                </a:lnTo>
                <a:lnTo>
                  <a:pt x="853030" y="45558"/>
                </a:lnTo>
                <a:lnTo>
                  <a:pt x="866858" y="51451"/>
                </a:lnTo>
                <a:lnTo>
                  <a:pt x="880686" y="57571"/>
                </a:lnTo>
                <a:lnTo>
                  <a:pt x="894514" y="64144"/>
                </a:lnTo>
                <a:lnTo>
                  <a:pt x="907888" y="71170"/>
                </a:lnTo>
                <a:lnTo>
                  <a:pt x="921263" y="78423"/>
                </a:lnTo>
                <a:lnTo>
                  <a:pt x="934638" y="85903"/>
                </a:lnTo>
                <a:lnTo>
                  <a:pt x="947786" y="93836"/>
                </a:lnTo>
                <a:lnTo>
                  <a:pt x="960934" y="102222"/>
                </a:lnTo>
                <a:lnTo>
                  <a:pt x="973401" y="110835"/>
                </a:lnTo>
                <a:lnTo>
                  <a:pt x="986096" y="119901"/>
                </a:lnTo>
                <a:lnTo>
                  <a:pt x="998791" y="129421"/>
                </a:lnTo>
                <a:lnTo>
                  <a:pt x="1010805" y="139167"/>
                </a:lnTo>
                <a:lnTo>
                  <a:pt x="1023046" y="149140"/>
                </a:lnTo>
                <a:lnTo>
                  <a:pt x="1034607" y="159793"/>
                </a:lnTo>
                <a:lnTo>
                  <a:pt x="1046395" y="170446"/>
                </a:lnTo>
                <a:lnTo>
                  <a:pt x="1057956" y="181779"/>
                </a:lnTo>
                <a:lnTo>
                  <a:pt x="1067251" y="191072"/>
                </a:lnTo>
                <a:lnTo>
                  <a:pt x="1076318" y="200591"/>
                </a:lnTo>
                <a:lnTo>
                  <a:pt x="1084932" y="210564"/>
                </a:lnTo>
                <a:lnTo>
                  <a:pt x="1093546" y="220310"/>
                </a:lnTo>
                <a:lnTo>
                  <a:pt x="1101934" y="230283"/>
                </a:lnTo>
                <a:lnTo>
                  <a:pt x="1110095" y="240709"/>
                </a:lnTo>
                <a:lnTo>
                  <a:pt x="1117802" y="250909"/>
                </a:lnTo>
                <a:lnTo>
                  <a:pt x="1125510" y="261108"/>
                </a:lnTo>
                <a:lnTo>
                  <a:pt x="1132764" y="271988"/>
                </a:lnTo>
                <a:lnTo>
                  <a:pt x="1139791" y="282414"/>
                </a:lnTo>
                <a:lnTo>
                  <a:pt x="1146592" y="293294"/>
                </a:lnTo>
                <a:lnTo>
                  <a:pt x="1153166" y="304173"/>
                </a:lnTo>
                <a:lnTo>
                  <a:pt x="1159513" y="315279"/>
                </a:lnTo>
                <a:lnTo>
                  <a:pt x="1165634" y="326159"/>
                </a:lnTo>
                <a:lnTo>
                  <a:pt x="1171527" y="337492"/>
                </a:lnTo>
                <a:lnTo>
                  <a:pt x="1177195" y="348598"/>
                </a:lnTo>
                <a:lnTo>
                  <a:pt x="1182408" y="360157"/>
                </a:lnTo>
                <a:lnTo>
                  <a:pt x="1187622" y="371490"/>
                </a:lnTo>
                <a:lnTo>
                  <a:pt x="1192610" y="383050"/>
                </a:lnTo>
                <a:lnTo>
                  <a:pt x="1197143" y="394609"/>
                </a:lnTo>
                <a:lnTo>
                  <a:pt x="1201677" y="406395"/>
                </a:lnTo>
                <a:lnTo>
                  <a:pt x="1205984" y="418181"/>
                </a:lnTo>
                <a:lnTo>
                  <a:pt x="1209611" y="429741"/>
                </a:lnTo>
                <a:lnTo>
                  <a:pt x="1213465" y="441754"/>
                </a:lnTo>
                <a:lnTo>
                  <a:pt x="1216865" y="453540"/>
                </a:lnTo>
                <a:lnTo>
                  <a:pt x="1219812" y="465552"/>
                </a:lnTo>
                <a:lnTo>
                  <a:pt x="1222986" y="477792"/>
                </a:lnTo>
                <a:lnTo>
                  <a:pt x="1225706" y="489578"/>
                </a:lnTo>
                <a:lnTo>
                  <a:pt x="1228200" y="501818"/>
                </a:lnTo>
                <a:lnTo>
                  <a:pt x="1230240" y="514057"/>
                </a:lnTo>
                <a:lnTo>
                  <a:pt x="1232280" y="526070"/>
                </a:lnTo>
                <a:lnTo>
                  <a:pt x="1233867" y="538536"/>
                </a:lnTo>
                <a:lnTo>
                  <a:pt x="1235680" y="550775"/>
                </a:lnTo>
                <a:lnTo>
                  <a:pt x="1236814" y="563015"/>
                </a:lnTo>
                <a:lnTo>
                  <a:pt x="1237720" y="575254"/>
                </a:lnTo>
                <a:lnTo>
                  <a:pt x="1238401" y="587720"/>
                </a:lnTo>
                <a:lnTo>
                  <a:pt x="1239081" y="599733"/>
                </a:lnTo>
                <a:lnTo>
                  <a:pt x="1239307" y="612199"/>
                </a:lnTo>
                <a:lnTo>
                  <a:pt x="1239307" y="624665"/>
                </a:lnTo>
                <a:lnTo>
                  <a:pt x="1239081" y="636678"/>
                </a:lnTo>
                <a:lnTo>
                  <a:pt x="1238627" y="649144"/>
                </a:lnTo>
                <a:lnTo>
                  <a:pt x="1237947" y="661610"/>
                </a:lnTo>
                <a:lnTo>
                  <a:pt x="1237040" y="673623"/>
                </a:lnTo>
                <a:lnTo>
                  <a:pt x="1235907" y="686089"/>
                </a:lnTo>
                <a:lnTo>
                  <a:pt x="1234320" y="698102"/>
                </a:lnTo>
                <a:lnTo>
                  <a:pt x="1232507" y="710341"/>
                </a:lnTo>
                <a:lnTo>
                  <a:pt x="1230693" y="722807"/>
                </a:lnTo>
                <a:lnTo>
                  <a:pt x="1228653" y="734820"/>
                </a:lnTo>
                <a:lnTo>
                  <a:pt x="1226159" y="746833"/>
                </a:lnTo>
                <a:lnTo>
                  <a:pt x="1223439" y="759073"/>
                </a:lnTo>
                <a:lnTo>
                  <a:pt x="1220719" y="771085"/>
                </a:lnTo>
                <a:lnTo>
                  <a:pt x="1217545" y="783098"/>
                </a:lnTo>
                <a:lnTo>
                  <a:pt x="1214145" y="795111"/>
                </a:lnTo>
                <a:lnTo>
                  <a:pt x="1210518" y="806897"/>
                </a:lnTo>
                <a:lnTo>
                  <a:pt x="1206664" y="818683"/>
                </a:lnTo>
                <a:lnTo>
                  <a:pt x="1202357" y="830469"/>
                </a:lnTo>
                <a:lnTo>
                  <a:pt x="1198277" y="842255"/>
                </a:lnTo>
                <a:lnTo>
                  <a:pt x="1193516" y="853588"/>
                </a:lnTo>
                <a:lnTo>
                  <a:pt x="1188529" y="865374"/>
                </a:lnTo>
                <a:lnTo>
                  <a:pt x="1183769" y="876934"/>
                </a:lnTo>
                <a:lnTo>
                  <a:pt x="1178328" y="888267"/>
                </a:lnTo>
                <a:lnTo>
                  <a:pt x="1172661" y="899599"/>
                </a:lnTo>
                <a:lnTo>
                  <a:pt x="1166767" y="910706"/>
                </a:lnTo>
                <a:lnTo>
                  <a:pt x="1160646" y="921812"/>
                </a:lnTo>
                <a:lnTo>
                  <a:pt x="1534229" y="1295115"/>
                </a:lnTo>
                <a:lnTo>
                  <a:pt x="1540350" y="1301461"/>
                </a:lnTo>
                <a:lnTo>
                  <a:pt x="1545790" y="1308034"/>
                </a:lnTo>
                <a:lnTo>
                  <a:pt x="1551231" y="1314607"/>
                </a:lnTo>
                <a:lnTo>
                  <a:pt x="1556445" y="1321407"/>
                </a:lnTo>
                <a:lnTo>
                  <a:pt x="1560752" y="1328433"/>
                </a:lnTo>
                <a:lnTo>
                  <a:pt x="1565286" y="1335460"/>
                </a:lnTo>
                <a:lnTo>
                  <a:pt x="1569366" y="1342713"/>
                </a:lnTo>
                <a:lnTo>
                  <a:pt x="1572766" y="1349966"/>
                </a:lnTo>
                <a:lnTo>
                  <a:pt x="1576167" y="1357219"/>
                </a:lnTo>
                <a:lnTo>
                  <a:pt x="1578887" y="1364698"/>
                </a:lnTo>
                <a:lnTo>
                  <a:pt x="1581381" y="1372178"/>
                </a:lnTo>
                <a:lnTo>
                  <a:pt x="1583648" y="1379658"/>
                </a:lnTo>
                <a:lnTo>
                  <a:pt x="1585461" y="1387137"/>
                </a:lnTo>
                <a:lnTo>
                  <a:pt x="1586821" y="1394617"/>
                </a:lnTo>
                <a:lnTo>
                  <a:pt x="1587955" y="1402323"/>
                </a:lnTo>
                <a:lnTo>
                  <a:pt x="1588635" y="1409803"/>
                </a:lnTo>
                <a:lnTo>
                  <a:pt x="1589088" y="1417283"/>
                </a:lnTo>
                <a:lnTo>
                  <a:pt x="1589088" y="1424762"/>
                </a:lnTo>
                <a:lnTo>
                  <a:pt x="1588861" y="1432242"/>
                </a:lnTo>
                <a:lnTo>
                  <a:pt x="1588181" y="1439495"/>
                </a:lnTo>
                <a:lnTo>
                  <a:pt x="1587274" y="1446748"/>
                </a:lnTo>
                <a:lnTo>
                  <a:pt x="1585914" y="1454001"/>
                </a:lnTo>
                <a:lnTo>
                  <a:pt x="1584101" y="1461027"/>
                </a:lnTo>
                <a:lnTo>
                  <a:pt x="1581834" y="1467827"/>
                </a:lnTo>
                <a:lnTo>
                  <a:pt x="1579340" y="1474627"/>
                </a:lnTo>
                <a:lnTo>
                  <a:pt x="1576620" y="1481200"/>
                </a:lnTo>
                <a:lnTo>
                  <a:pt x="1573220" y="1487773"/>
                </a:lnTo>
                <a:lnTo>
                  <a:pt x="1569593" y="1494119"/>
                </a:lnTo>
                <a:lnTo>
                  <a:pt x="1565512" y="1500239"/>
                </a:lnTo>
                <a:lnTo>
                  <a:pt x="1561432" y="1506132"/>
                </a:lnTo>
                <a:lnTo>
                  <a:pt x="1556445" y="1511572"/>
                </a:lnTo>
                <a:lnTo>
                  <a:pt x="1551231" y="1517011"/>
                </a:lnTo>
                <a:lnTo>
                  <a:pt x="1517228" y="1551237"/>
                </a:lnTo>
                <a:lnTo>
                  <a:pt x="1511787" y="1556223"/>
                </a:lnTo>
                <a:lnTo>
                  <a:pt x="1506120" y="1561209"/>
                </a:lnTo>
                <a:lnTo>
                  <a:pt x="1500226" y="1565516"/>
                </a:lnTo>
                <a:lnTo>
                  <a:pt x="1494106" y="1569369"/>
                </a:lnTo>
                <a:lnTo>
                  <a:pt x="1487985" y="1573222"/>
                </a:lnTo>
                <a:lnTo>
                  <a:pt x="1481411" y="1576395"/>
                </a:lnTo>
                <a:lnTo>
                  <a:pt x="1474837" y="1579342"/>
                </a:lnTo>
                <a:lnTo>
                  <a:pt x="1468036" y="1581835"/>
                </a:lnTo>
                <a:lnTo>
                  <a:pt x="1461009" y="1583875"/>
                </a:lnTo>
                <a:lnTo>
                  <a:pt x="1453982" y="1585688"/>
                </a:lnTo>
                <a:lnTo>
                  <a:pt x="1446728" y="1587275"/>
                </a:lnTo>
                <a:lnTo>
                  <a:pt x="1439474" y="1588182"/>
                </a:lnTo>
                <a:lnTo>
                  <a:pt x="1432219" y="1588862"/>
                </a:lnTo>
                <a:lnTo>
                  <a:pt x="1424739" y="1589088"/>
                </a:lnTo>
                <a:lnTo>
                  <a:pt x="1417258" y="1589088"/>
                </a:lnTo>
                <a:lnTo>
                  <a:pt x="1409777" y="1588862"/>
                </a:lnTo>
                <a:lnTo>
                  <a:pt x="1402296" y="1587955"/>
                </a:lnTo>
                <a:lnTo>
                  <a:pt x="1394589" y="1587048"/>
                </a:lnTo>
                <a:lnTo>
                  <a:pt x="1387108" y="1585235"/>
                </a:lnTo>
                <a:lnTo>
                  <a:pt x="1379628" y="1583422"/>
                </a:lnTo>
                <a:lnTo>
                  <a:pt x="1372147" y="1581382"/>
                </a:lnTo>
                <a:lnTo>
                  <a:pt x="1364666" y="1578662"/>
                </a:lnTo>
                <a:lnTo>
                  <a:pt x="1357186" y="1575942"/>
                </a:lnTo>
                <a:lnTo>
                  <a:pt x="1349931" y="1572769"/>
                </a:lnTo>
                <a:lnTo>
                  <a:pt x="1342677" y="1569142"/>
                </a:lnTo>
                <a:lnTo>
                  <a:pt x="1335423" y="1565289"/>
                </a:lnTo>
                <a:lnTo>
                  <a:pt x="1328396" y="1560756"/>
                </a:lnTo>
                <a:lnTo>
                  <a:pt x="1321369" y="1556223"/>
                </a:lnTo>
                <a:lnTo>
                  <a:pt x="1314568" y="1551237"/>
                </a:lnTo>
                <a:lnTo>
                  <a:pt x="1307994" y="1545797"/>
                </a:lnTo>
                <a:lnTo>
                  <a:pt x="1301420" y="1540130"/>
                </a:lnTo>
                <a:lnTo>
                  <a:pt x="1295299" y="1534011"/>
                </a:lnTo>
                <a:lnTo>
                  <a:pt x="921716" y="1160708"/>
                </a:lnTo>
                <a:lnTo>
                  <a:pt x="910835" y="1166827"/>
                </a:lnTo>
                <a:lnTo>
                  <a:pt x="899501" y="1172720"/>
                </a:lnTo>
                <a:lnTo>
                  <a:pt x="888166" y="1178160"/>
                </a:lnTo>
                <a:lnTo>
                  <a:pt x="876832" y="1183600"/>
                </a:lnTo>
                <a:lnTo>
                  <a:pt x="865498" y="1188586"/>
                </a:lnTo>
                <a:lnTo>
                  <a:pt x="853710" y="1193346"/>
                </a:lnTo>
                <a:lnTo>
                  <a:pt x="842375" y="1198106"/>
                </a:lnTo>
                <a:lnTo>
                  <a:pt x="830588" y="1202412"/>
                </a:lnTo>
                <a:lnTo>
                  <a:pt x="818573" y="1206492"/>
                </a:lnTo>
                <a:lnTo>
                  <a:pt x="807012" y="1210572"/>
                </a:lnTo>
                <a:lnTo>
                  <a:pt x="794997" y="1213972"/>
                </a:lnTo>
                <a:lnTo>
                  <a:pt x="783210" y="1217598"/>
                </a:lnTo>
                <a:lnTo>
                  <a:pt x="771195" y="1220545"/>
                </a:lnTo>
                <a:lnTo>
                  <a:pt x="758954" y="1223265"/>
                </a:lnTo>
                <a:lnTo>
                  <a:pt x="746939" y="1226211"/>
                </a:lnTo>
                <a:lnTo>
                  <a:pt x="734698" y="1228478"/>
                </a:lnTo>
                <a:lnTo>
                  <a:pt x="722457" y="1230518"/>
                </a:lnTo>
                <a:lnTo>
                  <a:pt x="710442" y="1232784"/>
                </a:lnTo>
                <a:lnTo>
                  <a:pt x="698201" y="1234371"/>
                </a:lnTo>
                <a:lnTo>
                  <a:pt x="685960" y="1235731"/>
                </a:lnTo>
                <a:lnTo>
                  <a:pt x="673719" y="1236864"/>
                </a:lnTo>
                <a:lnTo>
                  <a:pt x="661478" y="1237771"/>
                </a:lnTo>
                <a:lnTo>
                  <a:pt x="649010" y="1238451"/>
                </a:lnTo>
                <a:lnTo>
                  <a:pt x="636769" y="1239131"/>
                </a:lnTo>
                <a:lnTo>
                  <a:pt x="624527" y="1239357"/>
                </a:lnTo>
                <a:lnTo>
                  <a:pt x="612060" y="1239357"/>
                </a:lnTo>
                <a:lnTo>
                  <a:pt x="599818" y="1239131"/>
                </a:lnTo>
                <a:lnTo>
                  <a:pt x="587577" y="1238451"/>
                </a:lnTo>
                <a:lnTo>
                  <a:pt x="575109" y="1237544"/>
                </a:lnTo>
                <a:lnTo>
                  <a:pt x="562868" y="1236638"/>
                </a:lnTo>
                <a:lnTo>
                  <a:pt x="550627" y="1235504"/>
                </a:lnTo>
                <a:lnTo>
                  <a:pt x="538612" y="1233918"/>
                </a:lnTo>
                <a:lnTo>
                  <a:pt x="526145" y="1232331"/>
                </a:lnTo>
                <a:lnTo>
                  <a:pt x="513903" y="1230291"/>
                </a:lnTo>
                <a:lnTo>
                  <a:pt x="501889" y="1228025"/>
                </a:lnTo>
                <a:lnTo>
                  <a:pt x="489648" y="1225758"/>
                </a:lnTo>
                <a:lnTo>
                  <a:pt x="477633" y="1222811"/>
                </a:lnTo>
                <a:lnTo>
                  <a:pt x="465619" y="1219865"/>
                </a:lnTo>
                <a:lnTo>
                  <a:pt x="453604" y="1216918"/>
                </a:lnTo>
                <a:lnTo>
                  <a:pt x="441590" y="1213292"/>
                </a:lnTo>
                <a:lnTo>
                  <a:pt x="429802" y="1209665"/>
                </a:lnTo>
                <a:lnTo>
                  <a:pt x="418014" y="1205812"/>
                </a:lnTo>
                <a:lnTo>
                  <a:pt x="406453" y="1201506"/>
                </a:lnTo>
                <a:lnTo>
                  <a:pt x="394665" y="1197199"/>
                </a:lnTo>
                <a:lnTo>
                  <a:pt x="383104" y="1192440"/>
                </a:lnTo>
                <a:lnTo>
                  <a:pt x="371543" y="1187680"/>
                </a:lnTo>
                <a:lnTo>
                  <a:pt x="359982" y="1182467"/>
                </a:lnTo>
                <a:lnTo>
                  <a:pt x="348647" y="1177027"/>
                </a:lnTo>
                <a:lnTo>
                  <a:pt x="337313" y="1171360"/>
                </a:lnTo>
                <a:lnTo>
                  <a:pt x="326205" y="1165694"/>
                </a:lnTo>
                <a:lnTo>
                  <a:pt x="315097" y="1159574"/>
                </a:lnTo>
                <a:lnTo>
                  <a:pt x="304216" y="1153228"/>
                </a:lnTo>
                <a:lnTo>
                  <a:pt x="293109" y="1146655"/>
                </a:lnTo>
                <a:lnTo>
                  <a:pt x="282454" y="1139629"/>
                </a:lnTo>
                <a:lnTo>
                  <a:pt x="272026" y="1132602"/>
                </a:lnTo>
                <a:lnTo>
                  <a:pt x="261145" y="1125349"/>
                </a:lnTo>
                <a:lnTo>
                  <a:pt x="250944" y="1117643"/>
                </a:lnTo>
                <a:lnTo>
                  <a:pt x="240517" y="1109937"/>
                </a:lnTo>
                <a:lnTo>
                  <a:pt x="230316" y="1101777"/>
                </a:lnTo>
                <a:lnTo>
                  <a:pt x="220341" y="1093617"/>
                </a:lnTo>
                <a:lnTo>
                  <a:pt x="210367" y="1085004"/>
                </a:lnTo>
                <a:lnTo>
                  <a:pt x="200620" y="1076391"/>
                </a:lnTo>
                <a:lnTo>
                  <a:pt x="191099" y="1067099"/>
                </a:lnTo>
                <a:lnTo>
                  <a:pt x="181578" y="1057806"/>
                </a:lnTo>
                <a:lnTo>
                  <a:pt x="170470" y="1046473"/>
                </a:lnTo>
                <a:lnTo>
                  <a:pt x="159589" y="1034913"/>
                </a:lnTo>
                <a:lnTo>
                  <a:pt x="149161" y="1022901"/>
                </a:lnTo>
                <a:lnTo>
                  <a:pt x="139187" y="1010888"/>
                </a:lnTo>
                <a:lnTo>
                  <a:pt x="129213" y="998648"/>
                </a:lnTo>
                <a:lnTo>
                  <a:pt x="119918" y="985956"/>
                </a:lnTo>
                <a:lnTo>
                  <a:pt x="110851" y="973489"/>
                </a:lnTo>
                <a:lnTo>
                  <a:pt x="102237" y="960797"/>
                </a:lnTo>
                <a:lnTo>
                  <a:pt x="93849" y="947651"/>
                </a:lnTo>
                <a:lnTo>
                  <a:pt x="85688" y="934505"/>
                </a:lnTo>
                <a:lnTo>
                  <a:pt x="78208" y="921358"/>
                </a:lnTo>
                <a:lnTo>
                  <a:pt x="70954" y="907986"/>
                </a:lnTo>
                <a:lnTo>
                  <a:pt x="64153" y="894386"/>
                </a:lnTo>
                <a:lnTo>
                  <a:pt x="57579" y="880560"/>
                </a:lnTo>
                <a:lnTo>
                  <a:pt x="51232" y="866734"/>
                </a:lnTo>
                <a:lnTo>
                  <a:pt x="45338" y="852908"/>
                </a:lnTo>
                <a:lnTo>
                  <a:pt x="39897" y="838856"/>
                </a:lnTo>
                <a:lnTo>
                  <a:pt x="34910" y="824803"/>
                </a:lnTo>
                <a:lnTo>
                  <a:pt x="30150" y="810524"/>
                </a:lnTo>
                <a:lnTo>
                  <a:pt x="25616" y="796244"/>
                </a:lnTo>
                <a:lnTo>
                  <a:pt x="21535" y="781738"/>
                </a:lnTo>
                <a:lnTo>
                  <a:pt x="17682" y="767232"/>
                </a:lnTo>
                <a:lnTo>
                  <a:pt x="14508" y="752726"/>
                </a:lnTo>
                <a:lnTo>
                  <a:pt x="11334" y="738220"/>
                </a:lnTo>
                <a:lnTo>
                  <a:pt x="8841" y="723487"/>
                </a:lnTo>
                <a:lnTo>
                  <a:pt x="6574" y="708755"/>
                </a:lnTo>
                <a:lnTo>
                  <a:pt x="4307" y="694022"/>
                </a:lnTo>
                <a:lnTo>
                  <a:pt x="2947" y="679289"/>
                </a:lnTo>
                <a:lnTo>
                  <a:pt x="1587" y="664330"/>
                </a:lnTo>
                <a:lnTo>
                  <a:pt x="680" y="649597"/>
                </a:lnTo>
                <a:lnTo>
                  <a:pt x="227" y="634638"/>
                </a:lnTo>
                <a:lnTo>
                  <a:pt x="0" y="619905"/>
                </a:lnTo>
                <a:lnTo>
                  <a:pt x="227" y="604946"/>
                </a:lnTo>
                <a:lnTo>
                  <a:pt x="680" y="589987"/>
                </a:lnTo>
                <a:lnTo>
                  <a:pt x="1587" y="575254"/>
                </a:lnTo>
                <a:lnTo>
                  <a:pt x="2947" y="560295"/>
                </a:lnTo>
                <a:lnTo>
                  <a:pt x="4307" y="545562"/>
                </a:lnTo>
                <a:lnTo>
                  <a:pt x="6574" y="530830"/>
                </a:lnTo>
                <a:lnTo>
                  <a:pt x="8841" y="516097"/>
                </a:lnTo>
                <a:lnTo>
                  <a:pt x="11334" y="501364"/>
                </a:lnTo>
                <a:lnTo>
                  <a:pt x="14508" y="486858"/>
                </a:lnTo>
                <a:lnTo>
                  <a:pt x="17682" y="472352"/>
                </a:lnTo>
                <a:lnTo>
                  <a:pt x="21535" y="457846"/>
                </a:lnTo>
                <a:lnTo>
                  <a:pt x="25616" y="443340"/>
                </a:lnTo>
                <a:lnTo>
                  <a:pt x="30150" y="429061"/>
                </a:lnTo>
                <a:lnTo>
                  <a:pt x="34910" y="414781"/>
                </a:lnTo>
                <a:lnTo>
                  <a:pt x="39897" y="400502"/>
                </a:lnTo>
                <a:lnTo>
                  <a:pt x="45338" y="386449"/>
                </a:lnTo>
                <a:lnTo>
                  <a:pt x="51232" y="372850"/>
                </a:lnTo>
                <a:lnTo>
                  <a:pt x="57579" y="359024"/>
                </a:lnTo>
                <a:lnTo>
                  <a:pt x="64153" y="345198"/>
                </a:lnTo>
                <a:lnTo>
                  <a:pt x="70954" y="331599"/>
                </a:lnTo>
                <a:lnTo>
                  <a:pt x="78208" y="318226"/>
                </a:lnTo>
                <a:lnTo>
                  <a:pt x="85688" y="304853"/>
                </a:lnTo>
                <a:lnTo>
                  <a:pt x="93849" y="291934"/>
                </a:lnTo>
                <a:lnTo>
                  <a:pt x="102237" y="278788"/>
                </a:lnTo>
                <a:lnTo>
                  <a:pt x="110851" y="266095"/>
                </a:lnTo>
                <a:lnTo>
                  <a:pt x="119918" y="253402"/>
                </a:lnTo>
                <a:lnTo>
                  <a:pt x="129213" y="240936"/>
                </a:lnTo>
                <a:lnTo>
                  <a:pt x="139187" y="228697"/>
                </a:lnTo>
                <a:lnTo>
                  <a:pt x="149161" y="216457"/>
                </a:lnTo>
                <a:lnTo>
                  <a:pt x="159589" y="204671"/>
                </a:lnTo>
                <a:lnTo>
                  <a:pt x="170470" y="193111"/>
                </a:lnTo>
                <a:lnTo>
                  <a:pt x="181578" y="181779"/>
                </a:lnTo>
                <a:lnTo>
                  <a:pt x="193139" y="170446"/>
                </a:lnTo>
                <a:lnTo>
                  <a:pt x="204473" y="159793"/>
                </a:lnTo>
                <a:lnTo>
                  <a:pt x="216488" y="149140"/>
                </a:lnTo>
                <a:lnTo>
                  <a:pt x="228729" y="139167"/>
                </a:lnTo>
                <a:lnTo>
                  <a:pt x="240743" y="129421"/>
                </a:lnTo>
                <a:lnTo>
                  <a:pt x="253438" y="119901"/>
                </a:lnTo>
                <a:lnTo>
                  <a:pt x="266133" y="110835"/>
                </a:lnTo>
                <a:lnTo>
                  <a:pt x="278600" y="102222"/>
                </a:lnTo>
                <a:lnTo>
                  <a:pt x="291748" y="93836"/>
                </a:lnTo>
                <a:lnTo>
                  <a:pt x="304896" y="85903"/>
                </a:lnTo>
                <a:lnTo>
                  <a:pt x="318271" y="78423"/>
                </a:lnTo>
                <a:lnTo>
                  <a:pt x="331646" y="71170"/>
                </a:lnTo>
                <a:lnTo>
                  <a:pt x="345020" y="64144"/>
                </a:lnTo>
                <a:lnTo>
                  <a:pt x="358848" y="57571"/>
                </a:lnTo>
                <a:lnTo>
                  <a:pt x="372676" y="51451"/>
                </a:lnTo>
                <a:lnTo>
                  <a:pt x="386504" y="45558"/>
                </a:lnTo>
                <a:lnTo>
                  <a:pt x="400559" y="40118"/>
                </a:lnTo>
                <a:lnTo>
                  <a:pt x="414840" y="34905"/>
                </a:lnTo>
                <a:lnTo>
                  <a:pt x="429122" y="30146"/>
                </a:lnTo>
                <a:lnTo>
                  <a:pt x="443403" y="25839"/>
                </a:lnTo>
                <a:lnTo>
                  <a:pt x="457911" y="21533"/>
                </a:lnTo>
                <a:lnTo>
                  <a:pt x="472419" y="17906"/>
                </a:lnTo>
                <a:lnTo>
                  <a:pt x="486927" y="14506"/>
                </a:lnTo>
                <a:lnTo>
                  <a:pt x="501435" y="11560"/>
                </a:lnTo>
                <a:lnTo>
                  <a:pt x="515944" y="8840"/>
                </a:lnTo>
                <a:lnTo>
                  <a:pt x="530678" y="6573"/>
                </a:lnTo>
                <a:lnTo>
                  <a:pt x="545413" y="4533"/>
                </a:lnTo>
                <a:lnTo>
                  <a:pt x="560148" y="3173"/>
                </a:lnTo>
                <a:lnTo>
                  <a:pt x="575109" y="1587"/>
                </a:lnTo>
                <a:lnTo>
                  <a:pt x="589844" y="907"/>
                </a:lnTo>
                <a:lnTo>
                  <a:pt x="604806" y="227"/>
                </a:lnTo>
                <a:lnTo>
                  <a:pt x="61954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2109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 flipH="1">
            <a:off x="5967507" y="6119687"/>
            <a:ext cx="942505" cy="202767"/>
          </a:xfrm>
          <a:custGeom>
            <a:avLst/>
            <a:gdLst>
              <a:gd name="T0" fmla="*/ 20 w 23"/>
              <a:gd name="T1" fmla="*/ 0 h 5"/>
              <a:gd name="T2" fmla="*/ 3 w 23"/>
              <a:gd name="T3" fmla="*/ 0 h 5"/>
              <a:gd name="T4" fmla="*/ 0 w 23"/>
              <a:gd name="T5" fmla="*/ 2 h 5"/>
              <a:gd name="T6" fmla="*/ 3 w 23"/>
              <a:gd name="T7" fmla="*/ 5 h 5"/>
              <a:gd name="T8" fmla="*/ 20 w 23"/>
              <a:gd name="T9" fmla="*/ 5 h 5"/>
              <a:gd name="T10" fmla="*/ 23 w 23"/>
              <a:gd name="T11" fmla="*/ 2 h 5"/>
              <a:gd name="T12" fmla="*/ 20 w 23"/>
              <a:gd name="T13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" h="5">
                <a:moveTo>
                  <a:pt x="20" y="0"/>
                </a:moveTo>
                <a:cubicBezTo>
                  <a:pt x="3" y="0"/>
                  <a:pt x="3" y="0"/>
                  <a:pt x="3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4"/>
                  <a:pt x="1" y="5"/>
                  <a:pt x="3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2" y="5"/>
                  <a:pt x="23" y="4"/>
                  <a:pt x="23" y="2"/>
                </a:cubicBezTo>
                <a:cubicBezTo>
                  <a:pt x="23" y="1"/>
                  <a:pt x="22" y="0"/>
                  <a:pt x="20" y="0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 sz="1424"/>
          </a:p>
        </p:txBody>
      </p:sp>
      <p:sp>
        <p:nvSpPr>
          <p:cNvPr id="15" name="Freeform 24"/>
          <p:cNvSpPr/>
          <p:nvPr/>
        </p:nvSpPr>
        <p:spPr>
          <a:xfrm flipH="1">
            <a:off x="5720472" y="5658636"/>
            <a:ext cx="1436573" cy="418788"/>
          </a:xfrm>
          <a:custGeom>
            <a:avLst/>
            <a:gdLst>
              <a:gd name="connsiteX0" fmla="*/ 0 w 2645228"/>
              <a:gd name="connsiteY0" fmla="*/ 0 h 496975"/>
              <a:gd name="connsiteX1" fmla="*/ 2645228 w 2645228"/>
              <a:gd name="connsiteY1" fmla="*/ 0 h 496975"/>
              <a:gd name="connsiteX2" fmla="*/ 2645228 w 2645228"/>
              <a:gd name="connsiteY2" fmla="*/ 56095 h 496975"/>
              <a:gd name="connsiteX3" fmla="*/ 2204348 w 2645228"/>
              <a:gd name="connsiteY3" fmla="*/ 496975 h 496975"/>
              <a:gd name="connsiteX4" fmla="*/ 440880 w 2645228"/>
              <a:gd name="connsiteY4" fmla="*/ 496975 h 496975"/>
              <a:gd name="connsiteX5" fmla="*/ 0 w 2645228"/>
              <a:gd name="connsiteY5" fmla="*/ 56095 h 496975"/>
              <a:gd name="connsiteX6" fmla="*/ 0 w 2645228"/>
              <a:gd name="connsiteY6" fmla="*/ 0 h 496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45228" h="496975">
                <a:moveTo>
                  <a:pt x="0" y="0"/>
                </a:moveTo>
                <a:lnTo>
                  <a:pt x="2645228" y="0"/>
                </a:lnTo>
                <a:lnTo>
                  <a:pt x="2645228" y="56095"/>
                </a:lnTo>
                <a:cubicBezTo>
                  <a:pt x="2645228" y="299586"/>
                  <a:pt x="2447839" y="496975"/>
                  <a:pt x="2204348" y="496975"/>
                </a:cubicBezTo>
                <a:lnTo>
                  <a:pt x="440880" y="496975"/>
                </a:lnTo>
                <a:cubicBezTo>
                  <a:pt x="197389" y="496975"/>
                  <a:pt x="0" y="299586"/>
                  <a:pt x="0" y="56095"/>
                </a:cubicBezTo>
                <a:lnTo>
                  <a:pt x="0" y="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6" name="Freeform 25"/>
          <p:cNvSpPr/>
          <p:nvPr/>
        </p:nvSpPr>
        <p:spPr>
          <a:xfrm flipH="1">
            <a:off x="6118341" y="6364717"/>
            <a:ext cx="640836" cy="136802"/>
          </a:xfrm>
          <a:custGeom>
            <a:avLst/>
            <a:gdLst>
              <a:gd name="connsiteX0" fmla="*/ 0 w 694404"/>
              <a:gd name="connsiteY0" fmla="*/ 0 h 288475"/>
              <a:gd name="connsiteX1" fmla="*/ 694404 w 694404"/>
              <a:gd name="connsiteY1" fmla="*/ 0 h 288475"/>
              <a:gd name="connsiteX2" fmla="*/ 693800 w 694404"/>
              <a:gd name="connsiteY2" fmla="*/ 5989 h 288475"/>
              <a:gd name="connsiteX3" fmla="*/ 347202 w 694404"/>
              <a:gd name="connsiteY3" fmla="*/ 288475 h 288475"/>
              <a:gd name="connsiteX4" fmla="*/ 604 w 694404"/>
              <a:gd name="connsiteY4" fmla="*/ 5989 h 288475"/>
              <a:gd name="connsiteX5" fmla="*/ 0 w 694404"/>
              <a:gd name="connsiteY5" fmla="*/ 0 h 288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4404" h="288475">
                <a:moveTo>
                  <a:pt x="0" y="0"/>
                </a:moveTo>
                <a:lnTo>
                  <a:pt x="694404" y="0"/>
                </a:lnTo>
                <a:lnTo>
                  <a:pt x="693800" y="5989"/>
                </a:lnTo>
                <a:cubicBezTo>
                  <a:pt x="660811" y="167204"/>
                  <a:pt x="518169" y="288475"/>
                  <a:pt x="347202" y="288475"/>
                </a:cubicBezTo>
                <a:cubicBezTo>
                  <a:pt x="176235" y="288475"/>
                  <a:pt x="33593" y="167204"/>
                  <a:pt x="604" y="5989"/>
                </a:cubicBezTo>
                <a:lnTo>
                  <a:pt x="0" y="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7" name="Freeform 5"/>
          <p:cNvSpPr>
            <a:spLocks/>
          </p:cNvSpPr>
          <p:nvPr/>
        </p:nvSpPr>
        <p:spPr bwMode="auto">
          <a:xfrm>
            <a:off x="6323476" y="4849464"/>
            <a:ext cx="187475" cy="554055"/>
          </a:xfrm>
          <a:custGeom>
            <a:avLst/>
            <a:gdLst>
              <a:gd name="T0" fmla="*/ 77 w 112"/>
              <a:gd name="T1" fmla="*/ 270 h 331"/>
              <a:gd name="T2" fmla="*/ 44 w 112"/>
              <a:gd name="T3" fmla="*/ 331 h 331"/>
              <a:gd name="T4" fmla="*/ 15 w 112"/>
              <a:gd name="T5" fmla="*/ 328 h 331"/>
              <a:gd name="T6" fmla="*/ 0 w 112"/>
              <a:gd name="T7" fmla="*/ 261 h 331"/>
              <a:gd name="T8" fmla="*/ 35 w 112"/>
              <a:gd name="T9" fmla="*/ 0 h 331"/>
              <a:gd name="T10" fmla="*/ 112 w 112"/>
              <a:gd name="T11" fmla="*/ 11 h 331"/>
              <a:gd name="T12" fmla="*/ 77 w 112"/>
              <a:gd name="T13" fmla="*/ 270 h 3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2" h="331">
                <a:moveTo>
                  <a:pt x="77" y="270"/>
                </a:moveTo>
                <a:lnTo>
                  <a:pt x="44" y="331"/>
                </a:lnTo>
                <a:lnTo>
                  <a:pt x="15" y="328"/>
                </a:lnTo>
                <a:lnTo>
                  <a:pt x="0" y="261"/>
                </a:lnTo>
                <a:lnTo>
                  <a:pt x="35" y="0"/>
                </a:lnTo>
                <a:lnTo>
                  <a:pt x="112" y="11"/>
                </a:lnTo>
                <a:lnTo>
                  <a:pt x="77" y="27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8" name="Freeform 6"/>
          <p:cNvSpPr>
            <a:spLocks/>
          </p:cNvSpPr>
          <p:nvPr/>
        </p:nvSpPr>
        <p:spPr bwMode="auto">
          <a:xfrm>
            <a:off x="6377041" y="4750704"/>
            <a:ext cx="147301" cy="170736"/>
          </a:xfrm>
          <a:custGeom>
            <a:avLst/>
            <a:gdLst>
              <a:gd name="T0" fmla="*/ 58 w 64"/>
              <a:gd name="T1" fmla="*/ 48 h 74"/>
              <a:gd name="T2" fmla="*/ 27 w 64"/>
              <a:gd name="T3" fmla="*/ 72 h 74"/>
              <a:gd name="T4" fmla="*/ 26 w 64"/>
              <a:gd name="T5" fmla="*/ 72 h 74"/>
              <a:gd name="T6" fmla="*/ 2 w 64"/>
              <a:gd name="T7" fmla="*/ 41 h 74"/>
              <a:gd name="T8" fmla="*/ 6 w 64"/>
              <a:gd name="T9" fmla="*/ 15 h 74"/>
              <a:gd name="T10" fmla="*/ 35 w 64"/>
              <a:gd name="T11" fmla="*/ 7 h 74"/>
              <a:gd name="T12" fmla="*/ 36 w 64"/>
              <a:gd name="T13" fmla="*/ 7 h 74"/>
              <a:gd name="T14" fmla="*/ 62 w 64"/>
              <a:gd name="T15" fmla="*/ 22 h 74"/>
              <a:gd name="T16" fmla="*/ 58 w 64"/>
              <a:gd name="T17" fmla="*/ 48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4" h="74">
                <a:moveTo>
                  <a:pt x="58" y="48"/>
                </a:moveTo>
                <a:cubicBezTo>
                  <a:pt x="56" y="63"/>
                  <a:pt x="42" y="74"/>
                  <a:pt x="27" y="72"/>
                </a:cubicBezTo>
                <a:cubicBezTo>
                  <a:pt x="26" y="72"/>
                  <a:pt x="26" y="72"/>
                  <a:pt x="26" y="72"/>
                </a:cubicBezTo>
                <a:cubicBezTo>
                  <a:pt x="11" y="70"/>
                  <a:pt x="0" y="56"/>
                  <a:pt x="2" y="41"/>
                </a:cubicBezTo>
                <a:cubicBezTo>
                  <a:pt x="6" y="15"/>
                  <a:pt x="6" y="15"/>
                  <a:pt x="6" y="15"/>
                </a:cubicBezTo>
                <a:cubicBezTo>
                  <a:pt x="8" y="0"/>
                  <a:pt x="20" y="5"/>
                  <a:pt x="35" y="7"/>
                </a:cubicBezTo>
                <a:cubicBezTo>
                  <a:pt x="36" y="7"/>
                  <a:pt x="36" y="7"/>
                  <a:pt x="36" y="7"/>
                </a:cubicBezTo>
                <a:cubicBezTo>
                  <a:pt x="51" y="9"/>
                  <a:pt x="64" y="7"/>
                  <a:pt x="62" y="22"/>
                </a:cubicBezTo>
                <a:lnTo>
                  <a:pt x="58" y="48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9" name="Freeform 7"/>
          <p:cNvSpPr>
            <a:spLocks/>
          </p:cNvSpPr>
          <p:nvPr/>
        </p:nvSpPr>
        <p:spPr bwMode="auto">
          <a:xfrm>
            <a:off x="6360301" y="4812638"/>
            <a:ext cx="160693" cy="155671"/>
          </a:xfrm>
          <a:custGeom>
            <a:avLst/>
            <a:gdLst>
              <a:gd name="T0" fmla="*/ 85 w 96"/>
              <a:gd name="T1" fmla="*/ 93 h 93"/>
              <a:gd name="T2" fmla="*/ 0 w 96"/>
              <a:gd name="T3" fmla="*/ 81 h 93"/>
              <a:gd name="T4" fmla="*/ 11 w 96"/>
              <a:gd name="T5" fmla="*/ 0 h 93"/>
              <a:gd name="T6" fmla="*/ 96 w 96"/>
              <a:gd name="T7" fmla="*/ 12 h 93"/>
              <a:gd name="T8" fmla="*/ 85 w 96"/>
              <a:gd name="T9" fmla="*/ 93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6" h="93">
                <a:moveTo>
                  <a:pt x="85" y="93"/>
                </a:moveTo>
                <a:lnTo>
                  <a:pt x="0" y="81"/>
                </a:lnTo>
                <a:lnTo>
                  <a:pt x="11" y="0"/>
                </a:lnTo>
                <a:lnTo>
                  <a:pt x="96" y="12"/>
                </a:lnTo>
                <a:lnTo>
                  <a:pt x="85" y="93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0" name="Freeform 8"/>
          <p:cNvSpPr>
            <a:spLocks/>
          </p:cNvSpPr>
          <p:nvPr/>
        </p:nvSpPr>
        <p:spPr bwMode="auto">
          <a:xfrm>
            <a:off x="6348585" y="5383430"/>
            <a:ext cx="48543" cy="80346"/>
          </a:xfrm>
          <a:custGeom>
            <a:avLst/>
            <a:gdLst>
              <a:gd name="T0" fmla="*/ 0 w 21"/>
              <a:gd name="T1" fmla="*/ 5 h 35"/>
              <a:gd name="T2" fmla="*/ 5 w 21"/>
              <a:gd name="T3" fmla="*/ 26 h 35"/>
              <a:gd name="T4" fmla="*/ 21 w 21"/>
              <a:gd name="T5" fmla="*/ 9 h 35"/>
              <a:gd name="T6" fmla="*/ 0 w 21"/>
              <a:gd name="T7" fmla="*/ 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" h="35">
                <a:moveTo>
                  <a:pt x="0" y="5"/>
                </a:moveTo>
                <a:cubicBezTo>
                  <a:pt x="0" y="5"/>
                  <a:pt x="3" y="22"/>
                  <a:pt x="5" y="26"/>
                </a:cubicBezTo>
                <a:cubicBezTo>
                  <a:pt x="6" y="31"/>
                  <a:pt x="9" y="35"/>
                  <a:pt x="21" y="9"/>
                </a:cubicBezTo>
                <a:cubicBezTo>
                  <a:pt x="21" y="9"/>
                  <a:pt x="13" y="0"/>
                  <a:pt x="0" y="5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1" name="Freeform 9"/>
          <p:cNvSpPr>
            <a:spLocks/>
          </p:cNvSpPr>
          <p:nvPr/>
        </p:nvSpPr>
        <p:spPr bwMode="auto">
          <a:xfrm>
            <a:off x="6517647" y="4847789"/>
            <a:ext cx="185801" cy="554055"/>
          </a:xfrm>
          <a:custGeom>
            <a:avLst/>
            <a:gdLst>
              <a:gd name="T0" fmla="*/ 75 w 111"/>
              <a:gd name="T1" fmla="*/ 269 h 331"/>
              <a:gd name="T2" fmla="*/ 44 w 111"/>
              <a:gd name="T3" fmla="*/ 331 h 331"/>
              <a:gd name="T4" fmla="*/ 15 w 111"/>
              <a:gd name="T5" fmla="*/ 326 h 331"/>
              <a:gd name="T6" fmla="*/ 0 w 111"/>
              <a:gd name="T7" fmla="*/ 259 h 331"/>
              <a:gd name="T8" fmla="*/ 34 w 111"/>
              <a:gd name="T9" fmla="*/ 0 h 331"/>
              <a:gd name="T10" fmla="*/ 111 w 111"/>
              <a:gd name="T11" fmla="*/ 9 h 331"/>
              <a:gd name="T12" fmla="*/ 75 w 111"/>
              <a:gd name="T13" fmla="*/ 269 h 3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1" h="331">
                <a:moveTo>
                  <a:pt x="75" y="269"/>
                </a:moveTo>
                <a:lnTo>
                  <a:pt x="44" y="331"/>
                </a:lnTo>
                <a:lnTo>
                  <a:pt x="15" y="326"/>
                </a:lnTo>
                <a:lnTo>
                  <a:pt x="0" y="259"/>
                </a:lnTo>
                <a:lnTo>
                  <a:pt x="34" y="0"/>
                </a:lnTo>
                <a:lnTo>
                  <a:pt x="111" y="9"/>
                </a:lnTo>
                <a:lnTo>
                  <a:pt x="75" y="269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2" name="Freeform 10"/>
          <p:cNvSpPr>
            <a:spLocks/>
          </p:cNvSpPr>
          <p:nvPr/>
        </p:nvSpPr>
        <p:spPr bwMode="auto">
          <a:xfrm>
            <a:off x="6569537" y="4745683"/>
            <a:ext cx="147301" cy="170736"/>
          </a:xfrm>
          <a:custGeom>
            <a:avLst/>
            <a:gdLst>
              <a:gd name="T0" fmla="*/ 58 w 64"/>
              <a:gd name="T1" fmla="*/ 48 h 74"/>
              <a:gd name="T2" fmla="*/ 27 w 64"/>
              <a:gd name="T3" fmla="*/ 72 h 74"/>
              <a:gd name="T4" fmla="*/ 26 w 64"/>
              <a:gd name="T5" fmla="*/ 72 h 74"/>
              <a:gd name="T6" fmla="*/ 2 w 64"/>
              <a:gd name="T7" fmla="*/ 41 h 74"/>
              <a:gd name="T8" fmla="*/ 6 w 64"/>
              <a:gd name="T9" fmla="*/ 15 h 74"/>
              <a:gd name="T10" fmla="*/ 35 w 64"/>
              <a:gd name="T11" fmla="*/ 7 h 74"/>
              <a:gd name="T12" fmla="*/ 36 w 64"/>
              <a:gd name="T13" fmla="*/ 7 h 74"/>
              <a:gd name="T14" fmla="*/ 61 w 64"/>
              <a:gd name="T15" fmla="*/ 23 h 74"/>
              <a:gd name="T16" fmla="*/ 58 w 64"/>
              <a:gd name="T17" fmla="*/ 48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4" h="74">
                <a:moveTo>
                  <a:pt x="58" y="48"/>
                </a:moveTo>
                <a:cubicBezTo>
                  <a:pt x="56" y="64"/>
                  <a:pt x="42" y="74"/>
                  <a:pt x="27" y="72"/>
                </a:cubicBezTo>
                <a:cubicBezTo>
                  <a:pt x="26" y="72"/>
                  <a:pt x="26" y="72"/>
                  <a:pt x="26" y="72"/>
                </a:cubicBezTo>
                <a:cubicBezTo>
                  <a:pt x="11" y="70"/>
                  <a:pt x="0" y="56"/>
                  <a:pt x="2" y="41"/>
                </a:cubicBezTo>
                <a:cubicBezTo>
                  <a:pt x="6" y="15"/>
                  <a:pt x="6" y="15"/>
                  <a:pt x="6" y="15"/>
                </a:cubicBezTo>
                <a:cubicBezTo>
                  <a:pt x="8" y="0"/>
                  <a:pt x="20" y="5"/>
                  <a:pt x="35" y="7"/>
                </a:cubicBezTo>
                <a:cubicBezTo>
                  <a:pt x="36" y="7"/>
                  <a:pt x="36" y="7"/>
                  <a:pt x="36" y="7"/>
                </a:cubicBezTo>
                <a:cubicBezTo>
                  <a:pt x="51" y="9"/>
                  <a:pt x="64" y="7"/>
                  <a:pt x="61" y="23"/>
                </a:cubicBezTo>
                <a:lnTo>
                  <a:pt x="58" y="48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3" name="Freeform 11"/>
          <p:cNvSpPr>
            <a:spLocks/>
          </p:cNvSpPr>
          <p:nvPr/>
        </p:nvSpPr>
        <p:spPr bwMode="auto">
          <a:xfrm>
            <a:off x="6554471" y="4810963"/>
            <a:ext cx="160693" cy="153997"/>
          </a:xfrm>
          <a:custGeom>
            <a:avLst/>
            <a:gdLst>
              <a:gd name="T0" fmla="*/ 85 w 96"/>
              <a:gd name="T1" fmla="*/ 92 h 92"/>
              <a:gd name="T2" fmla="*/ 0 w 96"/>
              <a:gd name="T3" fmla="*/ 81 h 92"/>
              <a:gd name="T4" fmla="*/ 11 w 96"/>
              <a:gd name="T5" fmla="*/ 0 h 92"/>
              <a:gd name="T6" fmla="*/ 96 w 96"/>
              <a:gd name="T7" fmla="*/ 11 h 92"/>
              <a:gd name="T8" fmla="*/ 85 w 96"/>
              <a:gd name="T9" fmla="*/ 92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6" h="92">
                <a:moveTo>
                  <a:pt x="85" y="92"/>
                </a:moveTo>
                <a:lnTo>
                  <a:pt x="0" y="81"/>
                </a:lnTo>
                <a:lnTo>
                  <a:pt x="11" y="0"/>
                </a:lnTo>
                <a:lnTo>
                  <a:pt x="96" y="11"/>
                </a:lnTo>
                <a:lnTo>
                  <a:pt x="85" y="92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4" name="Freeform 12"/>
          <p:cNvSpPr>
            <a:spLocks/>
          </p:cNvSpPr>
          <p:nvPr/>
        </p:nvSpPr>
        <p:spPr bwMode="auto">
          <a:xfrm>
            <a:off x="6542755" y="5378409"/>
            <a:ext cx="48543" cy="80346"/>
          </a:xfrm>
          <a:custGeom>
            <a:avLst/>
            <a:gdLst>
              <a:gd name="T0" fmla="*/ 0 w 21"/>
              <a:gd name="T1" fmla="*/ 6 h 35"/>
              <a:gd name="T2" fmla="*/ 5 w 21"/>
              <a:gd name="T3" fmla="*/ 27 h 35"/>
              <a:gd name="T4" fmla="*/ 21 w 21"/>
              <a:gd name="T5" fmla="*/ 10 h 35"/>
              <a:gd name="T6" fmla="*/ 0 w 21"/>
              <a:gd name="T7" fmla="*/ 6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" h="35">
                <a:moveTo>
                  <a:pt x="0" y="6"/>
                </a:moveTo>
                <a:cubicBezTo>
                  <a:pt x="0" y="6"/>
                  <a:pt x="3" y="22"/>
                  <a:pt x="5" y="27"/>
                </a:cubicBezTo>
                <a:cubicBezTo>
                  <a:pt x="6" y="31"/>
                  <a:pt x="9" y="35"/>
                  <a:pt x="21" y="10"/>
                </a:cubicBezTo>
                <a:cubicBezTo>
                  <a:pt x="21" y="10"/>
                  <a:pt x="13" y="0"/>
                  <a:pt x="0" y="6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5" name="Freeform 13"/>
          <p:cNvSpPr>
            <a:spLocks/>
          </p:cNvSpPr>
          <p:nvPr/>
        </p:nvSpPr>
        <p:spPr bwMode="auto">
          <a:xfrm>
            <a:off x="6686709" y="4851136"/>
            <a:ext cx="43521" cy="281212"/>
          </a:xfrm>
          <a:custGeom>
            <a:avLst/>
            <a:gdLst>
              <a:gd name="T0" fmla="*/ 4 w 19"/>
              <a:gd name="T1" fmla="*/ 0 h 122"/>
              <a:gd name="T2" fmla="*/ 19 w 19"/>
              <a:gd name="T3" fmla="*/ 16 h 122"/>
              <a:gd name="T4" fmla="*/ 7 w 19"/>
              <a:gd name="T5" fmla="*/ 115 h 122"/>
              <a:gd name="T6" fmla="*/ 0 w 19"/>
              <a:gd name="T7" fmla="*/ 121 h 122"/>
              <a:gd name="T8" fmla="*/ 10 w 19"/>
              <a:gd name="T9" fmla="*/ 43 h 122"/>
              <a:gd name="T10" fmla="*/ 5 w 19"/>
              <a:gd name="T11" fmla="*/ 34 h 122"/>
              <a:gd name="T12" fmla="*/ 4 w 19"/>
              <a:gd name="T13" fmla="*/ 0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9" h="122">
                <a:moveTo>
                  <a:pt x="4" y="0"/>
                </a:moveTo>
                <a:cubicBezTo>
                  <a:pt x="4" y="0"/>
                  <a:pt x="18" y="10"/>
                  <a:pt x="19" y="16"/>
                </a:cubicBezTo>
                <a:cubicBezTo>
                  <a:pt x="19" y="21"/>
                  <a:pt x="7" y="115"/>
                  <a:pt x="7" y="115"/>
                </a:cubicBezTo>
                <a:cubicBezTo>
                  <a:pt x="7" y="115"/>
                  <a:pt x="8" y="122"/>
                  <a:pt x="0" y="121"/>
                </a:cubicBezTo>
                <a:cubicBezTo>
                  <a:pt x="10" y="43"/>
                  <a:pt x="10" y="43"/>
                  <a:pt x="10" y="43"/>
                </a:cubicBezTo>
                <a:cubicBezTo>
                  <a:pt x="5" y="34"/>
                  <a:pt x="5" y="34"/>
                  <a:pt x="5" y="34"/>
                </a:cubicBezTo>
                <a:cubicBezTo>
                  <a:pt x="4" y="0"/>
                  <a:pt x="4" y="0"/>
                  <a:pt x="4" y="0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26" name="Group 123"/>
          <p:cNvGrpSpPr/>
          <p:nvPr/>
        </p:nvGrpSpPr>
        <p:grpSpPr>
          <a:xfrm>
            <a:off x="5384430" y="4764095"/>
            <a:ext cx="862049" cy="654488"/>
            <a:chOff x="7170738" y="4168775"/>
            <a:chExt cx="817563" cy="620713"/>
          </a:xfrm>
          <a:solidFill>
            <a:srgbClr val="0D0D0D">
              <a:alpha val="21176"/>
            </a:srgbClr>
          </a:solidFill>
        </p:grpSpPr>
        <p:sp>
          <p:nvSpPr>
            <p:cNvPr id="27" name="Freeform 14"/>
            <p:cNvSpPr>
              <a:spLocks/>
            </p:cNvSpPr>
            <p:nvPr/>
          </p:nvSpPr>
          <p:spPr bwMode="auto">
            <a:xfrm>
              <a:off x="7170738" y="4168775"/>
              <a:ext cx="785813" cy="354013"/>
            </a:xfrm>
            <a:custGeom>
              <a:avLst/>
              <a:gdLst>
                <a:gd name="T0" fmla="*/ 246 w 495"/>
                <a:gd name="T1" fmla="*/ 223 h 223"/>
                <a:gd name="T2" fmla="*/ 0 w 495"/>
                <a:gd name="T3" fmla="*/ 111 h 223"/>
                <a:gd name="T4" fmla="*/ 252 w 495"/>
                <a:gd name="T5" fmla="*/ 0 h 223"/>
                <a:gd name="T6" fmla="*/ 495 w 495"/>
                <a:gd name="T7" fmla="*/ 109 h 223"/>
                <a:gd name="T8" fmla="*/ 246 w 495"/>
                <a:gd name="T9" fmla="*/ 223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5" h="223">
                  <a:moveTo>
                    <a:pt x="246" y="223"/>
                  </a:moveTo>
                  <a:lnTo>
                    <a:pt x="0" y="111"/>
                  </a:lnTo>
                  <a:lnTo>
                    <a:pt x="252" y="0"/>
                  </a:lnTo>
                  <a:lnTo>
                    <a:pt x="495" y="109"/>
                  </a:lnTo>
                  <a:lnTo>
                    <a:pt x="246" y="2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8" name="Rectangle 15"/>
            <p:cNvSpPr>
              <a:spLocks noChangeArrowheads="1"/>
            </p:cNvSpPr>
            <p:nvPr/>
          </p:nvSpPr>
          <p:spPr bwMode="auto">
            <a:xfrm>
              <a:off x="7924800" y="4335463"/>
              <a:ext cx="23813" cy="2571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9" name="Oval 16"/>
            <p:cNvSpPr>
              <a:spLocks noChangeArrowheads="1"/>
            </p:cNvSpPr>
            <p:nvPr/>
          </p:nvSpPr>
          <p:spPr bwMode="auto">
            <a:xfrm>
              <a:off x="7897813" y="4564063"/>
              <a:ext cx="76200" cy="777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0" name="Freeform 17"/>
            <p:cNvSpPr>
              <a:spLocks/>
            </p:cNvSpPr>
            <p:nvPr/>
          </p:nvSpPr>
          <p:spPr bwMode="auto">
            <a:xfrm>
              <a:off x="7888288" y="4605338"/>
              <a:ext cx="55563" cy="171450"/>
            </a:xfrm>
            <a:custGeom>
              <a:avLst/>
              <a:gdLst>
                <a:gd name="T0" fmla="*/ 14 w 26"/>
                <a:gd name="T1" fmla="*/ 4 h 79"/>
                <a:gd name="T2" fmla="*/ 6 w 26"/>
                <a:gd name="T3" fmla="*/ 79 h 79"/>
                <a:gd name="T4" fmla="*/ 26 w 26"/>
                <a:gd name="T5" fmla="*/ 79 h 79"/>
                <a:gd name="T6" fmla="*/ 26 w 26"/>
                <a:gd name="T7" fmla="*/ 0 h 79"/>
                <a:gd name="T8" fmla="*/ 14 w 26"/>
                <a:gd name="T9" fmla="*/ 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79">
                  <a:moveTo>
                    <a:pt x="14" y="4"/>
                  </a:moveTo>
                  <a:cubicBezTo>
                    <a:pt x="14" y="4"/>
                    <a:pt x="0" y="34"/>
                    <a:pt x="6" y="79"/>
                  </a:cubicBezTo>
                  <a:cubicBezTo>
                    <a:pt x="26" y="79"/>
                    <a:pt x="26" y="79"/>
                    <a:pt x="26" y="79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14" y="7"/>
                    <a:pt x="14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1" name="Freeform 18"/>
            <p:cNvSpPr>
              <a:spLocks/>
            </p:cNvSpPr>
            <p:nvPr/>
          </p:nvSpPr>
          <p:spPr bwMode="auto">
            <a:xfrm>
              <a:off x="7932738" y="4605338"/>
              <a:ext cx="55563" cy="171450"/>
            </a:xfrm>
            <a:custGeom>
              <a:avLst/>
              <a:gdLst>
                <a:gd name="T0" fmla="*/ 11 w 25"/>
                <a:gd name="T1" fmla="*/ 4 h 79"/>
                <a:gd name="T2" fmla="*/ 20 w 25"/>
                <a:gd name="T3" fmla="*/ 79 h 79"/>
                <a:gd name="T4" fmla="*/ 0 w 25"/>
                <a:gd name="T5" fmla="*/ 79 h 79"/>
                <a:gd name="T6" fmla="*/ 0 w 25"/>
                <a:gd name="T7" fmla="*/ 0 h 79"/>
                <a:gd name="T8" fmla="*/ 11 w 25"/>
                <a:gd name="T9" fmla="*/ 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9">
                  <a:moveTo>
                    <a:pt x="11" y="4"/>
                  </a:moveTo>
                  <a:cubicBezTo>
                    <a:pt x="11" y="4"/>
                    <a:pt x="25" y="34"/>
                    <a:pt x="2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1" y="7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2" name="Freeform 19"/>
            <p:cNvSpPr>
              <a:spLocks/>
            </p:cNvSpPr>
            <p:nvPr/>
          </p:nvSpPr>
          <p:spPr bwMode="auto">
            <a:xfrm>
              <a:off x="7327900" y="4449763"/>
              <a:ext cx="455613" cy="339725"/>
            </a:xfrm>
            <a:custGeom>
              <a:avLst/>
              <a:gdLst>
                <a:gd name="T0" fmla="*/ 209 w 209"/>
                <a:gd name="T1" fmla="*/ 0 h 156"/>
                <a:gd name="T2" fmla="*/ 104 w 209"/>
                <a:gd name="T3" fmla="*/ 49 h 156"/>
                <a:gd name="T4" fmla="*/ 0 w 209"/>
                <a:gd name="T5" fmla="*/ 0 h 156"/>
                <a:gd name="T6" fmla="*/ 0 w 209"/>
                <a:gd name="T7" fmla="*/ 120 h 156"/>
                <a:gd name="T8" fmla="*/ 102 w 209"/>
                <a:gd name="T9" fmla="*/ 156 h 156"/>
                <a:gd name="T10" fmla="*/ 102 w 209"/>
                <a:gd name="T11" fmla="*/ 156 h 156"/>
                <a:gd name="T12" fmla="*/ 104 w 209"/>
                <a:gd name="T13" fmla="*/ 156 h 156"/>
                <a:gd name="T14" fmla="*/ 107 w 209"/>
                <a:gd name="T15" fmla="*/ 156 h 156"/>
                <a:gd name="T16" fmla="*/ 107 w 209"/>
                <a:gd name="T17" fmla="*/ 156 h 156"/>
                <a:gd name="T18" fmla="*/ 209 w 209"/>
                <a:gd name="T19" fmla="*/ 120 h 156"/>
                <a:gd name="T20" fmla="*/ 209 w 209"/>
                <a:gd name="T2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9" h="156">
                  <a:moveTo>
                    <a:pt x="209" y="0"/>
                  </a:moveTo>
                  <a:cubicBezTo>
                    <a:pt x="209" y="1"/>
                    <a:pt x="121" y="41"/>
                    <a:pt x="104" y="49"/>
                  </a:cubicBezTo>
                  <a:cubicBezTo>
                    <a:pt x="87" y="41"/>
                    <a:pt x="0" y="1"/>
                    <a:pt x="0" y="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28" y="150"/>
                    <a:pt x="84" y="155"/>
                    <a:pt x="102" y="156"/>
                  </a:cubicBezTo>
                  <a:cubicBezTo>
                    <a:pt x="102" y="156"/>
                    <a:pt x="102" y="156"/>
                    <a:pt x="102" y="156"/>
                  </a:cubicBezTo>
                  <a:cubicBezTo>
                    <a:pt x="102" y="156"/>
                    <a:pt x="103" y="156"/>
                    <a:pt x="104" y="156"/>
                  </a:cubicBezTo>
                  <a:cubicBezTo>
                    <a:pt x="106" y="156"/>
                    <a:pt x="107" y="156"/>
                    <a:pt x="107" y="156"/>
                  </a:cubicBezTo>
                  <a:cubicBezTo>
                    <a:pt x="107" y="156"/>
                    <a:pt x="107" y="156"/>
                    <a:pt x="107" y="156"/>
                  </a:cubicBezTo>
                  <a:cubicBezTo>
                    <a:pt x="125" y="155"/>
                    <a:pt x="181" y="150"/>
                    <a:pt x="209" y="120"/>
                  </a:cubicBezTo>
                  <a:lnTo>
                    <a:pt x="20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33" name="Freeform 20"/>
          <p:cNvSpPr>
            <a:spLocks noEditPoints="1"/>
          </p:cNvSpPr>
          <p:nvPr/>
        </p:nvSpPr>
        <p:spPr bwMode="auto">
          <a:xfrm>
            <a:off x="4683073" y="2487617"/>
            <a:ext cx="503839" cy="530621"/>
          </a:xfrm>
          <a:custGeom>
            <a:avLst/>
            <a:gdLst>
              <a:gd name="T0" fmla="*/ 168 w 219"/>
              <a:gd name="T1" fmla="*/ 224 h 231"/>
              <a:gd name="T2" fmla="*/ 197 w 219"/>
              <a:gd name="T3" fmla="*/ 212 h 231"/>
              <a:gd name="T4" fmla="*/ 168 w 219"/>
              <a:gd name="T5" fmla="*/ 132 h 231"/>
              <a:gd name="T6" fmla="*/ 168 w 219"/>
              <a:gd name="T7" fmla="*/ 150 h 231"/>
              <a:gd name="T8" fmla="*/ 192 w 219"/>
              <a:gd name="T9" fmla="*/ 190 h 231"/>
              <a:gd name="T10" fmla="*/ 168 w 219"/>
              <a:gd name="T11" fmla="*/ 209 h 231"/>
              <a:gd name="T12" fmla="*/ 168 w 219"/>
              <a:gd name="T13" fmla="*/ 224 h 231"/>
              <a:gd name="T14" fmla="*/ 168 w 219"/>
              <a:gd name="T15" fmla="*/ 203 h 231"/>
              <a:gd name="T16" fmla="*/ 168 w 219"/>
              <a:gd name="T17" fmla="*/ 157 h 231"/>
              <a:gd name="T18" fmla="*/ 181 w 219"/>
              <a:gd name="T19" fmla="*/ 187 h 231"/>
              <a:gd name="T20" fmla="*/ 168 w 219"/>
              <a:gd name="T21" fmla="*/ 203 h 231"/>
              <a:gd name="T22" fmla="*/ 146 w 219"/>
              <a:gd name="T23" fmla="*/ 112 h 231"/>
              <a:gd name="T24" fmla="*/ 141 w 219"/>
              <a:gd name="T25" fmla="*/ 98 h 231"/>
              <a:gd name="T26" fmla="*/ 141 w 219"/>
              <a:gd name="T27" fmla="*/ 44 h 231"/>
              <a:gd name="T28" fmla="*/ 146 w 219"/>
              <a:gd name="T29" fmla="*/ 37 h 231"/>
              <a:gd name="T30" fmla="*/ 148 w 219"/>
              <a:gd name="T31" fmla="*/ 37 h 231"/>
              <a:gd name="T32" fmla="*/ 148 w 219"/>
              <a:gd name="T33" fmla="*/ 14 h 231"/>
              <a:gd name="T34" fmla="*/ 146 w 219"/>
              <a:gd name="T35" fmla="*/ 14 h 231"/>
              <a:gd name="T36" fmla="*/ 146 w 219"/>
              <a:gd name="T37" fmla="*/ 13 h 231"/>
              <a:gd name="T38" fmla="*/ 114 w 219"/>
              <a:gd name="T39" fmla="*/ 0 h 231"/>
              <a:gd name="T40" fmla="*/ 81 w 219"/>
              <a:gd name="T41" fmla="*/ 13 h 231"/>
              <a:gd name="T42" fmla="*/ 81 w 219"/>
              <a:gd name="T43" fmla="*/ 14 h 231"/>
              <a:gd name="T44" fmla="*/ 80 w 219"/>
              <a:gd name="T45" fmla="*/ 14 h 231"/>
              <a:gd name="T46" fmla="*/ 80 w 219"/>
              <a:gd name="T47" fmla="*/ 37 h 231"/>
              <a:gd name="T48" fmla="*/ 81 w 219"/>
              <a:gd name="T49" fmla="*/ 37 h 231"/>
              <a:gd name="T50" fmla="*/ 90 w 219"/>
              <a:gd name="T51" fmla="*/ 45 h 231"/>
              <a:gd name="T52" fmla="*/ 90 w 219"/>
              <a:gd name="T53" fmla="*/ 98 h 231"/>
              <a:gd name="T54" fmla="*/ 83 w 219"/>
              <a:gd name="T55" fmla="*/ 112 h 231"/>
              <a:gd name="T56" fmla="*/ 31 w 219"/>
              <a:gd name="T57" fmla="*/ 212 h 231"/>
              <a:gd name="T58" fmla="*/ 114 w 219"/>
              <a:gd name="T59" fmla="*/ 230 h 231"/>
              <a:gd name="T60" fmla="*/ 168 w 219"/>
              <a:gd name="T61" fmla="*/ 224 h 231"/>
              <a:gd name="T62" fmla="*/ 168 w 219"/>
              <a:gd name="T63" fmla="*/ 209 h 231"/>
              <a:gd name="T64" fmla="*/ 144 w 219"/>
              <a:gd name="T65" fmla="*/ 212 h 231"/>
              <a:gd name="T66" fmla="*/ 144 w 219"/>
              <a:gd name="T67" fmla="*/ 212 h 231"/>
              <a:gd name="T68" fmla="*/ 168 w 219"/>
              <a:gd name="T69" fmla="*/ 203 h 231"/>
              <a:gd name="T70" fmla="*/ 168 w 219"/>
              <a:gd name="T71" fmla="*/ 157 h 231"/>
              <a:gd name="T72" fmla="*/ 149 w 219"/>
              <a:gd name="T73" fmla="*/ 134 h 231"/>
              <a:gd name="T74" fmla="*/ 168 w 219"/>
              <a:gd name="T75" fmla="*/ 150 h 231"/>
              <a:gd name="T76" fmla="*/ 168 w 219"/>
              <a:gd name="T77" fmla="*/ 132 h 231"/>
              <a:gd name="T78" fmla="*/ 146 w 219"/>
              <a:gd name="T79" fmla="*/ 112 h 2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219" h="231">
                <a:moveTo>
                  <a:pt x="168" y="224"/>
                </a:moveTo>
                <a:cubicBezTo>
                  <a:pt x="179" y="221"/>
                  <a:pt x="189" y="217"/>
                  <a:pt x="197" y="212"/>
                </a:cubicBezTo>
                <a:cubicBezTo>
                  <a:pt x="219" y="196"/>
                  <a:pt x="191" y="157"/>
                  <a:pt x="168" y="132"/>
                </a:cubicBezTo>
                <a:cubicBezTo>
                  <a:pt x="168" y="150"/>
                  <a:pt x="168" y="150"/>
                  <a:pt x="168" y="150"/>
                </a:cubicBezTo>
                <a:cubicBezTo>
                  <a:pt x="180" y="162"/>
                  <a:pt x="193" y="177"/>
                  <a:pt x="192" y="190"/>
                </a:cubicBezTo>
                <a:cubicBezTo>
                  <a:pt x="192" y="201"/>
                  <a:pt x="180" y="207"/>
                  <a:pt x="168" y="209"/>
                </a:cubicBezTo>
                <a:cubicBezTo>
                  <a:pt x="168" y="224"/>
                  <a:pt x="168" y="224"/>
                  <a:pt x="168" y="224"/>
                </a:cubicBezTo>
                <a:close/>
                <a:moveTo>
                  <a:pt x="168" y="203"/>
                </a:moveTo>
                <a:cubicBezTo>
                  <a:pt x="168" y="157"/>
                  <a:pt x="168" y="157"/>
                  <a:pt x="168" y="157"/>
                </a:cubicBezTo>
                <a:cubicBezTo>
                  <a:pt x="175" y="167"/>
                  <a:pt x="182" y="179"/>
                  <a:pt x="181" y="187"/>
                </a:cubicBezTo>
                <a:cubicBezTo>
                  <a:pt x="180" y="194"/>
                  <a:pt x="175" y="199"/>
                  <a:pt x="168" y="203"/>
                </a:cubicBezTo>
                <a:close/>
                <a:moveTo>
                  <a:pt x="146" y="112"/>
                </a:moveTo>
                <a:cubicBezTo>
                  <a:pt x="146" y="112"/>
                  <a:pt x="141" y="109"/>
                  <a:pt x="141" y="98"/>
                </a:cubicBezTo>
                <a:cubicBezTo>
                  <a:pt x="141" y="90"/>
                  <a:pt x="141" y="56"/>
                  <a:pt x="141" y="44"/>
                </a:cubicBezTo>
                <a:cubicBezTo>
                  <a:pt x="144" y="43"/>
                  <a:pt x="146" y="40"/>
                  <a:pt x="146" y="37"/>
                </a:cubicBezTo>
                <a:cubicBezTo>
                  <a:pt x="148" y="37"/>
                  <a:pt x="148" y="37"/>
                  <a:pt x="148" y="37"/>
                </a:cubicBezTo>
                <a:cubicBezTo>
                  <a:pt x="148" y="14"/>
                  <a:pt x="148" y="14"/>
                  <a:pt x="148" y="14"/>
                </a:cubicBezTo>
                <a:cubicBezTo>
                  <a:pt x="146" y="14"/>
                  <a:pt x="146" y="14"/>
                  <a:pt x="146" y="14"/>
                </a:cubicBezTo>
                <a:cubicBezTo>
                  <a:pt x="146" y="14"/>
                  <a:pt x="146" y="13"/>
                  <a:pt x="146" y="13"/>
                </a:cubicBezTo>
                <a:cubicBezTo>
                  <a:pt x="146" y="6"/>
                  <a:pt x="132" y="0"/>
                  <a:pt x="114" y="0"/>
                </a:cubicBezTo>
                <a:cubicBezTo>
                  <a:pt x="95" y="0"/>
                  <a:pt x="81" y="6"/>
                  <a:pt x="81" y="13"/>
                </a:cubicBezTo>
                <a:cubicBezTo>
                  <a:pt x="81" y="13"/>
                  <a:pt x="81" y="14"/>
                  <a:pt x="81" y="14"/>
                </a:cubicBezTo>
                <a:cubicBezTo>
                  <a:pt x="80" y="14"/>
                  <a:pt x="80" y="14"/>
                  <a:pt x="80" y="14"/>
                </a:cubicBezTo>
                <a:cubicBezTo>
                  <a:pt x="80" y="37"/>
                  <a:pt x="80" y="37"/>
                  <a:pt x="80" y="37"/>
                </a:cubicBezTo>
                <a:cubicBezTo>
                  <a:pt x="81" y="37"/>
                  <a:pt x="81" y="37"/>
                  <a:pt x="81" y="37"/>
                </a:cubicBezTo>
                <a:cubicBezTo>
                  <a:pt x="81" y="40"/>
                  <a:pt x="84" y="43"/>
                  <a:pt x="90" y="45"/>
                </a:cubicBezTo>
                <a:cubicBezTo>
                  <a:pt x="90" y="56"/>
                  <a:pt x="90" y="90"/>
                  <a:pt x="90" y="98"/>
                </a:cubicBezTo>
                <a:cubicBezTo>
                  <a:pt x="90" y="109"/>
                  <a:pt x="83" y="112"/>
                  <a:pt x="83" y="112"/>
                </a:cubicBezTo>
                <a:cubicBezTo>
                  <a:pt x="71" y="119"/>
                  <a:pt x="0" y="190"/>
                  <a:pt x="31" y="212"/>
                </a:cubicBezTo>
                <a:cubicBezTo>
                  <a:pt x="58" y="231"/>
                  <a:pt x="105" y="230"/>
                  <a:pt x="114" y="230"/>
                </a:cubicBezTo>
                <a:cubicBezTo>
                  <a:pt x="121" y="230"/>
                  <a:pt x="145" y="230"/>
                  <a:pt x="168" y="224"/>
                </a:cubicBezTo>
                <a:cubicBezTo>
                  <a:pt x="168" y="209"/>
                  <a:pt x="168" y="209"/>
                  <a:pt x="168" y="209"/>
                </a:cubicBezTo>
                <a:cubicBezTo>
                  <a:pt x="156" y="212"/>
                  <a:pt x="144" y="212"/>
                  <a:pt x="144" y="212"/>
                </a:cubicBezTo>
                <a:cubicBezTo>
                  <a:pt x="144" y="212"/>
                  <a:pt x="144" y="212"/>
                  <a:pt x="144" y="212"/>
                </a:cubicBezTo>
                <a:cubicBezTo>
                  <a:pt x="144" y="212"/>
                  <a:pt x="158" y="210"/>
                  <a:pt x="168" y="203"/>
                </a:cubicBezTo>
                <a:cubicBezTo>
                  <a:pt x="168" y="157"/>
                  <a:pt x="168" y="157"/>
                  <a:pt x="168" y="157"/>
                </a:cubicBezTo>
                <a:cubicBezTo>
                  <a:pt x="159" y="144"/>
                  <a:pt x="149" y="134"/>
                  <a:pt x="149" y="134"/>
                </a:cubicBezTo>
                <a:cubicBezTo>
                  <a:pt x="149" y="134"/>
                  <a:pt x="158" y="141"/>
                  <a:pt x="168" y="150"/>
                </a:cubicBezTo>
                <a:cubicBezTo>
                  <a:pt x="168" y="132"/>
                  <a:pt x="168" y="132"/>
                  <a:pt x="168" y="132"/>
                </a:cubicBezTo>
                <a:cubicBezTo>
                  <a:pt x="159" y="122"/>
                  <a:pt x="150" y="114"/>
                  <a:pt x="146" y="112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34" name="Oval 21"/>
          <p:cNvSpPr>
            <a:spLocks noChangeArrowheads="1"/>
          </p:cNvSpPr>
          <p:nvPr/>
        </p:nvSpPr>
        <p:spPr bwMode="auto">
          <a:xfrm>
            <a:off x="7898598" y="2363750"/>
            <a:ext cx="148976" cy="148976"/>
          </a:xfrm>
          <a:prstGeom prst="ellipse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35" name="Freeform 22"/>
          <p:cNvSpPr>
            <a:spLocks/>
          </p:cNvSpPr>
          <p:nvPr/>
        </p:nvSpPr>
        <p:spPr bwMode="auto">
          <a:xfrm>
            <a:off x="7952162" y="2474226"/>
            <a:ext cx="234343" cy="488773"/>
          </a:xfrm>
          <a:custGeom>
            <a:avLst/>
            <a:gdLst>
              <a:gd name="T0" fmla="*/ 0 w 102"/>
              <a:gd name="T1" fmla="*/ 6 h 213"/>
              <a:gd name="T2" fmla="*/ 68 w 102"/>
              <a:gd name="T3" fmla="*/ 184 h 213"/>
              <a:gd name="T4" fmla="*/ 99 w 102"/>
              <a:gd name="T5" fmla="*/ 213 h 213"/>
              <a:gd name="T6" fmla="*/ 23 w 102"/>
              <a:gd name="T7" fmla="*/ 0 h 213"/>
              <a:gd name="T8" fmla="*/ 0 w 102"/>
              <a:gd name="T9" fmla="*/ 6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2" h="213">
                <a:moveTo>
                  <a:pt x="0" y="6"/>
                </a:moveTo>
                <a:cubicBezTo>
                  <a:pt x="0" y="7"/>
                  <a:pt x="68" y="184"/>
                  <a:pt x="68" y="184"/>
                </a:cubicBezTo>
                <a:cubicBezTo>
                  <a:pt x="68" y="184"/>
                  <a:pt x="96" y="213"/>
                  <a:pt x="99" y="213"/>
                </a:cubicBezTo>
                <a:cubicBezTo>
                  <a:pt x="102" y="213"/>
                  <a:pt x="23" y="0"/>
                  <a:pt x="23" y="0"/>
                </a:cubicBezTo>
                <a:lnTo>
                  <a:pt x="0" y="6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36" name="Freeform 23"/>
          <p:cNvSpPr>
            <a:spLocks/>
          </p:cNvSpPr>
          <p:nvPr/>
        </p:nvSpPr>
        <p:spPr bwMode="auto">
          <a:xfrm>
            <a:off x="7746275" y="2474226"/>
            <a:ext cx="251082" cy="482078"/>
          </a:xfrm>
          <a:custGeom>
            <a:avLst/>
            <a:gdLst>
              <a:gd name="T0" fmla="*/ 149 w 150"/>
              <a:gd name="T1" fmla="*/ 14 h 288"/>
              <a:gd name="T2" fmla="*/ 40 w 150"/>
              <a:gd name="T3" fmla="*/ 248 h 288"/>
              <a:gd name="T4" fmla="*/ 0 w 150"/>
              <a:gd name="T5" fmla="*/ 288 h 288"/>
              <a:gd name="T6" fmla="*/ 11 w 150"/>
              <a:gd name="T7" fmla="*/ 233 h 288"/>
              <a:gd name="T8" fmla="*/ 117 w 150"/>
              <a:gd name="T9" fmla="*/ 0 h 288"/>
              <a:gd name="T10" fmla="*/ 150 w 150"/>
              <a:gd name="T11" fmla="*/ 11 h 288"/>
              <a:gd name="T12" fmla="*/ 149 w 150"/>
              <a:gd name="T13" fmla="*/ 14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0" h="288">
                <a:moveTo>
                  <a:pt x="149" y="14"/>
                </a:moveTo>
                <a:lnTo>
                  <a:pt x="40" y="248"/>
                </a:lnTo>
                <a:lnTo>
                  <a:pt x="0" y="288"/>
                </a:lnTo>
                <a:lnTo>
                  <a:pt x="11" y="233"/>
                </a:lnTo>
                <a:lnTo>
                  <a:pt x="117" y="0"/>
                </a:lnTo>
                <a:lnTo>
                  <a:pt x="150" y="11"/>
                </a:lnTo>
                <a:lnTo>
                  <a:pt x="149" y="14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37" name="Freeform 24"/>
          <p:cNvSpPr>
            <a:spLocks/>
          </p:cNvSpPr>
          <p:nvPr/>
        </p:nvSpPr>
        <p:spPr bwMode="auto">
          <a:xfrm>
            <a:off x="7965553" y="2310186"/>
            <a:ext cx="26782" cy="83694"/>
          </a:xfrm>
          <a:custGeom>
            <a:avLst/>
            <a:gdLst>
              <a:gd name="T0" fmla="*/ 12 w 12"/>
              <a:gd name="T1" fmla="*/ 30 h 36"/>
              <a:gd name="T2" fmla="*/ 6 w 12"/>
              <a:gd name="T3" fmla="*/ 36 h 36"/>
              <a:gd name="T4" fmla="*/ 0 w 12"/>
              <a:gd name="T5" fmla="*/ 30 h 36"/>
              <a:gd name="T6" fmla="*/ 0 w 12"/>
              <a:gd name="T7" fmla="*/ 6 h 36"/>
              <a:gd name="T8" fmla="*/ 6 w 12"/>
              <a:gd name="T9" fmla="*/ 0 h 36"/>
              <a:gd name="T10" fmla="*/ 12 w 12"/>
              <a:gd name="T11" fmla="*/ 6 h 36"/>
              <a:gd name="T12" fmla="*/ 12 w 12"/>
              <a:gd name="T13" fmla="*/ 3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" h="36">
                <a:moveTo>
                  <a:pt x="12" y="30"/>
                </a:moveTo>
                <a:cubicBezTo>
                  <a:pt x="12" y="33"/>
                  <a:pt x="10" y="36"/>
                  <a:pt x="6" y="36"/>
                </a:cubicBezTo>
                <a:cubicBezTo>
                  <a:pt x="3" y="36"/>
                  <a:pt x="0" y="33"/>
                  <a:pt x="0" y="30"/>
                </a:cubicBezTo>
                <a:cubicBezTo>
                  <a:pt x="0" y="6"/>
                  <a:pt x="0" y="6"/>
                  <a:pt x="0" y="6"/>
                </a:cubicBezTo>
                <a:cubicBezTo>
                  <a:pt x="0" y="3"/>
                  <a:pt x="3" y="0"/>
                  <a:pt x="6" y="0"/>
                </a:cubicBezTo>
                <a:cubicBezTo>
                  <a:pt x="10" y="0"/>
                  <a:pt x="12" y="3"/>
                  <a:pt x="12" y="6"/>
                </a:cubicBezTo>
                <a:lnTo>
                  <a:pt x="12" y="3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38" name="Freeform 25"/>
          <p:cNvSpPr>
            <a:spLocks noEditPoints="1"/>
          </p:cNvSpPr>
          <p:nvPr/>
        </p:nvSpPr>
        <p:spPr bwMode="auto">
          <a:xfrm>
            <a:off x="6767055" y="1950302"/>
            <a:ext cx="237691" cy="642770"/>
          </a:xfrm>
          <a:custGeom>
            <a:avLst/>
            <a:gdLst>
              <a:gd name="T0" fmla="*/ 51 w 103"/>
              <a:gd name="T1" fmla="*/ 280 h 280"/>
              <a:gd name="T2" fmla="*/ 103 w 103"/>
              <a:gd name="T3" fmla="*/ 140 h 280"/>
              <a:gd name="T4" fmla="*/ 51 w 103"/>
              <a:gd name="T5" fmla="*/ 0 h 280"/>
              <a:gd name="T6" fmla="*/ 51 w 103"/>
              <a:gd name="T7" fmla="*/ 22 h 280"/>
              <a:gd name="T8" fmla="*/ 94 w 103"/>
              <a:gd name="T9" fmla="*/ 140 h 280"/>
              <a:gd name="T10" fmla="*/ 51 w 103"/>
              <a:gd name="T11" fmla="*/ 257 h 280"/>
              <a:gd name="T12" fmla="*/ 51 w 103"/>
              <a:gd name="T13" fmla="*/ 280 h 280"/>
              <a:gd name="T14" fmla="*/ 51 w 103"/>
              <a:gd name="T15" fmla="*/ 0 h 280"/>
              <a:gd name="T16" fmla="*/ 0 w 103"/>
              <a:gd name="T17" fmla="*/ 140 h 280"/>
              <a:gd name="T18" fmla="*/ 51 w 103"/>
              <a:gd name="T19" fmla="*/ 280 h 280"/>
              <a:gd name="T20" fmla="*/ 51 w 103"/>
              <a:gd name="T21" fmla="*/ 280 h 280"/>
              <a:gd name="T22" fmla="*/ 51 w 103"/>
              <a:gd name="T23" fmla="*/ 257 h 280"/>
              <a:gd name="T24" fmla="*/ 51 w 103"/>
              <a:gd name="T25" fmla="*/ 257 h 280"/>
              <a:gd name="T26" fmla="*/ 51 w 103"/>
              <a:gd name="T27" fmla="*/ 257 h 280"/>
              <a:gd name="T28" fmla="*/ 8 w 103"/>
              <a:gd name="T29" fmla="*/ 140 h 280"/>
              <a:gd name="T30" fmla="*/ 51 w 103"/>
              <a:gd name="T31" fmla="*/ 22 h 280"/>
              <a:gd name="T32" fmla="*/ 51 w 103"/>
              <a:gd name="T33" fmla="*/ 22 h 280"/>
              <a:gd name="T34" fmla="*/ 51 w 103"/>
              <a:gd name="T35" fmla="*/ 0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03" h="280">
                <a:moveTo>
                  <a:pt x="51" y="280"/>
                </a:moveTo>
                <a:cubicBezTo>
                  <a:pt x="80" y="280"/>
                  <a:pt x="103" y="217"/>
                  <a:pt x="103" y="140"/>
                </a:cubicBezTo>
                <a:cubicBezTo>
                  <a:pt x="103" y="62"/>
                  <a:pt x="80" y="0"/>
                  <a:pt x="51" y="0"/>
                </a:cubicBezTo>
                <a:cubicBezTo>
                  <a:pt x="51" y="22"/>
                  <a:pt x="51" y="22"/>
                  <a:pt x="51" y="22"/>
                </a:cubicBezTo>
                <a:cubicBezTo>
                  <a:pt x="75" y="22"/>
                  <a:pt x="94" y="75"/>
                  <a:pt x="94" y="140"/>
                </a:cubicBezTo>
                <a:cubicBezTo>
                  <a:pt x="94" y="204"/>
                  <a:pt x="75" y="257"/>
                  <a:pt x="51" y="257"/>
                </a:cubicBezTo>
                <a:lnTo>
                  <a:pt x="51" y="280"/>
                </a:lnTo>
                <a:close/>
                <a:moveTo>
                  <a:pt x="51" y="0"/>
                </a:moveTo>
                <a:cubicBezTo>
                  <a:pt x="23" y="0"/>
                  <a:pt x="0" y="62"/>
                  <a:pt x="0" y="140"/>
                </a:cubicBezTo>
                <a:cubicBezTo>
                  <a:pt x="0" y="217"/>
                  <a:pt x="23" y="280"/>
                  <a:pt x="51" y="280"/>
                </a:cubicBezTo>
                <a:cubicBezTo>
                  <a:pt x="51" y="280"/>
                  <a:pt x="51" y="280"/>
                  <a:pt x="51" y="280"/>
                </a:cubicBezTo>
                <a:cubicBezTo>
                  <a:pt x="51" y="257"/>
                  <a:pt x="51" y="257"/>
                  <a:pt x="51" y="257"/>
                </a:cubicBezTo>
                <a:cubicBezTo>
                  <a:pt x="51" y="257"/>
                  <a:pt x="51" y="257"/>
                  <a:pt x="51" y="257"/>
                </a:cubicBezTo>
                <a:cubicBezTo>
                  <a:pt x="51" y="257"/>
                  <a:pt x="51" y="257"/>
                  <a:pt x="51" y="257"/>
                </a:cubicBezTo>
                <a:cubicBezTo>
                  <a:pt x="27" y="257"/>
                  <a:pt x="8" y="204"/>
                  <a:pt x="8" y="140"/>
                </a:cubicBezTo>
                <a:cubicBezTo>
                  <a:pt x="8" y="75"/>
                  <a:pt x="27" y="22"/>
                  <a:pt x="51" y="22"/>
                </a:cubicBezTo>
                <a:cubicBezTo>
                  <a:pt x="51" y="22"/>
                  <a:pt x="51" y="22"/>
                  <a:pt x="51" y="22"/>
                </a:cubicBezTo>
                <a:cubicBezTo>
                  <a:pt x="51" y="0"/>
                  <a:pt x="51" y="0"/>
                  <a:pt x="51" y="0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39" name="Freeform 26"/>
          <p:cNvSpPr>
            <a:spLocks noEditPoints="1"/>
          </p:cNvSpPr>
          <p:nvPr/>
        </p:nvSpPr>
        <p:spPr bwMode="auto">
          <a:xfrm>
            <a:off x="6562841" y="2152841"/>
            <a:ext cx="644445" cy="236018"/>
          </a:xfrm>
          <a:custGeom>
            <a:avLst/>
            <a:gdLst>
              <a:gd name="T0" fmla="*/ 280 w 280"/>
              <a:gd name="T1" fmla="*/ 52 h 103"/>
              <a:gd name="T2" fmla="*/ 140 w 280"/>
              <a:gd name="T3" fmla="*/ 0 h 103"/>
              <a:gd name="T4" fmla="*/ 140 w 280"/>
              <a:gd name="T5" fmla="*/ 8 h 103"/>
              <a:gd name="T6" fmla="*/ 257 w 280"/>
              <a:gd name="T7" fmla="*/ 52 h 103"/>
              <a:gd name="T8" fmla="*/ 140 w 280"/>
              <a:gd name="T9" fmla="*/ 95 h 103"/>
              <a:gd name="T10" fmla="*/ 140 w 280"/>
              <a:gd name="T11" fmla="*/ 103 h 103"/>
              <a:gd name="T12" fmla="*/ 280 w 280"/>
              <a:gd name="T13" fmla="*/ 52 h 103"/>
              <a:gd name="T14" fmla="*/ 140 w 280"/>
              <a:gd name="T15" fmla="*/ 0 h 103"/>
              <a:gd name="T16" fmla="*/ 140 w 280"/>
              <a:gd name="T17" fmla="*/ 0 h 103"/>
              <a:gd name="T18" fmla="*/ 0 w 280"/>
              <a:gd name="T19" fmla="*/ 52 h 103"/>
              <a:gd name="T20" fmla="*/ 140 w 280"/>
              <a:gd name="T21" fmla="*/ 103 h 103"/>
              <a:gd name="T22" fmla="*/ 140 w 280"/>
              <a:gd name="T23" fmla="*/ 103 h 103"/>
              <a:gd name="T24" fmla="*/ 140 w 280"/>
              <a:gd name="T25" fmla="*/ 95 h 103"/>
              <a:gd name="T26" fmla="*/ 140 w 280"/>
              <a:gd name="T27" fmla="*/ 95 h 103"/>
              <a:gd name="T28" fmla="*/ 23 w 280"/>
              <a:gd name="T29" fmla="*/ 52 h 103"/>
              <a:gd name="T30" fmla="*/ 23 w 280"/>
              <a:gd name="T31" fmla="*/ 52 h 103"/>
              <a:gd name="T32" fmla="*/ 140 w 280"/>
              <a:gd name="T33" fmla="*/ 8 h 103"/>
              <a:gd name="T34" fmla="*/ 140 w 280"/>
              <a:gd name="T35" fmla="*/ 8 h 103"/>
              <a:gd name="T36" fmla="*/ 140 w 280"/>
              <a:gd name="T37" fmla="*/ 0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80" h="103">
                <a:moveTo>
                  <a:pt x="280" y="52"/>
                </a:moveTo>
                <a:cubicBezTo>
                  <a:pt x="280" y="23"/>
                  <a:pt x="217" y="0"/>
                  <a:pt x="140" y="0"/>
                </a:cubicBezTo>
                <a:cubicBezTo>
                  <a:pt x="140" y="8"/>
                  <a:pt x="140" y="8"/>
                  <a:pt x="140" y="8"/>
                </a:cubicBezTo>
                <a:cubicBezTo>
                  <a:pt x="205" y="8"/>
                  <a:pt x="257" y="28"/>
                  <a:pt x="257" y="52"/>
                </a:cubicBezTo>
                <a:cubicBezTo>
                  <a:pt x="257" y="75"/>
                  <a:pt x="205" y="95"/>
                  <a:pt x="140" y="95"/>
                </a:cubicBezTo>
                <a:cubicBezTo>
                  <a:pt x="140" y="103"/>
                  <a:pt x="140" y="103"/>
                  <a:pt x="140" y="103"/>
                </a:cubicBezTo>
                <a:cubicBezTo>
                  <a:pt x="217" y="103"/>
                  <a:pt x="280" y="80"/>
                  <a:pt x="280" y="52"/>
                </a:cubicBezTo>
                <a:close/>
                <a:moveTo>
                  <a:pt x="140" y="0"/>
                </a:moveTo>
                <a:cubicBezTo>
                  <a:pt x="140" y="0"/>
                  <a:pt x="140" y="0"/>
                  <a:pt x="140" y="0"/>
                </a:cubicBezTo>
                <a:cubicBezTo>
                  <a:pt x="63" y="0"/>
                  <a:pt x="0" y="23"/>
                  <a:pt x="0" y="52"/>
                </a:cubicBezTo>
                <a:cubicBezTo>
                  <a:pt x="0" y="80"/>
                  <a:pt x="63" y="103"/>
                  <a:pt x="140" y="103"/>
                </a:cubicBezTo>
                <a:cubicBezTo>
                  <a:pt x="140" y="103"/>
                  <a:pt x="140" y="103"/>
                  <a:pt x="140" y="103"/>
                </a:cubicBezTo>
                <a:cubicBezTo>
                  <a:pt x="140" y="95"/>
                  <a:pt x="140" y="95"/>
                  <a:pt x="140" y="95"/>
                </a:cubicBezTo>
                <a:cubicBezTo>
                  <a:pt x="140" y="95"/>
                  <a:pt x="140" y="95"/>
                  <a:pt x="140" y="95"/>
                </a:cubicBezTo>
                <a:cubicBezTo>
                  <a:pt x="75" y="95"/>
                  <a:pt x="23" y="75"/>
                  <a:pt x="23" y="52"/>
                </a:cubicBezTo>
                <a:cubicBezTo>
                  <a:pt x="23" y="52"/>
                  <a:pt x="23" y="52"/>
                  <a:pt x="23" y="52"/>
                </a:cubicBezTo>
                <a:cubicBezTo>
                  <a:pt x="23" y="28"/>
                  <a:pt x="75" y="8"/>
                  <a:pt x="140" y="8"/>
                </a:cubicBezTo>
                <a:cubicBezTo>
                  <a:pt x="140" y="8"/>
                  <a:pt x="140" y="8"/>
                  <a:pt x="140" y="8"/>
                </a:cubicBezTo>
                <a:lnTo>
                  <a:pt x="140" y="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0" name="Freeform 27"/>
          <p:cNvSpPr>
            <a:spLocks noEditPoints="1"/>
          </p:cNvSpPr>
          <p:nvPr/>
        </p:nvSpPr>
        <p:spPr bwMode="auto">
          <a:xfrm>
            <a:off x="6611384" y="2007215"/>
            <a:ext cx="547359" cy="525598"/>
          </a:xfrm>
          <a:custGeom>
            <a:avLst/>
            <a:gdLst>
              <a:gd name="T0" fmla="*/ 218 w 238"/>
              <a:gd name="T1" fmla="*/ 16 h 229"/>
              <a:gd name="T2" fmla="*/ 119 w 238"/>
              <a:gd name="T3" fmla="*/ 46 h 229"/>
              <a:gd name="T4" fmla="*/ 119 w 238"/>
              <a:gd name="T5" fmla="*/ 57 h 229"/>
              <a:gd name="T6" fmla="*/ 202 w 238"/>
              <a:gd name="T7" fmla="*/ 32 h 229"/>
              <a:gd name="T8" fmla="*/ 150 w 238"/>
              <a:gd name="T9" fmla="*/ 145 h 229"/>
              <a:gd name="T10" fmla="*/ 119 w 238"/>
              <a:gd name="T11" fmla="*/ 172 h 229"/>
              <a:gd name="T12" fmla="*/ 119 w 238"/>
              <a:gd name="T13" fmla="*/ 183 h 229"/>
              <a:gd name="T14" fmla="*/ 156 w 238"/>
              <a:gd name="T15" fmla="*/ 151 h 229"/>
              <a:gd name="T16" fmla="*/ 218 w 238"/>
              <a:gd name="T17" fmla="*/ 16 h 229"/>
              <a:gd name="T18" fmla="*/ 119 w 238"/>
              <a:gd name="T19" fmla="*/ 46 h 229"/>
              <a:gd name="T20" fmla="*/ 83 w 238"/>
              <a:gd name="T21" fmla="*/ 78 h 229"/>
              <a:gd name="T22" fmla="*/ 20 w 238"/>
              <a:gd name="T23" fmla="*/ 214 h 229"/>
              <a:gd name="T24" fmla="*/ 119 w 238"/>
              <a:gd name="T25" fmla="*/ 183 h 229"/>
              <a:gd name="T26" fmla="*/ 119 w 238"/>
              <a:gd name="T27" fmla="*/ 172 h 229"/>
              <a:gd name="T28" fmla="*/ 36 w 238"/>
              <a:gd name="T29" fmla="*/ 197 h 229"/>
              <a:gd name="T30" fmla="*/ 36 w 238"/>
              <a:gd name="T31" fmla="*/ 197 h 229"/>
              <a:gd name="T32" fmla="*/ 89 w 238"/>
              <a:gd name="T33" fmla="*/ 84 h 229"/>
              <a:gd name="T34" fmla="*/ 119 w 238"/>
              <a:gd name="T35" fmla="*/ 57 h 229"/>
              <a:gd name="T36" fmla="*/ 119 w 238"/>
              <a:gd name="T37" fmla="*/ 46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38" h="229">
                <a:moveTo>
                  <a:pt x="218" y="16"/>
                </a:moveTo>
                <a:cubicBezTo>
                  <a:pt x="202" y="0"/>
                  <a:pt x="162" y="13"/>
                  <a:pt x="119" y="46"/>
                </a:cubicBezTo>
                <a:cubicBezTo>
                  <a:pt x="119" y="57"/>
                  <a:pt x="119" y="57"/>
                  <a:pt x="119" y="57"/>
                </a:cubicBezTo>
                <a:cubicBezTo>
                  <a:pt x="155" y="30"/>
                  <a:pt x="189" y="19"/>
                  <a:pt x="202" y="32"/>
                </a:cubicBezTo>
                <a:cubicBezTo>
                  <a:pt x="219" y="49"/>
                  <a:pt x="195" y="99"/>
                  <a:pt x="150" y="145"/>
                </a:cubicBezTo>
                <a:cubicBezTo>
                  <a:pt x="140" y="155"/>
                  <a:pt x="129" y="164"/>
                  <a:pt x="119" y="172"/>
                </a:cubicBezTo>
                <a:cubicBezTo>
                  <a:pt x="119" y="183"/>
                  <a:pt x="119" y="183"/>
                  <a:pt x="119" y="183"/>
                </a:cubicBezTo>
                <a:cubicBezTo>
                  <a:pt x="131" y="174"/>
                  <a:pt x="144" y="163"/>
                  <a:pt x="156" y="151"/>
                </a:cubicBezTo>
                <a:cubicBezTo>
                  <a:pt x="210" y="96"/>
                  <a:pt x="238" y="36"/>
                  <a:pt x="218" y="16"/>
                </a:cubicBezTo>
                <a:close/>
                <a:moveTo>
                  <a:pt x="119" y="46"/>
                </a:moveTo>
                <a:cubicBezTo>
                  <a:pt x="107" y="55"/>
                  <a:pt x="95" y="66"/>
                  <a:pt x="83" y="78"/>
                </a:cubicBezTo>
                <a:cubicBezTo>
                  <a:pt x="28" y="133"/>
                  <a:pt x="0" y="193"/>
                  <a:pt x="20" y="214"/>
                </a:cubicBezTo>
                <a:cubicBezTo>
                  <a:pt x="36" y="229"/>
                  <a:pt x="76" y="216"/>
                  <a:pt x="119" y="183"/>
                </a:cubicBezTo>
                <a:cubicBezTo>
                  <a:pt x="119" y="172"/>
                  <a:pt x="119" y="172"/>
                  <a:pt x="119" y="172"/>
                </a:cubicBezTo>
                <a:cubicBezTo>
                  <a:pt x="83" y="199"/>
                  <a:pt x="49" y="211"/>
                  <a:pt x="36" y="197"/>
                </a:cubicBezTo>
                <a:cubicBezTo>
                  <a:pt x="36" y="197"/>
                  <a:pt x="36" y="197"/>
                  <a:pt x="36" y="197"/>
                </a:cubicBezTo>
                <a:cubicBezTo>
                  <a:pt x="19" y="181"/>
                  <a:pt x="43" y="130"/>
                  <a:pt x="89" y="84"/>
                </a:cubicBezTo>
                <a:cubicBezTo>
                  <a:pt x="99" y="74"/>
                  <a:pt x="109" y="65"/>
                  <a:pt x="119" y="57"/>
                </a:cubicBezTo>
                <a:lnTo>
                  <a:pt x="119" y="46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1" name="Freeform 28"/>
          <p:cNvSpPr>
            <a:spLocks noEditPoints="1"/>
          </p:cNvSpPr>
          <p:nvPr/>
        </p:nvSpPr>
        <p:spPr bwMode="auto">
          <a:xfrm>
            <a:off x="6611384" y="2007215"/>
            <a:ext cx="547359" cy="525598"/>
          </a:xfrm>
          <a:custGeom>
            <a:avLst/>
            <a:gdLst>
              <a:gd name="T0" fmla="*/ 218 w 238"/>
              <a:gd name="T1" fmla="*/ 214 h 229"/>
              <a:gd name="T2" fmla="*/ 156 w 238"/>
              <a:gd name="T3" fmla="*/ 78 h 229"/>
              <a:gd name="T4" fmla="*/ 119 w 238"/>
              <a:gd name="T5" fmla="*/ 46 h 229"/>
              <a:gd name="T6" fmla="*/ 119 w 238"/>
              <a:gd name="T7" fmla="*/ 57 h 229"/>
              <a:gd name="T8" fmla="*/ 150 w 238"/>
              <a:gd name="T9" fmla="*/ 84 h 229"/>
              <a:gd name="T10" fmla="*/ 202 w 238"/>
              <a:gd name="T11" fmla="*/ 197 h 229"/>
              <a:gd name="T12" fmla="*/ 119 w 238"/>
              <a:gd name="T13" fmla="*/ 172 h 229"/>
              <a:gd name="T14" fmla="*/ 119 w 238"/>
              <a:gd name="T15" fmla="*/ 183 h 229"/>
              <a:gd name="T16" fmla="*/ 218 w 238"/>
              <a:gd name="T17" fmla="*/ 214 h 229"/>
              <a:gd name="T18" fmla="*/ 119 w 238"/>
              <a:gd name="T19" fmla="*/ 46 h 229"/>
              <a:gd name="T20" fmla="*/ 20 w 238"/>
              <a:gd name="T21" fmla="*/ 16 h 229"/>
              <a:gd name="T22" fmla="*/ 83 w 238"/>
              <a:gd name="T23" fmla="*/ 151 h 229"/>
              <a:gd name="T24" fmla="*/ 119 w 238"/>
              <a:gd name="T25" fmla="*/ 183 h 229"/>
              <a:gd name="T26" fmla="*/ 119 w 238"/>
              <a:gd name="T27" fmla="*/ 172 h 229"/>
              <a:gd name="T28" fmla="*/ 89 w 238"/>
              <a:gd name="T29" fmla="*/ 145 h 229"/>
              <a:gd name="T30" fmla="*/ 36 w 238"/>
              <a:gd name="T31" fmla="*/ 32 h 229"/>
              <a:gd name="T32" fmla="*/ 36 w 238"/>
              <a:gd name="T33" fmla="*/ 32 h 229"/>
              <a:gd name="T34" fmla="*/ 119 w 238"/>
              <a:gd name="T35" fmla="*/ 57 h 229"/>
              <a:gd name="T36" fmla="*/ 119 w 238"/>
              <a:gd name="T37" fmla="*/ 46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38" h="229">
                <a:moveTo>
                  <a:pt x="218" y="214"/>
                </a:moveTo>
                <a:cubicBezTo>
                  <a:pt x="238" y="193"/>
                  <a:pt x="210" y="133"/>
                  <a:pt x="156" y="78"/>
                </a:cubicBezTo>
                <a:cubicBezTo>
                  <a:pt x="144" y="66"/>
                  <a:pt x="131" y="55"/>
                  <a:pt x="119" y="46"/>
                </a:cubicBezTo>
                <a:cubicBezTo>
                  <a:pt x="119" y="57"/>
                  <a:pt x="119" y="57"/>
                  <a:pt x="119" y="57"/>
                </a:cubicBezTo>
                <a:cubicBezTo>
                  <a:pt x="129" y="65"/>
                  <a:pt x="140" y="74"/>
                  <a:pt x="150" y="84"/>
                </a:cubicBezTo>
                <a:cubicBezTo>
                  <a:pt x="195" y="130"/>
                  <a:pt x="219" y="181"/>
                  <a:pt x="202" y="197"/>
                </a:cubicBezTo>
                <a:cubicBezTo>
                  <a:pt x="189" y="211"/>
                  <a:pt x="155" y="199"/>
                  <a:pt x="119" y="172"/>
                </a:cubicBezTo>
                <a:cubicBezTo>
                  <a:pt x="119" y="183"/>
                  <a:pt x="119" y="183"/>
                  <a:pt x="119" y="183"/>
                </a:cubicBezTo>
                <a:cubicBezTo>
                  <a:pt x="162" y="216"/>
                  <a:pt x="202" y="229"/>
                  <a:pt x="218" y="214"/>
                </a:cubicBezTo>
                <a:close/>
                <a:moveTo>
                  <a:pt x="119" y="46"/>
                </a:moveTo>
                <a:cubicBezTo>
                  <a:pt x="76" y="13"/>
                  <a:pt x="36" y="0"/>
                  <a:pt x="20" y="16"/>
                </a:cubicBezTo>
                <a:cubicBezTo>
                  <a:pt x="0" y="36"/>
                  <a:pt x="28" y="96"/>
                  <a:pt x="83" y="151"/>
                </a:cubicBezTo>
                <a:cubicBezTo>
                  <a:pt x="95" y="163"/>
                  <a:pt x="107" y="174"/>
                  <a:pt x="119" y="183"/>
                </a:cubicBezTo>
                <a:cubicBezTo>
                  <a:pt x="119" y="172"/>
                  <a:pt x="119" y="172"/>
                  <a:pt x="119" y="172"/>
                </a:cubicBezTo>
                <a:cubicBezTo>
                  <a:pt x="109" y="164"/>
                  <a:pt x="99" y="155"/>
                  <a:pt x="89" y="145"/>
                </a:cubicBezTo>
                <a:cubicBezTo>
                  <a:pt x="43" y="99"/>
                  <a:pt x="19" y="49"/>
                  <a:pt x="36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49" y="19"/>
                  <a:pt x="83" y="30"/>
                  <a:pt x="119" y="57"/>
                </a:cubicBezTo>
                <a:lnTo>
                  <a:pt x="119" y="46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2" name="Oval 29"/>
          <p:cNvSpPr>
            <a:spLocks noChangeArrowheads="1"/>
          </p:cNvSpPr>
          <p:nvPr/>
        </p:nvSpPr>
        <p:spPr bwMode="auto">
          <a:xfrm>
            <a:off x="6837359" y="2221471"/>
            <a:ext cx="98759" cy="98759"/>
          </a:xfrm>
          <a:prstGeom prst="ellipse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3" name="Freeform 30"/>
          <p:cNvSpPr>
            <a:spLocks noEditPoints="1"/>
          </p:cNvSpPr>
          <p:nvPr/>
        </p:nvSpPr>
        <p:spPr bwMode="auto">
          <a:xfrm>
            <a:off x="7595626" y="1767849"/>
            <a:ext cx="271169" cy="513882"/>
          </a:xfrm>
          <a:custGeom>
            <a:avLst/>
            <a:gdLst>
              <a:gd name="T0" fmla="*/ 67 w 162"/>
              <a:gd name="T1" fmla="*/ 307 h 307"/>
              <a:gd name="T2" fmla="*/ 162 w 162"/>
              <a:gd name="T3" fmla="*/ 307 h 307"/>
              <a:gd name="T4" fmla="*/ 67 w 162"/>
              <a:gd name="T5" fmla="*/ 127 h 307"/>
              <a:gd name="T6" fmla="*/ 67 w 162"/>
              <a:gd name="T7" fmla="*/ 193 h 307"/>
              <a:gd name="T8" fmla="*/ 110 w 162"/>
              <a:gd name="T9" fmla="*/ 267 h 307"/>
              <a:gd name="T10" fmla="*/ 67 w 162"/>
              <a:gd name="T11" fmla="*/ 267 h 307"/>
              <a:gd name="T12" fmla="*/ 67 w 162"/>
              <a:gd name="T13" fmla="*/ 307 h 307"/>
              <a:gd name="T14" fmla="*/ 0 w 162"/>
              <a:gd name="T15" fmla="*/ 0 h 307"/>
              <a:gd name="T16" fmla="*/ 0 w 162"/>
              <a:gd name="T17" fmla="*/ 307 h 307"/>
              <a:gd name="T18" fmla="*/ 67 w 162"/>
              <a:gd name="T19" fmla="*/ 307 h 307"/>
              <a:gd name="T20" fmla="*/ 67 w 162"/>
              <a:gd name="T21" fmla="*/ 267 h 307"/>
              <a:gd name="T22" fmla="*/ 24 w 162"/>
              <a:gd name="T23" fmla="*/ 267 h 307"/>
              <a:gd name="T24" fmla="*/ 24 w 162"/>
              <a:gd name="T25" fmla="*/ 120 h 307"/>
              <a:gd name="T26" fmla="*/ 24 w 162"/>
              <a:gd name="T27" fmla="*/ 120 h 307"/>
              <a:gd name="T28" fmla="*/ 67 w 162"/>
              <a:gd name="T29" fmla="*/ 193 h 307"/>
              <a:gd name="T30" fmla="*/ 67 w 162"/>
              <a:gd name="T31" fmla="*/ 127 h 307"/>
              <a:gd name="T32" fmla="*/ 0 w 162"/>
              <a:gd name="T33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62" h="307">
                <a:moveTo>
                  <a:pt x="67" y="307"/>
                </a:moveTo>
                <a:lnTo>
                  <a:pt x="162" y="307"/>
                </a:lnTo>
                <a:lnTo>
                  <a:pt x="67" y="127"/>
                </a:lnTo>
                <a:lnTo>
                  <a:pt x="67" y="193"/>
                </a:lnTo>
                <a:lnTo>
                  <a:pt x="110" y="267"/>
                </a:lnTo>
                <a:lnTo>
                  <a:pt x="67" y="267"/>
                </a:lnTo>
                <a:lnTo>
                  <a:pt x="67" y="307"/>
                </a:lnTo>
                <a:close/>
                <a:moveTo>
                  <a:pt x="0" y="0"/>
                </a:moveTo>
                <a:lnTo>
                  <a:pt x="0" y="307"/>
                </a:lnTo>
                <a:lnTo>
                  <a:pt x="67" y="307"/>
                </a:lnTo>
                <a:lnTo>
                  <a:pt x="67" y="267"/>
                </a:lnTo>
                <a:lnTo>
                  <a:pt x="24" y="267"/>
                </a:lnTo>
                <a:lnTo>
                  <a:pt x="24" y="120"/>
                </a:lnTo>
                <a:lnTo>
                  <a:pt x="24" y="120"/>
                </a:lnTo>
                <a:lnTo>
                  <a:pt x="67" y="193"/>
                </a:lnTo>
                <a:lnTo>
                  <a:pt x="67" y="127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4" name="Rectangle 31"/>
          <p:cNvSpPr>
            <a:spLocks noChangeArrowheads="1"/>
          </p:cNvSpPr>
          <p:nvPr/>
        </p:nvSpPr>
        <p:spPr bwMode="auto">
          <a:xfrm>
            <a:off x="7460041" y="1766176"/>
            <a:ext cx="68630" cy="500491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5" name="Freeform 32"/>
          <p:cNvSpPr>
            <a:spLocks noEditPoints="1"/>
          </p:cNvSpPr>
          <p:nvPr/>
        </p:nvSpPr>
        <p:spPr bwMode="auto">
          <a:xfrm>
            <a:off x="5237129" y="4287039"/>
            <a:ext cx="592554" cy="433536"/>
          </a:xfrm>
          <a:custGeom>
            <a:avLst/>
            <a:gdLst>
              <a:gd name="T0" fmla="*/ 213 w 258"/>
              <a:gd name="T1" fmla="*/ 31 h 189"/>
              <a:gd name="T2" fmla="*/ 204 w 258"/>
              <a:gd name="T3" fmla="*/ 69 h 189"/>
              <a:gd name="T4" fmla="*/ 228 w 258"/>
              <a:gd name="T5" fmla="*/ 109 h 189"/>
              <a:gd name="T6" fmla="*/ 204 w 258"/>
              <a:gd name="T7" fmla="*/ 146 h 189"/>
              <a:gd name="T8" fmla="*/ 204 w 258"/>
              <a:gd name="T9" fmla="*/ 27 h 189"/>
              <a:gd name="T10" fmla="*/ 91 w 258"/>
              <a:gd name="T11" fmla="*/ 14 h 189"/>
              <a:gd name="T12" fmla="*/ 97 w 258"/>
              <a:gd name="T13" fmla="*/ 15 h 189"/>
              <a:gd name="T14" fmla="*/ 91 w 258"/>
              <a:gd name="T15" fmla="*/ 42 h 189"/>
              <a:gd name="T16" fmla="*/ 91 w 258"/>
              <a:gd name="T17" fmla="*/ 162 h 189"/>
              <a:gd name="T18" fmla="*/ 166 w 258"/>
              <a:gd name="T19" fmla="*/ 145 h 189"/>
              <a:gd name="T20" fmla="*/ 204 w 258"/>
              <a:gd name="T21" fmla="*/ 125 h 189"/>
              <a:gd name="T22" fmla="*/ 191 w 258"/>
              <a:gd name="T23" fmla="*/ 122 h 189"/>
              <a:gd name="T24" fmla="*/ 204 w 258"/>
              <a:gd name="T25" fmla="*/ 69 h 189"/>
              <a:gd name="T26" fmla="*/ 91 w 258"/>
              <a:gd name="T27" fmla="*/ 6 h 189"/>
              <a:gd name="T28" fmla="*/ 78 w 258"/>
              <a:gd name="T29" fmla="*/ 24 h 189"/>
              <a:gd name="T30" fmla="*/ 91 w 258"/>
              <a:gd name="T31" fmla="*/ 14 h 189"/>
              <a:gd name="T32" fmla="*/ 78 w 258"/>
              <a:gd name="T33" fmla="*/ 188 h 189"/>
              <a:gd name="T34" fmla="*/ 91 w 258"/>
              <a:gd name="T35" fmla="*/ 162 h 189"/>
              <a:gd name="T36" fmla="*/ 78 w 258"/>
              <a:gd name="T37" fmla="*/ 176 h 189"/>
              <a:gd name="T38" fmla="*/ 91 w 258"/>
              <a:gd name="T39" fmla="*/ 42 h 189"/>
              <a:gd name="T40" fmla="*/ 80 w 258"/>
              <a:gd name="T41" fmla="*/ 134 h 189"/>
              <a:gd name="T42" fmla="*/ 78 w 258"/>
              <a:gd name="T43" fmla="*/ 64 h 189"/>
              <a:gd name="T44" fmla="*/ 78 w 258"/>
              <a:gd name="T45" fmla="*/ 33 h 189"/>
              <a:gd name="T46" fmla="*/ 91 w 258"/>
              <a:gd name="T47" fmla="*/ 42 h 189"/>
              <a:gd name="T48" fmla="*/ 60 w 258"/>
              <a:gd name="T49" fmla="*/ 18 h 189"/>
              <a:gd name="T50" fmla="*/ 68 w 258"/>
              <a:gd name="T51" fmla="*/ 42 h 189"/>
              <a:gd name="T52" fmla="*/ 78 w 258"/>
              <a:gd name="T53" fmla="*/ 33 h 189"/>
              <a:gd name="T54" fmla="*/ 78 w 258"/>
              <a:gd name="T55" fmla="*/ 9 h 189"/>
              <a:gd name="T56" fmla="*/ 78 w 258"/>
              <a:gd name="T57" fmla="*/ 188 h 189"/>
              <a:gd name="T58" fmla="*/ 60 w 258"/>
              <a:gd name="T59" fmla="*/ 176 h 189"/>
              <a:gd name="T60" fmla="*/ 78 w 258"/>
              <a:gd name="T61" fmla="*/ 64 h 189"/>
              <a:gd name="T62" fmla="*/ 60 w 258"/>
              <a:gd name="T63" fmla="*/ 134 h 189"/>
              <a:gd name="T64" fmla="*/ 70 w 258"/>
              <a:gd name="T65" fmla="*/ 116 h 189"/>
              <a:gd name="T66" fmla="*/ 60 w 258"/>
              <a:gd name="T67" fmla="*/ 87 h 189"/>
              <a:gd name="T68" fmla="*/ 76 w 258"/>
              <a:gd name="T69" fmla="*/ 68 h 189"/>
              <a:gd name="T70" fmla="*/ 60 w 258"/>
              <a:gd name="T71" fmla="*/ 18 h 189"/>
              <a:gd name="T72" fmla="*/ 60 w 258"/>
              <a:gd name="T73" fmla="*/ 187 h 189"/>
              <a:gd name="T74" fmla="*/ 59 w 258"/>
              <a:gd name="T75" fmla="*/ 175 h 189"/>
              <a:gd name="T76" fmla="*/ 49 w 258"/>
              <a:gd name="T77" fmla="*/ 144 h 189"/>
              <a:gd name="T78" fmla="*/ 60 w 258"/>
              <a:gd name="T79" fmla="*/ 125 h 189"/>
              <a:gd name="T80" fmla="*/ 41 w 258"/>
              <a:gd name="T81" fmla="*/ 125 h 189"/>
              <a:gd name="T82" fmla="*/ 60 w 258"/>
              <a:gd name="T83" fmla="*/ 87 h 189"/>
              <a:gd name="T84" fmla="*/ 51 w 258"/>
              <a:gd name="T85" fmla="*/ 76 h 189"/>
              <a:gd name="T86" fmla="*/ 43 w 258"/>
              <a:gd name="T87" fmla="*/ 51 h 189"/>
              <a:gd name="T88" fmla="*/ 60 w 258"/>
              <a:gd name="T89" fmla="*/ 18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58" h="189">
                <a:moveTo>
                  <a:pt x="253" y="104"/>
                </a:moveTo>
                <a:cubicBezTo>
                  <a:pt x="258" y="60"/>
                  <a:pt x="213" y="31"/>
                  <a:pt x="213" y="31"/>
                </a:cubicBezTo>
                <a:cubicBezTo>
                  <a:pt x="210" y="30"/>
                  <a:pt x="207" y="28"/>
                  <a:pt x="204" y="27"/>
                </a:cubicBezTo>
                <a:cubicBezTo>
                  <a:pt x="204" y="69"/>
                  <a:pt x="204" y="69"/>
                  <a:pt x="204" y="69"/>
                </a:cubicBezTo>
                <a:cubicBezTo>
                  <a:pt x="208" y="69"/>
                  <a:pt x="212" y="70"/>
                  <a:pt x="216" y="72"/>
                </a:cubicBezTo>
                <a:cubicBezTo>
                  <a:pt x="230" y="79"/>
                  <a:pt x="235" y="95"/>
                  <a:pt x="228" y="109"/>
                </a:cubicBezTo>
                <a:cubicBezTo>
                  <a:pt x="224" y="119"/>
                  <a:pt x="214" y="125"/>
                  <a:pt x="204" y="125"/>
                </a:cubicBezTo>
                <a:cubicBezTo>
                  <a:pt x="204" y="146"/>
                  <a:pt x="204" y="146"/>
                  <a:pt x="204" y="146"/>
                </a:cubicBezTo>
                <a:cubicBezTo>
                  <a:pt x="230" y="144"/>
                  <a:pt x="249" y="134"/>
                  <a:pt x="253" y="104"/>
                </a:cubicBezTo>
                <a:close/>
                <a:moveTo>
                  <a:pt x="204" y="27"/>
                </a:moveTo>
                <a:cubicBezTo>
                  <a:pt x="156" y="5"/>
                  <a:pt x="119" y="0"/>
                  <a:pt x="91" y="6"/>
                </a:cubicBezTo>
                <a:cubicBezTo>
                  <a:pt x="91" y="14"/>
                  <a:pt x="91" y="14"/>
                  <a:pt x="91" y="14"/>
                </a:cubicBezTo>
                <a:cubicBezTo>
                  <a:pt x="93" y="14"/>
                  <a:pt x="95" y="14"/>
                  <a:pt x="97" y="15"/>
                </a:cubicBezTo>
                <a:cubicBezTo>
                  <a:pt x="97" y="15"/>
                  <a:pt x="97" y="15"/>
                  <a:pt x="97" y="15"/>
                </a:cubicBezTo>
                <a:cubicBezTo>
                  <a:pt x="104" y="19"/>
                  <a:pt x="107" y="27"/>
                  <a:pt x="103" y="34"/>
                </a:cubicBezTo>
                <a:cubicBezTo>
                  <a:pt x="101" y="39"/>
                  <a:pt x="96" y="42"/>
                  <a:pt x="91" y="42"/>
                </a:cubicBezTo>
                <a:cubicBezTo>
                  <a:pt x="91" y="146"/>
                  <a:pt x="91" y="146"/>
                  <a:pt x="91" y="146"/>
                </a:cubicBezTo>
                <a:cubicBezTo>
                  <a:pt x="93" y="151"/>
                  <a:pt x="93" y="157"/>
                  <a:pt x="91" y="162"/>
                </a:cubicBezTo>
                <a:cubicBezTo>
                  <a:pt x="91" y="185"/>
                  <a:pt x="91" y="185"/>
                  <a:pt x="91" y="185"/>
                </a:cubicBezTo>
                <a:cubicBezTo>
                  <a:pt x="117" y="174"/>
                  <a:pt x="138" y="143"/>
                  <a:pt x="166" y="145"/>
                </a:cubicBezTo>
                <a:cubicBezTo>
                  <a:pt x="179" y="147"/>
                  <a:pt x="192" y="147"/>
                  <a:pt x="204" y="146"/>
                </a:cubicBezTo>
                <a:cubicBezTo>
                  <a:pt x="204" y="125"/>
                  <a:pt x="204" y="125"/>
                  <a:pt x="204" y="125"/>
                </a:cubicBezTo>
                <a:cubicBezTo>
                  <a:pt x="199" y="125"/>
                  <a:pt x="195" y="124"/>
                  <a:pt x="191" y="122"/>
                </a:cubicBezTo>
                <a:cubicBezTo>
                  <a:pt x="191" y="122"/>
                  <a:pt x="191" y="122"/>
                  <a:pt x="191" y="122"/>
                </a:cubicBezTo>
                <a:cubicBezTo>
                  <a:pt x="177" y="115"/>
                  <a:pt x="172" y="98"/>
                  <a:pt x="179" y="84"/>
                </a:cubicBezTo>
                <a:cubicBezTo>
                  <a:pt x="184" y="74"/>
                  <a:pt x="193" y="69"/>
                  <a:pt x="204" y="69"/>
                </a:cubicBezTo>
                <a:lnTo>
                  <a:pt x="204" y="27"/>
                </a:lnTo>
                <a:close/>
                <a:moveTo>
                  <a:pt x="91" y="6"/>
                </a:moveTo>
                <a:cubicBezTo>
                  <a:pt x="86" y="6"/>
                  <a:pt x="82" y="8"/>
                  <a:pt x="78" y="9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3"/>
                  <a:pt x="78" y="22"/>
                  <a:pt x="78" y="22"/>
                </a:cubicBezTo>
                <a:cubicBezTo>
                  <a:pt x="81" y="17"/>
                  <a:pt x="86" y="14"/>
                  <a:pt x="91" y="14"/>
                </a:cubicBezTo>
                <a:cubicBezTo>
                  <a:pt x="91" y="6"/>
                  <a:pt x="91" y="6"/>
                  <a:pt x="91" y="6"/>
                </a:cubicBezTo>
                <a:close/>
                <a:moveTo>
                  <a:pt x="78" y="188"/>
                </a:moveTo>
                <a:cubicBezTo>
                  <a:pt x="82" y="188"/>
                  <a:pt x="87" y="187"/>
                  <a:pt x="91" y="185"/>
                </a:cubicBezTo>
                <a:cubicBezTo>
                  <a:pt x="91" y="162"/>
                  <a:pt x="91" y="162"/>
                  <a:pt x="91" y="162"/>
                </a:cubicBezTo>
                <a:cubicBezTo>
                  <a:pt x="90" y="163"/>
                  <a:pt x="90" y="164"/>
                  <a:pt x="90" y="165"/>
                </a:cubicBezTo>
                <a:cubicBezTo>
                  <a:pt x="87" y="170"/>
                  <a:pt x="83" y="174"/>
                  <a:pt x="78" y="176"/>
                </a:cubicBezTo>
                <a:cubicBezTo>
                  <a:pt x="78" y="188"/>
                  <a:pt x="78" y="188"/>
                  <a:pt x="78" y="188"/>
                </a:cubicBezTo>
                <a:close/>
                <a:moveTo>
                  <a:pt x="91" y="42"/>
                </a:moveTo>
                <a:cubicBezTo>
                  <a:pt x="91" y="146"/>
                  <a:pt x="91" y="146"/>
                  <a:pt x="91" y="146"/>
                </a:cubicBezTo>
                <a:cubicBezTo>
                  <a:pt x="89" y="141"/>
                  <a:pt x="85" y="136"/>
                  <a:pt x="80" y="134"/>
                </a:cubicBezTo>
                <a:cubicBezTo>
                  <a:pt x="79" y="133"/>
                  <a:pt x="78" y="133"/>
                  <a:pt x="78" y="133"/>
                </a:cubicBezTo>
                <a:cubicBezTo>
                  <a:pt x="78" y="64"/>
                  <a:pt x="78" y="64"/>
                  <a:pt x="78" y="64"/>
                </a:cubicBezTo>
                <a:cubicBezTo>
                  <a:pt x="79" y="61"/>
                  <a:pt x="79" y="57"/>
                  <a:pt x="78" y="54"/>
                </a:cubicBezTo>
                <a:cubicBezTo>
                  <a:pt x="78" y="33"/>
                  <a:pt x="78" y="33"/>
                  <a:pt x="78" y="33"/>
                </a:cubicBezTo>
                <a:cubicBezTo>
                  <a:pt x="79" y="36"/>
                  <a:pt x="81" y="39"/>
                  <a:pt x="84" y="41"/>
                </a:cubicBezTo>
                <a:cubicBezTo>
                  <a:pt x="86" y="42"/>
                  <a:pt x="89" y="42"/>
                  <a:pt x="91" y="42"/>
                </a:cubicBezTo>
                <a:close/>
                <a:moveTo>
                  <a:pt x="78" y="9"/>
                </a:moveTo>
                <a:cubicBezTo>
                  <a:pt x="71" y="11"/>
                  <a:pt x="65" y="14"/>
                  <a:pt x="60" y="18"/>
                </a:cubicBezTo>
                <a:cubicBezTo>
                  <a:pt x="60" y="40"/>
                  <a:pt x="60" y="40"/>
                  <a:pt x="60" y="40"/>
                </a:cubicBezTo>
                <a:cubicBezTo>
                  <a:pt x="62" y="40"/>
                  <a:pt x="65" y="41"/>
                  <a:pt x="68" y="42"/>
                </a:cubicBezTo>
                <a:cubicBezTo>
                  <a:pt x="73" y="45"/>
                  <a:pt x="76" y="49"/>
                  <a:pt x="78" y="54"/>
                </a:cubicBezTo>
                <a:cubicBezTo>
                  <a:pt x="78" y="33"/>
                  <a:pt x="78" y="33"/>
                  <a:pt x="78" y="33"/>
                </a:cubicBezTo>
                <a:cubicBezTo>
                  <a:pt x="77" y="30"/>
                  <a:pt x="77" y="27"/>
                  <a:pt x="78" y="24"/>
                </a:cubicBezTo>
                <a:cubicBezTo>
                  <a:pt x="78" y="9"/>
                  <a:pt x="78" y="9"/>
                  <a:pt x="78" y="9"/>
                </a:cubicBezTo>
                <a:close/>
                <a:moveTo>
                  <a:pt x="60" y="187"/>
                </a:moveTo>
                <a:cubicBezTo>
                  <a:pt x="66" y="188"/>
                  <a:pt x="72" y="189"/>
                  <a:pt x="78" y="188"/>
                </a:cubicBezTo>
                <a:cubicBezTo>
                  <a:pt x="78" y="176"/>
                  <a:pt x="78" y="176"/>
                  <a:pt x="78" y="176"/>
                </a:cubicBezTo>
                <a:cubicBezTo>
                  <a:pt x="72" y="178"/>
                  <a:pt x="65" y="178"/>
                  <a:pt x="60" y="176"/>
                </a:cubicBezTo>
                <a:cubicBezTo>
                  <a:pt x="60" y="187"/>
                  <a:pt x="60" y="187"/>
                  <a:pt x="60" y="187"/>
                </a:cubicBezTo>
                <a:close/>
                <a:moveTo>
                  <a:pt x="78" y="64"/>
                </a:moveTo>
                <a:cubicBezTo>
                  <a:pt x="78" y="133"/>
                  <a:pt x="78" y="133"/>
                  <a:pt x="78" y="133"/>
                </a:cubicBezTo>
                <a:cubicBezTo>
                  <a:pt x="72" y="131"/>
                  <a:pt x="65" y="131"/>
                  <a:pt x="60" y="134"/>
                </a:cubicBezTo>
                <a:cubicBezTo>
                  <a:pt x="60" y="125"/>
                  <a:pt x="60" y="125"/>
                  <a:pt x="60" y="125"/>
                </a:cubicBezTo>
                <a:cubicBezTo>
                  <a:pt x="64" y="123"/>
                  <a:pt x="67" y="120"/>
                  <a:pt x="70" y="116"/>
                </a:cubicBezTo>
                <a:cubicBezTo>
                  <a:pt x="75" y="105"/>
                  <a:pt x="71" y="92"/>
                  <a:pt x="60" y="87"/>
                </a:cubicBezTo>
                <a:cubicBezTo>
                  <a:pt x="60" y="87"/>
                  <a:pt x="60" y="87"/>
                  <a:pt x="60" y="87"/>
                </a:cubicBezTo>
                <a:cubicBezTo>
                  <a:pt x="60" y="78"/>
                  <a:pt x="60" y="78"/>
                  <a:pt x="60" y="78"/>
                </a:cubicBezTo>
                <a:cubicBezTo>
                  <a:pt x="66" y="78"/>
                  <a:pt x="73" y="74"/>
                  <a:pt x="76" y="68"/>
                </a:cubicBezTo>
                <a:cubicBezTo>
                  <a:pt x="77" y="66"/>
                  <a:pt x="77" y="65"/>
                  <a:pt x="78" y="64"/>
                </a:cubicBezTo>
                <a:close/>
                <a:moveTo>
                  <a:pt x="60" y="18"/>
                </a:moveTo>
                <a:cubicBezTo>
                  <a:pt x="0" y="56"/>
                  <a:pt x="10" y="159"/>
                  <a:pt x="46" y="180"/>
                </a:cubicBezTo>
                <a:cubicBezTo>
                  <a:pt x="51" y="183"/>
                  <a:pt x="55" y="185"/>
                  <a:pt x="60" y="187"/>
                </a:cubicBezTo>
                <a:cubicBezTo>
                  <a:pt x="60" y="176"/>
                  <a:pt x="60" y="176"/>
                  <a:pt x="60" y="176"/>
                </a:cubicBezTo>
                <a:cubicBezTo>
                  <a:pt x="59" y="175"/>
                  <a:pt x="59" y="175"/>
                  <a:pt x="59" y="175"/>
                </a:cubicBezTo>
                <a:cubicBezTo>
                  <a:pt x="59" y="175"/>
                  <a:pt x="59" y="175"/>
                  <a:pt x="59" y="175"/>
                </a:cubicBezTo>
                <a:cubicBezTo>
                  <a:pt x="48" y="170"/>
                  <a:pt x="43" y="156"/>
                  <a:pt x="49" y="144"/>
                </a:cubicBezTo>
                <a:cubicBezTo>
                  <a:pt x="51" y="139"/>
                  <a:pt x="55" y="136"/>
                  <a:pt x="60" y="134"/>
                </a:cubicBezTo>
                <a:cubicBezTo>
                  <a:pt x="60" y="125"/>
                  <a:pt x="60" y="125"/>
                  <a:pt x="60" y="125"/>
                </a:cubicBezTo>
                <a:cubicBezTo>
                  <a:pt x="54" y="128"/>
                  <a:pt x="47" y="128"/>
                  <a:pt x="41" y="125"/>
                </a:cubicBezTo>
                <a:cubicBezTo>
                  <a:pt x="41" y="125"/>
                  <a:pt x="41" y="125"/>
                  <a:pt x="41" y="125"/>
                </a:cubicBezTo>
                <a:cubicBezTo>
                  <a:pt x="31" y="120"/>
                  <a:pt x="26" y="107"/>
                  <a:pt x="32" y="97"/>
                </a:cubicBezTo>
                <a:cubicBezTo>
                  <a:pt x="37" y="86"/>
                  <a:pt x="49" y="82"/>
                  <a:pt x="60" y="87"/>
                </a:cubicBezTo>
                <a:cubicBezTo>
                  <a:pt x="60" y="78"/>
                  <a:pt x="60" y="78"/>
                  <a:pt x="60" y="78"/>
                </a:cubicBezTo>
                <a:cubicBezTo>
                  <a:pt x="57" y="78"/>
                  <a:pt x="54" y="77"/>
                  <a:pt x="51" y="76"/>
                </a:cubicBezTo>
                <a:cubicBezTo>
                  <a:pt x="42" y="71"/>
                  <a:pt x="38" y="60"/>
                  <a:pt x="43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6" y="44"/>
                  <a:pt x="53" y="40"/>
                  <a:pt x="60" y="40"/>
                </a:cubicBezTo>
                <a:lnTo>
                  <a:pt x="60" y="18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46" name="Group 127"/>
          <p:cNvGrpSpPr/>
          <p:nvPr/>
        </p:nvGrpSpPr>
        <p:grpSpPr>
          <a:xfrm>
            <a:off x="6902639" y="4720574"/>
            <a:ext cx="535643" cy="689639"/>
            <a:chOff x="8610600" y="4127500"/>
            <a:chExt cx="508001" cy="654050"/>
          </a:xfrm>
          <a:solidFill>
            <a:srgbClr val="0D0D0D">
              <a:alpha val="21176"/>
            </a:srgbClr>
          </a:solidFill>
        </p:grpSpPr>
        <p:sp>
          <p:nvSpPr>
            <p:cNvPr id="47" name="Freeform 33"/>
            <p:cNvSpPr>
              <a:spLocks/>
            </p:cNvSpPr>
            <p:nvPr/>
          </p:nvSpPr>
          <p:spPr bwMode="auto">
            <a:xfrm>
              <a:off x="8618538" y="4127500"/>
              <a:ext cx="500063" cy="503238"/>
            </a:xfrm>
            <a:custGeom>
              <a:avLst/>
              <a:gdLst>
                <a:gd name="T0" fmla="*/ 169 w 230"/>
                <a:gd name="T1" fmla="*/ 12 h 231"/>
                <a:gd name="T2" fmla="*/ 215 w 230"/>
                <a:gd name="T3" fmla="*/ 103 h 231"/>
                <a:gd name="T4" fmla="*/ 102 w 230"/>
                <a:gd name="T5" fmla="*/ 216 h 231"/>
                <a:gd name="T6" fmla="*/ 12 w 230"/>
                <a:gd name="T7" fmla="*/ 171 h 231"/>
                <a:gd name="T8" fmla="*/ 0 w 230"/>
                <a:gd name="T9" fmla="*/ 181 h 231"/>
                <a:gd name="T10" fmla="*/ 102 w 230"/>
                <a:gd name="T11" fmla="*/ 231 h 231"/>
                <a:gd name="T12" fmla="*/ 230 w 230"/>
                <a:gd name="T13" fmla="*/ 103 h 231"/>
                <a:gd name="T14" fmla="*/ 178 w 230"/>
                <a:gd name="T15" fmla="*/ 0 h 231"/>
                <a:gd name="T16" fmla="*/ 169 w 230"/>
                <a:gd name="T17" fmla="*/ 12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0" h="231">
                  <a:moveTo>
                    <a:pt x="169" y="12"/>
                  </a:moveTo>
                  <a:cubicBezTo>
                    <a:pt x="197" y="32"/>
                    <a:pt x="215" y="65"/>
                    <a:pt x="215" y="103"/>
                  </a:cubicBezTo>
                  <a:cubicBezTo>
                    <a:pt x="215" y="165"/>
                    <a:pt x="165" y="216"/>
                    <a:pt x="102" y="216"/>
                  </a:cubicBezTo>
                  <a:cubicBezTo>
                    <a:pt x="65" y="216"/>
                    <a:pt x="33" y="198"/>
                    <a:pt x="12" y="17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24" y="211"/>
                    <a:pt x="61" y="231"/>
                    <a:pt x="102" y="231"/>
                  </a:cubicBezTo>
                  <a:cubicBezTo>
                    <a:pt x="173" y="231"/>
                    <a:pt x="230" y="174"/>
                    <a:pt x="230" y="103"/>
                  </a:cubicBezTo>
                  <a:cubicBezTo>
                    <a:pt x="230" y="61"/>
                    <a:pt x="210" y="23"/>
                    <a:pt x="178" y="0"/>
                  </a:cubicBezTo>
                  <a:lnTo>
                    <a:pt x="169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8" name="Freeform 34"/>
            <p:cNvSpPr>
              <a:spLocks noEditPoints="1"/>
            </p:cNvSpPr>
            <p:nvPr/>
          </p:nvSpPr>
          <p:spPr bwMode="auto">
            <a:xfrm>
              <a:off x="8621713" y="4137025"/>
              <a:ext cx="442913" cy="441325"/>
            </a:xfrm>
            <a:custGeom>
              <a:avLst/>
              <a:gdLst>
                <a:gd name="T0" fmla="*/ 102 w 203"/>
                <a:gd name="T1" fmla="*/ 203 h 203"/>
                <a:gd name="T2" fmla="*/ 203 w 203"/>
                <a:gd name="T3" fmla="*/ 101 h 203"/>
                <a:gd name="T4" fmla="*/ 102 w 203"/>
                <a:gd name="T5" fmla="*/ 0 h 203"/>
                <a:gd name="T6" fmla="*/ 102 w 203"/>
                <a:gd name="T7" fmla="*/ 5 h 203"/>
                <a:gd name="T8" fmla="*/ 198 w 203"/>
                <a:gd name="T9" fmla="*/ 101 h 203"/>
                <a:gd name="T10" fmla="*/ 102 w 203"/>
                <a:gd name="T11" fmla="*/ 198 h 203"/>
                <a:gd name="T12" fmla="*/ 102 w 203"/>
                <a:gd name="T13" fmla="*/ 203 h 203"/>
                <a:gd name="T14" fmla="*/ 102 w 203"/>
                <a:gd name="T15" fmla="*/ 0 h 203"/>
                <a:gd name="T16" fmla="*/ 0 w 203"/>
                <a:gd name="T17" fmla="*/ 101 h 203"/>
                <a:gd name="T18" fmla="*/ 102 w 203"/>
                <a:gd name="T19" fmla="*/ 203 h 203"/>
                <a:gd name="T20" fmla="*/ 102 w 203"/>
                <a:gd name="T21" fmla="*/ 203 h 203"/>
                <a:gd name="T22" fmla="*/ 102 w 203"/>
                <a:gd name="T23" fmla="*/ 198 h 203"/>
                <a:gd name="T24" fmla="*/ 102 w 203"/>
                <a:gd name="T25" fmla="*/ 198 h 203"/>
                <a:gd name="T26" fmla="*/ 102 w 203"/>
                <a:gd name="T27" fmla="*/ 198 h 203"/>
                <a:gd name="T28" fmla="*/ 5 w 203"/>
                <a:gd name="T29" fmla="*/ 101 h 203"/>
                <a:gd name="T30" fmla="*/ 102 w 203"/>
                <a:gd name="T31" fmla="*/ 5 h 203"/>
                <a:gd name="T32" fmla="*/ 102 w 203"/>
                <a:gd name="T33" fmla="*/ 5 h 203"/>
                <a:gd name="T34" fmla="*/ 102 w 203"/>
                <a:gd name="T35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3" h="203">
                  <a:moveTo>
                    <a:pt x="102" y="203"/>
                  </a:moveTo>
                  <a:cubicBezTo>
                    <a:pt x="158" y="203"/>
                    <a:pt x="203" y="157"/>
                    <a:pt x="203" y="101"/>
                  </a:cubicBezTo>
                  <a:cubicBezTo>
                    <a:pt x="203" y="45"/>
                    <a:pt x="158" y="0"/>
                    <a:pt x="102" y="0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55" y="5"/>
                    <a:pt x="198" y="48"/>
                    <a:pt x="198" y="101"/>
                  </a:cubicBezTo>
                  <a:cubicBezTo>
                    <a:pt x="198" y="155"/>
                    <a:pt x="155" y="198"/>
                    <a:pt x="102" y="198"/>
                  </a:cubicBezTo>
                  <a:lnTo>
                    <a:pt x="102" y="203"/>
                  </a:lnTo>
                  <a:close/>
                  <a:moveTo>
                    <a:pt x="102" y="0"/>
                  </a:moveTo>
                  <a:cubicBezTo>
                    <a:pt x="46" y="0"/>
                    <a:pt x="0" y="45"/>
                    <a:pt x="0" y="101"/>
                  </a:cubicBezTo>
                  <a:cubicBezTo>
                    <a:pt x="0" y="157"/>
                    <a:pt x="46" y="203"/>
                    <a:pt x="102" y="203"/>
                  </a:cubicBezTo>
                  <a:cubicBezTo>
                    <a:pt x="102" y="203"/>
                    <a:pt x="102" y="203"/>
                    <a:pt x="102" y="203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48" y="198"/>
                    <a:pt x="5" y="155"/>
                    <a:pt x="5" y="101"/>
                  </a:cubicBezTo>
                  <a:cubicBezTo>
                    <a:pt x="5" y="48"/>
                    <a:pt x="48" y="5"/>
                    <a:pt x="102" y="5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0"/>
                    <a:pt x="102" y="0"/>
                    <a:pt x="10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9" name="Freeform 35"/>
            <p:cNvSpPr>
              <a:spLocks/>
            </p:cNvSpPr>
            <p:nvPr/>
          </p:nvSpPr>
          <p:spPr bwMode="auto">
            <a:xfrm>
              <a:off x="8610600" y="4144963"/>
              <a:ext cx="496888" cy="433388"/>
            </a:xfrm>
            <a:custGeom>
              <a:avLst/>
              <a:gdLst>
                <a:gd name="T0" fmla="*/ 65 w 228"/>
                <a:gd name="T1" fmla="*/ 15 h 199"/>
                <a:gd name="T2" fmla="*/ 61 w 228"/>
                <a:gd name="T3" fmla="*/ 23 h 199"/>
                <a:gd name="T4" fmla="*/ 57 w 228"/>
                <a:gd name="T5" fmla="*/ 29 h 199"/>
                <a:gd name="T6" fmla="*/ 54 w 228"/>
                <a:gd name="T7" fmla="*/ 26 h 199"/>
                <a:gd name="T8" fmla="*/ 52 w 228"/>
                <a:gd name="T9" fmla="*/ 32 h 199"/>
                <a:gd name="T10" fmla="*/ 42 w 228"/>
                <a:gd name="T11" fmla="*/ 34 h 199"/>
                <a:gd name="T12" fmla="*/ 36 w 228"/>
                <a:gd name="T13" fmla="*/ 41 h 199"/>
                <a:gd name="T14" fmla="*/ 27 w 228"/>
                <a:gd name="T15" fmla="*/ 53 h 199"/>
                <a:gd name="T16" fmla="*/ 21 w 228"/>
                <a:gd name="T17" fmla="*/ 61 h 199"/>
                <a:gd name="T18" fmla="*/ 27 w 228"/>
                <a:gd name="T19" fmla="*/ 67 h 199"/>
                <a:gd name="T20" fmla="*/ 27 w 228"/>
                <a:gd name="T21" fmla="*/ 70 h 199"/>
                <a:gd name="T22" fmla="*/ 22 w 228"/>
                <a:gd name="T23" fmla="*/ 65 h 199"/>
                <a:gd name="T24" fmla="*/ 18 w 228"/>
                <a:gd name="T25" fmla="*/ 60 h 199"/>
                <a:gd name="T26" fmla="*/ 16 w 228"/>
                <a:gd name="T27" fmla="*/ 69 h 199"/>
                <a:gd name="T28" fmla="*/ 17 w 228"/>
                <a:gd name="T29" fmla="*/ 83 h 199"/>
                <a:gd name="T30" fmla="*/ 24 w 228"/>
                <a:gd name="T31" fmla="*/ 80 h 199"/>
                <a:gd name="T32" fmla="*/ 32 w 228"/>
                <a:gd name="T33" fmla="*/ 88 h 199"/>
                <a:gd name="T34" fmla="*/ 41 w 228"/>
                <a:gd name="T35" fmla="*/ 98 h 199"/>
                <a:gd name="T36" fmla="*/ 50 w 228"/>
                <a:gd name="T37" fmla="*/ 105 h 199"/>
                <a:gd name="T38" fmla="*/ 61 w 228"/>
                <a:gd name="T39" fmla="*/ 117 h 199"/>
                <a:gd name="T40" fmla="*/ 58 w 228"/>
                <a:gd name="T41" fmla="*/ 134 h 199"/>
                <a:gd name="T42" fmla="*/ 49 w 228"/>
                <a:gd name="T43" fmla="*/ 155 h 199"/>
                <a:gd name="T44" fmla="*/ 52 w 228"/>
                <a:gd name="T45" fmla="*/ 170 h 199"/>
                <a:gd name="T46" fmla="*/ 46 w 228"/>
                <a:gd name="T47" fmla="*/ 171 h 199"/>
                <a:gd name="T48" fmla="*/ 32 w 228"/>
                <a:gd name="T49" fmla="*/ 148 h 199"/>
                <a:gd name="T50" fmla="*/ 16 w 228"/>
                <a:gd name="T51" fmla="*/ 113 h 199"/>
                <a:gd name="T52" fmla="*/ 11 w 228"/>
                <a:gd name="T53" fmla="*/ 87 h 199"/>
                <a:gd name="T54" fmla="*/ 73 w 228"/>
                <a:gd name="T55" fmla="*/ 183 h 199"/>
                <a:gd name="T56" fmla="*/ 89 w 228"/>
                <a:gd name="T57" fmla="*/ 181 h 199"/>
                <a:gd name="T58" fmla="*/ 110 w 228"/>
                <a:gd name="T59" fmla="*/ 178 h 199"/>
                <a:gd name="T60" fmla="*/ 108 w 228"/>
                <a:gd name="T61" fmla="*/ 187 h 199"/>
                <a:gd name="T62" fmla="*/ 121 w 228"/>
                <a:gd name="T63" fmla="*/ 186 h 199"/>
                <a:gd name="T64" fmla="*/ 139 w 228"/>
                <a:gd name="T65" fmla="*/ 184 h 199"/>
                <a:gd name="T66" fmla="*/ 137 w 228"/>
                <a:gd name="T67" fmla="*/ 3 h 199"/>
                <a:gd name="T68" fmla="*/ 197 w 228"/>
                <a:gd name="T69" fmla="*/ 64 h 199"/>
                <a:gd name="T70" fmla="*/ 189 w 228"/>
                <a:gd name="T71" fmla="*/ 58 h 199"/>
                <a:gd name="T72" fmla="*/ 181 w 228"/>
                <a:gd name="T73" fmla="*/ 74 h 199"/>
                <a:gd name="T74" fmla="*/ 170 w 228"/>
                <a:gd name="T75" fmla="*/ 59 h 199"/>
                <a:gd name="T76" fmla="*/ 174 w 228"/>
                <a:gd name="T77" fmla="*/ 75 h 199"/>
                <a:gd name="T78" fmla="*/ 186 w 228"/>
                <a:gd name="T79" fmla="*/ 79 h 199"/>
                <a:gd name="T80" fmla="*/ 181 w 228"/>
                <a:gd name="T81" fmla="*/ 100 h 199"/>
                <a:gd name="T82" fmla="*/ 175 w 228"/>
                <a:gd name="T83" fmla="*/ 122 h 199"/>
                <a:gd name="T84" fmla="*/ 168 w 228"/>
                <a:gd name="T85" fmla="*/ 137 h 199"/>
                <a:gd name="T86" fmla="*/ 147 w 228"/>
                <a:gd name="T87" fmla="*/ 154 h 199"/>
                <a:gd name="T88" fmla="*/ 141 w 228"/>
                <a:gd name="T89" fmla="*/ 139 h 199"/>
                <a:gd name="T90" fmla="*/ 142 w 228"/>
                <a:gd name="T91" fmla="*/ 121 h 199"/>
                <a:gd name="T92" fmla="*/ 135 w 228"/>
                <a:gd name="T93" fmla="*/ 101 h 199"/>
                <a:gd name="T94" fmla="*/ 125 w 228"/>
                <a:gd name="T95" fmla="*/ 89 h 199"/>
                <a:gd name="T96" fmla="*/ 99 w 228"/>
                <a:gd name="T97" fmla="*/ 90 h 199"/>
                <a:gd name="T98" fmla="*/ 89 w 228"/>
                <a:gd name="T99" fmla="*/ 76 h 199"/>
                <a:gd name="T100" fmla="*/ 100 w 228"/>
                <a:gd name="T101" fmla="*/ 49 h 199"/>
                <a:gd name="T102" fmla="*/ 119 w 228"/>
                <a:gd name="T103" fmla="*/ 41 h 199"/>
                <a:gd name="T104" fmla="*/ 130 w 228"/>
                <a:gd name="T105" fmla="*/ 46 h 199"/>
                <a:gd name="T106" fmla="*/ 146 w 228"/>
                <a:gd name="T107" fmla="*/ 46 h 199"/>
                <a:gd name="T108" fmla="*/ 162 w 228"/>
                <a:gd name="T109" fmla="*/ 44 h 199"/>
                <a:gd name="T110" fmla="*/ 147 w 228"/>
                <a:gd name="T111" fmla="*/ 37 h 199"/>
                <a:gd name="T112" fmla="*/ 146 w 228"/>
                <a:gd name="T113" fmla="*/ 32 h 199"/>
                <a:gd name="T114" fmla="*/ 127 w 228"/>
                <a:gd name="T115" fmla="*/ 32 h 199"/>
                <a:gd name="T116" fmla="*/ 111 w 228"/>
                <a:gd name="T117" fmla="*/ 37 h 199"/>
                <a:gd name="T118" fmla="*/ 107 w 228"/>
                <a:gd name="T119" fmla="*/ 21 h 199"/>
                <a:gd name="T120" fmla="*/ 96 w 228"/>
                <a:gd name="T121" fmla="*/ 11 h 199"/>
                <a:gd name="T122" fmla="*/ 109 w 228"/>
                <a:gd name="T123" fmla="*/ 3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8" h="199">
                  <a:moveTo>
                    <a:pt x="92" y="0"/>
                  </a:moveTo>
                  <a:cubicBezTo>
                    <a:pt x="92" y="0"/>
                    <a:pt x="58" y="5"/>
                    <a:pt x="35" y="31"/>
                  </a:cubicBezTo>
                  <a:cubicBezTo>
                    <a:pt x="35" y="31"/>
                    <a:pt x="53" y="13"/>
                    <a:pt x="64" y="13"/>
                  </a:cubicBezTo>
                  <a:cubicBezTo>
                    <a:pt x="66" y="14"/>
                    <a:pt x="66" y="14"/>
                    <a:pt x="66" y="14"/>
                  </a:cubicBezTo>
                  <a:cubicBezTo>
                    <a:pt x="66" y="14"/>
                    <a:pt x="66" y="15"/>
                    <a:pt x="65" y="15"/>
                  </a:cubicBezTo>
                  <a:cubicBezTo>
                    <a:pt x="65" y="16"/>
                    <a:pt x="64" y="17"/>
                    <a:pt x="64" y="18"/>
                  </a:cubicBezTo>
                  <a:cubicBezTo>
                    <a:pt x="64" y="18"/>
                    <a:pt x="64" y="20"/>
                    <a:pt x="64" y="20"/>
                  </a:cubicBezTo>
                  <a:cubicBezTo>
                    <a:pt x="63" y="21"/>
                    <a:pt x="63" y="21"/>
                    <a:pt x="63" y="21"/>
                  </a:cubicBezTo>
                  <a:cubicBezTo>
                    <a:pt x="63" y="21"/>
                    <a:pt x="62" y="21"/>
                    <a:pt x="62" y="22"/>
                  </a:cubicBezTo>
                  <a:cubicBezTo>
                    <a:pt x="62" y="22"/>
                    <a:pt x="61" y="22"/>
                    <a:pt x="61" y="23"/>
                  </a:cubicBezTo>
                  <a:cubicBezTo>
                    <a:pt x="61" y="24"/>
                    <a:pt x="61" y="25"/>
                    <a:pt x="61" y="25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1" y="28"/>
                    <a:pt x="61" y="28"/>
                    <a:pt x="61" y="28"/>
                  </a:cubicBezTo>
                  <a:cubicBezTo>
                    <a:pt x="59" y="29"/>
                    <a:pt x="59" y="29"/>
                    <a:pt x="59" y="29"/>
                  </a:cubicBezTo>
                  <a:cubicBezTo>
                    <a:pt x="59" y="29"/>
                    <a:pt x="58" y="29"/>
                    <a:pt x="57" y="29"/>
                  </a:cubicBezTo>
                  <a:cubicBezTo>
                    <a:pt x="56" y="29"/>
                    <a:pt x="56" y="27"/>
                    <a:pt x="56" y="27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58" y="26"/>
                    <a:pt x="58" y="26"/>
                    <a:pt x="58" y="25"/>
                  </a:cubicBezTo>
                  <a:cubicBezTo>
                    <a:pt x="57" y="25"/>
                    <a:pt x="57" y="24"/>
                    <a:pt x="56" y="24"/>
                  </a:cubicBezTo>
                  <a:cubicBezTo>
                    <a:pt x="55" y="24"/>
                    <a:pt x="54" y="26"/>
                    <a:pt x="54" y="26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2" y="27"/>
                    <a:pt x="51" y="29"/>
                    <a:pt x="51" y="29"/>
                  </a:cubicBezTo>
                  <a:cubicBezTo>
                    <a:pt x="52" y="29"/>
                    <a:pt x="53" y="29"/>
                    <a:pt x="53" y="29"/>
                  </a:cubicBezTo>
                  <a:cubicBezTo>
                    <a:pt x="53" y="29"/>
                    <a:pt x="53" y="30"/>
                    <a:pt x="53" y="31"/>
                  </a:cubicBezTo>
                  <a:cubicBezTo>
                    <a:pt x="53" y="31"/>
                    <a:pt x="52" y="32"/>
                    <a:pt x="52" y="32"/>
                  </a:cubicBezTo>
                  <a:cubicBezTo>
                    <a:pt x="52" y="32"/>
                    <a:pt x="52" y="33"/>
                    <a:pt x="51" y="33"/>
                  </a:cubicBezTo>
                  <a:cubicBezTo>
                    <a:pt x="50" y="32"/>
                    <a:pt x="49" y="32"/>
                    <a:pt x="48" y="32"/>
                  </a:cubicBezTo>
                  <a:cubicBezTo>
                    <a:pt x="47" y="32"/>
                    <a:pt x="46" y="31"/>
                    <a:pt x="46" y="32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45" y="33"/>
                    <a:pt x="42" y="34"/>
                    <a:pt x="42" y="34"/>
                  </a:cubicBezTo>
                  <a:cubicBezTo>
                    <a:pt x="42" y="34"/>
                    <a:pt x="41" y="35"/>
                    <a:pt x="41" y="35"/>
                  </a:cubicBezTo>
                  <a:cubicBezTo>
                    <a:pt x="41" y="35"/>
                    <a:pt x="41" y="37"/>
                    <a:pt x="41" y="37"/>
                  </a:cubicBezTo>
                  <a:cubicBezTo>
                    <a:pt x="41" y="37"/>
                    <a:pt x="40" y="38"/>
                    <a:pt x="38" y="38"/>
                  </a:cubicBezTo>
                  <a:cubicBezTo>
                    <a:pt x="37" y="39"/>
                    <a:pt x="36" y="39"/>
                    <a:pt x="36" y="39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1"/>
                    <a:pt x="34" y="42"/>
                    <a:pt x="34" y="43"/>
                  </a:cubicBezTo>
                  <a:cubicBezTo>
                    <a:pt x="33" y="44"/>
                    <a:pt x="30" y="46"/>
                    <a:pt x="30" y="46"/>
                  </a:cubicBezTo>
                  <a:cubicBezTo>
                    <a:pt x="30" y="46"/>
                    <a:pt x="29" y="47"/>
                    <a:pt x="28" y="48"/>
                  </a:cubicBezTo>
                  <a:cubicBezTo>
                    <a:pt x="28" y="49"/>
                    <a:pt x="28" y="50"/>
                    <a:pt x="28" y="51"/>
                  </a:cubicBezTo>
                  <a:cubicBezTo>
                    <a:pt x="28" y="51"/>
                    <a:pt x="27" y="52"/>
                    <a:pt x="27" y="53"/>
                  </a:cubicBezTo>
                  <a:cubicBezTo>
                    <a:pt x="27" y="54"/>
                    <a:pt x="26" y="55"/>
                    <a:pt x="26" y="56"/>
                  </a:cubicBezTo>
                  <a:cubicBezTo>
                    <a:pt x="25" y="56"/>
                    <a:pt x="25" y="57"/>
                    <a:pt x="24" y="57"/>
                  </a:cubicBezTo>
                  <a:cubicBezTo>
                    <a:pt x="24" y="57"/>
                    <a:pt x="22" y="58"/>
                    <a:pt x="21" y="58"/>
                  </a:cubicBezTo>
                  <a:cubicBezTo>
                    <a:pt x="20" y="59"/>
                    <a:pt x="20" y="60"/>
                    <a:pt x="20" y="60"/>
                  </a:cubicBezTo>
                  <a:cubicBezTo>
                    <a:pt x="20" y="60"/>
                    <a:pt x="21" y="61"/>
                    <a:pt x="21" y="61"/>
                  </a:cubicBezTo>
                  <a:cubicBezTo>
                    <a:pt x="22" y="61"/>
                    <a:pt x="23" y="62"/>
                    <a:pt x="23" y="62"/>
                  </a:cubicBezTo>
                  <a:cubicBezTo>
                    <a:pt x="23" y="62"/>
                    <a:pt x="23" y="63"/>
                    <a:pt x="23" y="64"/>
                  </a:cubicBezTo>
                  <a:cubicBezTo>
                    <a:pt x="23" y="64"/>
                    <a:pt x="22" y="66"/>
                    <a:pt x="23" y="66"/>
                  </a:cubicBezTo>
                  <a:cubicBezTo>
                    <a:pt x="24" y="66"/>
                    <a:pt x="25" y="66"/>
                    <a:pt x="25" y="66"/>
                  </a:cubicBezTo>
                  <a:cubicBezTo>
                    <a:pt x="27" y="67"/>
                    <a:pt x="27" y="67"/>
                    <a:pt x="27" y="67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29" y="68"/>
                    <a:pt x="29" y="68"/>
                    <a:pt x="29" y="68"/>
                  </a:cubicBezTo>
                  <a:cubicBezTo>
                    <a:pt x="29" y="68"/>
                    <a:pt x="29" y="69"/>
                    <a:pt x="29" y="70"/>
                  </a:cubicBezTo>
                  <a:cubicBezTo>
                    <a:pt x="28" y="70"/>
                    <a:pt x="28" y="71"/>
                    <a:pt x="28" y="71"/>
                  </a:cubicBezTo>
                  <a:cubicBezTo>
                    <a:pt x="27" y="71"/>
                    <a:pt x="27" y="71"/>
                    <a:pt x="27" y="70"/>
                  </a:cubicBezTo>
                  <a:cubicBezTo>
                    <a:pt x="27" y="69"/>
                    <a:pt x="27" y="69"/>
                    <a:pt x="26" y="68"/>
                  </a:cubicBezTo>
                  <a:cubicBezTo>
                    <a:pt x="25" y="68"/>
                    <a:pt x="24" y="69"/>
                    <a:pt x="24" y="69"/>
                  </a:cubicBezTo>
                  <a:cubicBezTo>
                    <a:pt x="24" y="69"/>
                    <a:pt x="23" y="69"/>
                    <a:pt x="23" y="68"/>
                  </a:cubicBezTo>
                  <a:cubicBezTo>
                    <a:pt x="22" y="67"/>
                    <a:pt x="22" y="68"/>
                    <a:pt x="22" y="67"/>
                  </a:cubicBezTo>
                  <a:cubicBezTo>
                    <a:pt x="22" y="66"/>
                    <a:pt x="23" y="66"/>
                    <a:pt x="22" y="65"/>
                  </a:cubicBezTo>
                  <a:cubicBezTo>
                    <a:pt x="22" y="65"/>
                    <a:pt x="21" y="64"/>
                    <a:pt x="21" y="64"/>
                  </a:cubicBezTo>
                  <a:cubicBezTo>
                    <a:pt x="20" y="64"/>
                    <a:pt x="21" y="65"/>
                    <a:pt x="20" y="64"/>
                  </a:cubicBezTo>
                  <a:cubicBezTo>
                    <a:pt x="20" y="63"/>
                    <a:pt x="19" y="63"/>
                    <a:pt x="19" y="63"/>
                  </a:cubicBezTo>
                  <a:cubicBezTo>
                    <a:pt x="19" y="63"/>
                    <a:pt x="18" y="63"/>
                    <a:pt x="18" y="62"/>
                  </a:cubicBezTo>
                  <a:cubicBezTo>
                    <a:pt x="18" y="62"/>
                    <a:pt x="18" y="61"/>
                    <a:pt x="18" y="60"/>
                  </a:cubicBezTo>
                  <a:cubicBezTo>
                    <a:pt x="18" y="60"/>
                    <a:pt x="19" y="59"/>
                    <a:pt x="19" y="58"/>
                  </a:cubicBezTo>
                  <a:cubicBezTo>
                    <a:pt x="19" y="58"/>
                    <a:pt x="19" y="55"/>
                    <a:pt x="19" y="55"/>
                  </a:cubicBezTo>
                  <a:cubicBezTo>
                    <a:pt x="19" y="55"/>
                    <a:pt x="16" y="61"/>
                    <a:pt x="15" y="66"/>
                  </a:cubicBezTo>
                  <a:cubicBezTo>
                    <a:pt x="15" y="66"/>
                    <a:pt x="16" y="65"/>
                    <a:pt x="16" y="66"/>
                  </a:cubicBezTo>
                  <a:cubicBezTo>
                    <a:pt x="16" y="67"/>
                    <a:pt x="17" y="68"/>
                    <a:pt x="16" y="69"/>
                  </a:cubicBezTo>
                  <a:cubicBezTo>
                    <a:pt x="16" y="69"/>
                    <a:pt x="16" y="69"/>
                    <a:pt x="16" y="72"/>
                  </a:cubicBezTo>
                  <a:cubicBezTo>
                    <a:pt x="16" y="74"/>
                    <a:pt x="17" y="75"/>
                    <a:pt x="17" y="76"/>
                  </a:cubicBezTo>
                  <a:cubicBezTo>
                    <a:pt x="16" y="76"/>
                    <a:pt x="16" y="77"/>
                    <a:pt x="16" y="78"/>
                  </a:cubicBezTo>
                  <a:cubicBezTo>
                    <a:pt x="16" y="79"/>
                    <a:pt x="16" y="82"/>
                    <a:pt x="17" y="82"/>
                  </a:cubicBezTo>
                  <a:cubicBezTo>
                    <a:pt x="17" y="82"/>
                    <a:pt x="17" y="83"/>
                    <a:pt x="17" y="83"/>
                  </a:cubicBezTo>
                  <a:cubicBezTo>
                    <a:pt x="18" y="84"/>
                    <a:pt x="17" y="85"/>
                    <a:pt x="18" y="84"/>
                  </a:cubicBezTo>
                  <a:cubicBezTo>
                    <a:pt x="19" y="82"/>
                    <a:pt x="20" y="81"/>
                    <a:pt x="20" y="81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20" y="80"/>
                    <a:pt x="20" y="79"/>
                    <a:pt x="22" y="79"/>
                  </a:cubicBezTo>
                  <a:cubicBezTo>
                    <a:pt x="23" y="79"/>
                    <a:pt x="24" y="79"/>
                    <a:pt x="24" y="80"/>
                  </a:cubicBezTo>
                  <a:cubicBezTo>
                    <a:pt x="25" y="80"/>
                    <a:pt x="23" y="82"/>
                    <a:pt x="24" y="82"/>
                  </a:cubicBezTo>
                  <a:cubicBezTo>
                    <a:pt x="25" y="82"/>
                    <a:pt x="27" y="81"/>
                    <a:pt x="28" y="81"/>
                  </a:cubicBezTo>
                  <a:cubicBezTo>
                    <a:pt x="29" y="81"/>
                    <a:pt x="29" y="82"/>
                    <a:pt x="30" y="83"/>
                  </a:cubicBezTo>
                  <a:cubicBezTo>
                    <a:pt x="30" y="84"/>
                    <a:pt x="30" y="85"/>
                    <a:pt x="31" y="86"/>
                  </a:cubicBezTo>
                  <a:cubicBezTo>
                    <a:pt x="32" y="86"/>
                    <a:pt x="31" y="87"/>
                    <a:pt x="32" y="88"/>
                  </a:cubicBezTo>
                  <a:cubicBezTo>
                    <a:pt x="32" y="89"/>
                    <a:pt x="34" y="90"/>
                    <a:pt x="35" y="90"/>
                  </a:cubicBezTo>
                  <a:cubicBezTo>
                    <a:pt x="35" y="90"/>
                    <a:pt x="37" y="90"/>
                    <a:pt x="38" y="90"/>
                  </a:cubicBezTo>
                  <a:cubicBezTo>
                    <a:pt x="39" y="91"/>
                    <a:pt x="38" y="92"/>
                    <a:pt x="39" y="92"/>
                  </a:cubicBezTo>
                  <a:cubicBezTo>
                    <a:pt x="40" y="92"/>
                    <a:pt x="41" y="95"/>
                    <a:pt x="41" y="95"/>
                  </a:cubicBezTo>
                  <a:cubicBezTo>
                    <a:pt x="41" y="95"/>
                    <a:pt x="41" y="97"/>
                    <a:pt x="41" y="98"/>
                  </a:cubicBezTo>
                  <a:cubicBezTo>
                    <a:pt x="41" y="98"/>
                    <a:pt x="41" y="99"/>
                    <a:pt x="42" y="100"/>
                  </a:cubicBezTo>
                  <a:cubicBezTo>
                    <a:pt x="42" y="100"/>
                    <a:pt x="44" y="100"/>
                    <a:pt x="44" y="100"/>
                  </a:cubicBezTo>
                  <a:cubicBezTo>
                    <a:pt x="44" y="100"/>
                    <a:pt x="43" y="102"/>
                    <a:pt x="45" y="102"/>
                  </a:cubicBezTo>
                  <a:cubicBezTo>
                    <a:pt x="47" y="103"/>
                    <a:pt x="48" y="103"/>
                    <a:pt x="49" y="104"/>
                  </a:cubicBezTo>
                  <a:cubicBezTo>
                    <a:pt x="49" y="104"/>
                    <a:pt x="48" y="105"/>
                    <a:pt x="50" y="105"/>
                  </a:cubicBezTo>
                  <a:cubicBezTo>
                    <a:pt x="52" y="105"/>
                    <a:pt x="54" y="105"/>
                    <a:pt x="55" y="106"/>
                  </a:cubicBezTo>
                  <a:cubicBezTo>
                    <a:pt x="56" y="106"/>
                    <a:pt x="55" y="107"/>
                    <a:pt x="57" y="109"/>
                  </a:cubicBezTo>
                  <a:cubicBezTo>
                    <a:pt x="60" y="110"/>
                    <a:pt x="60" y="111"/>
                    <a:pt x="61" y="111"/>
                  </a:cubicBezTo>
                  <a:cubicBezTo>
                    <a:pt x="62" y="111"/>
                    <a:pt x="63" y="111"/>
                    <a:pt x="63" y="113"/>
                  </a:cubicBezTo>
                  <a:cubicBezTo>
                    <a:pt x="62" y="115"/>
                    <a:pt x="62" y="116"/>
                    <a:pt x="61" y="117"/>
                  </a:cubicBezTo>
                  <a:cubicBezTo>
                    <a:pt x="60" y="118"/>
                    <a:pt x="59" y="120"/>
                    <a:pt x="58" y="121"/>
                  </a:cubicBezTo>
                  <a:cubicBezTo>
                    <a:pt x="58" y="122"/>
                    <a:pt x="57" y="123"/>
                    <a:pt x="58" y="124"/>
                  </a:cubicBezTo>
                  <a:cubicBezTo>
                    <a:pt x="58" y="126"/>
                    <a:pt x="59" y="127"/>
                    <a:pt x="59" y="128"/>
                  </a:cubicBezTo>
                  <a:cubicBezTo>
                    <a:pt x="59" y="129"/>
                    <a:pt x="59" y="131"/>
                    <a:pt x="59" y="132"/>
                  </a:cubicBezTo>
                  <a:cubicBezTo>
                    <a:pt x="58" y="133"/>
                    <a:pt x="58" y="134"/>
                    <a:pt x="58" y="134"/>
                  </a:cubicBezTo>
                  <a:cubicBezTo>
                    <a:pt x="58" y="134"/>
                    <a:pt x="59" y="136"/>
                    <a:pt x="58" y="137"/>
                  </a:cubicBezTo>
                  <a:cubicBezTo>
                    <a:pt x="57" y="138"/>
                    <a:pt x="55" y="140"/>
                    <a:pt x="54" y="140"/>
                  </a:cubicBezTo>
                  <a:cubicBezTo>
                    <a:pt x="53" y="140"/>
                    <a:pt x="51" y="142"/>
                    <a:pt x="51" y="142"/>
                  </a:cubicBezTo>
                  <a:cubicBezTo>
                    <a:pt x="51" y="142"/>
                    <a:pt x="51" y="146"/>
                    <a:pt x="51" y="147"/>
                  </a:cubicBezTo>
                  <a:cubicBezTo>
                    <a:pt x="51" y="147"/>
                    <a:pt x="47" y="154"/>
                    <a:pt x="49" y="155"/>
                  </a:cubicBezTo>
                  <a:cubicBezTo>
                    <a:pt x="50" y="156"/>
                    <a:pt x="50" y="158"/>
                    <a:pt x="50" y="159"/>
                  </a:cubicBezTo>
                  <a:cubicBezTo>
                    <a:pt x="49" y="160"/>
                    <a:pt x="49" y="160"/>
                    <a:pt x="49" y="160"/>
                  </a:cubicBezTo>
                  <a:cubicBezTo>
                    <a:pt x="48" y="161"/>
                    <a:pt x="46" y="161"/>
                    <a:pt x="47" y="163"/>
                  </a:cubicBezTo>
                  <a:cubicBezTo>
                    <a:pt x="49" y="165"/>
                    <a:pt x="50" y="165"/>
                    <a:pt x="50" y="167"/>
                  </a:cubicBezTo>
                  <a:cubicBezTo>
                    <a:pt x="51" y="168"/>
                    <a:pt x="51" y="168"/>
                    <a:pt x="52" y="170"/>
                  </a:cubicBezTo>
                  <a:cubicBezTo>
                    <a:pt x="53" y="171"/>
                    <a:pt x="53" y="172"/>
                    <a:pt x="54" y="173"/>
                  </a:cubicBezTo>
                  <a:cubicBezTo>
                    <a:pt x="55" y="174"/>
                    <a:pt x="56" y="175"/>
                    <a:pt x="56" y="176"/>
                  </a:cubicBezTo>
                  <a:cubicBezTo>
                    <a:pt x="56" y="177"/>
                    <a:pt x="59" y="179"/>
                    <a:pt x="56" y="177"/>
                  </a:cubicBezTo>
                  <a:cubicBezTo>
                    <a:pt x="53" y="175"/>
                    <a:pt x="56" y="177"/>
                    <a:pt x="52" y="174"/>
                  </a:cubicBezTo>
                  <a:cubicBezTo>
                    <a:pt x="49" y="171"/>
                    <a:pt x="48" y="173"/>
                    <a:pt x="46" y="171"/>
                  </a:cubicBezTo>
                  <a:cubicBezTo>
                    <a:pt x="45" y="169"/>
                    <a:pt x="47" y="175"/>
                    <a:pt x="44" y="168"/>
                  </a:cubicBezTo>
                  <a:cubicBezTo>
                    <a:pt x="41" y="160"/>
                    <a:pt x="40" y="161"/>
                    <a:pt x="39" y="159"/>
                  </a:cubicBezTo>
                  <a:cubicBezTo>
                    <a:pt x="39" y="157"/>
                    <a:pt x="39" y="159"/>
                    <a:pt x="37" y="155"/>
                  </a:cubicBezTo>
                  <a:cubicBezTo>
                    <a:pt x="35" y="151"/>
                    <a:pt x="37" y="154"/>
                    <a:pt x="35" y="151"/>
                  </a:cubicBezTo>
                  <a:cubicBezTo>
                    <a:pt x="33" y="149"/>
                    <a:pt x="33" y="152"/>
                    <a:pt x="32" y="148"/>
                  </a:cubicBezTo>
                  <a:cubicBezTo>
                    <a:pt x="31" y="143"/>
                    <a:pt x="31" y="146"/>
                    <a:pt x="30" y="141"/>
                  </a:cubicBezTo>
                  <a:cubicBezTo>
                    <a:pt x="28" y="136"/>
                    <a:pt x="31" y="136"/>
                    <a:pt x="28" y="133"/>
                  </a:cubicBezTo>
                  <a:cubicBezTo>
                    <a:pt x="25" y="131"/>
                    <a:pt x="25" y="132"/>
                    <a:pt x="24" y="131"/>
                  </a:cubicBezTo>
                  <a:cubicBezTo>
                    <a:pt x="23" y="129"/>
                    <a:pt x="25" y="130"/>
                    <a:pt x="22" y="126"/>
                  </a:cubicBezTo>
                  <a:cubicBezTo>
                    <a:pt x="20" y="122"/>
                    <a:pt x="16" y="120"/>
                    <a:pt x="16" y="113"/>
                  </a:cubicBezTo>
                  <a:cubicBezTo>
                    <a:pt x="16" y="105"/>
                    <a:pt x="16" y="104"/>
                    <a:pt x="16" y="104"/>
                  </a:cubicBezTo>
                  <a:cubicBezTo>
                    <a:pt x="16" y="104"/>
                    <a:pt x="13" y="101"/>
                    <a:pt x="14" y="97"/>
                  </a:cubicBezTo>
                  <a:cubicBezTo>
                    <a:pt x="15" y="92"/>
                    <a:pt x="16" y="94"/>
                    <a:pt x="15" y="92"/>
                  </a:cubicBezTo>
                  <a:cubicBezTo>
                    <a:pt x="15" y="91"/>
                    <a:pt x="14" y="91"/>
                    <a:pt x="13" y="89"/>
                  </a:cubicBezTo>
                  <a:cubicBezTo>
                    <a:pt x="12" y="88"/>
                    <a:pt x="12" y="88"/>
                    <a:pt x="11" y="87"/>
                  </a:cubicBezTo>
                  <a:cubicBezTo>
                    <a:pt x="11" y="86"/>
                    <a:pt x="11" y="83"/>
                    <a:pt x="11" y="83"/>
                  </a:cubicBezTo>
                  <a:cubicBezTo>
                    <a:pt x="10" y="84"/>
                    <a:pt x="10" y="84"/>
                    <a:pt x="10" y="84"/>
                  </a:cubicBezTo>
                  <a:cubicBezTo>
                    <a:pt x="10" y="84"/>
                    <a:pt x="0" y="182"/>
                    <a:pt x="97" y="197"/>
                  </a:cubicBezTo>
                  <a:cubicBezTo>
                    <a:pt x="97" y="197"/>
                    <a:pt x="75" y="192"/>
                    <a:pt x="73" y="187"/>
                  </a:cubicBezTo>
                  <a:cubicBezTo>
                    <a:pt x="73" y="187"/>
                    <a:pt x="72" y="183"/>
                    <a:pt x="73" y="183"/>
                  </a:cubicBezTo>
                  <a:cubicBezTo>
                    <a:pt x="74" y="183"/>
                    <a:pt x="76" y="184"/>
                    <a:pt x="77" y="183"/>
                  </a:cubicBezTo>
                  <a:cubicBezTo>
                    <a:pt x="79" y="181"/>
                    <a:pt x="80" y="180"/>
                    <a:pt x="80" y="180"/>
                  </a:cubicBezTo>
                  <a:cubicBezTo>
                    <a:pt x="80" y="182"/>
                    <a:pt x="80" y="182"/>
                    <a:pt x="80" y="182"/>
                  </a:cubicBezTo>
                  <a:cubicBezTo>
                    <a:pt x="80" y="182"/>
                    <a:pt x="79" y="182"/>
                    <a:pt x="83" y="181"/>
                  </a:cubicBezTo>
                  <a:cubicBezTo>
                    <a:pt x="88" y="181"/>
                    <a:pt x="88" y="181"/>
                    <a:pt x="89" y="181"/>
                  </a:cubicBezTo>
                  <a:cubicBezTo>
                    <a:pt x="91" y="180"/>
                    <a:pt x="93" y="176"/>
                    <a:pt x="94" y="178"/>
                  </a:cubicBezTo>
                  <a:cubicBezTo>
                    <a:pt x="95" y="181"/>
                    <a:pt x="93" y="180"/>
                    <a:pt x="95" y="181"/>
                  </a:cubicBezTo>
                  <a:cubicBezTo>
                    <a:pt x="97" y="181"/>
                    <a:pt x="101" y="180"/>
                    <a:pt x="101" y="180"/>
                  </a:cubicBezTo>
                  <a:cubicBezTo>
                    <a:pt x="101" y="180"/>
                    <a:pt x="108" y="181"/>
                    <a:pt x="108" y="180"/>
                  </a:cubicBezTo>
                  <a:cubicBezTo>
                    <a:pt x="109" y="179"/>
                    <a:pt x="109" y="178"/>
                    <a:pt x="110" y="178"/>
                  </a:cubicBezTo>
                  <a:cubicBezTo>
                    <a:pt x="111" y="178"/>
                    <a:pt x="112" y="180"/>
                    <a:pt x="112" y="180"/>
                  </a:cubicBezTo>
                  <a:cubicBezTo>
                    <a:pt x="108" y="182"/>
                    <a:pt x="108" y="182"/>
                    <a:pt x="108" y="182"/>
                  </a:cubicBezTo>
                  <a:cubicBezTo>
                    <a:pt x="105" y="185"/>
                    <a:pt x="105" y="185"/>
                    <a:pt x="105" y="185"/>
                  </a:cubicBezTo>
                  <a:cubicBezTo>
                    <a:pt x="105" y="185"/>
                    <a:pt x="103" y="185"/>
                    <a:pt x="105" y="186"/>
                  </a:cubicBezTo>
                  <a:cubicBezTo>
                    <a:pt x="106" y="187"/>
                    <a:pt x="107" y="187"/>
                    <a:pt x="108" y="187"/>
                  </a:cubicBezTo>
                  <a:cubicBezTo>
                    <a:pt x="110" y="187"/>
                    <a:pt x="114" y="190"/>
                    <a:pt x="115" y="188"/>
                  </a:cubicBezTo>
                  <a:cubicBezTo>
                    <a:pt x="116" y="186"/>
                    <a:pt x="116" y="186"/>
                    <a:pt x="117" y="185"/>
                  </a:cubicBezTo>
                  <a:cubicBezTo>
                    <a:pt x="117" y="184"/>
                    <a:pt x="117" y="182"/>
                    <a:pt x="119" y="182"/>
                  </a:cubicBezTo>
                  <a:cubicBezTo>
                    <a:pt x="120" y="182"/>
                    <a:pt x="122" y="183"/>
                    <a:pt x="122" y="183"/>
                  </a:cubicBezTo>
                  <a:cubicBezTo>
                    <a:pt x="121" y="186"/>
                    <a:pt x="121" y="186"/>
                    <a:pt x="121" y="186"/>
                  </a:cubicBezTo>
                  <a:cubicBezTo>
                    <a:pt x="121" y="186"/>
                    <a:pt x="123" y="186"/>
                    <a:pt x="125" y="186"/>
                  </a:cubicBezTo>
                  <a:cubicBezTo>
                    <a:pt x="126" y="186"/>
                    <a:pt x="126" y="188"/>
                    <a:pt x="128" y="186"/>
                  </a:cubicBezTo>
                  <a:cubicBezTo>
                    <a:pt x="129" y="184"/>
                    <a:pt x="129" y="184"/>
                    <a:pt x="131" y="184"/>
                  </a:cubicBezTo>
                  <a:cubicBezTo>
                    <a:pt x="133" y="184"/>
                    <a:pt x="135" y="183"/>
                    <a:pt x="136" y="183"/>
                  </a:cubicBezTo>
                  <a:cubicBezTo>
                    <a:pt x="136" y="184"/>
                    <a:pt x="138" y="184"/>
                    <a:pt x="139" y="184"/>
                  </a:cubicBezTo>
                  <a:cubicBezTo>
                    <a:pt x="139" y="184"/>
                    <a:pt x="143" y="186"/>
                    <a:pt x="143" y="186"/>
                  </a:cubicBezTo>
                  <a:cubicBezTo>
                    <a:pt x="144" y="185"/>
                    <a:pt x="148" y="186"/>
                    <a:pt x="148" y="186"/>
                  </a:cubicBezTo>
                  <a:cubicBezTo>
                    <a:pt x="148" y="186"/>
                    <a:pt x="137" y="196"/>
                    <a:pt x="113" y="197"/>
                  </a:cubicBezTo>
                  <a:cubicBezTo>
                    <a:pt x="113" y="197"/>
                    <a:pt x="167" y="199"/>
                    <a:pt x="197" y="146"/>
                  </a:cubicBezTo>
                  <a:cubicBezTo>
                    <a:pt x="228" y="94"/>
                    <a:pt x="206" y="26"/>
                    <a:pt x="137" y="3"/>
                  </a:cubicBezTo>
                  <a:cubicBezTo>
                    <a:pt x="137" y="3"/>
                    <a:pt x="189" y="22"/>
                    <a:pt x="203" y="71"/>
                  </a:cubicBezTo>
                  <a:cubicBezTo>
                    <a:pt x="202" y="72"/>
                    <a:pt x="202" y="72"/>
                    <a:pt x="202" y="72"/>
                  </a:cubicBezTo>
                  <a:cubicBezTo>
                    <a:pt x="201" y="71"/>
                    <a:pt x="201" y="72"/>
                    <a:pt x="200" y="69"/>
                  </a:cubicBezTo>
                  <a:cubicBezTo>
                    <a:pt x="199" y="67"/>
                    <a:pt x="199" y="68"/>
                    <a:pt x="199" y="66"/>
                  </a:cubicBezTo>
                  <a:cubicBezTo>
                    <a:pt x="198" y="64"/>
                    <a:pt x="198" y="65"/>
                    <a:pt x="197" y="64"/>
                  </a:cubicBezTo>
                  <a:cubicBezTo>
                    <a:pt x="195" y="62"/>
                    <a:pt x="195" y="62"/>
                    <a:pt x="194" y="61"/>
                  </a:cubicBezTo>
                  <a:cubicBezTo>
                    <a:pt x="193" y="61"/>
                    <a:pt x="192" y="58"/>
                    <a:pt x="192" y="57"/>
                  </a:cubicBezTo>
                  <a:cubicBezTo>
                    <a:pt x="191" y="56"/>
                    <a:pt x="189" y="55"/>
                    <a:pt x="188" y="55"/>
                  </a:cubicBezTo>
                  <a:cubicBezTo>
                    <a:pt x="187" y="55"/>
                    <a:pt x="188" y="54"/>
                    <a:pt x="187" y="55"/>
                  </a:cubicBezTo>
                  <a:cubicBezTo>
                    <a:pt x="187" y="56"/>
                    <a:pt x="189" y="58"/>
                    <a:pt x="189" y="58"/>
                  </a:cubicBezTo>
                  <a:cubicBezTo>
                    <a:pt x="189" y="62"/>
                    <a:pt x="189" y="62"/>
                    <a:pt x="189" y="62"/>
                  </a:cubicBezTo>
                  <a:cubicBezTo>
                    <a:pt x="189" y="62"/>
                    <a:pt x="190" y="65"/>
                    <a:pt x="190" y="66"/>
                  </a:cubicBezTo>
                  <a:cubicBezTo>
                    <a:pt x="190" y="67"/>
                    <a:pt x="189" y="70"/>
                    <a:pt x="189" y="70"/>
                  </a:cubicBezTo>
                  <a:cubicBezTo>
                    <a:pt x="189" y="70"/>
                    <a:pt x="188" y="72"/>
                    <a:pt x="187" y="73"/>
                  </a:cubicBezTo>
                  <a:cubicBezTo>
                    <a:pt x="186" y="73"/>
                    <a:pt x="181" y="74"/>
                    <a:pt x="181" y="74"/>
                  </a:cubicBezTo>
                  <a:cubicBezTo>
                    <a:pt x="181" y="74"/>
                    <a:pt x="179" y="72"/>
                    <a:pt x="179" y="71"/>
                  </a:cubicBezTo>
                  <a:cubicBezTo>
                    <a:pt x="178" y="69"/>
                    <a:pt x="175" y="69"/>
                    <a:pt x="174" y="68"/>
                  </a:cubicBezTo>
                  <a:cubicBezTo>
                    <a:pt x="174" y="67"/>
                    <a:pt x="175" y="66"/>
                    <a:pt x="173" y="64"/>
                  </a:cubicBezTo>
                  <a:cubicBezTo>
                    <a:pt x="172" y="62"/>
                    <a:pt x="173" y="63"/>
                    <a:pt x="172" y="61"/>
                  </a:cubicBezTo>
                  <a:cubicBezTo>
                    <a:pt x="170" y="59"/>
                    <a:pt x="170" y="59"/>
                    <a:pt x="170" y="59"/>
                  </a:cubicBezTo>
                  <a:cubicBezTo>
                    <a:pt x="170" y="59"/>
                    <a:pt x="166" y="58"/>
                    <a:pt x="167" y="60"/>
                  </a:cubicBezTo>
                  <a:cubicBezTo>
                    <a:pt x="168" y="63"/>
                    <a:pt x="167" y="65"/>
                    <a:pt x="168" y="65"/>
                  </a:cubicBezTo>
                  <a:cubicBezTo>
                    <a:pt x="169" y="66"/>
                    <a:pt x="170" y="65"/>
                    <a:pt x="171" y="67"/>
                  </a:cubicBezTo>
                  <a:cubicBezTo>
                    <a:pt x="172" y="69"/>
                    <a:pt x="172" y="70"/>
                    <a:pt x="172" y="71"/>
                  </a:cubicBezTo>
                  <a:cubicBezTo>
                    <a:pt x="173" y="71"/>
                    <a:pt x="173" y="74"/>
                    <a:pt x="174" y="75"/>
                  </a:cubicBezTo>
                  <a:cubicBezTo>
                    <a:pt x="175" y="75"/>
                    <a:pt x="178" y="75"/>
                    <a:pt x="178" y="76"/>
                  </a:cubicBezTo>
                  <a:cubicBezTo>
                    <a:pt x="177" y="77"/>
                    <a:pt x="176" y="78"/>
                    <a:pt x="178" y="79"/>
                  </a:cubicBezTo>
                  <a:cubicBezTo>
                    <a:pt x="179" y="79"/>
                    <a:pt x="179" y="80"/>
                    <a:pt x="180" y="80"/>
                  </a:cubicBezTo>
                  <a:cubicBezTo>
                    <a:pt x="181" y="80"/>
                    <a:pt x="181" y="80"/>
                    <a:pt x="182" y="79"/>
                  </a:cubicBezTo>
                  <a:cubicBezTo>
                    <a:pt x="184" y="79"/>
                    <a:pt x="186" y="79"/>
                    <a:pt x="186" y="79"/>
                  </a:cubicBezTo>
                  <a:cubicBezTo>
                    <a:pt x="186" y="79"/>
                    <a:pt x="188" y="80"/>
                    <a:pt x="188" y="81"/>
                  </a:cubicBezTo>
                  <a:cubicBezTo>
                    <a:pt x="188" y="82"/>
                    <a:pt x="187" y="86"/>
                    <a:pt x="187" y="86"/>
                  </a:cubicBezTo>
                  <a:cubicBezTo>
                    <a:pt x="185" y="90"/>
                    <a:pt x="185" y="90"/>
                    <a:pt x="185" y="90"/>
                  </a:cubicBezTo>
                  <a:cubicBezTo>
                    <a:pt x="185" y="90"/>
                    <a:pt x="185" y="97"/>
                    <a:pt x="184" y="97"/>
                  </a:cubicBezTo>
                  <a:cubicBezTo>
                    <a:pt x="183" y="97"/>
                    <a:pt x="182" y="100"/>
                    <a:pt x="181" y="100"/>
                  </a:cubicBezTo>
                  <a:cubicBezTo>
                    <a:pt x="180" y="101"/>
                    <a:pt x="180" y="105"/>
                    <a:pt x="180" y="105"/>
                  </a:cubicBezTo>
                  <a:cubicBezTo>
                    <a:pt x="178" y="108"/>
                    <a:pt x="178" y="108"/>
                    <a:pt x="178" y="108"/>
                  </a:cubicBezTo>
                  <a:cubicBezTo>
                    <a:pt x="178" y="108"/>
                    <a:pt x="178" y="111"/>
                    <a:pt x="178" y="112"/>
                  </a:cubicBezTo>
                  <a:cubicBezTo>
                    <a:pt x="178" y="113"/>
                    <a:pt x="179" y="117"/>
                    <a:pt x="178" y="119"/>
                  </a:cubicBezTo>
                  <a:cubicBezTo>
                    <a:pt x="178" y="121"/>
                    <a:pt x="175" y="122"/>
                    <a:pt x="175" y="122"/>
                  </a:cubicBezTo>
                  <a:cubicBezTo>
                    <a:pt x="175" y="122"/>
                    <a:pt x="179" y="126"/>
                    <a:pt x="177" y="126"/>
                  </a:cubicBezTo>
                  <a:cubicBezTo>
                    <a:pt x="175" y="127"/>
                    <a:pt x="173" y="129"/>
                    <a:pt x="173" y="130"/>
                  </a:cubicBezTo>
                  <a:cubicBezTo>
                    <a:pt x="172" y="131"/>
                    <a:pt x="172" y="132"/>
                    <a:pt x="171" y="132"/>
                  </a:cubicBezTo>
                  <a:cubicBezTo>
                    <a:pt x="170" y="133"/>
                    <a:pt x="168" y="133"/>
                    <a:pt x="168" y="134"/>
                  </a:cubicBezTo>
                  <a:cubicBezTo>
                    <a:pt x="168" y="134"/>
                    <a:pt x="168" y="137"/>
                    <a:pt x="168" y="137"/>
                  </a:cubicBezTo>
                  <a:cubicBezTo>
                    <a:pt x="164" y="142"/>
                    <a:pt x="164" y="142"/>
                    <a:pt x="164" y="142"/>
                  </a:cubicBezTo>
                  <a:cubicBezTo>
                    <a:pt x="160" y="146"/>
                    <a:pt x="160" y="146"/>
                    <a:pt x="160" y="146"/>
                  </a:cubicBezTo>
                  <a:cubicBezTo>
                    <a:pt x="160" y="146"/>
                    <a:pt x="160" y="149"/>
                    <a:pt x="159" y="149"/>
                  </a:cubicBezTo>
                  <a:cubicBezTo>
                    <a:pt x="158" y="149"/>
                    <a:pt x="153" y="151"/>
                    <a:pt x="152" y="152"/>
                  </a:cubicBezTo>
                  <a:cubicBezTo>
                    <a:pt x="152" y="152"/>
                    <a:pt x="148" y="154"/>
                    <a:pt x="147" y="154"/>
                  </a:cubicBezTo>
                  <a:cubicBezTo>
                    <a:pt x="146" y="154"/>
                    <a:pt x="148" y="157"/>
                    <a:pt x="146" y="154"/>
                  </a:cubicBezTo>
                  <a:cubicBezTo>
                    <a:pt x="144" y="151"/>
                    <a:pt x="145" y="153"/>
                    <a:pt x="144" y="149"/>
                  </a:cubicBezTo>
                  <a:cubicBezTo>
                    <a:pt x="142" y="145"/>
                    <a:pt x="142" y="148"/>
                    <a:pt x="142" y="145"/>
                  </a:cubicBezTo>
                  <a:cubicBezTo>
                    <a:pt x="142" y="143"/>
                    <a:pt x="142" y="145"/>
                    <a:pt x="142" y="143"/>
                  </a:cubicBezTo>
                  <a:cubicBezTo>
                    <a:pt x="142" y="140"/>
                    <a:pt x="143" y="142"/>
                    <a:pt x="141" y="139"/>
                  </a:cubicBezTo>
                  <a:cubicBezTo>
                    <a:pt x="140" y="136"/>
                    <a:pt x="140" y="137"/>
                    <a:pt x="138" y="135"/>
                  </a:cubicBezTo>
                  <a:cubicBezTo>
                    <a:pt x="136" y="133"/>
                    <a:pt x="135" y="135"/>
                    <a:pt x="136" y="132"/>
                  </a:cubicBezTo>
                  <a:cubicBezTo>
                    <a:pt x="137" y="129"/>
                    <a:pt x="137" y="132"/>
                    <a:pt x="137" y="129"/>
                  </a:cubicBezTo>
                  <a:cubicBezTo>
                    <a:pt x="138" y="126"/>
                    <a:pt x="137" y="125"/>
                    <a:pt x="139" y="124"/>
                  </a:cubicBezTo>
                  <a:cubicBezTo>
                    <a:pt x="141" y="123"/>
                    <a:pt x="142" y="122"/>
                    <a:pt x="142" y="121"/>
                  </a:cubicBezTo>
                  <a:cubicBezTo>
                    <a:pt x="142" y="119"/>
                    <a:pt x="142" y="118"/>
                    <a:pt x="142" y="117"/>
                  </a:cubicBezTo>
                  <a:cubicBezTo>
                    <a:pt x="141" y="116"/>
                    <a:pt x="139" y="114"/>
                    <a:pt x="139" y="113"/>
                  </a:cubicBezTo>
                  <a:cubicBezTo>
                    <a:pt x="139" y="112"/>
                    <a:pt x="139" y="113"/>
                    <a:pt x="137" y="111"/>
                  </a:cubicBezTo>
                  <a:cubicBezTo>
                    <a:pt x="136" y="109"/>
                    <a:pt x="135" y="108"/>
                    <a:pt x="135" y="108"/>
                  </a:cubicBezTo>
                  <a:cubicBezTo>
                    <a:pt x="135" y="108"/>
                    <a:pt x="135" y="103"/>
                    <a:pt x="135" y="101"/>
                  </a:cubicBezTo>
                  <a:cubicBezTo>
                    <a:pt x="135" y="99"/>
                    <a:pt x="134" y="102"/>
                    <a:pt x="135" y="99"/>
                  </a:cubicBezTo>
                  <a:cubicBezTo>
                    <a:pt x="135" y="96"/>
                    <a:pt x="135" y="94"/>
                    <a:pt x="135" y="94"/>
                  </a:cubicBezTo>
                  <a:cubicBezTo>
                    <a:pt x="135" y="94"/>
                    <a:pt x="132" y="92"/>
                    <a:pt x="131" y="92"/>
                  </a:cubicBezTo>
                  <a:cubicBezTo>
                    <a:pt x="129" y="92"/>
                    <a:pt x="129" y="94"/>
                    <a:pt x="127" y="93"/>
                  </a:cubicBezTo>
                  <a:cubicBezTo>
                    <a:pt x="125" y="91"/>
                    <a:pt x="126" y="90"/>
                    <a:pt x="125" y="89"/>
                  </a:cubicBezTo>
                  <a:cubicBezTo>
                    <a:pt x="124" y="89"/>
                    <a:pt x="123" y="89"/>
                    <a:pt x="122" y="90"/>
                  </a:cubicBezTo>
                  <a:cubicBezTo>
                    <a:pt x="121" y="91"/>
                    <a:pt x="118" y="91"/>
                    <a:pt x="116" y="91"/>
                  </a:cubicBezTo>
                  <a:cubicBezTo>
                    <a:pt x="114" y="92"/>
                    <a:pt x="113" y="92"/>
                    <a:pt x="110" y="92"/>
                  </a:cubicBezTo>
                  <a:cubicBezTo>
                    <a:pt x="108" y="92"/>
                    <a:pt x="104" y="93"/>
                    <a:pt x="102" y="92"/>
                  </a:cubicBezTo>
                  <a:cubicBezTo>
                    <a:pt x="100" y="91"/>
                    <a:pt x="100" y="92"/>
                    <a:pt x="99" y="90"/>
                  </a:cubicBezTo>
                  <a:cubicBezTo>
                    <a:pt x="98" y="88"/>
                    <a:pt x="99" y="88"/>
                    <a:pt x="97" y="87"/>
                  </a:cubicBezTo>
                  <a:cubicBezTo>
                    <a:pt x="95" y="86"/>
                    <a:pt x="94" y="87"/>
                    <a:pt x="94" y="85"/>
                  </a:cubicBezTo>
                  <a:cubicBezTo>
                    <a:pt x="94" y="82"/>
                    <a:pt x="95" y="83"/>
                    <a:pt x="93" y="81"/>
                  </a:cubicBezTo>
                  <a:cubicBezTo>
                    <a:pt x="92" y="79"/>
                    <a:pt x="94" y="82"/>
                    <a:pt x="92" y="79"/>
                  </a:cubicBezTo>
                  <a:cubicBezTo>
                    <a:pt x="89" y="76"/>
                    <a:pt x="88" y="79"/>
                    <a:pt x="89" y="76"/>
                  </a:cubicBezTo>
                  <a:cubicBezTo>
                    <a:pt x="90" y="74"/>
                    <a:pt x="91" y="75"/>
                    <a:pt x="91" y="73"/>
                  </a:cubicBezTo>
                  <a:cubicBezTo>
                    <a:pt x="91" y="70"/>
                    <a:pt x="95" y="74"/>
                    <a:pt x="92" y="68"/>
                  </a:cubicBezTo>
                  <a:cubicBezTo>
                    <a:pt x="90" y="63"/>
                    <a:pt x="89" y="64"/>
                    <a:pt x="92" y="60"/>
                  </a:cubicBezTo>
                  <a:cubicBezTo>
                    <a:pt x="94" y="55"/>
                    <a:pt x="97" y="54"/>
                    <a:pt x="98" y="53"/>
                  </a:cubicBezTo>
                  <a:cubicBezTo>
                    <a:pt x="98" y="52"/>
                    <a:pt x="99" y="50"/>
                    <a:pt x="100" y="49"/>
                  </a:cubicBezTo>
                  <a:cubicBezTo>
                    <a:pt x="101" y="48"/>
                    <a:pt x="100" y="48"/>
                    <a:pt x="102" y="48"/>
                  </a:cubicBezTo>
                  <a:cubicBezTo>
                    <a:pt x="104" y="48"/>
                    <a:pt x="107" y="47"/>
                    <a:pt x="108" y="46"/>
                  </a:cubicBezTo>
                  <a:cubicBezTo>
                    <a:pt x="109" y="45"/>
                    <a:pt x="111" y="42"/>
                    <a:pt x="112" y="42"/>
                  </a:cubicBezTo>
                  <a:cubicBezTo>
                    <a:pt x="113" y="42"/>
                    <a:pt x="113" y="42"/>
                    <a:pt x="115" y="42"/>
                  </a:cubicBezTo>
                  <a:cubicBezTo>
                    <a:pt x="117" y="41"/>
                    <a:pt x="117" y="41"/>
                    <a:pt x="119" y="41"/>
                  </a:cubicBezTo>
                  <a:cubicBezTo>
                    <a:pt x="120" y="41"/>
                    <a:pt x="117" y="42"/>
                    <a:pt x="121" y="41"/>
                  </a:cubicBezTo>
                  <a:cubicBezTo>
                    <a:pt x="125" y="40"/>
                    <a:pt x="124" y="40"/>
                    <a:pt x="125" y="40"/>
                  </a:cubicBezTo>
                  <a:cubicBezTo>
                    <a:pt x="126" y="40"/>
                    <a:pt x="126" y="41"/>
                    <a:pt x="127" y="41"/>
                  </a:cubicBezTo>
                  <a:cubicBezTo>
                    <a:pt x="129" y="41"/>
                    <a:pt x="129" y="38"/>
                    <a:pt x="129" y="41"/>
                  </a:cubicBezTo>
                  <a:cubicBezTo>
                    <a:pt x="129" y="45"/>
                    <a:pt x="128" y="46"/>
                    <a:pt x="130" y="46"/>
                  </a:cubicBezTo>
                  <a:cubicBezTo>
                    <a:pt x="133" y="47"/>
                    <a:pt x="130" y="47"/>
                    <a:pt x="133" y="47"/>
                  </a:cubicBezTo>
                  <a:cubicBezTo>
                    <a:pt x="136" y="47"/>
                    <a:pt x="135" y="47"/>
                    <a:pt x="137" y="48"/>
                  </a:cubicBezTo>
                  <a:cubicBezTo>
                    <a:pt x="138" y="48"/>
                    <a:pt x="139" y="49"/>
                    <a:pt x="141" y="49"/>
                  </a:cubicBezTo>
                  <a:cubicBezTo>
                    <a:pt x="143" y="49"/>
                    <a:pt x="140" y="52"/>
                    <a:pt x="143" y="49"/>
                  </a:cubicBezTo>
                  <a:cubicBezTo>
                    <a:pt x="146" y="46"/>
                    <a:pt x="141" y="46"/>
                    <a:pt x="146" y="46"/>
                  </a:cubicBezTo>
                  <a:cubicBezTo>
                    <a:pt x="151" y="47"/>
                    <a:pt x="152" y="48"/>
                    <a:pt x="153" y="48"/>
                  </a:cubicBezTo>
                  <a:cubicBezTo>
                    <a:pt x="154" y="47"/>
                    <a:pt x="154" y="48"/>
                    <a:pt x="156" y="47"/>
                  </a:cubicBezTo>
                  <a:cubicBezTo>
                    <a:pt x="159" y="46"/>
                    <a:pt x="159" y="46"/>
                    <a:pt x="160" y="46"/>
                  </a:cubicBezTo>
                  <a:cubicBezTo>
                    <a:pt x="161" y="47"/>
                    <a:pt x="161" y="49"/>
                    <a:pt x="162" y="47"/>
                  </a:cubicBezTo>
                  <a:cubicBezTo>
                    <a:pt x="163" y="45"/>
                    <a:pt x="165" y="45"/>
                    <a:pt x="162" y="44"/>
                  </a:cubicBezTo>
                  <a:cubicBezTo>
                    <a:pt x="159" y="42"/>
                    <a:pt x="158" y="44"/>
                    <a:pt x="158" y="42"/>
                  </a:cubicBezTo>
                  <a:cubicBezTo>
                    <a:pt x="157" y="40"/>
                    <a:pt x="160" y="41"/>
                    <a:pt x="157" y="40"/>
                  </a:cubicBezTo>
                  <a:cubicBezTo>
                    <a:pt x="154" y="40"/>
                    <a:pt x="155" y="40"/>
                    <a:pt x="153" y="39"/>
                  </a:cubicBezTo>
                  <a:cubicBezTo>
                    <a:pt x="151" y="38"/>
                    <a:pt x="149" y="41"/>
                    <a:pt x="148" y="39"/>
                  </a:cubicBezTo>
                  <a:cubicBezTo>
                    <a:pt x="147" y="37"/>
                    <a:pt x="143" y="41"/>
                    <a:pt x="147" y="37"/>
                  </a:cubicBezTo>
                  <a:cubicBezTo>
                    <a:pt x="151" y="34"/>
                    <a:pt x="149" y="32"/>
                    <a:pt x="152" y="33"/>
                  </a:cubicBezTo>
                  <a:cubicBezTo>
                    <a:pt x="155" y="34"/>
                    <a:pt x="154" y="36"/>
                    <a:pt x="155" y="35"/>
                  </a:cubicBezTo>
                  <a:cubicBezTo>
                    <a:pt x="157" y="33"/>
                    <a:pt x="160" y="32"/>
                    <a:pt x="157" y="30"/>
                  </a:cubicBezTo>
                  <a:cubicBezTo>
                    <a:pt x="154" y="28"/>
                    <a:pt x="156" y="29"/>
                    <a:pt x="153" y="28"/>
                  </a:cubicBezTo>
                  <a:cubicBezTo>
                    <a:pt x="150" y="26"/>
                    <a:pt x="147" y="33"/>
                    <a:pt x="146" y="32"/>
                  </a:cubicBezTo>
                  <a:cubicBezTo>
                    <a:pt x="145" y="31"/>
                    <a:pt x="144" y="30"/>
                    <a:pt x="143" y="31"/>
                  </a:cubicBezTo>
                  <a:cubicBezTo>
                    <a:pt x="142" y="31"/>
                    <a:pt x="142" y="34"/>
                    <a:pt x="142" y="36"/>
                  </a:cubicBezTo>
                  <a:cubicBezTo>
                    <a:pt x="142" y="38"/>
                    <a:pt x="143" y="38"/>
                    <a:pt x="140" y="37"/>
                  </a:cubicBezTo>
                  <a:cubicBezTo>
                    <a:pt x="137" y="35"/>
                    <a:pt x="144" y="36"/>
                    <a:pt x="137" y="33"/>
                  </a:cubicBezTo>
                  <a:cubicBezTo>
                    <a:pt x="130" y="31"/>
                    <a:pt x="128" y="31"/>
                    <a:pt x="127" y="32"/>
                  </a:cubicBezTo>
                  <a:cubicBezTo>
                    <a:pt x="126" y="33"/>
                    <a:pt x="125" y="33"/>
                    <a:pt x="124" y="34"/>
                  </a:cubicBezTo>
                  <a:cubicBezTo>
                    <a:pt x="123" y="35"/>
                    <a:pt x="126" y="36"/>
                    <a:pt x="123" y="35"/>
                  </a:cubicBezTo>
                  <a:cubicBezTo>
                    <a:pt x="120" y="33"/>
                    <a:pt x="118" y="35"/>
                    <a:pt x="118" y="35"/>
                  </a:cubicBezTo>
                  <a:cubicBezTo>
                    <a:pt x="118" y="35"/>
                    <a:pt x="117" y="35"/>
                    <a:pt x="116" y="36"/>
                  </a:cubicBezTo>
                  <a:cubicBezTo>
                    <a:pt x="114" y="37"/>
                    <a:pt x="112" y="38"/>
                    <a:pt x="111" y="37"/>
                  </a:cubicBezTo>
                  <a:cubicBezTo>
                    <a:pt x="109" y="37"/>
                    <a:pt x="106" y="38"/>
                    <a:pt x="109" y="34"/>
                  </a:cubicBezTo>
                  <a:cubicBezTo>
                    <a:pt x="111" y="31"/>
                    <a:pt x="109" y="33"/>
                    <a:pt x="113" y="31"/>
                  </a:cubicBezTo>
                  <a:cubicBezTo>
                    <a:pt x="117" y="30"/>
                    <a:pt x="123" y="29"/>
                    <a:pt x="118" y="28"/>
                  </a:cubicBezTo>
                  <a:cubicBezTo>
                    <a:pt x="113" y="27"/>
                    <a:pt x="121" y="27"/>
                    <a:pt x="114" y="24"/>
                  </a:cubicBezTo>
                  <a:cubicBezTo>
                    <a:pt x="107" y="21"/>
                    <a:pt x="107" y="25"/>
                    <a:pt x="107" y="21"/>
                  </a:cubicBezTo>
                  <a:cubicBezTo>
                    <a:pt x="108" y="16"/>
                    <a:pt x="107" y="16"/>
                    <a:pt x="106" y="16"/>
                  </a:cubicBezTo>
                  <a:cubicBezTo>
                    <a:pt x="104" y="16"/>
                    <a:pt x="100" y="17"/>
                    <a:pt x="98" y="18"/>
                  </a:cubicBezTo>
                  <a:cubicBezTo>
                    <a:pt x="97" y="18"/>
                    <a:pt x="99" y="19"/>
                    <a:pt x="96" y="17"/>
                  </a:cubicBezTo>
                  <a:cubicBezTo>
                    <a:pt x="92" y="15"/>
                    <a:pt x="91" y="18"/>
                    <a:pt x="92" y="15"/>
                  </a:cubicBezTo>
                  <a:cubicBezTo>
                    <a:pt x="94" y="13"/>
                    <a:pt x="94" y="12"/>
                    <a:pt x="96" y="11"/>
                  </a:cubicBezTo>
                  <a:cubicBezTo>
                    <a:pt x="98" y="9"/>
                    <a:pt x="97" y="3"/>
                    <a:pt x="102" y="5"/>
                  </a:cubicBezTo>
                  <a:cubicBezTo>
                    <a:pt x="106" y="8"/>
                    <a:pt x="105" y="7"/>
                    <a:pt x="108" y="7"/>
                  </a:cubicBezTo>
                  <a:cubicBezTo>
                    <a:pt x="112" y="7"/>
                    <a:pt x="114" y="7"/>
                    <a:pt x="114" y="6"/>
                  </a:cubicBezTo>
                  <a:cubicBezTo>
                    <a:pt x="114" y="5"/>
                    <a:pt x="109" y="3"/>
                    <a:pt x="109" y="3"/>
                  </a:cubicBezTo>
                  <a:cubicBezTo>
                    <a:pt x="109" y="3"/>
                    <a:pt x="108" y="4"/>
                    <a:pt x="109" y="3"/>
                  </a:cubicBezTo>
                  <a:cubicBezTo>
                    <a:pt x="109" y="2"/>
                    <a:pt x="110" y="1"/>
                    <a:pt x="110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96" y="0"/>
                    <a:pt x="9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0" name="Freeform 36"/>
            <p:cNvSpPr>
              <a:spLocks/>
            </p:cNvSpPr>
            <p:nvPr/>
          </p:nvSpPr>
          <p:spPr bwMode="auto">
            <a:xfrm>
              <a:off x="8729663" y="4613275"/>
              <a:ext cx="141288" cy="168275"/>
            </a:xfrm>
            <a:custGeom>
              <a:avLst/>
              <a:gdLst>
                <a:gd name="T0" fmla="*/ 45 w 65"/>
                <a:gd name="T1" fmla="*/ 5 h 77"/>
                <a:gd name="T2" fmla="*/ 45 w 65"/>
                <a:gd name="T3" fmla="*/ 28 h 77"/>
                <a:gd name="T4" fmla="*/ 25 w 65"/>
                <a:gd name="T5" fmla="*/ 45 h 77"/>
                <a:gd name="T6" fmla="*/ 1 w 65"/>
                <a:gd name="T7" fmla="*/ 64 h 77"/>
                <a:gd name="T8" fmla="*/ 65 w 65"/>
                <a:gd name="T9" fmla="*/ 77 h 77"/>
                <a:gd name="T10" fmla="*/ 65 w 65"/>
                <a:gd name="T11" fmla="*/ 0 h 77"/>
                <a:gd name="T12" fmla="*/ 45 w 65"/>
                <a:gd name="T13" fmla="*/ 5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77">
                  <a:moveTo>
                    <a:pt x="45" y="5"/>
                  </a:moveTo>
                  <a:cubicBezTo>
                    <a:pt x="45" y="28"/>
                    <a:pt x="45" y="28"/>
                    <a:pt x="45" y="28"/>
                  </a:cubicBezTo>
                  <a:cubicBezTo>
                    <a:pt x="45" y="28"/>
                    <a:pt x="39" y="40"/>
                    <a:pt x="25" y="45"/>
                  </a:cubicBezTo>
                  <a:cubicBezTo>
                    <a:pt x="12" y="49"/>
                    <a:pt x="0" y="56"/>
                    <a:pt x="1" y="64"/>
                  </a:cubicBezTo>
                  <a:cubicBezTo>
                    <a:pt x="2" y="71"/>
                    <a:pt x="18" y="77"/>
                    <a:pt x="65" y="77"/>
                  </a:cubicBezTo>
                  <a:cubicBezTo>
                    <a:pt x="65" y="0"/>
                    <a:pt x="65" y="0"/>
                    <a:pt x="65" y="0"/>
                  </a:cubicBezTo>
                  <a:lnTo>
                    <a:pt x="45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1" name="Freeform 37"/>
            <p:cNvSpPr>
              <a:spLocks/>
            </p:cNvSpPr>
            <p:nvPr/>
          </p:nvSpPr>
          <p:spPr bwMode="auto">
            <a:xfrm>
              <a:off x="8855075" y="4613275"/>
              <a:ext cx="134938" cy="168275"/>
            </a:xfrm>
            <a:custGeom>
              <a:avLst/>
              <a:gdLst>
                <a:gd name="T0" fmla="*/ 14 w 62"/>
                <a:gd name="T1" fmla="*/ 5 h 77"/>
                <a:gd name="T2" fmla="*/ 14 w 62"/>
                <a:gd name="T3" fmla="*/ 28 h 77"/>
                <a:gd name="T4" fmla="*/ 32 w 62"/>
                <a:gd name="T5" fmla="*/ 45 h 77"/>
                <a:gd name="T6" fmla="*/ 61 w 62"/>
                <a:gd name="T7" fmla="*/ 64 h 77"/>
                <a:gd name="T8" fmla="*/ 0 w 62"/>
                <a:gd name="T9" fmla="*/ 77 h 77"/>
                <a:gd name="T10" fmla="*/ 0 w 62"/>
                <a:gd name="T11" fmla="*/ 0 h 77"/>
                <a:gd name="T12" fmla="*/ 14 w 62"/>
                <a:gd name="T13" fmla="*/ 5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" h="77">
                  <a:moveTo>
                    <a:pt x="14" y="5"/>
                  </a:moveTo>
                  <a:cubicBezTo>
                    <a:pt x="14" y="28"/>
                    <a:pt x="14" y="28"/>
                    <a:pt x="14" y="28"/>
                  </a:cubicBezTo>
                  <a:cubicBezTo>
                    <a:pt x="14" y="28"/>
                    <a:pt x="19" y="40"/>
                    <a:pt x="32" y="45"/>
                  </a:cubicBezTo>
                  <a:cubicBezTo>
                    <a:pt x="46" y="49"/>
                    <a:pt x="62" y="56"/>
                    <a:pt x="61" y="64"/>
                  </a:cubicBezTo>
                  <a:cubicBezTo>
                    <a:pt x="60" y="71"/>
                    <a:pt x="34" y="77"/>
                    <a:pt x="0" y="77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4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2" name="Freeform 38"/>
            <p:cNvSpPr>
              <a:spLocks/>
            </p:cNvSpPr>
            <p:nvPr/>
          </p:nvSpPr>
          <p:spPr bwMode="auto">
            <a:xfrm>
              <a:off x="8618538" y="4127500"/>
              <a:ext cx="500063" cy="503238"/>
            </a:xfrm>
            <a:custGeom>
              <a:avLst/>
              <a:gdLst>
                <a:gd name="T0" fmla="*/ 169 w 230"/>
                <a:gd name="T1" fmla="*/ 12 h 231"/>
                <a:gd name="T2" fmla="*/ 215 w 230"/>
                <a:gd name="T3" fmla="*/ 103 h 231"/>
                <a:gd name="T4" fmla="*/ 102 w 230"/>
                <a:gd name="T5" fmla="*/ 216 h 231"/>
                <a:gd name="T6" fmla="*/ 12 w 230"/>
                <a:gd name="T7" fmla="*/ 171 h 231"/>
                <a:gd name="T8" fmla="*/ 0 w 230"/>
                <a:gd name="T9" fmla="*/ 181 h 231"/>
                <a:gd name="T10" fmla="*/ 102 w 230"/>
                <a:gd name="T11" fmla="*/ 231 h 231"/>
                <a:gd name="T12" fmla="*/ 230 w 230"/>
                <a:gd name="T13" fmla="*/ 103 h 231"/>
                <a:gd name="T14" fmla="*/ 178 w 230"/>
                <a:gd name="T15" fmla="*/ 0 h 231"/>
                <a:gd name="T16" fmla="*/ 169 w 230"/>
                <a:gd name="T17" fmla="*/ 12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0" h="231">
                  <a:moveTo>
                    <a:pt x="169" y="12"/>
                  </a:moveTo>
                  <a:cubicBezTo>
                    <a:pt x="197" y="32"/>
                    <a:pt x="215" y="65"/>
                    <a:pt x="215" y="103"/>
                  </a:cubicBezTo>
                  <a:cubicBezTo>
                    <a:pt x="215" y="165"/>
                    <a:pt x="165" y="216"/>
                    <a:pt x="102" y="216"/>
                  </a:cubicBezTo>
                  <a:cubicBezTo>
                    <a:pt x="65" y="216"/>
                    <a:pt x="33" y="198"/>
                    <a:pt x="12" y="17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24" y="211"/>
                    <a:pt x="61" y="231"/>
                    <a:pt x="102" y="231"/>
                  </a:cubicBezTo>
                  <a:cubicBezTo>
                    <a:pt x="173" y="231"/>
                    <a:pt x="230" y="174"/>
                    <a:pt x="230" y="103"/>
                  </a:cubicBezTo>
                  <a:cubicBezTo>
                    <a:pt x="230" y="61"/>
                    <a:pt x="210" y="23"/>
                    <a:pt x="178" y="0"/>
                  </a:cubicBezTo>
                  <a:lnTo>
                    <a:pt x="169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3" name="Freeform 39"/>
            <p:cNvSpPr>
              <a:spLocks noEditPoints="1"/>
            </p:cNvSpPr>
            <p:nvPr/>
          </p:nvSpPr>
          <p:spPr bwMode="auto">
            <a:xfrm>
              <a:off x="8621713" y="4137025"/>
              <a:ext cx="442913" cy="441325"/>
            </a:xfrm>
            <a:custGeom>
              <a:avLst/>
              <a:gdLst>
                <a:gd name="T0" fmla="*/ 102 w 203"/>
                <a:gd name="T1" fmla="*/ 203 h 203"/>
                <a:gd name="T2" fmla="*/ 203 w 203"/>
                <a:gd name="T3" fmla="*/ 101 h 203"/>
                <a:gd name="T4" fmla="*/ 102 w 203"/>
                <a:gd name="T5" fmla="*/ 0 h 203"/>
                <a:gd name="T6" fmla="*/ 102 w 203"/>
                <a:gd name="T7" fmla="*/ 5 h 203"/>
                <a:gd name="T8" fmla="*/ 198 w 203"/>
                <a:gd name="T9" fmla="*/ 101 h 203"/>
                <a:gd name="T10" fmla="*/ 102 w 203"/>
                <a:gd name="T11" fmla="*/ 198 h 203"/>
                <a:gd name="T12" fmla="*/ 102 w 203"/>
                <a:gd name="T13" fmla="*/ 203 h 203"/>
                <a:gd name="T14" fmla="*/ 102 w 203"/>
                <a:gd name="T15" fmla="*/ 0 h 203"/>
                <a:gd name="T16" fmla="*/ 0 w 203"/>
                <a:gd name="T17" fmla="*/ 101 h 203"/>
                <a:gd name="T18" fmla="*/ 102 w 203"/>
                <a:gd name="T19" fmla="*/ 203 h 203"/>
                <a:gd name="T20" fmla="*/ 102 w 203"/>
                <a:gd name="T21" fmla="*/ 203 h 203"/>
                <a:gd name="T22" fmla="*/ 102 w 203"/>
                <a:gd name="T23" fmla="*/ 198 h 203"/>
                <a:gd name="T24" fmla="*/ 102 w 203"/>
                <a:gd name="T25" fmla="*/ 198 h 203"/>
                <a:gd name="T26" fmla="*/ 102 w 203"/>
                <a:gd name="T27" fmla="*/ 198 h 203"/>
                <a:gd name="T28" fmla="*/ 5 w 203"/>
                <a:gd name="T29" fmla="*/ 101 h 203"/>
                <a:gd name="T30" fmla="*/ 102 w 203"/>
                <a:gd name="T31" fmla="*/ 5 h 203"/>
                <a:gd name="T32" fmla="*/ 102 w 203"/>
                <a:gd name="T33" fmla="*/ 5 h 203"/>
                <a:gd name="T34" fmla="*/ 102 w 203"/>
                <a:gd name="T35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3" h="203">
                  <a:moveTo>
                    <a:pt x="102" y="203"/>
                  </a:moveTo>
                  <a:cubicBezTo>
                    <a:pt x="158" y="203"/>
                    <a:pt x="203" y="157"/>
                    <a:pt x="203" y="101"/>
                  </a:cubicBezTo>
                  <a:cubicBezTo>
                    <a:pt x="203" y="45"/>
                    <a:pt x="158" y="0"/>
                    <a:pt x="102" y="0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55" y="5"/>
                    <a:pt x="198" y="48"/>
                    <a:pt x="198" y="101"/>
                  </a:cubicBezTo>
                  <a:cubicBezTo>
                    <a:pt x="198" y="155"/>
                    <a:pt x="155" y="198"/>
                    <a:pt x="102" y="198"/>
                  </a:cubicBezTo>
                  <a:lnTo>
                    <a:pt x="102" y="203"/>
                  </a:lnTo>
                  <a:close/>
                  <a:moveTo>
                    <a:pt x="102" y="0"/>
                  </a:moveTo>
                  <a:cubicBezTo>
                    <a:pt x="46" y="0"/>
                    <a:pt x="0" y="45"/>
                    <a:pt x="0" y="101"/>
                  </a:cubicBezTo>
                  <a:cubicBezTo>
                    <a:pt x="0" y="157"/>
                    <a:pt x="46" y="203"/>
                    <a:pt x="102" y="203"/>
                  </a:cubicBezTo>
                  <a:cubicBezTo>
                    <a:pt x="102" y="203"/>
                    <a:pt x="102" y="203"/>
                    <a:pt x="102" y="203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48" y="198"/>
                    <a:pt x="5" y="155"/>
                    <a:pt x="5" y="101"/>
                  </a:cubicBezTo>
                  <a:cubicBezTo>
                    <a:pt x="5" y="48"/>
                    <a:pt x="48" y="5"/>
                    <a:pt x="102" y="5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0"/>
                    <a:pt x="102" y="0"/>
                    <a:pt x="10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4" name="Freeform 40"/>
            <p:cNvSpPr>
              <a:spLocks/>
            </p:cNvSpPr>
            <p:nvPr/>
          </p:nvSpPr>
          <p:spPr bwMode="auto">
            <a:xfrm>
              <a:off x="8610600" y="4144963"/>
              <a:ext cx="496888" cy="433388"/>
            </a:xfrm>
            <a:custGeom>
              <a:avLst/>
              <a:gdLst>
                <a:gd name="T0" fmla="*/ 65 w 228"/>
                <a:gd name="T1" fmla="*/ 15 h 199"/>
                <a:gd name="T2" fmla="*/ 61 w 228"/>
                <a:gd name="T3" fmla="*/ 23 h 199"/>
                <a:gd name="T4" fmla="*/ 57 w 228"/>
                <a:gd name="T5" fmla="*/ 29 h 199"/>
                <a:gd name="T6" fmla="*/ 54 w 228"/>
                <a:gd name="T7" fmla="*/ 26 h 199"/>
                <a:gd name="T8" fmla="*/ 52 w 228"/>
                <a:gd name="T9" fmla="*/ 32 h 199"/>
                <a:gd name="T10" fmla="*/ 42 w 228"/>
                <a:gd name="T11" fmla="*/ 34 h 199"/>
                <a:gd name="T12" fmla="*/ 36 w 228"/>
                <a:gd name="T13" fmla="*/ 41 h 199"/>
                <a:gd name="T14" fmla="*/ 27 w 228"/>
                <a:gd name="T15" fmla="*/ 53 h 199"/>
                <a:gd name="T16" fmla="*/ 21 w 228"/>
                <a:gd name="T17" fmla="*/ 61 h 199"/>
                <a:gd name="T18" fmla="*/ 27 w 228"/>
                <a:gd name="T19" fmla="*/ 67 h 199"/>
                <a:gd name="T20" fmla="*/ 27 w 228"/>
                <a:gd name="T21" fmla="*/ 70 h 199"/>
                <a:gd name="T22" fmla="*/ 22 w 228"/>
                <a:gd name="T23" fmla="*/ 65 h 199"/>
                <a:gd name="T24" fmla="*/ 18 w 228"/>
                <a:gd name="T25" fmla="*/ 60 h 199"/>
                <a:gd name="T26" fmla="*/ 16 w 228"/>
                <a:gd name="T27" fmla="*/ 69 h 199"/>
                <a:gd name="T28" fmla="*/ 17 w 228"/>
                <a:gd name="T29" fmla="*/ 83 h 199"/>
                <a:gd name="T30" fmla="*/ 24 w 228"/>
                <a:gd name="T31" fmla="*/ 80 h 199"/>
                <a:gd name="T32" fmla="*/ 32 w 228"/>
                <a:gd name="T33" fmla="*/ 88 h 199"/>
                <a:gd name="T34" fmla="*/ 41 w 228"/>
                <a:gd name="T35" fmla="*/ 98 h 199"/>
                <a:gd name="T36" fmla="*/ 50 w 228"/>
                <a:gd name="T37" fmla="*/ 105 h 199"/>
                <a:gd name="T38" fmla="*/ 61 w 228"/>
                <a:gd name="T39" fmla="*/ 117 h 199"/>
                <a:gd name="T40" fmla="*/ 58 w 228"/>
                <a:gd name="T41" fmla="*/ 134 h 199"/>
                <a:gd name="T42" fmla="*/ 49 w 228"/>
                <a:gd name="T43" fmla="*/ 155 h 199"/>
                <a:gd name="T44" fmla="*/ 52 w 228"/>
                <a:gd name="T45" fmla="*/ 170 h 199"/>
                <a:gd name="T46" fmla="*/ 46 w 228"/>
                <a:gd name="T47" fmla="*/ 171 h 199"/>
                <a:gd name="T48" fmla="*/ 32 w 228"/>
                <a:gd name="T49" fmla="*/ 148 h 199"/>
                <a:gd name="T50" fmla="*/ 16 w 228"/>
                <a:gd name="T51" fmla="*/ 113 h 199"/>
                <a:gd name="T52" fmla="*/ 11 w 228"/>
                <a:gd name="T53" fmla="*/ 87 h 199"/>
                <a:gd name="T54" fmla="*/ 73 w 228"/>
                <a:gd name="T55" fmla="*/ 183 h 199"/>
                <a:gd name="T56" fmla="*/ 89 w 228"/>
                <a:gd name="T57" fmla="*/ 181 h 199"/>
                <a:gd name="T58" fmla="*/ 110 w 228"/>
                <a:gd name="T59" fmla="*/ 178 h 199"/>
                <a:gd name="T60" fmla="*/ 108 w 228"/>
                <a:gd name="T61" fmla="*/ 187 h 199"/>
                <a:gd name="T62" fmla="*/ 121 w 228"/>
                <a:gd name="T63" fmla="*/ 186 h 199"/>
                <a:gd name="T64" fmla="*/ 139 w 228"/>
                <a:gd name="T65" fmla="*/ 184 h 199"/>
                <a:gd name="T66" fmla="*/ 137 w 228"/>
                <a:gd name="T67" fmla="*/ 3 h 199"/>
                <a:gd name="T68" fmla="*/ 197 w 228"/>
                <a:gd name="T69" fmla="*/ 64 h 199"/>
                <a:gd name="T70" fmla="*/ 189 w 228"/>
                <a:gd name="T71" fmla="*/ 58 h 199"/>
                <a:gd name="T72" fmla="*/ 181 w 228"/>
                <a:gd name="T73" fmla="*/ 74 h 199"/>
                <a:gd name="T74" fmla="*/ 170 w 228"/>
                <a:gd name="T75" fmla="*/ 59 h 199"/>
                <a:gd name="T76" fmla="*/ 174 w 228"/>
                <a:gd name="T77" fmla="*/ 75 h 199"/>
                <a:gd name="T78" fmla="*/ 186 w 228"/>
                <a:gd name="T79" fmla="*/ 79 h 199"/>
                <a:gd name="T80" fmla="*/ 181 w 228"/>
                <a:gd name="T81" fmla="*/ 100 h 199"/>
                <a:gd name="T82" fmla="*/ 175 w 228"/>
                <a:gd name="T83" fmla="*/ 122 h 199"/>
                <a:gd name="T84" fmla="*/ 168 w 228"/>
                <a:gd name="T85" fmla="*/ 137 h 199"/>
                <a:gd name="T86" fmla="*/ 147 w 228"/>
                <a:gd name="T87" fmla="*/ 154 h 199"/>
                <a:gd name="T88" fmla="*/ 141 w 228"/>
                <a:gd name="T89" fmla="*/ 139 h 199"/>
                <a:gd name="T90" fmla="*/ 142 w 228"/>
                <a:gd name="T91" fmla="*/ 121 h 199"/>
                <a:gd name="T92" fmla="*/ 135 w 228"/>
                <a:gd name="T93" fmla="*/ 101 h 199"/>
                <a:gd name="T94" fmla="*/ 125 w 228"/>
                <a:gd name="T95" fmla="*/ 89 h 199"/>
                <a:gd name="T96" fmla="*/ 99 w 228"/>
                <a:gd name="T97" fmla="*/ 90 h 199"/>
                <a:gd name="T98" fmla="*/ 89 w 228"/>
                <a:gd name="T99" fmla="*/ 76 h 199"/>
                <a:gd name="T100" fmla="*/ 100 w 228"/>
                <a:gd name="T101" fmla="*/ 49 h 199"/>
                <a:gd name="T102" fmla="*/ 119 w 228"/>
                <a:gd name="T103" fmla="*/ 41 h 199"/>
                <a:gd name="T104" fmla="*/ 130 w 228"/>
                <a:gd name="T105" fmla="*/ 46 h 199"/>
                <a:gd name="T106" fmla="*/ 146 w 228"/>
                <a:gd name="T107" fmla="*/ 46 h 199"/>
                <a:gd name="T108" fmla="*/ 162 w 228"/>
                <a:gd name="T109" fmla="*/ 44 h 199"/>
                <a:gd name="T110" fmla="*/ 147 w 228"/>
                <a:gd name="T111" fmla="*/ 37 h 199"/>
                <a:gd name="T112" fmla="*/ 146 w 228"/>
                <a:gd name="T113" fmla="*/ 32 h 199"/>
                <a:gd name="T114" fmla="*/ 127 w 228"/>
                <a:gd name="T115" fmla="*/ 32 h 199"/>
                <a:gd name="T116" fmla="*/ 111 w 228"/>
                <a:gd name="T117" fmla="*/ 37 h 199"/>
                <a:gd name="T118" fmla="*/ 107 w 228"/>
                <a:gd name="T119" fmla="*/ 21 h 199"/>
                <a:gd name="T120" fmla="*/ 96 w 228"/>
                <a:gd name="T121" fmla="*/ 11 h 199"/>
                <a:gd name="T122" fmla="*/ 109 w 228"/>
                <a:gd name="T123" fmla="*/ 3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8" h="199">
                  <a:moveTo>
                    <a:pt x="92" y="0"/>
                  </a:moveTo>
                  <a:cubicBezTo>
                    <a:pt x="92" y="0"/>
                    <a:pt x="58" y="5"/>
                    <a:pt x="35" y="31"/>
                  </a:cubicBezTo>
                  <a:cubicBezTo>
                    <a:pt x="35" y="31"/>
                    <a:pt x="53" y="13"/>
                    <a:pt x="64" y="13"/>
                  </a:cubicBezTo>
                  <a:cubicBezTo>
                    <a:pt x="66" y="14"/>
                    <a:pt x="66" y="14"/>
                    <a:pt x="66" y="14"/>
                  </a:cubicBezTo>
                  <a:cubicBezTo>
                    <a:pt x="66" y="14"/>
                    <a:pt x="66" y="15"/>
                    <a:pt x="65" y="15"/>
                  </a:cubicBezTo>
                  <a:cubicBezTo>
                    <a:pt x="65" y="16"/>
                    <a:pt x="64" y="17"/>
                    <a:pt x="64" y="18"/>
                  </a:cubicBezTo>
                  <a:cubicBezTo>
                    <a:pt x="64" y="18"/>
                    <a:pt x="64" y="20"/>
                    <a:pt x="64" y="20"/>
                  </a:cubicBezTo>
                  <a:cubicBezTo>
                    <a:pt x="63" y="21"/>
                    <a:pt x="63" y="21"/>
                    <a:pt x="63" y="21"/>
                  </a:cubicBezTo>
                  <a:cubicBezTo>
                    <a:pt x="63" y="21"/>
                    <a:pt x="62" y="21"/>
                    <a:pt x="62" y="22"/>
                  </a:cubicBezTo>
                  <a:cubicBezTo>
                    <a:pt x="62" y="22"/>
                    <a:pt x="61" y="22"/>
                    <a:pt x="61" y="23"/>
                  </a:cubicBezTo>
                  <a:cubicBezTo>
                    <a:pt x="61" y="24"/>
                    <a:pt x="61" y="25"/>
                    <a:pt x="61" y="25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1" y="28"/>
                    <a:pt x="61" y="28"/>
                    <a:pt x="61" y="28"/>
                  </a:cubicBezTo>
                  <a:cubicBezTo>
                    <a:pt x="59" y="29"/>
                    <a:pt x="59" y="29"/>
                    <a:pt x="59" y="29"/>
                  </a:cubicBezTo>
                  <a:cubicBezTo>
                    <a:pt x="59" y="29"/>
                    <a:pt x="58" y="29"/>
                    <a:pt x="57" y="29"/>
                  </a:cubicBezTo>
                  <a:cubicBezTo>
                    <a:pt x="56" y="29"/>
                    <a:pt x="56" y="27"/>
                    <a:pt x="56" y="27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58" y="26"/>
                    <a:pt x="58" y="26"/>
                    <a:pt x="58" y="25"/>
                  </a:cubicBezTo>
                  <a:cubicBezTo>
                    <a:pt x="57" y="25"/>
                    <a:pt x="57" y="24"/>
                    <a:pt x="56" y="24"/>
                  </a:cubicBezTo>
                  <a:cubicBezTo>
                    <a:pt x="55" y="24"/>
                    <a:pt x="54" y="26"/>
                    <a:pt x="54" y="26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2" y="27"/>
                    <a:pt x="51" y="29"/>
                    <a:pt x="51" y="29"/>
                  </a:cubicBezTo>
                  <a:cubicBezTo>
                    <a:pt x="52" y="29"/>
                    <a:pt x="53" y="29"/>
                    <a:pt x="53" y="29"/>
                  </a:cubicBezTo>
                  <a:cubicBezTo>
                    <a:pt x="53" y="29"/>
                    <a:pt x="53" y="30"/>
                    <a:pt x="53" y="31"/>
                  </a:cubicBezTo>
                  <a:cubicBezTo>
                    <a:pt x="53" y="31"/>
                    <a:pt x="52" y="32"/>
                    <a:pt x="52" y="32"/>
                  </a:cubicBezTo>
                  <a:cubicBezTo>
                    <a:pt x="52" y="32"/>
                    <a:pt x="52" y="33"/>
                    <a:pt x="51" y="33"/>
                  </a:cubicBezTo>
                  <a:cubicBezTo>
                    <a:pt x="50" y="32"/>
                    <a:pt x="49" y="32"/>
                    <a:pt x="48" y="32"/>
                  </a:cubicBezTo>
                  <a:cubicBezTo>
                    <a:pt x="47" y="32"/>
                    <a:pt x="46" y="31"/>
                    <a:pt x="46" y="32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45" y="33"/>
                    <a:pt x="42" y="34"/>
                    <a:pt x="42" y="34"/>
                  </a:cubicBezTo>
                  <a:cubicBezTo>
                    <a:pt x="42" y="34"/>
                    <a:pt x="41" y="35"/>
                    <a:pt x="41" y="35"/>
                  </a:cubicBezTo>
                  <a:cubicBezTo>
                    <a:pt x="41" y="35"/>
                    <a:pt x="41" y="37"/>
                    <a:pt x="41" y="37"/>
                  </a:cubicBezTo>
                  <a:cubicBezTo>
                    <a:pt x="41" y="37"/>
                    <a:pt x="40" y="38"/>
                    <a:pt x="38" y="38"/>
                  </a:cubicBezTo>
                  <a:cubicBezTo>
                    <a:pt x="37" y="39"/>
                    <a:pt x="36" y="39"/>
                    <a:pt x="36" y="39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1"/>
                    <a:pt x="34" y="42"/>
                    <a:pt x="34" y="43"/>
                  </a:cubicBezTo>
                  <a:cubicBezTo>
                    <a:pt x="33" y="44"/>
                    <a:pt x="30" y="46"/>
                    <a:pt x="30" y="46"/>
                  </a:cubicBezTo>
                  <a:cubicBezTo>
                    <a:pt x="30" y="46"/>
                    <a:pt x="29" y="47"/>
                    <a:pt x="28" y="48"/>
                  </a:cubicBezTo>
                  <a:cubicBezTo>
                    <a:pt x="28" y="49"/>
                    <a:pt x="28" y="50"/>
                    <a:pt x="28" y="51"/>
                  </a:cubicBezTo>
                  <a:cubicBezTo>
                    <a:pt x="28" y="51"/>
                    <a:pt x="27" y="52"/>
                    <a:pt x="27" y="53"/>
                  </a:cubicBezTo>
                  <a:cubicBezTo>
                    <a:pt x="27" y="54"/>
                    <a:pt x="26" y="55"/>
                    <a:pt x="26" y="56"/>
                  </a:cubicBezTo>
                  <a:cubicBezTo>
                    <a:pt x="25" y="56"/>
                    <a:pt x="25" y="57"/>
                    <a:pt x="24" y="57"/>
                  </a:cubicBezTo>
                  <a:cubicBezTo>
                    <a:pt x="24" y="57"/>
                    <a:pt x="22" y="58"/>
                    <a:pt x="21" y="58"/>
                  </a:cubicBezTo>
                  <a:cubicBezTo>
                    <a:pt x="20" y="59"/>
                    <a:pt x="20" y="60"/>
                    <a:pt x="20" y="60"/>
                  </a:cubicBezTo>
                  <a:cubicBezTo>
                    <a:pt x="20" y="60"/>
                    <a:pt x="21" y="61"/>
                    <a:pt x="21" y="61"/>
                  </a:cubicBezTo>
                  <a:cubicBezTo>
                    <a:pt x="22" y="61"/>
                    <a:pt x="23" y="62"/>
                    <a:pt x="23" y="62"/>
                  </a:cubicBezTo>
                  <a:cubicBezTo>
                    <a:pt x="23" y="62"/>
                    <a:pt x="23" y="63"/>
                    <a:pt x="23" y="64"/>
                  </a:cubicBezTo>
                  <a:cubicBezTo>
                    <a:pt x="23" y="64"/>
                    <a:pt x="22" y="66"/>
                    <a:pt x="23" y="66"/>
                  </a:cubicBezTo>
                  <a:cubicBezTo>
                    <a:pt x="24" y="66"/>
                    <a:pt x="25" y="66"/>
                    <a:pt x="25" y="66"/>
                  </a:cubicBezTo>
                  <a:cubicBezTo>
                    <a:pt x="27" y="67"/>
                    <a:pt x="27" y="67"/>
                    <a:pt x="27" y="67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29" y="68"/>
                    <a:pt x="29" y="68"/>
                    <a:pt x="29" y="68"/>
                  </a:cubicBezTo>
                  <a:cubicBezTo>
                    <a:pt x="29" y="68"/>
                    <a:pt x="29" y="69"/>
                    <a:pt x="29" y="70"/>
                  </a:cubicBezTo>
                  <a:cubicBezTo>
                    <a:pt x="28" y="70"/>
                    <a:pt x="28" y="71"/>
                    <a:pt x="28" y="71"/>
                  </a:cubicBezTo>
                  <a:cubicBezTo>
                    <a:pt x="27" y="71"/>
                    <a:pt x="27" y="71"/>
                    <a:pt x="27" y="70"/>
                  </a:cubicBezTo>
                  <a:cubicBezTo>
                    <a:pt x="27" y="69"/>
                    <a:pt x="27" y="69"/>
                    <a:pt x="26" y="68"/>
                  </a:cubicBezTo>
                  <a:cubicBezTo>
                    <a:pt x="25" y="68"/>
                    <a:pt x="24" y="69"/>
                    <a:pt x="24" y="69"/>
                  </a:cubicBezTo>
                  <a:cubicBezTo>
                    <a:pt x="24" y="69"/>
                    <a:pt x="23" y="69"/>
                    <a:pt x="23" y="68"/>
                  </a:cubicBezTo>
                  <a:cubicBezTo>
                    <a:pt x="22" y="67"/>
                    <a:pt x="22" y="68"/>
                    <a:pt x="22" y="67"/>
                  </a:cubicBezTo>
                  <a:cubicBezTo>
                    <a:pt x="22" y="66"/>
                    <a:pt x="23" y="66"/>
                    <a:pt x="22" y="65"/>
                  </a:cubicBezTo>
                  <a:cubicBezTo>
                    <a:pt x="22" y="65"/>
                    <a:pt x="21" y="64"/>
                    <a:pt x="21" y="64"/>
                  </a:cubicBezTo>
                  <a:cubicBezTo>
                    <a:pt x="20" y="64"/>
                    <a:pt x="21" y="65"/>
                    <a:pt x="20" y="64"/>
                  </a:cubicBezTo>
                  <a:cubicBezTo>
                    <a:pt x="20" y="63"/>
                    <a:pt x="19" y="63"/>
                    <a:pt x="19" y="63"/>
                  </a:cubicBezTo>
                  <a:cubicBezTo>
                    <a:pt x="19" y="63"/>
                    <a:pt x="18" y="63"/>
                    <a:pt x="18" y="62"/>
                  </a:cubicBezTo>
                  <a:cubicBezTo>
                    <a:pt x="18" y="62"/>
                    <a:pt x="18" y="61"/>
                    <a:pt x="18" y="60"/>
                  </a:cubicBezTo>
                  <a:cubicBezTo>
                    <a:pt x="18" y="60"/>
                    <a:pt x="19" y="59"/>
                    <a:pt x="19" y="58"/>
                  </a:cubicBezTo>
                  <a:cubicBezTo>
                    <a:pt x="19" y="58"/>
                    <a:pt x="19" y="55"/>
                    <a:pt x="19" y="55"/>
                  </a:cubicBezTo>
                  <a:cubicBezTo>
                    <a:pt x="19" y="55"/>
                    <a:pt x="16" y="61"/>
                    <a:pt x="15" y="66"/>
                  </a:cubicBezTo>
                  <a:cubicBezTo>
                    <a:pt x="15" y="66"/>
                    <a:pt x="16" y="65"/>
                    <a:pt x="16" y="66"/>
                  </a:cubicBezTo>
                  <a:cubicBezTo>
                    <a:pt x="16" y="67"/>
                    <a:pt x="17" y="68"/>
                    <a:pt x="16" y="69"/>
                  </a:cubicBezTo>
                  <a:cubicBezTo>
                    <a:pt x="16" y="69"/>
                    <a:pt x="16" y="69"/>
                    <a:pt x="16" y="72"/>
                  </a:cubicBezTo>
                  <a:cubicBezTo>
                    <a:pt x="16" y="74"/>
                    <a:pt x="17" y="75"/>
                    <a:pt x="17" y="76"/>
                  </a:cubicBezTo>
                  <a:cubicBezTo>
                    <a:pt x="16" y="76"/>
                    <a:pt x="16" y="77"/>
                    <a:pt x="16" y="78"/>
                  </a:cubicBezTo>
                  <a:cubicBezTo>
                    <a:pt x="16" y="79"/>
                    <a:pt x="16" y="82"/>
                    <a:pt x="17" y="82"/>
                  </a:cubicBezTo>
                  <a:cubicBezTo>
                    <a:pt x="17" y="82"/>
                    <a:pt x="17" y="83"/>
                    <a:pt x="17" y="83"/>
                  </a:cubicBezTo>
                  <a:cubicBezTo>
                    <a:pt x="18" y="84"/>
                    <a:pt x="17" y="85"/>
                    <a:pt x="18" y="84"/>
                  </a:cubicBezTo>
                  <a:cubicBezTo>
                    <a:pt x="19" y="82"/>
                    <a:pt x="20" y="81"/>
                    <a:pt x="20" y="81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20" y="80"/>
                    <a:pt x="20" y="79"/>
                    <a:pt x="22" y="79"/>
                  </a:cubicBezTo>
                  <a:cubicBezTo>
                    <a:pt x="23" y="79"/>
                    <a:pt x="24" y="79"/>
                    <a:pt x="24" y="80"/>
                  </a:cubicBezTo>
                  <a:cubicBezTo>
                    <a:pt x="25" y="80"/>
                    <a:pt x="23" y="82"/>
                    <a:pt x="24" y="82"/>
                  </a:cubicBezTo>
                  <a:cubicBezTo>
                    <a:pt x="25" y="82"/>
                    <a:pt x="27" y="81"/>
                    <a:pt x="28" y="81"/>
                  </a:cubicBezTo>
                  <a:cubicBezTo>
                    <a:pt x="29" y="81"/>
                    <a:pt x="29" y="82"/>
                    <a:pt x="30" y="83"/>
                  </a:cubicBezTo>
                  <a:cubicBezTo>
                    <a:pt x="30" y="84"/>
                    <a:pt x="30" y="85"/>
                    <a:pt x="31" y="86"/>
                  </a:cubicBezTo>
                  <a:cubicBezTo>
                    <a:pt x="32" y="86"/>
                    <a:pt x="31" y="87"/>
                    <a:pt x="32" y="88"/>
                  </a:cubicBezTo>
                  <a:cubicBezTo>
                    <a:pt x="32" y="89"/>
                    <a:pt x="34" y="90"/>
                    <a:pt x="35" y="90"/>
                  </a:cubicBezTo>
                  <a:cubicBezTo>
                    <a:pt x="35" y="90"/>
                    <a:pt x="37" y="90"/>
                    <a:pt x="38" y="90"/>
                  </a:cubicBezTo>
                  <a:cubicBezTo>
                    <a:pt x="39" y="91"/>
                    <a:pt x="38" y="92"/>
                    <a:pt x="39" y="92"/>
                  </a:cubicBezTo>
                  <a:cubicBezTo>
                    <a:pt x="40" y="92"/>
                    <a:pt x="41" y="95"/>
                    <a:pt x="41" y="95"/>
                  </a:cubicBezTo>
                  <a:cubicBezTo>
                    <a:pt x="41" y="95"/>
                    <a:pt x="41" y="97"/>
                    <a:pt x="41" y="98"/>
                  </a:cubicBezTo>
                  <a:cubicBezTo>
                    <a:pt x="41" y="98"/>
                    <a:pt x="41" y="99"/>
                    <a:pt x="42" y="100"/>
                  </a:cubicBezTo>
                  <a:cubicBezTo>
                    <a:pt x="42" y="100"/>
                    <a:pt x="44" y="100"/>
                    <a:pt x="44" y="100"/>
                  </a:cubicBezTo>
                  <a:cubicBezTo>
                    <a:pt x="44" y="100"/>
                    <a:pt x="43" y="102"/>
                    <a:pt x="45" y="102"/>
                  </a:cubicBezTo>
                  <a:cubicBezTo>
                    <a:pt x="47" y="103"/>
                    <a:pt x="48" y="103"/>
                    <a:pt x="49" y="104"/>
                  </a:cubicBezTo>
                  <a:cubicBezTo>
                    <a:pt x="49" y="104"/>
                    <a:pt x="48" y="105"/>
                    <a:pt x="50" y="105"/>
                  </a:cubicBezTo>
                  <a:cubicBezTo>
                    <a:pt x="52" y="105"/>
                    <a:pt x="54" y="105"/>
                    <a:pt x="55" y="106"/>
                  </a:cubicBezTo>
                  <a:cubicBezTo>
                    <a:pt x="56" y="106"/>
                    <a:pt x="55" y="107"/>
                    <a:pt x="57" y="109"/>
                  </a:cubicBezTo>
                  <a:cubicBezTo>
                    <a:pt x="60" y="110"/>
                    <a:pt x="60" y="111"/>
                    <a:pt x="61" y="111"/>
                  </a:cubicBezTo>
                  <a:cubicBezTo>
                    <a:pt x="62" y="111"/>
                    <a:pt x="63" y="111"/>
                    <a:pt x="63" y="113"/>
                  </a:cubicBezTo>
                  <a:cubicBezTo>
                    <a:pt x="62" y="115"/>
                    <a:pt x="62" y="116"/>
                    <a:pt x="61" y="117"/>
                  </a:cubicBezTo>
                  <a:cubicBezTo>
                    <a:pt x="60" y="118"/>
                    <a:pt x="59" y="120"/>
                    <a:pt x="58" y="121"/>
                  </a:cubicBezTo>
                  <a:cubicBezTo>
                    <a:pt x="58" y="122"/>
                    <a:pt x="57" y="123"/>
                    <a:pt x="58" y="124"/>
                  </a:cubicBezTo>
                  <a:cubicBezTo>
                    <a:pt x="58" y="126"/>
                    <a:pt x="59" y="127"/>
                    <a:pt x="59" y="128"/>
                  </a:cubicBezTo>
                  <a:cubicBezTo>
                    <a:pt x="59" y="129"/>
                    <a:pt x="59" y="131"/>
                    <a:pt x="59" y="132"/>
                  </a:cubicBezTo>
                  <a:cubicBezTo>
                    <a:pt x="58" y="133"/>
                    <a:pt x="58" y="134"/>
                    <a:pt x="58" y="134"/>
                  </a:cubicBezTo>
                  <a:cubicBezTo>
                    <a:pt x="58" y="134"/>
                    <a:pt x="59" y="136"/>
                    <a:pt x="58" y="137"/>
                  </a:cubicBezTo>
                  <a:cubicBezTo>
                    <a:pt x="57" y="138"/>
                    <a:pt x="55" y="140"/>
                    <a:pt x="54" y="140"/>
                  </a:cubicBezTo>
                  <a:cubicBezTo>
                    <a:pt x="53" y="140"/>
                    <a:pt x="51" y="142"/>
                    <a:pt x="51" y="142"/>
                  </a:cubicBezTo>
                  <a:cubicBezTo>
                    <a:pt x="51" y="142"/>
                    <a:pt x="51" y="146"/>
                    <a:pt x="51" y="147"/>
                  </a:cubicBezTo>
                  <a:cubicBezTo>
                    <a:pt x="51" y="147"/>
                    <a:pt x="47" y="154"/>
                    <a:pt x="49" y="155"/>
                  </a:cubicBezTo>
                  <a:cubicBezTo>
                    <a:pt x="50" y="156"/>
                    <a:pt x="50" y="158"/>
                    <a:pt x="50" y="159"/>
                  </a:cubicBezTo>
                  <a:cubicBezTo>
                    <a:pt x="49" y="160"/>
                    <a:pt x="49" y="160"/>
                    <a:pt x="49" y="160"/>
                  </a:cubicBezTo>
                  <a:cubicBezTo>
                    <a:pt x="48" y="161"/>
                    <a:pt x="46" y="161"/>
                    <a:pt x="47" y="163"/>
                  </a:cubicBezTo>
                  <a:cubicBezTo>
                    <a:pt x="49" y="165"/>
                    <a:pt x="50" y="165"/>
                    <a:pt x="50" y="167"/>
                  </a:cubicBezTo>
                  <a:cubicBezTo>
                    <a:pt x="51" y="168"/>
                    <a:pt x="51" y="168"/>
                    <a:pt x="52" y="170"/>
                  </a:cubicBezTo>
                  <a:cubicBezTo>
                    <a:pt x="53" y="171"/>
                    <a:pt x="53" y="172"/>
                    <a:pt x="54" y="173"/>
                  </a:cubicBezTo>
                  <a:cubicBezTo>
                    <a:pt x="55" y="174"/>
                    <a:pt x="56" y="175"/>
                    <a:pt x="56" y="176"/>
                  </a:cubicBezTo>
                  <a:cubicBezTo>
                    <a:pt x="56" y="177"/>
                    <a:pt x="59" y="179"/>
                    <a:pt x="56" y="177"/>
                  </a:cubicBezTo>
                  <a:cubicBezTo>
                    <a:pt x="53" y="175"/>
                    <a:pt x="56" y="177"/>
                    <a:pt x="52" y="174"/>
                  </a:cubicBezTo>
                  <a:cubicBezTo>
                    <a:pt x="49" y="171"/>
                    <a:pt x="48" y="173"/>
                    <a:pt x="46" y="171"/>
                  </a:cubicBezTo>
                  <a:cubicBezTo>
                    <a:pt x="45" y="169"/>
                    <a:pt x="47" y="175"/>
                    <a:pt x="44" y="168"/>
                  </a:cubicBezTo>
                  <a:cubicBezTo>
                    <a:pt x="41" y="160"/>
                    <a:pt x="40" y="161"/>
                    <a:pt x="39" y="159"/>
                  </a:cubicBezTo>
                  <a:cubicBezTo>
                    <a:pt x="39" y="157"/>
                    <a:pt x="39" y="159"/>
                    <a:pt x="37" y="155"/>
                  </a:cubicBezTo>
                  <a:cubicBezTo>
                    <a:pt x="35" y="151"/>
                    <a:pt x="37" y="154"/>
                    <a:pt x="35" y="151"/>
                  </a:cubicBezTo>
                  <a:cubicBezTo>
                    <a:pt x="33" y="149"/>
                    <a:pt x="33" y="152"/>
                    <a:pt x="32" y="148"/>
                  </a:cubicBezTo>
                  <a:cubicBezTo>
                    <a:pt x="31" y="143"/>
                    <a:pt x="31" y="146"/>
                    <a:pt x="30" y="141"/>
                  </a:cubicBezTo>
                  <a:cubicBezTo>
                    <a:pt x="28" y="136"/>
                    <a:pt x="31" y="136"/>
                    <a:pt x="28" y="133"/>
                  </a:cubicBezTo>
                  <a:cubicBezTo>
                    <a:pt x="25" y="131"/>
                    <a:pt x="25" y="132"/>
                    <a:pt x="24" y="131"/>
                  </a:cubicBezTo>
                  <a:cubicBezTo>
                    <a:pt x="23" y="129"/>
                    <a:pt x="25" y="130"/>
                    <a:pt x="22" y="126"/>
                  </a:cubicBezTo>
                  <a:cubicBezTo>
                    <a:pt x="20" y="122"/>
                    <a:pt x="16" y="120"/>
                    <a:pt x="16" y="113"/>
                  </a:cubicBezTo>
                  <a:cubicBezTo>
                    <a:pt x="16" y="105"/>
                    <a:pt x="16" y="104"/>
                    <a:pt x="16" y="104"/>
                  </a:cubicBezTo>
                  <a:cubicBezTo>
                    <a:pt x="16" y="104"/>
                    <a:pt x="13" y="101"/>
                    <a:pt x="14" y="97"/>
                  </a:cubicBezTo>
                  <a:cubicBezTo>
                    <a:pt x="15" y="92"/>
                    <a:pt x="16" y="94"/>
                    <a:pt x="15" y="92"/>
                  </a:cubicBezTo>
                  <a:cubicBezTo>
                    <a:pt x="15" y="91"/>
                    <a:pt x="14" y="91"/>
                    <a:pt x="13" y="89"/>
                  </a:cubicBezTo>
                  <a:cubicBezTo>
                    <a:pt x="12" y="88"/>
                    <a:pt x="12" y="88"/>
                    <a:pt x="11" y="87"/>
                  </a:cubicBezTo>
                  <a:cubicBezTo>
                    <a:pt x="11" y="86"/>
                    <a:pt x="11" y="83"/>
                    <a:pt x="11" y="83"/>
                  </a:cubicBezTo>
                  <a:cubicBezTo>
                    <a:pt x="10" y="84"/>
                    <a:pt x="10" y="84"/>
                    <a:pt x="10" y="84"/>
                  </a:cubicBezTo>
                  <a:cubicBezTo>
                    <a:pt x="10" y="84"/>
                    <a:pt x="0" y="182"/>
                    <a:pt x="97" y="197"/>
                  </a:cubicBezTo>
                  <a:cubicBezTo>
                    <a:pt x="97" y="197"/>
                    <a:pt x="75" y="192"/>
                    <a:pt x="73" y="187"/>
                  </a:cubicBezTo>
                  <a:cubicBezTo>
                    <a:pt x="73" y="187"/>
                    <a:pt x="72" y="183"/>
                    <a:pt x="73" y="183"/>
                  </a:cubicBezTo>
                  <a:cubicBezTo>
                    <a:pt x="74" y="183"/>
                    <a:pt x="76" y="184"/>
                    <a:pt x="77" y="183"/>
                  </a:cubicBezTo>
                  <a:cubicBezTo>
                    <a:pt x="79" y="181"/>
                    <a:pt x="80" y="180"/>
                    <a:pt x="80" y="180"/>
                  </a:cubicBezTo>
                  <a:cubicBezTo>
                    <a:pt x="80" y="182"/>
                    <a:pt x="80" y="182"/>
                    <a:pt x="80" y="182"/>
                  </a:cubicBezTo>
                  <a:cubicBezTo>
                    <a:pt x="80" y="182"/>
                    <a:pt x="79" y="182"/>
                    <a:pt x="83" y="181"/>
                  </a:cubicBezTo>
                  <a:cubicBezTo>
                    <a:pt x="88" y="181"/>
                    <a:pt x="88" y="181"/>
                    <a:pt x="89" y="181"/>
                  </a:cubicBezTo>
                  <a:cubicBezTo>
                    <a:pt x="91" y="180"/>
                    <a:pt x="93" y="176"/>
                    <a:pt x="94" y="178"/>
                  </a:cubicBezTo>
                  <a:cubicBezTo>
                    <a:pt x="95" y="181"/>
                    <a:pt x="93" y="180"/>
                    <a:pt x="95" y="181"/>
                  </a:cubicBezTo>
                  <a:cubicBezTo>
                    <a:pt x="97" y="181"/>
                    <a:pt x="101" y="180"/>
                    <a:pt x="101" y="180"/>
                  </a:cubicBezTo>
                  <a:cubicBezTo>
                    <a:pt x="101" y="180"/>
                    <a:pt x="108" y="181"/>
                    <a:pt x="108" y="180"/>
                  </a:cubicBezTo>
                  <a:cubicBezTo>
                    <a:pt x="109" y="179"/>
                    <a:pt x="109" y="178"/>
                    <a:pt x="110" y="178"/>
                  </a:cubicBezTo>
                  <a:cubicBezTo>
                    <a:pt x="111" y="178"/>
                    <a:pt x="112" y="180"/>
                    <a:pt x="112" y="180"/>
                  </a:cubicBezTo>
                  <a:cubicBezTo>
                    <a:pt x="108" y="182"/>
                    <a:pt x="108" y="182"/>
                    <a:pt x="108" y="182"/>
                  </a:cubicBezTo>
                  <a:cubicBezTo>
                    <a:pt x="105" y="185"/>
                    <a:pt x="105" y="185"/>
                    <a:pt x="105" y="185"/>
                  </a:cubicBezTo>
                  <a:cubicBezTo>
                    <a:pt x="105" y="185"/>
                    <a:pt x="103" y="185"/>
                    <a:pt x="105" y="186"/>
                  </a:cubicBezTo>
                  <a:cubicBezTo>
                    <a:pt x="106" y="187"/>
                    <a:pt x="107" y="187"/>
                    <a:pt x="108" y="187"/>
                  </a:cubicBezTo>
                  <a:cubicBezTo>
                    <a:pt x="110" y="187"/>
                    <a:pt x="114" y="190"/>
                    <a:pt x="115" y="188"/>
                  </a:cubicBezTo>
                  <a:cubicBezTo>
                    <a:pt x="116" y="186"/>
                    <a:pt x="116" y="186"/>
                    <a:pt x="117" y="185"/>
                  </a:cubicBezTo>
                  <a:cubicBezTo>
                    <a:pt x="117" y="184"/>
                    <a:pt x="117" y="182"/>
                    <a:pt x="119" y="182"/>
                  </a:cubicBezTo>
                  <a:cubicBezTo>
                    <a:pt x="120" y="182"/>
                    <a:pt x="122" y="183"/>
                    <a:pt x="122" y="183"/>
                  </a:cubicBezTo>
                  <a:cubicBezTo>
                    <a:pt x="121" y="186"/>
                    <a:pt x="121" y="186"/>
                    <a:pt x="121" y="186"/>
                  </a:cubicBezTo>
                  <a:cubicBezTo>
                    <a:pt x="121" y="186"/>
                    <a:pt x="123" y="186"/>
                    <a:pt x="125" y="186"/>
                  </a:cubicBezTo>
                  <a:cubicBezTo>
                    <a:pt x="126" y="186"/>
                    <a:pt x="126" y="188"/>
                    <a:pt x="128" y="186"/>
                  </a:cubicBezTo>
                  <a:cubicBezTo>
                    <a:pt x="129" y="184"/>
                    <a:pt x="129" y="184"/>
                    <a:pt x="131" y="184"/>
                  </a:cubicBezTo>
                  <a:cubicBezTo>
                    <a:pt x="133" y="184"/>
                    <a:pt x="135" y="183"/>
                    <a:pt x="136" y="183"/>
                  </a:cubicBezTo>
                  <a:cubicBezTo>
                    <a:pt x="136" y="184"/>
                    <a:pt x="138" y="184"/>
                    <a:pt x="139" y="184"/>
                  </a:cubicBezTo>
                  <a:cubicBezTo>
                    <a:pt x="139" y="184"/>
                    <a:pt x="143" y="186"/>
                    <a:pt x="143" y="186"/>
                  </a:cubicBezTo>
                  <a:cubicBezTo>
                    <a:pt x="144" y="185"/>
                    <a:pt x="148" y="186"/>
                    <a:pt x="148" y="186"/>
                  </a:cubicBezTo>
                  <a:cubicBezTo>
                    <a:pt x="148" y="186"/>
                    <a:pt x="137" y="196"/>
                    <a:pt x="113" y="197"/>
                  </a:cubicBezTo>
                  <a:cubicBezTo>
                    <a:pt x="113" y="197"/>
                    <a:pt x="167" y="199"/>
                    <a:pt x="197" y="146"/>
                  </a:cubicBezTo>
                  <a:cubicBezTo>
                    <a:pt x="228" y="94"/>
                    <a:pt x="206" y="26"/>
                    <a:pt x="137" y="3"/>
                  </a:cubicBezTo>
                  <a:cubicBezTo>
                    <a:pt x="137" y="3"/>
                    <a:pt x="189" y="22"/>
                    <a:pt x="203" y="71"/>
                  </a:cubicBezTo>
                  <a:cubicBezTo>
                    <a:pt x="202" y="72"/>
                    <a:pt x="202" y="72"/>
                    <a:pt x="202" y="72"/>
                  </a:cubicBezTo>
                  <a:cubicBezTo>
                    <a:pt x="201" y="71"/>
                    <a:pt x="201" y="72"/>
                    <a:pt x="200" y="69"/>
                  </a:cubicBezTo>
                  <a:cubicBezTo>
                    <a:pt x="199" y="67"/>
                    <a:pt x="199" y="68"/>
                    <a:pt x="199" y="66"/>
                  </a:cubicBezTo>
                  <a:cubicBezTo>
                    <a:pt x="198" y="64"/>
                    <a:pt x="198" y="65"/>
                    <a:pt x="197" y="64"/>
                  </a:cubicBezTo>
                  <a:cubicBezTo>
                    <a:pt x="195" y="62"/>
                    <a:pt x="195" y="62"/>
                    <a:pt x="194" y="61"/>
                  </a:cubicBezTo>
                  <a:cubicBezTo>
                    <a:pt x="193" y="61"/>
                    <a:pt x="192" y="58"/>
                    <a:pt x="192" y="57"/>
                  </a:cubicBezTo>
                  <a:cubicBezTo>
                    <a:pt x="191" y="56"/>
                    <a:pt x="189" y="55"/>
                    <a:pt x="188" y="55"/>
                  </a:cubicBezTo>
                  <a:cubicBezTo>
                    <a:pt x="187" y="55"/>
                    <a:pt x="188" y="54"/>
                    <a:pt x="187" y="55"/>
                  </a:cubicBezTo>
                  <a:cubicBezTo>
                    <a:pt x="187" y="56"/>
                    <a:pt x="189" y="58"/>
                    <a:pt x="189" y="58"/>
                  </a:cubicBezTo>
                  <a:cubicBezTo>
                    <a:pt x="189" y="62"/>
                    <a:pt x="189" y="62"/>
                    <a:pt x="189" y="62"/>
                  </a:cubicBezTo>
                  <a:cubicBezTo>
                    <a:pt x="189" y="62"/>
                    <a:pt x="190" y="65"/>
                    <a:pt x="190" y="66"/>
                  </a:cubicBezTo>
                  <a:cubicBezTo>
                    <a:pt x="190" y="67"/>
                    <a:pt x="189" y="70"/>
                    <a:pt x="189" y="70"/>
                  </a:cubicBezTo>
                  <a:cubicBezTo>
                    <a:pt x="189" y="70"/>
                    <a:pt x="188" y="72"/>
                    <a:pt x="187" y="73"/>
                  </a:cubicBezTo>
                  <a:cubicBezTo>
                    <a:pt x="186" y="73"/>
                    <a:pt x="181" y="74"/>
                    <a:pt x="181" y="74"/>
                  </a:cubicBezTo>
                  <a:cubicBezTo>
                    <a:pt x="181" y="74"/>
                    <a:pt x="179" y="72"/>
                    <a:pt x="179" y="71"/>
                  </a:cubicBezTo>
                  <a:cubicBezTo>
                    <a:pt x="178" y="69"/>
                    <a:pt x="175" y="69"/>
                    <a:pt x="174" y="68"/>
                  </a:cubicBezTo>
                  <a:cubicBezTo>
                    <a:pt x="174" y="67"/>
                    <a:pt x="175" y="66"/>
                    <a:pt x="173" y="64"/>
                  </a:cubicBezTo>
                  <a:cubicBezTo>
                    <a:pt x="172" y="62"/>
                    <a:pt x="173" y="63"/>
                    <a:pt x="172" y="61"/>
                  </a:cubicBezTo>
                  <a:cubicBezTo>
                    <a:pt x="170" y="59"/>
                    <a:pt x="170" y="59"/>
                    <a:pt x="170" y="59"/>
                  </a:cubicBezTo>
                  <a:cubicBezTo>
                    <a:pt x="170" y="59"/>
                    <a:pt x="166" y="58"/>
                    <a:pt x="167" y="60"/>
                  </a:cubicBezTo>
                  <a:cubicBezTo>
                    <a:pt x="168" y="63"/>
                    <a:pt x="167" y="65"/>
                    <a:pt x="168" y="65"/>
                  </a:cubicBezTo>
                  <a:cubicBezTo>
                    <a:pt x="169" y="66"/>
                    <a:pt x="170" y="65"/>
                    <a:pt x="171" y="67"/>
                  </a:cubicBezTo>
                  <a:cubicBezTo>
                    <a:pt x="172" y="69"/>
                    <a:pt x="172" y="70"/>
                    <a:pt x="172" y="71"/>
                  </a:cubicBezTo>
                  <a:cubicBezTo>
                    <a:pt x="173" y="71"/>
                    <a:pt x="173" y="74"/>
                    <a:pt x="174" y="75"/>
                  </a:cubicBezTo>
                  <a:cubicBezTo>
                    <a:pt x="175" y="75"/>
                    <a:pt x="178" y="75"/>
                    <a:pt x="178" y="76"/>
                  </a:cubicBezTo>
                  <a:cubicBezTo>
                    <a:pt x="177" y="77"/>
                    <a:pt x="176" y="78"/>
                    <a:pt x="178" y="79"/>
                  </a:cubicBezTo>
                  <a:cubicBezTo>
                    <a:pt x="179" y="79"/>
                    <a:pt x="179" y="80"/>
                    <a:pt x="180" y="80"/>
                  </a:cubicBezTo>
                  <a:cubicBezTo>
                    <a:pt x="181" y="80"/>
                    <a:pt x="181" y="80"/>
                    <a:pt x="182" y="79"/>
                  </a:cubicBezTo>
                  <a:cubicBezTo>
                    <a:pt x="184" y="79"/>
                    <a:pt x="186" y="79"/>
                    <a:pt x="186" y="79"/>
                  </a:cubicBezTo>
                  <a:cubicBezTo>
                    <a:pt x="186" y="79"/>
                    <a:pt x="188" y="80"/>
                    <a:pt x="188" y="81"/>
                  </a:cubicBezTo>
                  <a:cubicBezTo>
                    <a:pt x="188" y="82"/>
                    <a:pt x="187" y="86"/>
                    <a:pt x="187" y="86"/>
                  </a:cubicBezTo>
                  <a:cubicBezTo>
                    <a:pt x="185" y="90"/>
                    <a:pt x="185" y="90"/>
                    <a:pt x="185" y="90"/>
                  </a:cubicBezTo>
                  <a:cubicBezTo>
                    <a:pt x="185" y="90"/>
                    <a:pt x="185" y="97"/>
                    <a:pt x="184" y="97"/>
                  </a:cubicBezTo>
                  <a:cubicBezTo>
                    <a:pt x="183" y="97"/>
                    <a:pt x="182" y="100"/>
                    <a:pt x="181" y="100"/>
                  </a:cubicBezTo>
                  <a:cubicBezTo>
                    <a:pt x="180" y="101"/>
                    <a:pt x="180" y="105"/>
                    <a:pt x="180" y="105"/>
                  </a:cubicBezTo>
                  <a:cubicBezTo>
                    <a:pt x="178" y="108"/>
                    <a:pt x="178" y="108"/>
                    <a:pt x="178" y="108"/>
                  </a:cubicBezTo>
                  <a:cubicBezTo>
                    <a:pt x="178" y="108"/>
                    <a:pt x="178" y="111"/>
                    <a:pt x="178" y="112"/>
                  </a:cubicBezTo>
                  <a:cubicBezTo>
                    <a:pt x="178" y="113"/>
                    <a:pt x="179" y="117"/>
                    <a:pt x="178" y="119"/>
                  </a:cubicBezTo>
                  <a:cubicBezTo>
                    <a:pt x="178" y="121"/>
                    <a:pt x="175" y="122"/>
                    <a:pt x="175" y="122"/>
                  </a:cubicBezTo>
                  <a:cubicBezTo>
                    <a:pt x="175" y="122"/>
                    <a:pt x="179" y="126"/>
                    <a:pt x="177" y="126"/>
                  </a:cubicBezTo>
                  <a:cubicBezTo>
                    <a:pt x="175" y="127"/>
                    <a:pt x="173" y="129"/>
                    <a:pt x="173" y="130"/>
                  </a:cubicBezTo>
                  <a:cubicBezTo>
                    <a:pt x="172" y="131"/>
                    <a:pt x="172" y="132"/>
                    <a:pt x="171" y="132"/>
                  </a:cubicBezTo>
                  <a:cubicBezTo>
                    <a:pt x="170" y="133"/>
                    <a:pt x="168" y="133"/>
                    <a:pt x="168" y="134"/>
                  </a:cubicBezTo>
                  <a:cubicBezTo>
                    <a:pt x="168" y="134"/>
                    <a:pt x="168" y="137"/>
                    <a:pt x="168" y="137"/>
                  </a:cubicBezTo>
                  <a:cubicBezTo>
                    <a:pt x="164" y="142"/>
                    <a:pt x="164" y="142"/>
                    <a:pt x="164" y="142"/>
                  </a:cubicBezTo>
                  <a:cubicBezTo>
                    <a:pt x="160" y="146"/>
                    <a:pt x="160" y="146"/>
                    <a:pt x="160" y="146"/>
                  </a:cubicBezTo>
                  <a:cubicBezTo>
                    <a:pt x="160" y="146"/>
                    <a:pt x="160" y="149"/>
                    <a:pt x="159" y="149"/>
                  </a:cubicBezTo>
                  <a:cubicBezTo>
                    <a:pt x="158" y="149"/>
                    <a:pt x="153" y="151"/>
                    <a:pt x="152" y="152"/>
                  </a:cubicBezTo>
                  <a:cubicBezTo>
                    <a:pt x="152" y="152"/>
                    <a:pt x="148" y="154"/>
                    <a:pt x="147" y="154"/>
                  </a:cubicBezTo>
                  <a:cubicBezTo>
                    <a:pt x="146" y="154"/>
                    <a:pt x="148" y="157"/>
                    <a:pt x="146" y="154"/>
                  </a:cubicBezTo>
                  <a:cubicBezTo>
                    <a:pt x="144" y="151"/>
                    <a:pt x="145" y="153"/>
                    <a:pt x="144" y="149"/>
                  </a:cubicBezTo>
                  <a:cubicBezTo>
                    <a:pt x="142" y="145"/>
                    <a:pt x="142" y="148"/>
                    <a:pt x="142" y="145"/>
                  </a:cubicBezTo>
                  <a:cubicBezTo>
                    <a:pt x="142" y="143"/>
                    <a:pt x="142" y="145"/>
                    <a:pt x="142" y="143"/>
                  </a:cubicBezTo>
                  <a:cubicBezTo>
                    <a:pt x="142" y="140"/>
                    <a:pt x="143" y="142"/>
                    <a:pt x="141" y="139"/>
                  </a:cubicBezTo>
                  <a:cubicBezTo>
                    <a:pt x="140" y="136"/>
                    <a:pt x="140" y="137"/>
                    <a:pt x="138" y="135"/>
                  </a:cubicBezTo>
                  <a:cubicBezTo>
                    <a:pt x="136" y="133"/>
                    <a:pt x="135" y="135"/>
                    <a:pt x="136" y="132"/>
                  </a:cubicBezTo>
                  <a:cubicBezTo>
                    <a:pt x="137" y="129"/>
                    <a:pt x="137" y="132"/>
                    <a:pt x="137" y="129"/>
                  </a:cubicBezTo>
                  <a:cubicBezTo>
                    <a:pt x="138" y="126"/>
                    <a:pt x="137" y="125"/>
                    <a:pt x="139" y="124"/>
                  </a:cubicBezTo>
                  <a:cubicBezTo>
                    <a:pt x="141" y="123"/>
                    <a:pt x="142" y="122"/>
                    <a:pt x="142" y="121"/>
                  </a:cubicBezTo>
                  <a:cubicBezTo>
                    <a:pt x="142" y="119"/>
                    <a:pt x="142" y="118"/>
                    <a:pt x="142" y="117"/>
                  </a:cubicBezTo>
                  <a:cubicBezTo>
                    <a:pt x="141" y="116"/>
                    <a:pt x="139" y="114"/>
                    <a:pt x="139" y="113"/>
                  </a:cubicBezTo>
                  <a:cubicBezTo>
                    <a:pt x="139" y="112"/>
                    <a:pt x="139" y="113"/>
                    <a:pt x="137" y="111"/>
                  </a:cubicBezTo>
                  <a:cubicBezTo>
                    <a:pt x="136" y="109"/>
                    <a:pt x="135" y="108"/>
                    <a:pt x="135" y="108"/>
                  </a:cubicBezTo>
                  <a:cubicBezTo>
                    <a:pt x="135" y="108"/>
                    <a:pt x="135" y="103"/>
                    <a:pt x="135" y="101"/>
                  </a:cubicBezTo>
                  <a:cubicBezTo>
                    <a:pt x="135" y="99"/>
                    <a:pt x="134" y="102"/>
                    <a:pt x="135" y="99"/>
                  </a:cubicBezTo>
                  <a:cubicBezTo>
                    <a:pt x="135" y="96"/>
                    <a:pt x="135" y="94"/>
                    <a:pt x="135" y="94"/>
                  </a:cubicBezTo>
                  <a:cubicBezTo>
                    <a:pt x="135" y="94"/>
                    <a:pt x="132" y="92"/>
                    <a:pt x="131" y="92"/>
                  </a:cubicBezTo>
                  <a:cubicBezTo>
                    <a:pt x="129" y="92"/>
                    <a:pt x="129" y="94"/>
                    <a:pt x="127" y="93"/>
                  </a:cubicBezTo>
                  <a:cubicBezTo>
                    <a:pt x="125" y="91"/>
                    <a:pt x="126" y="90"/>
                    <a:pt x="125" y="89"/>
                  </a:cubicBezTo>
                  <a:cubicBezTo>
                    <a:pt x="124" y="89"/>
                    <a:pt x="123" y="89"/>
                    <a:pt x="122" y="90"/>
                  </a:cubicBezTo>
                  <a:cubicBezTo>
                    <a:pt x="121" y="91"/>
                    <a:pt x="118" y="91"/>
                    <a:pt x="116" y="91"/>
                  </a:cubicBezTo>
                  <a:cubicBezTo>
                    <a:pt x="114" y="92"/>
                    <a:pt x="113" y="92"/>
                    <a:pt x="110" y="92"/>
                  </a:cubicBezTo>
                  <a:cubicBezTo>
                    <a:pt x="108" y="92"/>
                    <a:pt x="104" y="93"/>
                    <a:pt x="102" y="92"/>
                  </a:cubicBezTo>
                  <a:cubicBezTo>
                    <a:pt x="100" y="91"/>
                    <a:pt x="100" y="92"/>
                    <a:pt x="99" y="90"/>
                  </a:cubicBezTo>
                  <a:cubicBezTo>
                    <a:pt x="98" y="88"/>
                    <a:pt x="99" y="88"/>
                    <a:pt x="97" y="87"/>
                  </a:cubicBezTo>
                  <a:cubicBezTo>
                    <a:pt x="95" y="86"/>
                    <a:pt x="94" y="87"/>
                    <a:pt x="94" y="85"/>
                  </a:cubicBezTo>
                  <a:cubicBezTo>
                    <a:pt x="94" y="82"/>
                    <a:pt x="95" y="83"/>
                    <a:pt x="93" y="81"/>
                  </a:cubicBezTo>
                  <a:cubicBezTo>
                    <a:pt x="92" y="79"/>
                    <a:pt x="94" y="82"/>
                    <a:pt x="92" y="79"/>
                  </a:cubicBezTo>
                  <a:cubicBezTo>
                    <a:pt x="89" y="76"/>
                    <a:pt x="88" y="79"/>
                    <a:pt x="89" y="76"/>
                  </a:cubicBezTo>
                  <a:cubicBezTo>
                    <a:pt x="90" y="74"/>
                    <a:pt x="91" y="75"/>
                    <a:pt x="91" y="73"/>
                  </a:cubicBezTo>
                  <a:cubicBezTo>
                    <a:pt x="91" y="70"/>
                    <a:pt x="95" y="74"/>
                    <a:pt x="92" y="68"/>
                  </a:cubicBezTo>
                  <a:cubicBezTo>
                    <a:pt x="90" y="63"/>
                    <a:pt x="89" y="64"/>
                    <a:pt x="92" y="60"/>
                  </a:cubicBezTo>
                  <a:cubicBezTo>
                    <a:pt x="94" y="55"/>
                    <a:pt x="97" y="54"/>
                    <a:pt x="98" y="53"/>
                  </a:cubicBezTo>
                  <a:cubicBezTo>
                    <a:pt x="98" y="52"/>
                    <a:pt x="99" y="50"/>
                    <a:pt x="100" y="49"/>
                  </a:cubicBezTo>
                  <a:cubicBezTo>
                    <a:pt x="101" y="48"/>
                    <a:pt x="100" y="48"/>
                    <a:pt x="102" y="48"/>
                  </a:cubicBezTo>
                  <a:cubicBezTo>
                    <a:pt x="104" y="48"/>
                    <a:pt x="107" y="47"/>
                    <a:pt x="108" y="46"/>
                  </a:cubicBezTo>
                  <a:cubicBezTo>
                    <a:pt x="109" y="45"/>
                    <a:pt x="111" y="42"/>
                    <a:pt x="112" y="42"/>
                  </a:cubicBezTo>
                  <a:cubicBezTo>
                    <a:pt x="113" y="42"/>
                    <a:pt x="113" y="42"/>
                    <a:pt x="115" y="42"/>
                  </a:cubicBezTo>
                  <a:cubicBezTo>
                    <a:pt x="117" y="41"/>
                    <a:pt x="117" y="41"/>
                    <a:pt x="119" y="41"/>
                  </a:cubicBezTo>
                  <a:cubicBezTo>
                    <a:pt x="120" y="41"/>
                    <a:pt x="117" y="42"/>
                    <a:pt x="121" y="41"/>
                  </a:cubicBezTo>
                  <a:cubicBezTo>
                    <a:pt x="125" y="40"/>
                    <a:pt x="124" y="40"/>
                    <a:pt x="125" y="40"/>
                  </a:cubicBezTo>
                  <a:cubicBezTo>
                    <a:pt x="126" y="40"/>
                    <a:pt x="126" y="41"/>
                    <a:pt x="127" y="41"/>
                  </a:cubicBezTo>
                  <a:cubicBezTo>
                    <a:pt x="129" y="41"/>
                    <a:pt x="129" y="38"/>
                    <a:pt x="129" y="41"/>
                  </a:cubicBezTo>
                  <a:cubicBezTo>
                    <a:pt x="129" y="45"/>
                    <a:pt x="128" y="46"/>
                    <a:pt x="130" y="46"/>
                  </a:cubicBezTo>
                  <a:cubicBezTo>
                    <a:pt x="133" y="47"/>
                    <a:pt x="130" y="47"/>
                    <a:pt x="133" y="47"/>
                  </a:cubicBezTo>
                  <a:cubicBezTo>
                    <a:pt x="136" y="47"/>
                    <a:pt x="135" y="47"/>
                    <a:pt x="137" y="48"/>
                  </a:cubicBezTo>
                  <a:cubicBezTo>
                    <a:pt x="138" y="48"/>
                    <a:pt x="139" y="49"/>
                    <a:pt x="141" y="49"/>
                  </a:cubicBezTo>
                  <a:cubicBezTo>
                    <a:pt x="143" y="49"/>
                    <a:pt x="140" y="52"/>
                    <a:pt x="143" y="49"/>
                  </a:cubicBezTo>
                  <a:cubicBezTo>
                    <a:pt x="146" y="46"/>
                    <a:pt x="141" y="46"/>
                    <a:pt x="146" y="46"/>
                  </a:cubicBezTo>
                  <a:cubicBezTo>
                    <a:pt x="151" y="47"/>
                    <a:pt x="152" y="48"/>
                    <a:pt x="153" y="48"/>
                  </a:cubicBezTo>
                  <a:cubicBezTo>
                    <a:pt x="154" y="47"/>
                    <a:pt x="154" y="48"/>
                    <a:pt x="156" y="47"/>
                  </a:cubicBezTo>
                  <a:cubicBezTo>
                    <a:pt x="159" y="46"/>
                    <a:pt x="159" y="46"/>
                    <a:pt x="160" y="46"/>
                  </a:cubicBezTo>
                  <a:cubicBezTo>
                    <a:pt x="161" y="47"/>
                    <a:pt x="161" y="49"/>
                    <a:pt x="162" y="47"/>
                  </a:cubicBezTo>
                  <a:cubicBezTo>
                    <a:pt x="163" y="45"/>
                    <a:pt x="165" y="45"/>
                    <a:pt x="162" y="44"/>
                  </a:cubicBezTo>
                  <a:cubicBezTo>
                    <a:pt x="159" y="42"/>
                    <a:pt x="158" y="44"/>
                    <a:pt x="158" y="42"/>
                  </a:cubicBezTo>
                  <a:cubicBezTo>
                    <a:pt x="157" y="40"/>
                    <a:pt x="160" y="41"/>
                    <a:pt x="157" y="40"/>
                  </a:cubicBezTo>
                  <a:cubicBezTo>
                    <a:pt x="154" y="40"/>
                    <a:pt x="155" y="40"/>
                    <a:pt x="153" y="39"/>
                  </a:cubicBezTo>
                  <a:cubicBezTo>
                    <a:pt x="151" y="38"/>
                    <a:pt x="149" y="41"/>
                    <a:pt x="148" y="39"/>
                  </a:cubicBezTo>
                  <a:cubicBezTo>
                    <a:pt x="147" y="37"/>
                    <a:pt x="143" y="41"/>
                    <a:pt x="147" y="37"/>
                  </a:cubicBezTo>
                  <a:cubicBezTo>
                    <a:pt x="151" y="34"/>
                    <a:pt x="149" y="32"/>
                    <a:pt x="152" y="33"/>
                  </a:cubicBezTo>
                  <a:cubicBezTo>
                    <a:pt x="155" y="34"/>
                    <a:pt x="154" y="36"/>
                    <a:pt x="155" y="35"/>
                  </a:cubicBezTo>
                  <a:cubicBezTo>
                    <a:pt x="157" y="33"/>
                    <a:pt x="160" y="32"/>
                    <a:pt x="157" y="30"/>
                  </a:cubicBezTo>
                  <a:cubicBezTo>
                    <a:pt x="154" y="28"/>
                    <a:pt x="156" y="29"/>
                    <a:pt x="153" y="28"/>
                  </a:cubicBezTo>
                  <a:cubicBezTo>
                    <a:pt x="150" y="26"/>
                    <a:pt x="147" y="33"/>
                    <a:pt x="146" y="32"/>
                  </a:cubicBezTo>
                  <a:cubicBezTo>
                    <a:pt x="145" y="31"/>
                    <a:pt x="144" y="30"/>
                    <a:pt x="143" y="31"/>
                  </a:cubicBezTo>
                  <a:cubicBezTo>
                    <a:pt x="142" y="31"/>
                    <a:pt x="142" y="34"/>
                    <a:pt x="142" y="36"/>
                  </a:cubicBezTo>
                  <a:cubicBezTo>
                    <a:pt x="142" y="38"/>
                    <a:pt x="143" y="38"/>
                    <a:pt x="140" y="37"/>
                  </a:cubicBezTo>
                  <a:cubicBezTo>
                    <a:pt x="137" y="35"/>
                    <a:pt x="144" y="36"/>
                    <a:pt x="137" y="33"/>
                  </a:cubicBezTo>
                  <a:cubicBezTo>
                    <a:pt x="130" y="31"/>
                    <a:pt x="128" y="31"/>
                    <a:pt x="127" y="32"/>
                  </a:cubicBezTo>
                  <a:cubicBezTo>
                    <a:pt x="126" y="33"/>
                    <a:pt x="125" y="33"/>
                    <a:pt x="124" y="34"/>
                  </a:cubicBezTo>
                  <a:cubicBezTo>
                    <a:pt x="123" y="35"/>
                    <a:pt x="126" y="36"/>
                    <a:pt x="123" y="35"/>
                  </a:cubicBezTo>
                  <a:cubicBezTo>
                    <a:pt x="120" y="33"/>
                    <a:pt x="118" y="35"/>
                    <a:pt x="118" y="35"/>
                  </a:cubicBezTo>
                  <a:cubicBezTo>
                    <a:pt x="118" y="35"/>
                    <a:pt x="117" y="35"/>
                    <a:pt x="116" y="36"/>
                  </a:cubicBezTo>
                  <a:cubicBezTo>
                    <a:pt x="114" y="37"/>
                    <a:pt x="112" y="38"/>
                    <a:pt x="111" y="37"/>
                  </a:cubicBezTo>
                  <a:cubicBezTo>
                    <a:pt x="109" y="37"/>
                    <a:pt x="106" y="38"/>
                    <a:pt x="109" y="34"/>
                  </a:cubicBezTo>
                  <a:cubicBezTo>
                    <a:pt x="111" y="31"/>
                    <a:pt x="109" y="33"/>
                    <a:pt x="113" y="31"/>
                  </a:cubicBezTo>
                  <a:cubicBezTo>
                    <a:pt x="117" y="30"/>
                    <a:pt x="123" y="29"/>
                    <a:pt x="118" y="28"/>
                  </a:cubicBezTo>
                  <a:cubicBezTo>
                    <a:pt x="113" y="27"/>
                    <a:pt x="121" y="27"/>
                    <a:pt x="114" y="24"/>
                  </a:cubicBezTo>
                  <a:cubicBezTo>
                    <a:pt x="107" y="21"/>
                    <a:pt x="107" y="25"/>
                    <a:pt x="107" y="21"/>
                  </a:cubicBezTo>
                  <a:cubicBezTo>
                    <a:pt x="108" y="16"/>
                    <a:pt x="107" y="16"/>
                    <a:pt x="106" y="16"/>
                  </a:cubicBezTo>
                  <a:cubicBezTo>
                    <a:pt x="104" y="16"/>
                    <a:pt x="100" y="17"/>
                    <a:pt x="98" y="18"/>
                  </a:cubicBezTo>
                  <a:cubicBezTo>
                    <a:pt x="97" y="18"/>
                    <a:pt x="99" y="19"/>
                    <a:pt x="96" y="17"/>
                  </a:cubicBezTo>
                  <a:cubicBezTo>
                    <a:pt x="92" y="15"/>
                    <a:pt x="91" y="18"/>
                    <a:pt x="92" y="15"/>
                  </a:cubicBezTo>
                  <a:cubicBezTo>
                    <a:pt x="94" y="13"/>
                    <a:pt x="94" y="12"/>
                    <a:pt x="96" y="11"/>
                  </a:cubicBezTo>
                  <a:cubicBezTo>
                    <a:pt x="98" y="9"/>
                    <a:pt x="97" y="3"/>
                    <a:pt x="102" y="5"/>
                  </a:cubicBezTo>
                  <a:cubicBezTo>
                    <a:pt x="106" y="8"/>
                    <a:pt x="105" y="7"/>
                    <a:pt x="108" y="7"/>
                  </a:cubicBezTo>
                  <a:cubicBezTo>
                    <a:pt x="112" y="7"/>
                    <a:pt x="114" y="7"/>
                    <a:pt x="114" y="6"/>
                  </a:cubicBezTo>
                  <a:cubicBezTo>
                    <a:pt x="114" y="5"/>
                    <a:pt x="109" y="3"/>
                    <a:pt x="109" y="3"/>
                  </a:cubicBezTo>
                  <a:cubicBezTo>
                    <a:pt x="109" y="3"/>
                    <a:pt x="108" y="4"/>
                    <a:pt x="109" y="3"/>
                  </a:cubicBezTo>
                  <a:cubicBezTo>
                    <a:pt x="109" y="2"/>
                    <a:pt x="110" y="1"/>
                    <a:pt x="110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96" y="0"/>
                    <a:pt x="9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55" name="Freeform 41"/>
          <p:cNvSpPr>
            <a:spLocks noEditPoints="1"/>
          </p:cNvSpPr>
          <p:nvPr/>
        </p:nvSpPr>
        <p:spPr bwMode="auto">
          <a:xfrm>
            <a:off x="7346218" y="4024240"/>
            <a:ext cx="451948" cy="411775"/>
          </a:xfrm>
          <a:custGeom>
            <a:avLst/>
            <a:gdLst>
              <a:gd name="T0" fmla="*/ 116 w 196"/>
              <a:gd name="T1" fmla="*/ 2 h 179"/>
              <a:gd name="T2" fmla="*/ 98 w 196"/>
              <a:gd name="T3" fmla="*/ 0 h 179"/>
              <a:gd name="T4" fmla="*/ 98 w 196"/>
              <a:gd name="T5" fmla="*/ 17 h 179"/>
              <a:gd name="T6" fmla="*/ 113 w 196"/>
              <a:gd name="T7" fmla="*/ 18 h 179"/>
              <a:gd name="T8" fmla="*/ 169 w 196"/>
              <a:gd name="T9" fmla="*/ 105 h 179"/>
              <a:gd name="T10" fmla="*/ 98 w 196"/>
              <a:gd name="T11" fmla="*/ 163 h 179"/>
              <a:gd name="T12" fmla="*/ 98 w 196"/>
              <a:gd name="T13" fmla="*/ 179 h 179"/>
              <a:gd name="T14" fmla="*/ 185 w 196"/>
              <a:gd name="T15" fmla="*/ 108 h 179"/>
              <a:gd name="T16" fmla="*/ 116 w 196"/>
              <a:gd name="T17" fmla="*/ 2 h 179"/>
              <a:gd name="T18" fmla="*/ 98 w 196"/>
              <a:gd name="T19" fmla="*/ 0 h 179"/>
              <a:gd name="T20" fmla="*/ 10 w 196"/>
              <a:gd name="T21" fmla="*/ 71 h 179"/>
              <a:gd name="T22" fmla="*/ 79 w 196"/>
              <a:gd name="T23" fmla="*/ 177 h 179"/>
              <a:gd name="T24" fmla="*/ 98 w 196"/>
              <a:gd name="T25" fmla="*/ 179 h 179"/>
              <a:gd name="T26" fmla="*/ 98 w 196"/>
              <a:gd name="T27" fmla="*/ 163 h 179"/>
              <a:gd name="T28" fmla="*/ 83 w 196"/>
              <a:gd name="T29" fmla="*/ 161 h 179"/>
              <a:gd name="T30" fmla="*/ 83 w 196"/>
              <a:gd name="T31" fmla="*/ 161 h 179"/>
              <a:gd name="T32" fmla="*/ 26 w 196"/>
              <a:gd name="T33" fmla="*/ 75 h 179"/>
              <a:gd name="T34" fmla="*/ 98 w 196"/>
              <a:gd name="T35" fmla="*/ 17 h 179"/>
              <a:gd name="T36" fmla="*/ 98 w 196"/>
              <a:gd name="T37" fmla="*/ 0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96" h="179">
                <a:moveTo>
                  <a:pt x="116" y="2"/>
                </a:moveTo>
                <a:cubicBezTo>
                  <a:pt x="110" y="1"/>
                  <a:pt x="104" y="0"/>
                  <a:pt x="98" y="0"/>
                </a:cubicBezTo>
                <a:cubicBezTo>
                  <a:pt x="98" y="17"/>
                  <a:pt x="98" y="17"/>
                  <a:pt x="98" y="17"/>
                </a:cubicBezTo>
                <a:cubicBezTo>
                  <a:pt x="103" y="17"/>
                  <a:pt x="108" y="17"/>
                  <a:pt x="113" y="18"/>
                </a:cubicBezTo>
                <a:cubicBezTo>
                  <a:pt x="152" y="27"/>
                  <a:pt x="177" y="65"/>
                  <a:pt x="169" y="105"/>
                </a:cubicBezTo>
                <a:cubicBezTo>
                  <a:pt x="162" y="139"/>
                  <a:pt x="131" y="163"/>
                  <a:pt x="98" y="163"/>
                </a:cubicBezTo>
                <a:cubicBezTo>
                  <a:pt x="98" y="179"/>
                  <a:pt x="98" y="179"/>
                  <a:pt x="98" y="179"/>
                </a:cubicBezTo>
                <a:cubicBezTo>
                  <a:pt x="139" y="179"/>
                  <a:pt x="177" y="150"/>
                  <a:pt x="185" y="108"/>
                </a:cubicBezTo>
                <a:cubicBezTo>
                  <a:pt x="196" y="60"/>
                  <a:pt x="165" y="12"/>
                  <a:pt x="116" y="2"/>
                </a:cubicBezTo>
                <a:close/>
                <a:moveTo>
                  <a:pt x="98" y="0"/>
                </a:moveTo>
                <a:cubicBezTo>
                  <a:pt x="56" y="0"/>
                  <a:pt x="19" y="29"/>
                  <a:pt x="10" y="71"/>
                </a:cubicBezTo>
                <a:cubicBezTo>
                  <a:pt x="0" y="120"/>
                  <a:pt x="31" y="167"/>
                  <a:pt x="79" y="177"/>
                </a:cubicBezTo>
                <a:cubicBezTo>
                  <a:pt x="85" y="179"/>
                  <a:pt x="92" y="179"/>
                  <a:pt x="98" y="179"/>
                </a:cubicBezTo>
                <a:cubicBezTo>
                  <a:pt x="98" y="163"/>
                  <a:pt x="98" y="163"/>
                  <a:pt x="98" y="163"/>
                </a:cubicBezTo>
                <a:cubicBezTo>
                  <a:pt x="93" y="163"/>
                  <a:pt x="88" y="162"/>
                  <a:pt x="83" y="161"/>
                </a:cubicBezTo>
                <a:cubicBezTo>
                  <a:pt x="83" y="161"/>
                  <a:pt x="83" y="161"/>
                  <a:pt x="83" y="161"/>
                </a:cubicBezTo>
                <a:cubicBezTo>
                  <a:pt x="43" y="153"/>
                  <a:pt x="18" y="114"/>
                  <a:pt x="26" y="75"/>
                </a:cubicBezTo>
                <a:cubicBezTo>
                  <a:pt x="33" y="40"/>
                  <a:pt x="64" y="17"/>
                  <a:pt x="98" y="17"/>
                </a:cubicBezTo>
                <a:lnTo>
                  <a:pt x="98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56" name="Freeform 42"/>
          <p:cNvSpPr>
            <a:spLocks/>
          </p:cNvSpPr>
          <p:nvPr/>
        </p:nvSpPr>
        <p:spPr bwMode="auto">
          <a:xfrm>
            <a:off x="7463390" y="4404211"/>
            <a:ext cx="97085" cy="209236"/>
          </a:xfrm>
          <a:custGeom>
            <a:avLst/>
            <a:gdLst>
              <a:gd name="T0" fmla="*/ 33 w 58"/>
              <a:gd name="T1" fmla="*/ 125 h 125"/>
              <a:gd name="T2" fmla="*/ 0 w 58"/>
              <a:gd name="T3" fmla="*/ 118 h 125"/>
              <a:gd name="T4" fmla="*/ 25 w 58"/>
              <a:gd name="T5" fmla="*/ 0 h 125"/>
              <a:gd name="T6" fmla="*/ 58 w 58"/>
              <a:gd name="T7" fmla="*/ 7 h 125"/>
              <a:gd name="T8" fmla="*/ 33 w 58"/>
              <a:gd name="T9" fmla="*/ 125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" h="125">
                <a:moveTo>
                  <a:pt x="33" y="125"/>
                </a:moveTo>
                <a:lnTo>
                  <a:pt x="0" y="118"/>
                </a:lnTo>
                <a:lnTo>
                  <a:pt x="25" y="0"/>
                </a:lnTo>
                <a:lnTo>
                  <a:pt x="58" y="7"/>
                </a:lnTo>
                <a:lnTo>
                  <a:pt x="33" y="125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57" name="Freeform 43"/>
          <p:cNvSpPr>
            <a:spLocks/>
          </p:cNvSpPr>
          <p:nvPr/>
        </p:nvSpPr>
        <p:spPr bwMode="auto">
          <a:xfrm>
            <a:off x="7423217" y="4467818"/>
            <a:ext cx="137258" cy="282886"/>
          </a:xfrm>
          <a:custGeom>
            <a:avLst/>
            <a:gdLst>
              <a:gd name="T0" fmla="*/ 40 w 60"/>
              <a:gd name="T1" fmla="*/ 106 h 123"/>
              <a:gd name="T2" fmla="*/ 18 w 60"/>
              <a:gd name="T3" fmla="*/ 121 h 123"/>
              <a:gd name="T4" fmla="*/ 3 w 60"/>
              <a:gd name="T5" fmla="*/ 98 h 123"/>
              <a:gd name="T6" fmla="*/ 20 w 60"/>
              <a:gd name="T7" fmla="*/ 17 h 123"/>
              <a:gd name="T8" fmla="*/ 42 w 60"/>
              <a:gd name="T9" fmla="*/ 2 h 123"/>
              <a:gd name="T10" fmla="*/ 57 w 60"/>
              <a:gd name="T11" fmla="*/ 25 h 123"/>
              <a:gd name="T12" fmla="*/ 40 w 60"/>
              <a:gd name="T13" fmla="*/ 106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0" h="123">
                <a:moveTo>
                  <a:pt x="40" y="106"/>
                </a:moveTo>
                <a:cubicBezTo>
                  <a:pt x="38" y="116"/>
                  <a:pt x="28" y="123"/>
                  <a:pt x="18" y="121"/>
                </a:cubicBezTo>
                <a:cubicBezTo>
                  <a:pt x="7" y="118"/>
                  <a:pt x="0" y="108"/>
                  <a:pt x="3" y="98"/>
                </a:cubicBezTo>
                <a:cubicBezTo>
                  <a:pt x="20" y="17"/>
                  <a:pt x="20" y="17"/>
                  <a:pt x="20" y="17"/>
                </a:cubicBezTo>
                <a:cubicBezTo>
                  <a:pt x="22" y="6"/>
                  <a:pt x="32" y="0"/>
                  <a:pt x="42" y="2"/>
                </a:cubicBezTo>
                <a:cubicBezTo>
                  <a:pt x="53" y="4"/>
                  <a:pt x="60" y="14"/>
                  <a:pt x="57" y="25"/>
                </a:cubicBezTo>
                <a:lnTo>
                  <a:pt x="40" y="106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58" name="Freeform 44"/>
          <p:cNvSpPr>
            <a:spLocks/>
          </p:cNvSpPr>
          <p:nvPr/>
        </p:nvSpPr>
        <p:spPr bwMode="auto">
          <a:xfrm>
            <a:off x="6169479" y="1299162"/>
            <a:ext cx="552381" cy="505512"/>
          </a:xfrm>
          <a:custGeom>
            <a:avLst/>
            <a:gdLst>
              <a:gd name="T0" fmla="*/ 117 w 240"/>
              <a:gd name="T1" fmla="*/ 220 h 220"/>
              <a:gd name="T2" fmla="*/ 0 w 240"/>
              <a:gd name="T3" fmla="*/ 219 h 220"/>
              <a:gd name="T4" fmla="*/ 0 w 240"/>
              <a:gd name="T5" fmla="*/ 44 h 220"/>
              <a:gd name="T6" fmla="*/ 120 w 240"/>
              <a:gd name="T7" fmla="*/ 44 h 220"/>
              <a:gd name="T8" fmla="*/ 240 w 240"/>
              <a:gd name="T9" fmla="*/ 44 h 220"/>
              <a:gd name="T10" fmla="*/ 240 w 240"/>
              <a:gd name="T11" fmla="*/ 219 h 220"/>
              <a:gd name="T12" fmla="*/ 117 w 240"/>
              <a:gd name="T13" fmla="*/ 220 h 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0" h="220">
                <a:moveTo>
                  <a:pt x="117" y="220"/>
                </a:moveTo>
                <a:cubicBezTo>
                  <a:pt x="117" y="220"/>
                  <a:pt x="76" y="179"/>
                  <a:pt x="0" y="219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44"/>
                  <a:pt x="78" y="0"/>
                  <a:pt x="120" y="44"/>
                </a:cubicBezTo>
                <a:cubicBezTo>
                  <a:pt x="240" y="44"/>
                  <a:pt x="240" y="44"/>
                  <a:pt x="240" y="44"/>
                </a:cubicBezTo>
                <a:cubicBezTo>
                  <a:pt x="240" y="219"/>
                  <a:pt x="240" y="219"/>
                  <a:pt x="240" y="219"/>
                </a:cubicBezTo>
                <a:lnTo>
                  <a:pt x="117" y="22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59" name="Freeform 45"/>
          <p:cNvSpPr>
            <a:spLocks noEditPoints="1"/>
          </p:cNvSpPr>
          <p:nvPr/>
        </p:nvSpPr>
        <p:spPr bwMode="auto">
          <a:xfrm>
            <a:off x="6005439" y="4104586"/>
            <a:ext cx="672900" cy="557403"/>
          </a:xfrm>
          <a:custGeom>
            <a:avLst/>
            <a:gdLst>
              <a:gd name="T0" fmla="*/ 199 w 293"/>
              <a:gd name="T1" fmla="*/ 192 h 242"/>
              <a:gd name="T2" fmla="*/ 219 w 293"/>
              <a:gd name="T3" fmla="*/ 205 h 242"/>
              <a:gd name="T4" fmla="*/ 219 w 293"/>
              <a:gd name="T5" fmla="*/ 214 h 242"/>
              <a:gd name="T6" fmla="*/ 199 w 293"/>
              <a:gd name="T7" fmla="*/ 214 h 242"/>
              <a:gd name="T8" fmla="*/ 219 w 293"/>
              <a:gd name="T9" fmla="*/ 242 h 242"/>
              <a:gd name="T10" fmla="*/ 242 w 293"/>
              <a:gd name="T11" fmla="*/ 216 h 242"/>
              <a:gd name="T12" fmla="*/ 199 w 293"/>
              <a:gd name="T13" fmla="*/ 170 h 242"/>
              <a:gd name="T14" fmla="*/ 293 w 293"/>
              <a:gd name="T15" fmla="*/ 147 h 242"/>
              <a:gd name="T16" fmla="*/ 269 w 293"/>
              <a:gd name="T17" fmla="*/ 0 h 242"/>
              <a:gd name="T18" fmla="*/ 199 w 293"/>
              <a:gd name="T19" fmla="*/ 16 h 242"/>
              <a:gd name="T20" fmla="*/ 275 w 293"/>
              <a:gd name="T21" fmla="*/ 35 h 242"/>
              <a:gd name="T22" fmla="*/ 256 w 293"/>
              <a:gd name="T23" fmla="*/ 154 h 242"/>
              <a:gd name="T24" fmla="*/ 199 w 293"/>
              <a:gd name="T25" fmla="*/ 170 h 242"/>
              <a:gd name="T26" fmla="*/ 175 w 293"/>
              <a:gd name="T27" fmla="*/ 192 h 242"/>
              <a:gd name="T28" fmla="*/ 199 w 293"/>
              <a:gd name="T29" fmla="*/ 170 h 242"/>
              <a:gd name="T30" fmla="*/ 146 w 293"/>
              <a:gd name="T31" fmla="*/ 154 h 242"/>
              <a:gd name="T32" fmla="*/ 199 w 293"/>
              <a:gd name="T33" fmla="*/ 242 h 242"/>
              <a:gd name="T34" fmla="*/ 179 w 293"/>
              <a:gd name="T35" fmla="*/ 214 h 242"/>
              <a:gd name="T36" fmla="*/ 179 w 293"/>
              <a:gd name="T37" fmla="*/ 205 h 242"/>
              <a:gd name="T38" fmla="*/ 199 w 293"/>
              <a:gd name="T39" fmla="*/ 192 h 242"/>
              <a:gd name="T40" fmla="*/ 146 w 293"/>
              <a:gd name="T41" fmla="*/ 0 h 242"/>
              <a:gd name="T42" fmla="*/ 199 w 293"/>
              <a:gd name="T43" fmla="*/ 16 h 242"/>
              <a:gd name="T44" fmla="*/ 146 w 293"/>
              <a:gd name="T45" fmla="*/ 0 h 242"/>
              <a:gd name="T46" fmla="*/ 0 w 293"/>
              <a:gd name="T47" fmla="*/ 24 h 242"/>
              <a:gd name="T48" fmla="*/ 23 w 293"/>
              <a:gd name="T49" fmla="*/ 170 h 242"/>
              <a:gd name="T50" fmla="*/ 117 w 293"/>
              <a:gd name="T51" fmla="*/ 192 h 242"/>
              <a:gd name="T52" fmla="*/ 52 w 293"/>
              <a:gd name="T53" fmla="*/ 216 h 242"/>
              <a:gd name="T54" fmla="*/ 75 w 293"/>
              <a:gd name="T55" fmla="*/ 242 h 242"/>
              <a:gd name="T56" fmla="*/ 146 w 293"/>
              <a:gd name="T57" fmla="*/ 154 h 242"/>
              <a:gd name="T58" fmla="*/ 37 w 293"/>
              <a:gd name="T59" fmla="*/ 154 h 242"/>
              <a:gd name="T60" fmla="*/ 17 w 293"/>
              <a:gd name="T61" fmla="*/ 35 h 242"/>
              <a:gd name="T62" fmla="*/ 146 w 293"/>
              <a:gd name="T63" fmla="*/ 16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93" h="242">
                <a:moveTo>
                  <a:pt x="219" y="192"/>
                </a:moveTo>
                <a:cubicBezTo>
                  <a:pt x="199" y="192"/>
                  <a:pt x="199" y="192"/>
                  <a:pt x="199" y="192"/>
                </a:cubicBezTo>
                <a:cubicBezTo>
                  <a:pt x="199" y="205"/>
                  <a:pt x="199" y="205"/>
                  <a:pt x="199" y="205"/>
                </a:cubicBezTo>
                <a:cubicBezTo>
                  <a:pt x="219" y="205"/>
                  <a:pt x="219" y="205"/>
                  <a:pt x="219" y="205"/>
                </a:cubicBezTo>
                <a:cubicBezTo>
                  <a:pt x="221" y="205"/>
                  <a:pt x="223" y="207"/>
                  <a:pt x="223" y="209"/>
                </a:cubicBezTo>
                <a:cubicBezTo>
                  <a:pt x="223" y="212"/>
                  <a:pt x="221" y="214"/>
                  <a:pt x="219" y="214"/>
                </a:cubicBezTo>
                <a:cubicBezTo>
                  <a:pt x="219" y="214"/>
                  <a:pt x="219" y="214"/>
                  <a:pt x="219" y="214"/>
                </a:cubicBezTo>
                <a:cubicBezTo>
                  <a:pt x="199" y="214"/>
                  <a:pt x="199" y="214"/>
                  <a:pt x="199" y="214"/>
                </a:cubicBezTo>
                <a:cubicBezTo>
                  <a:pt x="199" y="242"/>
                  <a:pt x="199" y="242"/>
                  <a:pt x="199" y="242"/>
                </a:cubicBezTo>
                <a:cubicBezTo>
                  <a:pt x="219" y="242"/>
                  <a:pt x="219" y="242"/>
                  <a:pt x="219" y="242"/>
                </a:cubicBezTo>
                <a:cubicBezTo>
                  <a:pt x="232" y="242"/>
                  <a:pt x="242" y="232"/>
                  <a:pt x="242" y="219"/>
                </a:cubicBezTo>
                <a:cubicBezTo>
                  <a:pt x="242" y="216"/>
                  <a:pt x="242" y="216"/>
                  <a:pt x="242" y="216"/>
                </a:cubicBezTo>
                <a:cubicBezTo>
                  <a:pt x="242" y="203"/>
                  <a:pt x="232" y="192"/>
                  <a:pt x="219" y="192"/>
                </a:cubicBezTo>
                <a:close/>
                <a:moveTo>
                  <a:pt x="199" y="170"/>
                </a:moveTo>
                <a:cubicBezTo>
                  <a:pt x="269" y="170"/>
                  <a:pt x="269" y="170"/>
                  <a:pt x="269" y="170"/>
                </a:cubicBezTo>
                <a:cubicBezTo>
                  <a:pt x="282" y="170"/>
                  <a:pt x="293" y="160"/>
                  <a:pt x="293" y="147"/>
                </a:cubicBezTo>
                <a:cubicBezTo>
                  <a:pt x="293" y="24"/>
                  <a:pt x="293" y="24"/>
                  <a:pt x="293" y="24"/>
                </a:cubicBezTo>
                <a:cubicBezTo>
                  <a:pt x="293" y="11"/>
                  <a:pt x="282" y="0"/>
                  <a:pt x="269" y="0"/>
                </a:cubicBezTo>
                <a:cubicBezTo>
                  <a:pt x="199" y="0"/>
                  <a:pt x="199" y="0"/>
                  <a:pt x="199" y="0"/>
                </a:cubicBezTo>
                <a:cubicBezTo>
                  <a:pt x="199" y="16"/>
                  <a:pt x="199" y="16"/>
                  <a:pt x="199" y="16"/>
                </a:cubicBezTo>
                <a:cubicBezTo>
                  <a:pt x="256" y="16"/>
                  <a:pt x="256" y="16"/>
                  <a:pt x="256" y="16"/>
                </a:cubicBezTo>
                <a:cubicBezTo>
                  <a:pt x="267" y="16"/>
                  <a:pt x="275" y="24"/>
                  <a:pt x="275" y="35"/>
                </a:cubicBezTo>
                <a:cubicBezTo>
                  <a:pt x="275" y="135"/>
                  <a:pt x="275" y="135"/>
                  <a:pt x="275" y="135"/>
                </a:cubicBezTo>
                <a:cubicBezTo>
                  <a:pt x="275" y="146"/>
                  <a:pt x="267" y="154"/>
                  <a:pt x="256" y="154"/>
                </a:cubicBezTo>
                <a:cubicBezTo>
                  <a:pt x="199" y="154"/>
                  <a:pt x="199" y="154"/>
                  <a:pt x="199" y="154"/>
                </a:cubicBezTo>
                <a:lnTo>
                  <a:pt x="199" y="170"/>
                </a:lnTo>
                <a:close/>
                <a:moveTo>
                  <a:pt x="199" y="192"/>
                </a:moveTo>
                <a:cubicBezTo>
                  <a:pt x="175" y="192"/>
                  <a:pt x="175" y="192"/>
                  <a:pt x="175" y="192"/>
                </a:cubicBezTo>
                <a:cubicBezTo>
                  <a:pt x="175" y="170"/>
                  <a:pt x="175" y="170"/>
                  <a:pt x="175" y="170"/>
                </a:cubicBezTo>
                <a:cubicBezTo>
                  <a:pt x="199" y="170"/>
                  <a:pt x="199" y="170"/>
                  <a:pt x="199" y="170"/>
                </a:cubicBezTo>
                <a:cubicBezTo>
                  <a:pt x="199" y="154"/>
                  <a:pt x="199" y="154"/>
                  <a:pt x="199" y="154"/>
                </a:cubicBezTo>
                <a:cubicBezTo>
                  <a:pt x="146" y="154"/>
                  <a:pt x="146" y="154"/>
                  <a:pt x="146" y="154"/>
                </a:cubicBezTo>
                <a:cubicBezTo>
                  <a:pt x="146" y="242"/>
                  <a:pt x="146" y="242"/>
                  <a:pt x="146" y="242"/>
                </a:cubicBezTo>
                <a:cubicBezTo>
                  <a:pt x="199" y="242"/>
                  <a:pt x="199" y="242"/>
                  <a:pt x="199" y="242"/>
                </a:cubicBezTo>
                <a:cubicBezTo>
                  <a:pt x="199" y="214"/>
                  <a:pt x="199" y="214"/>
                  <a:pt x="199" y="214"/>
                </a:cubicBezTo>
                <a:cubicBezTo>
                  <a:pt x="179" y="214"/>
                  <a:pt x="179" y="214"/>
                  <a:pt x="179" y="214"/>
                </a:cubicBezTo>
                <a:cubicBezTo>
                  <a:pt x="177" y="214"/>
                  <a:pt x="175" y="212"/>
                  <a:pt x="175" y="209"/>
                </a:cubicBezTo>
                <a:cubicBezTo>
                  <a:pt x="175" y="207"/>
                  <a:pt x="177" y="205"/>
                  <a:pt x="179" y="205"/>
                </a:cubicBezTo>
                <a:cubicBezTo>
                  <a:pt x="199" y="205"/>
                  <a:pt x="199" y="205"/>
                  <a:pt x="199" y="205"/>
                </a:cubicBezTo>
                <a:cubicBezTo>
                  <a:pt x="199" y="192"/>
                  <a:pt x="199" y="192"/>
                  <a:pt x="199" y="192"/>
                </a:cubicBezTo>
                <a:close/>
                <a:moveTo>
                  <a:pt x="199" y="0"/>
                </a:moveTo>
                <a:cubicBezTo>
                  <a:pt x="146" y="0"/>
                  <a:pt x="146" y="0"/>
                  <a:pt x="146" y="0"/>
                </a:cubicBezTo>
                <a:cubicBezTo>
                  <a:pt x="146" y="16"/>
                  <a:pt x="146" y="16"/>
                  <a:pt x="146" y="16"/>
                </a:cubicBezTo>
                <a:cubicBezTo>
                  <a:pt x="199" y="16"/>
                  <a:pt x="199" y="16"/>
                  <a:pt x="199" y="16"/>
                </a:cubicBezTo>
                <a:lnTo>
                  <a:pt x="199" y="0"/>
                </a:lnTo>
                <a:close/>
                <a:moveTo>
                  <a:pt x="146" y="0"/>
                </a:moveTo>
                <a:cubicBezTo>
                  <a:pt x="23" y="0"/>
                  <a:pt x="23" y="0"/>
                  <a:pt x="23" y="0"/>
                </a:cubicBezTo>
                <a:cubicBezTo>
                  <a:pt x="10" y="0"/>
                  <a:pt x="0" y="11"/>
                  <a:pt x="0" y="24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60"/>
                  <a:pt x="10" y="170"/>
                  <a:pt x="23" y="170"/>
                </a:cubicBezTo>
                <a:cubicBezTo>
                  <a:pt x="117" y="170"/>
                  <a:pt x="117" y="170"/>
                  <a:pt x="117" y="170"/>
                </a:cubicBezTo>
                <a:cubicBezTo>
                  <a:pt x="117" y="192"/>
                  <a:pt x="117" y="192"/>
                  <a:pt x="117" y="192"/>
                </a:cubicBezTo>
                <a:cubicBezTo>
                  <a:pt x="75" y="192"/>
                  <a:pt x="75" y="192"/>
                  <a:pt x="75" y="192"/>
                </a:cubicBezTo>
                <a:cubicBezTo>
                  <a:pt x="62" y="192"/>
                  <a:pt x="52" y="203"/>
                  <a:pt x="52" y="216"/>
                </a:cubicBezTo>
                <a:cubicBezTo>
                  <a:pt x="52" y="219"/>
                  <a:pt x="52" y="219"/>
                  <a:pt x="52" y="219"/>
                </a:cubicBezTo>
                <a:cubicBezTo>
                  <a:pt x="52" y="232"/>
                  <a:pt x="62" y="242"/>
                  <a:pt x="75" y="242"/>
                </a:cubicBezTo>
                <a:cubicBezTo>
                  <a:pt x="146" y="242"/>
                  <a:pt x="146" y="242"/>
                  <a:pt x="146" y="242"/>
                </a:cubicBezTo>
                <a:cubicBezTo>
                  <a:pt x="146" y="154"/>
                  <a:pt x="146" y="154"/>
                  <a:pt x="146" y="154"/>
                </a:cubicBezTo>
                <a:cubicBezTo>
                  <a:pt x="37" y="154"/>
                  <a:pt x="37" y="154"/>
                  <a:pt x="37" y="154"/>
                </a:cubicBezTo>
                <a:cubicBezTo>
                  <a:pt x="37" y="154"/>
                  <a:pt x="37" y="154"/>
                  <a:pt x="37" y="154"/>
                </a:cubicBezTo>
                <a:cubicBezTo>
                  <a:pt x="26" y="154"/>
                  <a:pt x="17" y="146"/>
                  <a:pt x="17" y="135"/>
                </a:cubicBezTo>
                <a:cubicBezTo>
                  <a:pt x="17" y="35"/>
                  <a:pt x="17" y="35"/>
                  <a:pt x="17" y="35"/>
                </a:cubicBezTo>
                <a:cubicBezTo>
                  <a:pt x="17" y="24"/>
                  <a:pt x="26" y="16"/>
                  <a:pt x="37" y="16"/>
                </a:cubicBezTo>
                <a:cubicBezTo>
                  <a:pt x="146" y="16"/>
                  <a:pt x="146" y="16"/>
                  <a:pt x="146" y="16"/>
                </a:cubicBezTo>
                <a:lnTo>
                  <a:pt x="146" y="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60" name="Freeform 46"/>
          <p:cNvSpPr>
            <a:spLocks noEditPoints="1"/>
          </p:cNvSpPr>
          <p:nvPr/>
        </p:nvSpPr>
        <p:spPr bwMode="auto">
          <a:xfrm>
            <a:off x="7195569" y="2994804"/>
            <a:ext cx="863722" cy="1007676"/>
          </a:xfrm>
          <a:custGeom>
            <a:avLst/>
            <a:gdLst>
              <a:gd name="T0" fmla="*/ 376 w 376"/>
              <a:gd name="T1" fmla="*/ 43 h 438"/>
              <a:gd name="T2" fmla="*/ 324 w 376"/>
              <a:gd name="T3" fmla="*/ 32 h 438"/>
              <a:gd name="T4" fmla="*/ 334 w 376"/>
              <a:gd name="T5" fmla="*/ 54 h 438"/>
              <a:gd name="T6" fmla="*/ 324 w 376"/>
              <a:gd name="T7" fmla="*/ 59 h 438"/>
              <a:gd name="T8" fmla="*/ 272 w 376"/>
              <a:gd name="T9" fmla="*/ 63 h 438"/>
              <a:gd name="T10" fmla="*/ 304 w 376"/>
              <a:gd name="T11" fmla="*/ 98 h 438"/>
              <a:gd name="T12" fmla="*/ 256 w 376"/>
              <a:gd name="T13" fmla="*/ 81 h 438"/>
              <a:gd name="T14" fmla="*/ 271 w 376"/>
              <a:gd name="T15" fmla="*/ 103 h 438"/>
              <a:gd name="T16" fmla="*/ 241 w 376"/>
              <a:gd name="T17" fmla="*/ 100 h 438"/>
              <a:gd name="T18" fmla="*/ 256 w 376"/>
              <a:gd name="T19" fmla="*/ 122 h 438"/>
              <a:gd name="T20" fmla="*/ 226 w 376"/>
              <a:gd name="T21" fmla="*/ 119 h 438"/>
              <a:gd name="T22" fmla="*/ 240 w 376"/>
              <a:gd name="T23" fmla="*/ 140 h 438"/>
              <a:gd name="T24" fmla="*/ 210 w 376"/>
              <a:gd name="T25" fmla="*/ 138 h 438"/>
              <a:gd name="T26" fmla="*/ 242 w 376"/>
              <a:gd name="T27" fmla="*/ 173 h 438"/>
              <a:gd name="T28" fmla="*/ 195 w 376"/>
              <a:gd name="T29" fmla="*/ 156 h 438"/>
              <a:gd name="T30" fmla="*/ 210 w 376"/>
              <a:gd name="T31" fmla="*/ 178 h 438"/>
              <a:gd name="T32" fmla="*/ 180 w 376"/>
              <a:gd name="T33" fmla="*/ 175 h 438"/>
              <a:gd name="T34" fmla="*/ 194 w 376"/>
              <a:gd name="T35" fmla="*/ 197 h 438"/>
              <a:gd name="T36" fmla="*/ 164 w 376"/>
              <a:gd name="T37" fmla="*/ 194 h 438"/>
              <a:gd name="T38" fmla="*/ 179 w 376"/>
              <a:gd name="T39" fmla="*/ 215 h 438"/>
              <a:gd name="T40" fmla="*/ 149 w 376"/>
              <a:gd name="T41" fmla="*/ 213 h 438"/>
              <a:gd name="T42" fmla="*/ 181 w 376"/>
              <a:gd name="T43" fmla="*/ 248 h 438"/>
              <a:gd name="T44" fmla="*/ 134 w 376"/>
              <a:gd name="T45" fmla="*/ 232 h 438"/>
              <a:gd name="T46" fmla="*/ 148 w 376"/>
              <a:gd name="T47" fmla="*/ 253 h 438"/>
              <a:gd name="T48" fmla="*/ 118 w 376"/>
              <a:gd name="T49" fmla="*/ 250 h 438"/>
              <a:gd name="T50" fmla="*/ 133 w 376"/>
              <a:gd name="T51" fmla="*/ 272 h 438"/>
              <a:gd name="T52" fmla="*/ 103 w 376"/>
              <a:gd name="T53" fmla="*/ 269 h 438"/>
              <a:gd name="T54" fmla="*/ 117 w 376"/>
              <a:gd name="T55" fmla="*/ 290 h 438"/>
              <a:gd name="T56" fmla="*/ 88 w 376"/>
              <a:gd name="T57" fmla="*/ 288 h 438"/>
              <a:gd name="T58" fmla="*/ 119 w 376"/>
              <a:gd name="T59" fmla="*/ 323 h 438"/>
              <a:gd name="T60" fmla="*/ 72 w 376"/>
              <a:gd name="T61" fmla="*/ 307 h 438"/>
              <a:gd name="T62" fmla="*/ 87 w 376"/>
              <a:gd name="T63" fmla="*/ 328 h 438"/>
              <a:gd name="T64" fmla="*/ 57 w 376"/>
              <a:gd name="T65" fmla="*/ 325 h 438"/>
              <a:gd name="T66" fmla="*/ 71 w 376"/>
              <a:gd name="T67" fmla="*/ 347 h 438"/>
              <a:gd name="T68" fmla="*/ 42 w 376"/>
              <a:gd name="T69" fmla="*/ 344 h 438"/>
              <a:gd name="T70" fmla="*/ 56 w 376"/>
              <a:gd name="T71" fmla="*/ 366 h 438"/>
              <a:gd name="T72" fmla="*/ 26 w 376"/>
              <a:gd name="T73" fmla="*/ 363 h 438"/>
              <a:gd name="T74" fmla="*/ 58 w 376"/>
              <a:gd name="T75" fmla="*/ 398 h 438"/>
              <a:gd name="T76" fmla="*/ 0 w 376"/>
              <a:gd name="T77" fmla="*/ 395 h 438"/>
              <a:gd name="T78" fmla="*/ 324 w 376"/>
              <a:gd name="T79" fmla="*/ 106 h 438"/>
              <a:gd name="T80" fmla="*/ 316 w 376"/>
              <a:gd name="T81" fmla="*/ 56 h 438"/>
              <a:gd name="T82" fmla="*/ 324 w 376"/>
              <a:gd name="T83" fmla="*/ 32 h 438"/>
              <a:gd name="T84" fmla="*/ 323 w 376"/>
              <a:gd name="T85" fmla="*/ 0 h 4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76" h="438">
                <a:moveTo>
                  <a:pt x="324" y="106"/>
                </a:moveTo>
                <a:cubicBezTo>
                  <a:pt x="376" y="43"/>
                  <a:pt x="376" y="43"/>
                  <a:pt x="376" y="43"/>
                </a:cubicBezTo>
                <a:cubicBezTo>
                  <a:pt x="324" y="1"/>
                  <a:pt x="324" y="1"/>
                  <a:pt x="324" y="1"/>
                </a:cubicBezTo>
                <a:cubicBezTo>
                  <a:pt x="324" y="32"/>
                  <a:pt x="324" y="32"/>
                  <a:pt x="324" y="32"/>
                </a:cubicBezTo>
                <a:cubicBezTo>
                  <a:pt x="327" y="32"/>
                  <a:pt x="330" y="33"/>
                  <a:pt x="332" y="35"/>
                </a:cubicBezTo>
                <a:cubicBezTo>
                  <a:pt x="338" y="40"/>
                  <a:pt x="339" y="49"/>
                  <a:pt x="334" y="54"/>
                </a:cubicBezTo>
                <a:cubicBezTo>
                  <a:pt x="334" y="54"/>
                  <a:pt x="334" y="54"/>
                  <a:pt x="334" y="54"/>
                </a:cubicBezTo>
                <a:cubicBezTo>
                  <a:pt x="332" y="57"/>
                  <a:pt x="328" y="59"/>
                  <a:pt x="324" y="59"/>
                </a:cubicBezTo>
                <a:lnTo>
                  <a:pt x="324" y="106"/>
                </a:lnTo>
                <a:close/>
                <a:moveTo>
                  <a:pt x="272" y="63"/>
                </a:moveTo>
                <a:cubicBezTo>
                  <a:pt x="308" y="92"/>
                  <a:pt x="308" y="92"/>
                  <a:pt x="308" y="92"/>
                </a:cubicBezTo>
                <a:cubicBezTo>
                  <a:pt x="304" y="98"/>
                  <a:pt x="304" y="98"/>
                  <a:pt x="304" y="98"/>
                </a:cubicBezTo>
                <a:cubicBezTo>
                  <a:pt x="267" y="68"/>
                  <a:pt x="267" y="68"/>
                  <a:pt x="267" y="68"/>
                </a:cubicBezTo>
                <a:cubicBezTo>
                  <a:pt x="256" y="81"/>
                  <a:pt x="256" y="81"/>
                  <a:pt x="256" y="81"/>
                </a:cubicBezTo>
                <a:cubicBezTo>
                  <a:pt x="276" y="97"/>
                  <a:pt x="276" y="97"/>
                  <a:pt x="276" y="97"/>
                </a:cubicBezTo>
                <a:cubicBezTo>
                  <a:pt x="271" y="103"/>
                  <a:pt x="271" y="103"/>
                  <a:pt x="271" y="103"/>
                </a:cubicBezTo>
                <a:cubicBezTo>
                  <a:pt x="252" y="87"/>
                  <a:pt x="252" y="87"/>
                  <a:pt x="252" y="87"/>
                </a:cubicBezTo>
                <a:cubicBezTo>
                  <a:pt x="241" y="100"/>
                  <a:pt x="241" y="100"/>
                  <a:pt x="241" y="100"/>
                </a:cubicBezTo>
                <a:cubicBezTo>
                  <a:pt x="260" y="116"/>
                  <a:pt x="260" y="116"/>
                  <a:pt x="260" y="116"/>
                </a:cubicBezTo>
                <a:cubicBezTo>
                  <a:pt x="256" y="122"/>
                  <a:pt x="256" y="122"/>
                  <a:pt x="256" y="122"/>
                </a:cubicBezTo>
                <a:cubicBezTo>
                  <a:pt x="236" y="106"/>
                  <a:pt x="236" y="106"/>
                  <a:pt x="236" y="106"/>
                </a:cubicBezTo>
                <a:cubicBezTo>
                  <a:pt x="226" y="119"/>
                  <a:pt x="226" y="119"/>
                  <a:pt x="226" y="119"/>
                </a:cubicBezTo>
                <a:cubicBezTo>
                  <a:pt x="245" y="135"/>
                  <a:pt x="245" y="135"/>
                  <a:pt x="245" y="135"/>
                </a:cubicBezTo>
                <a:cubicBezTo>
                  <a:pt x="240" y="140"/>
                  <a:pt x="240" y="140"/>
                  <a:pt x="240" y="140"/>
                </a:cubicBezTo>
                <a:cubicBezTo>
                  <a:pt x="221" y="125"/>
                  <a:pt x="221" y="125"/>
                  <a:pt x="221" y="125"/>
                </a:cubicBezTo>
                <a:cubicBezTo>
                  <a:pt x="210" y="138"/>
                  <a:pt x="210" y="138"/>
                  <a:pt x="210" y="138"/>
                </a:cubicBezTo>
                <a:cubicBezTo>
                  <a:pt x="247" y="167"/>
                  <a:pt x="247" y="167"/>
                  <a:pt x="247" y="167"/>
                </a:cubicBezTo>
                <a:cubicBezTo>
                  <a:pt x="242" y="173"/>
                  <a:pt x="242" y="173"/>
                  <a:pt x="242" y="173"/>
                </a:cubicBezTo>
                <a:cubicBezTo>
                  <a:pt x="206" y="143"/>
                  <a:pt x="206" y="143"/>
                  <a:pt x="206" y="143"/>
                </a:cubicBezTo>
                <a:cubicBezTo>
                  <a:pt x="195" y="156"/>
                  <a:pt x="195" y="156"/>
                  <a:pt x="195" y="156"/>
                </a:cubicBezTo>
                <a:cubicBezTo>
                  <a:pt x="214" y="172"/>
                  <a:pt x="214" y="172"/>
                  <a:pt x="214" y="172"/>
                </a:cubicBezTo>
                <a:cubicBezTo>
                  <a:pt x="210" y="178"/>
                  <a:pt x="210" y="178"/>
                  <a:pt x="210" y="178"/>
                </a:cubicBezTo>
                <a:cubicBezTo>
                  <a:pt x="190" y="162"/>
                  <a:pt x="190" y="162"/>
                  <a:pt x="190" y="162"/>
                </a:cubicBezTo>
                <a:cubicBezTo>
                  <a:pt x="180" y="175"/>
                  <a:pt x="180" y="175"/>
                  <a:pt x="180" y="175"/>
                </a:cubicBezTo>
                <a:cubicBezTo>
                  <a:pt x="199" y="191"/>
                  <a:pt x="199" y="191"/>
                  <a:pt x="199" y="191"/>
                </a:cubicBezTo>
                <a:cubicBezTo>
                  <a:pt x="194" y="197"/>
                  <a:pt x="194" y="197"/>
                  <a:pt x="194" y="197"/>
                </a:cubicBezTo>
                <a:cubicBezTo>
                  <a:pt x="175" y="181"/>
                  <a:pt x="175" y="181"/>
                  <a:pt x="175" y="181"/>
                </a:cubicBezTo>
                <a:cubicBezTo>
                  <a:pt x="164" y="194"/>
                  <a:pt x="164" y="194"/>
                  <a:pt x="164" y="194"/>
                </a:cubicBezTo>
                <a:cubicBezTo>
                  <a:pt x="184" y="210"/>
                  <a:pt x="184" y="210"/>
                  <a:pt x="184" y="210"/>
                </a:cubicBezTo>
                <a:cubicBezTo>
                  <a:pt x="179" y="215"/>
                  <a:pt x="179" y="215"/>
                  <a:pt x="179" y="215"/>
                </a:cubicBezTo>
                <a:cubicBezTo>
                  <a:pt x="160" y="200"/>
                  <a:pt x="160" y="200"/>
                  <a:pt x="160" y="200"/>
                </a:cubicBezTo>
                <a:cubicBezTo>
                  <a:pt x="149" y="213"/>
                  <a:pt x="149" y="213"/>
                  <a:pt x="149" y="213"/>
                </a:cubicBezTo>
                <a:cubicBezTo>
                  <a:pt x="185" y="243"/>
                  <a:pt x="185" y="243"/>
                  <a:pt x="185" y="243"/>
                </a:cubicBezTo>
                <a:cubicBezTo>
                  <a:pt x="181" y="248"/>
                  <a:pt x="181" y="248"/>
                  <a:pt x="181" y="248"/>
                </a:cubicBezTo>
                <a:cubicBezTo>
                  <a:pt x="144" y="218"/>
                  <a:pt x="144" y="218"/>
                  <a:pt x="144" y="218"/>
                </a:cubicBezTo>
                <a:cubicBezTo>
                  <a:pt x="134" y="232"/>
                  <a:pt x="134" y="232"/>
                  <a:pt x="134" y="232"/>
                </a:cubicBezTo>
                <a:cubicBezTo>
                  <a:pt x="153" y="247"/>
                  <a:pt x="153" y="247"/>
                  <a:pt x="153" y="247"/>
                </a:cubicBezTo>
                <a:cubicBezTo>
                  <a:pt x="148" y="253"/>
                  <a:pt x="148" y="253"/>
                  <a:pt x="148" y="253"/>
                </a:cubicBezTo>
                <a:cubicBezTo>
                  <a:pt x="129" y="237"/>
                  <a:pt x="129" y="237"/>
                  <a:pt x="129" y="237"/>
                </a:cubicBezTo>
                <a:cubicBezTo>
                  <a:pt x="118" y="250"/>
                  <a:pt x="118" y="250"/>
                  <a:pt x="118" y="250"/>
                </a:cubicBezTo>
                <a:cubicBezTo>
                  <a:pt x="137" y="266"/>
                  <a:pt x="137" y="266"/>
                  <a:pt x="137" y="266"/>
                </a:cubicBezTo>
                <a:cubicBezTo>
                  <a:pt x="133" y="272"/>
                  <a:pt x="133" y="272"/>
                  <a:pt x="133" y="272"/>
                </a:cubicBezTo>
                <a:cubicBezTo>
                  <a:pt x="114" y="256"/>
                  <a:pt x="114" y="256"/>
                  <a:pt x="114" y="256"/>
                </a:cubicBezTo>
                <a:cubicBezTo>
                  <a:pt x="103" y="269"/>
                  <a:pt x="103" y="269"/>
                  <a:pt x="103" y="269"/>
                </a:cubicBezTo>
                <a:cubicBezTo>
                  <a:pt x="122" y="285"/>
                  <a:pt x="122" y="285"/>
                  <a:pt x="122" y="285"/>
                </a:cubicBezTo>
                <a:cubicBezTo>
                  <a:pt x="117" y="290"/>
                  <a:pt x="117" y="290"/>
                  <a:pt x="117" y="290"/>
                </a:cubicBezTo>
                <a:cubicBezTo>
                  <a:pt x="98" y="275"/>
                  <a:pt x="98" y="275"/>
                  <a:pt x="98" y="275"/>
                </a:cubicBezTo>
                <a:cubicBezTo>
                  <a:pt x="88" y="288"/>
                  <a:pt x="88" y="288"/>
                  <a:pt x="88" y="288"/>
                </a:cubicBezTo>
                <a:cubicBezTo>
                  <a:pt x="124" y="318"/>
                  <a:pt x="124" y="318"/>
                  <a:pt x="124" y="318"/>
                </a:cubicBezTo>
                <a:cubicBezTo>
                  <a:pt x="119" y="323"/>
                  <a:pt x="119" y="323"/>
                  <a:pt x="119" y="323"/>
                </a:cubicBezTo>
                <a:cubicBezTo>
                  <a:pt x="83" y="294"/>
                  <a:pt x="83" y="294"/>
                  <a:pt x="83" y="294"/>
                </a:cubicBezTo>
                <a:cubicBezTo>
                  <a:pt x="72" y="307"/>
                  <a:pt x="72" y="307"/>
                  <a:pt x="72" y="307"/>
                </a:cubicBezTo>
                <a:cubicBezTo>
                  <a:pt x="91" y="322"/>
                  <a:pt x="91" y="322"/>
                  <a:pt x="91" y="322"/>
                </a:cubicBezTo>
                <a:cubicBezTo>
                  <a:pt x="87" y="328"/>
                  <a:pt x="87" y="328"/>
                  <a:pt x="87" y="328"/>
                </a:cubicBezTo>
                <a:cubicBezTo>
                  <a:pt x="68" y="312"/>
                  <a:pt x="68" y="312"/>
                  <a:pt x="68" y="312"/>
                </a:cubicBezTo>
                <a:cubicBezTo>
                  <a:pt x="57" y="325"/>
                  <a:pt x="57" y="325"/>
                  <a:pt x="57" y="325"/>
                </a:cubicBezTo>
                <a:cubicBezTo>
                  <a:pt x="76" y="341"/>
                  <a:pt x="76" y="341"/>
                  <a:pt x="76" y="341"/>
                </a:cubicBezTo>
                <a:cubicBezTo>
                  <a:pt x="71" y="347"/>
                  <a:pt x="71" y="347"/>
                  <a:pt x="71" y="347"/>
                </a:cubicBezTo>
                <a:cubicBezTo>
                  <a:pt x="52" y="331"/>
                  <a:pt x="52" y="331"/>
                  <a:pt x="52" y="331"/>
                </a:cubicBezTo>
                <a:cubicBezTo>
                  <a:pt x="42" y="344"/>
                  <a:pt x="42" y="344"/>
                  <a:pt x="42" y="344"/>
                </a:cubicBezTo>
                <a:cubicBezTo>
                  <a:pt x="61" y="360"/>
                  <a:pt x="61" y="360"/>
                  <a:pt x="61" y="360"/>
                </a:cubicBezTo>
                <a:cubicBezTo>
                  <a:pt x="56" y="366"/>
                  <a:pt x="56" y="366"/>
                  <a:pt x="56" y="366"/>
                </a:cubicBezTo>
                <a:cubicBezTo>
                  <a:pt x="37" y="350"/>
                  <a:pt x="37" y="350"/>
                  <a:pt x="37" y="350"/>
                </a:cubicBezTo>
                <a:cubicBezTo>
                  <a:pt x="26" y="363"/>
                  <a:pt x="26" y="363"/>
                  <a:pt x="26" y="363"/>
                </a:cubicBezTo>
                <a:cubicBezTo>
                  <a:pt x="63" y="393"/>
                  <a:pt x="63" y="393"/>
                  <a:pt x="63" y="393"/>
                </a:cubicBezTo>
                <a:cubicBezTo>
                  <a:pt x="58" y="398"/>
                  <a:pt x="58" y="398"/>
                  <a:pt x="58" y="398"/>
                </a:cubicBezTo>
                <a:cubicBezTo>
                  <a:pt x="22" y="369"/>
                  <a:pt x="22" y="369"/>
                  <a:pt x="22" y="369"/>
                </a:cubicBezTo>
                <a:cubicBezTo>
                  <a:pt x="0" y="395"/>
                  <a:pt x="0" y="395"/>
                  <a:pt x="0" y="395"/>
                </a:cubicBezTo>
                <a:cubicBezTo>
                  <a:pt x="53" y="438"/>
                  <a:pt x="53" y="438"/>
                  <a:pt x="53" y="438"/>
                </a:cubicBezTo>
                <a:cubicBezTo>
                  <a:pt x="324" y="106"/>
                  <a:pt x="324" y="106"/>
                  <a:pt x="324" y="106"/>
                </a:cubicBezTo>
                <a:cubicBezTo>
                  <a:pt x="324" y="59"/>
                  <a:pt x="324" y="59"/>
                  <a:pt x="324" y="59"/>
                </a:cubicBezTo>
                <a:cubicBezTo>
                  <a:pt x="321" y="59"/>
                  <a:pt x="318" y="58"/>
                  <a:pt x="316" y="56"/>
                </a:cubicBezTo>
                <a:cubicBezTo>
                  <a:pt x="310" y="51"/>
                  <a:pt x="309" y="43"/>
                  <a:pt x="314" y="37"/>
                </a:cubicBezTo>
                <a:cubicBezTo>
                  <a:pt x="316" y="34"/>
                  <a:pt x="320" y="32"/>
                  <a:pt x="324" y="32"/>
                </a:cubicBezTo>
                <a:cubicBezTo>
                  <a:pt x="324" y="1"/>
                  <a:pt x="324" y="1"/>
                  <a:pt x="324" y="1"/>
                </a:cubicBezTo>
                <a:cubicBezTo>
                  <a:pt x="323" y="0"/>
                  <a:pt x="323" y="0"/>
                  <a:pt x="323" y="0"/>
                </a:cubicBezTo>
                <a:lnTo>
                  <a:pt x="272" y="63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61" name="Freeform 47"/>
          <p:cNvSpPr>
            <a:spLocks noEditPoints="1"/>
          </p:cNvSpPr>
          <p:nvPr/>
        </p:nvSpPr>
        <p:spPr bwMode="auto">
          <a:xfrm>
            <a:off x="7850056" y="3289407"/>
            <a:ext cx="373276" cy="733160"/>
          </a:xfrm>
          <a:custGeom>
            <a:avLst/>
            <a:gdLst>
              <a:gd name="T0" fmla="*/ 121 w 162"/>
              <a:gd name="T1" fmla="*/ 144 h 319"/>
              <a:gd name="T2" fmla="*/ 128 w 162"/>
              <a:gd name="T3" fmla="*/ 138 h 319"/>
              <a:gd name="T4" fmla="*/ 150 w 162"/>
              <a:gd name="T5" fmla="*/ 80 h 319"/>
              <a:gd name="T6" fmla="*/ 147 w 162"/>
              <a:gd name="T7" fmla="*/ 69 h 319"/>
              <a:gd name="T8" fmla="*/ 156 w 162"/>
              <a:gd name="T9" fmla="*/ 46 h 319"/>
              <a:gd name="T10" fmla="*/ 137 w 162"/>
              <a:gd name="T11" fmla="*/ 3 h 319"/>
              <a:gd name="T12" fmla="*/ 121 w 162"/>
              <a:gd name="T13" fmla="*/ 1 h 319"/>
              <a:gd name="T14" fmla="*/ 121 w 162"/>
              <a:gd name="T15" fmla="*/ 58 h 319"/>
              <a:gd name="T16" fmla="*/ 126 w 162"/>
              <a:gd name="T17" fmla="*/ 61 h 319"/>
              <a:gd name="T18" fmla="*/ 121 w 162"/>
              <a:gd name="T19" fmla="*/ 59 h 319"/>
              <a:gd name="T20" fmla="*/ 121 w 162"/>
              <a:gd name="T21" fmla="*/ 85 h 319"/>
              <a:gd name="T22" fmla="*/ 125 w 162"/>
              <a:gd name="T23" fmla="*/ 75 h 319"/>
              <a:gd name="T24" fmla="*/ 123 w 162"/>
              <a:gd name="T25" fmla="*/ 66 h 319"/>
              <a:gd name="T26" fmla="*/ 139 w 162"/>
              <a:gd name="T27" fmla="*/ 72 h 319"/>
              <a:gd name="T28" fmla="*/ 144 w 162"/>
              <a:gd name="T29" fmla="*/ 83 h 319"/>
              <a:gd name="T30" fmla="*/ 125 w 162"/>
              <a:gd name="T31" fmla="*/ 132 h 319"/>
              <a:gd name="T32" fmla="*/ 121 w 162"/>
              <a:gd name="T33" fmla="*/ 136 h 319"/>
              <a:gd name="T34" fmla="*/ 121 w 162"/>
              <a:gd name="T35" fmla="*/ 144 h 319"/>
              <a:gd name="T36" fmla="*/ 66 w 162"/>
              <a:gd name="T37" fmla="*/ 284 h 319"/>
              <a:gd name="T38" fmla="*/ 121 w 162"/>
              <a:gd name="T39" fmla="*/ 144 h 319"/>
              <a:gd name="T40" fmla="*/ 121 w 162"/>
              <a:gd name="T41" fmla="*/ 144 h 319"/>
              <a:gd name="T42" fmla="*/ 121 w 162"/>
              <a:gd name="T43" fmla="*/ 136 h 319"/>
              <a:gd name="T44" fmla="*/ 114 w 162"/>
              <a:gd name="T45" fmla="*/ 137 h 319"/>
              <a:gd name="T46" fmla="*/ 98 w 162"/>
              <a:gd name="T47" fmla="*/ 130 h 319"/>
              <a:gd name="T48" fmla="*/ 98 w 162"/>
              <a:gd name="T49" fmla="*/ 130 h 319"/>
              <a:gd name="T50" fmla="*/ 106 w 162"/>
              <a:gd name="T51" fmla="*/ 125 h 319"/>
              <a:gd name="T52" fmla="*/ 121 w 162"/>
              <a:gd name="T53" fmla="*/ 85 h 319"/>
              <a:gd name="T54" fmla="*/ 121 w 162"/>
              <a:gd name="T55" fmla="*/ 59 h 319"/>
              <a:gd name="T56" fmla="*/ 85 w 162"/>
              <a:gd name="T57" fmla="*/ 45 h 319"/>
              <a:gd name="T58" fmla="*/ 74 w 162"/>
              <a:gd name="T59" fmla="*/ 51 h 319"/>
              <a:gd name="T60" fmla="*/ 52 w 162"/>
              <a:gd name="T61" fmla="*/ 108 h 319"/>
              <a:gd name="T62" fmla="*/ 54 w 162"/>
              <a:gd name="T63" fmla="*/ 118 h 319"/>
              <a:gd name="T64" fmla="*/ 35 w 162"/>
              <a:gd name="T65" fmla="*/ 168 h 319"/>
              <a:gd name="T66" fmla="*/ 35 w 162"/>
              <a:gd name="T67" fmla="*/ 256 h 319"/>
              <a:gd name="T68" fmla="*/ 39 w 162"/>
              <a:gd name="T69" fmla="*/ 257 h 319"/>
              <a:gd name="T70" fmla="*/ 45 w 162"/>
              <a:gd name="T71" fmla="*/ 268 h 319"/>
              <a:gd name="T72" fmla="*/ 58 w 162"/>
              <a:gd name="T73" fmla="*/ 264 h 319"/>
              <a:gd name="T74" fmla="*/ 64 w 162"/>
              <a:gd name="T75" fmla="*/ 278 h 319"/>
              <a:gd name="T76" fmla="*/ 63 w 162"/>
              <a:gd name="T77" fmla="*/ 281 h 319"/>
              <a:gd name="T78" fmla="*/ 35 w 162"/>
              <a:gd name="T79" fmla="*/ 300 h 319"/>
              <a:gd name="T80" fmla="*/ 35 w 162"/>
              <a:gd name="T81" fmla="*/ 306 h 319"/>
              <a:gd name="T82" fmla="*/ 66 w 162"/>
              <a:gd name="T83" fmla="*/ 284 h 319"/>
              <a:gd name="T84" fmla="*/ 121 w 162"/>
              <a:gd name="T85" fmla="*/ 1 h 319"/>
              <a:gd name="T86" fmla="*/ 121 w 162"/>
              <a:gd name="T87" fmla="*/ 58 h 319"/>
              <a:gd name="T88" fmla="*/ 88 w 162"/>
              <a:gd name="T89" fmla="*/ 36 h 319"/>
              <a:gd name="T90" fmla="*/ 94 w 162"/>
              <a:gd name="T91" fmla="*/ 22 h 319"/>
              <a:gd name="T92" fmla="*/ 121 w 162"/>
              <a:gd name="T93" fmla="*/ 1 h 319"/>
              <a:gd name="T94" fmla="*/ 35 w 162"/>
              <a:gd name="T95" fmla="*/ 168 h 319"/>
              <a:gd name="T96" fmla="*/ 0 w 162"/>
              <a:gd name="T97" fmla="*/ 258 h 319"/>
              <a:gd name="T98" fmla="*/ 15 w 162"/>
              <a:gd name="T99" fmla="*/ 319 h 319"/>
              <a:gd name="T100" fmla="*/ 35 w 162"/>
              <a:gd name="T101" fmla="*/ 306 h 319"/>
              <a:gd name="T102" fmla="*/ 35 w 162"/>
              <a:gd name="T103" fmla="*/ 300 h 319"/>
              <a:gd name="T104" fmla="*/ 33 w 162"/>
              <a:gd name="T105" fmla="*/ 301 h 319"/>
              <a:gd name="T106" fmla="*/ 13 w 162"/>
              <a:gd name="T107" fmla="*/ 294 h 319"/>
              <a:gd name="T108" fmla="*/ 5 w 162"/>
              <a:gd name="T109" fmla="*/ 259 h 319"/>
              <a:gd name="T110" fmla="*/ 5 w 162"/>
              <a:gd name="T111" fmla="*/ 259 h 319"/>
              <a:gd name="T112" fmla="*/ 6 w 162"/>
              <a:gd name="T113" fmla="*/ 256 h 319"/>
              <a:gd name="T114" fmla="*/ 19 w 162"/>
              <a:gd name="T115" fmla="*/ 250 h 319"/>
              <a:gd name="T116" fmla="*/ 26 w 162"/>
              <a:gd name="T117" fmla="*/ 261 h 319"/>
              <a:gd name="T118" fmla="*/ 35 w 162"/>
              <a:gd name="T119" fmla="*/ 256 h 319"/>
              <a:gd name="T120" fmla="*/ 35 w 162"/>
              <a:gd name="T121" fmla="*/ 168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62" h="319">
                <a:moveTo>
                  <a:pt x="121" y="144"/>
                </a:moveTo>
                <a:cubicBezTo>
                  <a:pt x="124" y="143"/>
                  <a:pt x="127" y="141"/>
                  <a:pt x="128" y="138"/>
                </a:cubicBezTo>
                <a:cubicBezTo>
                  <a:pt x="150" y="80"/>
                  <a:pt x="150" y="80"/>
                  <a:pt x="150" y="80"/>
                </a:cubicBezTo>
                <a:cubicBezTo>
                  <a:pt x="152" y="76"/>
                  <a:pt x="150" y="71"/>
                  <a:pt x="147" y="69"/>
                </a:cubicBezTo>
                <a:cubicBezTo>
                  <a:pt x="156" y="46"/>
                  <a:pt x="156" y="46"/>
                  <a:pt x="156" y="46"/>
                </a:cubicBezTo>
                <a:cubicBezTo>
                  <a:pt x="162" y="29"/>
                  <a:pt x="154" y="9"/>
                  <a:pt x="137" y="3"/>
                </a:cubicBezTo>
                <a:cubicBezTo>
                  <a:pt x="132" y="1"/>
                  <a:pt x="126" y="0"/>
                  <a:pt x="121" y="1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26" y="61"/>
                  <a:pt x="126" y="61"/>
                  <a:pt x="126" y="61"/>
                </a:cubicBezTo>
                <a:cubicBezTo>
                  <a:pt x="121" y="59"/>
                  <a:pt x="121" y="59"/>
                  <a:pt x="121" y="59"/>
                </a:cubicBezTo>
                <a:cubicBezTo>
                  <a:pt x="121" y="85"/>
                  <a:pt x="121" y="85"/>
                  <a:pt x="121" y="85"/>
                </a:cubicBezTo>
                <a:cubicBezTo>
                  <a:pt x="125" y="75"/>
                  <a:pt x="125" y="75"/>
                  <a:pt x="125" y="75"/>
                </a:cubicBezTo>
                <a:cubicBezTo>
                  <a:pt x="126" y="72"/>
                  <a:pt x="126" y="68"/>
                  <a:pt x="123" y="66"/>
                </a:cubicBezTo>
                <a:cubicBezTo>
                  <a:pt x="139" y="72"/>
                  <a:pt x="139" y="72"/>
                  <a:pt x="139" y="72"/>
                </a:cubicBezTo>
                <a:cubicBezTo>
                  <a:pt x="143" y="73"/>
                  <a:pt x="146" y="78"/>
                  <a:pt x="144" y="83"/>
                </a:cubicBezTo>
                <a:cubicBezTo>
                  <a:pt x="125" y="132"/>
                  <a:pt x="125" y="132"/>
                  <a:pt x="125" y="132"/>
                </a:cubicBezTo>
                <a:cubicBezTo>
                  <a:pt x="124" y="134"/>
                  <a:pt x="123" y="135"/>
                  <a:pt x="121" y="136"/>
                </a:cubicBezTo>
                <a:lnTo>
                  <a:pt x="121" y="144"/>
                </a:lnTo>
                <a:close/>
                <a:moveTo>
                  <a:pt x="66" y="284"/>
                </a:moveTo>
                <a:cubicBezTo>
                  <a:pt x="121" y="144"/>
                  <a:pt x="121" y="144"/>
                  <a:pt x="121" y="144"/>
                </a:cubicBezTo>
                <a:cubicBezTo>
                  <a:pt x="121" y="144"/>
                  <a:pt x="121" y="144"/>
                  <a:pt x="121" y="144"/>
                </a:cubicBezTo>
                <a:cubicBezTo>
                  <a:pt x="121" y="136"/>
                  <a:pt x="121" y="136"/>
                  <a:pt x="121" y="136"/>
                </a:cubicBezTo>
                <a:cubicBezTo>
                  <a:pt x="119" y="137"/>
                  <a:pt x="117" y="137"/>
                  <a:pt x="114" y="137"/>
                </a:cubicBezTo>
                <a:cubicBezTo>
                  <a:pt x="98" y="130"/>
                  <a:pt x="98" y="130"/>
                  <a:pt x="98" y="130"/>
                </a:cubicBezTo>
                <a:cubicBezTo>
                  <a:pt x="98" y="130"/>
                  <a:pt x="98" y="130"/>
                  <a:pt x="98" y="130"/>
                </a:cubicBezTo>
                <a:cubicBezTo>
                  <a:pt x="102" y="130"/>
                  <a:pt x="105" y="128"/>
                  <a:pt x="106" y="125"/>
                </a:cubicBezTo>
                <a:cubicBezTo>
                  <a:pt x="121" y="85"/>
                  <a:pt x="121" y="85"/>
                  <a:pt x="121" y="85"/>
                </a:cubicBezTo>
                <a:cubicBezTo>
                  <a:pt x="121" y="59"/>
                  <a:pt x="121" y="59"/>
                  <a:pt x="121" y="59"/>
                </a:cubicBezTo>
                <a:cubicBezTo>
                  <a:pt x="85" y="45"/>
                  <a:pt x="85" y="45"/>
                  <a:pt x="85" y="45"/>
                </a:cubicBezTo>
                <a:cubicBezTo>
                  <a:pt x="80" y="44"/>
                  <a:pt x="76" y="47"/>
                  <a:pt x="74" y="51"/>
                </a:cubicBezTo>
                <a:cubicBezTo>
                  <a:pt x="52" y="108"/>
                  <a:pt x="52" y="108"/>
                  <a:pt x="52" y="108"/>
                </a:cubicBezTo>
                <a:cubicBezTo>
                  <a:pt x="51" y="112"/>
                  <a:pt x="52" y="115"/>
                  <a:pt x="54" y="118"/>
                </a:cubicBezTo>
                <a:cubicBezTo>
                  <a:pt x="35" y="168"/>
                  <a:pt x="35" y="168"/>
                  <a:pt x="35" y="168"/>
                </a:cubicBezTo>
                <a:cubicBezTo>
                  <a:pt x="35" y="256"/>
                  <a:pt x="35" y="256"/>
                  <a:pt x="35" y="256"/>
                </a:cubicBezTo>
                <a:cubicBezTo>
                  <a:pt x="36" y="256"/>
                  <a:pt x="37" y="257"/>
                  <a:pt x="39" y="257"/>
                </a:cubicBezTo>
                <a:cubicBezTo>
                  <a:pt x="43" y="259"/>
                  <a:pt x="46" y="264"/>
                  <a:pt x="45" y="268"/>
                </a:cubicBezTo>
                <a:cubicBezTo>
                  <a:pt x="48" y="264"/>
                  <a:pt x="53" y="263"/>
                  <a:pt x="58" y="264"/>
                </a:cubicBezTo>
                <a:cubicBezTo>
                  <a:pt x="63" y="267"/>
                  <a:pt x="66" y="273"/>
                  <a:pt x="64" y="278"/>
                </a:cubicBezTo>
                <a:cubicBezTo>
                  <a:pt x="63" y="281"/>
                  <a:pt x="63" y="281"/>
                  <a:pt x="63" y="281"/>
                </a:cubicBezTo>
                <a:cubicBezTo>
                  <a:pt x="35" y="300"/>
                  <a:pt x="35" y="300"/>
                  <a:pt x="35" y="300"/>
                </a:cubicBezTo>
                <a:cubicBezTo>
                  <a:pt x="35" y="306"/>
                  <a:pt x="35" y="306"/>
                  <a:pt x="35" y="306"/>
                </a:cubicBezTo>
                <a:cubicBezTo>
                  <a:pt x="66" y="284"/>
                  <a:pt x="66" y="284"/>
                  <a:pt x="66" y="284"/>
                </a:cubicBezTo>
                <a:close/>
                <a:moveTo>
                  <a:pt x="121" y="1"/>
                </a:moveTo>
                <a:cubicBezTo>
                  <a:pt x="121" y="58"/>
                  <a:pt x="121" y="58"/>
                  <a:pt x="121" y="58"/>
                </a:cubicBezTo>
                <a:cubicBezTo>
                  <a:pt x="88" y="36"/>
                  <a:pt x="88" y="36"/>
                  <a:pt x="88" y="36"/>
                </a:cubicBezTo>
                <a:cubicBezTo>
                  <a:pt x="94" y="22"/>
                  <a:pt x="94" y="22"/>
                  <a:pt x="94" y="22"/>
                </a:cubicBezTo>
                <a:cubicBezTo>
                  <a:pt x="98" y="10"/>
                  <a:pt x="109" y="2"/>
                  <a:pt x="121" y="1"/>
                </a:cubicBezTo>
                <a:close/>
                <a:moveTo>
                  <a:pt x="35" y="168"/>
                </a:moveTo>
                <a:cubicBezTo>
                  <a:pt x="0" y="258"/>
                  <a:pt x="0" y="258"/>
                  <a:pt x="0" y="258"/>
                </a:cubicBezTo>
                <a:cubicBezTo>
                  <a:pt x="15" y="319"/>
                  <a:pt x="15" y="319"/>
                  <a:pt x="15" y="319"/>
                </a:cubicBezTo>
                <a:cubicBezTo>
                  <a:pt x="35" y="306"/>
                  <a:pt x="35" y="306"/>
                  <a:pt x="35" y="306"/>
                </a:cubicBezTo>
                <a:cubicBezTo>
                  <a:pt x="35" y="300"/>
                  <a:pt x="35" y="300"/>
                  <a:pt x="35" y="300"/>
                </a:cubicBezTo>
                <a:cubicBezTo>
                  <a:pt x="33" y="301"/>
                  <a:pt x="33" y="301"/>
                  <a:pt x="33" y="301"/>
                </a:cubicBezTo>
                <a:cubicBezTo>
                  <a:pt x="13" y="294"/>
                  <a:pt x="13" y="294"/>
                  <a:pt x="13" y="294"/>
                </a:cubicBezTo>
                <a:cubicBezTo>
                  <a:pt x="5" y="259"/>
                  <a:pt x="5" y="259"/>
                  <a:pt x="5" y="259"/>
                </a:cubicBezTo>
                <a:cubicBezTo>
                  <a:pt x="5" y="259"/>
                  <a:pt x="5" y="259"/>
                  <a:pt x="5" y="259"/>
                </a:cubicBezTo>
                <a:cubicBezTo>
                  <a:pt x="6" y="256"/>
                  <a:pt x="6" y="256"/>
                  <a:pt x="6" y="256"/>
                </a:cubicBezTo>
                <a:cubicBezTo>
                  <a:pt x="8" y="250"/>
                  <a:pt x="14" y="248"/>
                  <a:pt x="19" y="250"/>
                </a:cubicBezTo>
                <a:cubicBezTo>
                  <a:pt x="24" y="251"/>
                  <a:pt x="27" y="256"/>
                  <a:pt x="26" y="261"/>
                </a:cubicBezTo>
                <a:cubicBezTo>
                  <a:pt x="28" y="258"/>
                  <a:pt x="31" y="256"/>
                  <a:pt x="35" y="256"/>
                </a:cubicBezTo>
                <a:lnTo>
                  <a:pt x="35" y="168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62" name="Freeform 48"/>
          <p:cNvSpPr>
            <a:spLocks noEditPoints="1"/>
          </p:cNvSpPr>
          <p:nvPr/>
        </p:nvSpPr>
        <p:spPr bwMode="auto">
          <a:xfrm>
            <a:off x="6547776" y="3383144"/>
            <a:ext cx="610967" cy="610967"/>
          </a:xfrm>
          <a:custGeom>
            <a:avLst/>
            <a:gdLst>
              <a:gd name="T0" fmla="*/ 133 w 266"/>
              <a:gd name="T1" fmla="*/ 0 h 266"/>
              <a:gd name="T2" fmla="*/ 133 w 266"/>
              <a:gd name="T3" fmla="*/ 0 h 266"/>
              <a:gd name="T4" fmla="*/ 133 w 266"/>
              <a:gd name="T5" fmla="*/ 35 h 266"/>
              <a:gd name="T6" fmla="*/ 150 w 266"/>
              <a:gd name="T7" fmla="*/ 24 h 266"/>
              <a:gd name="T8" fmla="*/ 242 w 266"/>
              <a:gd name="T9" fmla="*/ 117 h 266"/>
              <a:gd name="T10" fmla="*/ 231 w 266"/>
              <a:gd name="T11" fmla="*/ 133 h 266"/>
              <a:gd name="T12" fmla="*/ 242 w 266"/>
              <a:gd name="T13" fmla="*/ 149 h 266"/>
              <a:gd name="T14" fmla="*/ 150 w 266"/>
              <a:gd name="T15" fmla="*/ 242 h 266"/>
              <a:gd name="T16" fmla="*/ 150 w 266"/>
              <a:gd name="T17" fmla="*/ 242 h 266"/>
              <a:gd name="T18" fmla="*/ 133 w 266"/>
              <a:gd name="T19" fmla="*/ 231 h 266"/>
              <a:gd name="T20" fmla="*/ 133 w 266"/>
              <a:gd name="T21" fmla="*/ 266 h 266"/>
              <a:gd name="T22" fmla="*/ 133 w 266"/>
              <a:gd name="T23" fmla="*/ 266 h 266"/>
              <a:gd name="T24" fmla="*/ 266 w 266"/>
              <a:gd name="T25" fmla="*/ 133 h 266"/>
              <a:gd name="T26" fmla="*/ 133 w 266"/>
              <a:gd name="T27" fmla="*/ 0 h 266"/>
              <a:gd name="T28" fmla="*/ 133 w 266"/>
              <a:gd name="T29" fmla="*/ 0 h 266"/>
              <a:gd name="T30" fmla="*/ 133 w 266"/>
              <a:gd name="T31" fmla="*/ 0 h 266"/>
              <a:gd name="T32" fmla="*/ 0 w 266"/>
              <a:gd name="T33" fmla="*/ 133 h 266"/>
              <a:gd name="T34" fmla="*/ 133 w 266"/>
              <a:gd name="T35" fmla="*/ 266 h 266"/>
              <a:gd name="T36" fmla="*/ 133 w 266"/>
              <a:gd name="T37" fmla="*/ 266 h 266"/>
              <a:gd name="T38" fmla="*/ 133 w 266"/>
              <a:gd name="T39" fmla="*/ 231 h 266"/>
              <a:gd name="T40" fmla="*/ 133 w 266"/>
              <a:gd name="T41" fmla="*/ 231 h 266"/>
              <a:gd name="T42" fmla="*/ 117 w 266"/>
              <a:gd name="T43" fmla="*/ 242 h 266"/>
              <a:gd name="T44" fmla="*/ 24 w 266"/>
              <a:gd name="T45" fmla="*/ 149 h 266"/>
              <a:gd name="T46" fmla="*/ 35 w 266"/>
              <a:gd name="T47" fmla="*/ 133 h 266"/>
              <a:gd name="T48" fmla="*/ 24 w 266"/>
              <a:gd name="T49" fmla="*/ 117 h 266"/>
              <a:gd name="T50" fmla="*/ 117 w 266"/>
              <a:gd name="T51" fmla="*/ 24 h 266"/>
              <a:gd name="T52" fmla="*/ 133 w 266"/>
              <a:gd name="T53" fmla="*/ 35 h 266"/>
              <a:gd name="T54" fmla="*/ 133 w 266"/>
              <a:gd name="T55" fmla="*/ 35 h 266"/>
              <a:gd name="T56" fmla="*/ 133 w 266"/>
              <a:gd name="T57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66" h="266">
                <a:moveTo>
                  <a:pt x="133" y="0"/>
                </a:moveTo>
                <a:cubicBezTo>
                  <a:pt x="133" y="0"/>
                  <a:pt x="133" y="0"/>
                  <a:pt x="133" y="0"/>
                </a:cubicBezTo>
                <a:cubicBezTo>
                  <a:pt x="133" y="35"/>
                  <a:pt x="133" y="35"/>
                  <a:pt x="133" y="35"/>
                </a:cubicBezTo>
                <a:cubicBezTo>
                  <a:pt x="141" y="35"/>
                  <a:pt x="147" y="30"/>
                  <a:pt x="150" y="24"/>
                </a:cubicBezTo>
                <a:cubicBezTo>
                  <a:pt x="197" y="31"/>
                  <a:pt x="235" y="69"/>
                  <a:pt x="242" y="117"/>
                </a:cubicBezTo>
                <a:cubicBezTo>
                  <a:pt x="236" y="119"/>
                  <a:pt x="231" y="125"/>
                  <a:pt x="231" y="133"/>
                </a:cubicBezTo>
                <a:cubicBezTo>
                  <a:pt x="231" y="140"/>
                  <a:pt x="236" y="147"/>
                  <a:pt x="242" y="149"/>
                </a:cubicBezTo>
                <a:cubicBezTo>
                  <a:pt x="235" y="197"/>
                  <a:pt x="197" y="235"/>
                  <a:pt x="150" y="242"/>
                </a:cubicBezTo>
                <a:cubicBezTo>
                  <a:pt x="150" y="242"/>
                  <a:pt x="150" y="242"/>
                  <a:pt x="150" y="242"/>
                </a:cubicBezTo>
                <a:cubicBezTo>
                  <a:pt x="147" y="236"/>
                  <a:pt x="141" y="231"/>
                  <a:pt x="133" y="231"/>
                </a:cubicBezTo>
                <a:cubicBezTo>
                  <a:pt x="133" y="266"/>
                  <a:pt x="133" y="266"/>
                  <a:pt x="133" y="266"/>
                </a:cubicBezTo>
                <a:cubicBezTo>
                  <a:pt x="133" y="266"/>
                  <a:pt x="133" y="266"/>
                  <a:pt x="133" y="266"/>
                </a:cubicBezTo>
                <a:cubicBezTo>
                  <a:pt x="207" y="266"/>
                  <a:pt x="266" y="206"/>
                  <a:pt x="266" y="133"/>
                </a:cubicBezTo>
                <a:cubicBezTo>
                  <a:pt x="266" y="59"/>
                  <a:pt x="207" y="0"/>
                  <a:pt x="133" y="0"/>
                </a:cubicBezTo>
                <a:close/>
                <a:moveTo>
                  <a:pt x="133" y="0"/>
                </a:moveTo>
                <a:cubicBezTo>
                  <a:pt x="133" y="0"/>
                  <a:pt x="133" y="0"/>
                  <a:pt x="133" y="0"/>
                </a:cubicBezTo>
                <a:cubicBezTo>
                  <a:pt x="60" y="0"/>
                  <a:pt x="0" y="59"/>
                  <a:pt x="0" y="133"/>
                </a:cubicBezTo>
                <a:cubicBezTo>
                  <a:pt x="0" y="206"/>
                  <a:pt x="60" y="266"/>
                  <a:pt x="133" y="266"/>
                </a:cubicBezTo>
                <a:cubicBezTo>
                  <a:pt x="133" y="266"/>
                  <a:pt x="133" y="266"/>
                  <a:pt x="133" y="266"/>
                </a:cubicBezTo>
                <a:cubicBezTo>
                  <a:pt x="133" y="231"/>
                  <a:pt x="133" y="231"/>
                  <a:pt x="133" y="231"/>
                </a:cubicBezTo>
                <a:cubicBezTo>
                  <a:pt x="133" y="231"/>
                  <a:pt x="133" y="231"/>
                  <a:pt x="133" y="231"/>
                </a:cubicBezTo>
                <a:cubicBezTo>
                  <a:pt x="126" y="231"/>
                  <a:pt x="120" y="236"/>
                  <a:pt x="117" y="242"/>
                </a:cubicBezTo>
                <a:cubicBezTo>
                  <a:pt x="69" y="235"/>
                  <a:pt x="31" y="197"/>
                  <a:pt x="24" y="149"/>
                </a:cubicBezTo>
                <a:cubicBezTo>
                  <a:pt x="31" y="147"/>
                  <a:pt x="35" y="140"/>
                  <a:pt x="35" y="133"/>
                </a:cubicBezTo>
                <a:cubicBezTo>
                  <a:pt x="35" y="125"/>
                  <a:pt x="31" y="119"/>
                  <a:pt x="24" y="117"/>
                </a:cubicBezTo>
                <a:cubicBezTo>
                  <a:pt x="31" y="69"/>
                  <a:pt x="69" y="31"/>
                  <a:pt x="117" y="24"/>
                </a:cubicBezTo>
                <a:cubicBezTo>
                  <a:pt x="120" y="30"/>
                  <a:pt x="126" y="35"/>
                  <a:pt x="133" y="35"/>
                </a:cubicBezTo>
                <a:cubicBezTo>
                  <a:pt x="133" y="35"/>
                  <a:pt x="133" y="35"/>
                  <a:pt x="133" y="35"/>
                </a:cubicBezTo>
                <a:lnTo>
                  <a:pt x="133" y="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63" name="Freeform 49"/>
          <p:cNvSpPr>
            <a:spLocks/>
          </p:cNvSpPr>
          <p:nvPr/>
        </p:nvSpPr>
        <p:spPr bwMode="auto">
          <a:xfrm>
            <a:off x="6659927" y="3577314"/>
            <a:ext cx="304646" cy="160693"/>
          </a:xfrm>
          <a:custGeom>
            <a:avLst/>
            <a:gdLst>
              <a:gd name="T0" fmla="*/ 124 w 133"/>
              <a:gd name="T1" fmla="*/ 0 h 70"/>
              <a:gd name="T2" fmla="*/ 93 w 133"/>
              <a:gd name="T3" fmla="*/ 30 h 70"/>
              <a:gd name="T4" fmla="*/ 84 w 133"/>
              <a:gd name="T5" fmla="*/ 28 h 70"/>
              <a:gd name="T6" fmla="*/ 65 w 133"/>
              <a:gd name="T7" fmla="*/ 42 h 70"/>
              <a:gd name="T8" fmla="*/ 0 w 133"/>
              <a:gd name="T9" fmla="*/ 42 h 70"/>
              <a:gd name="T10" fmla="*/ 0 w 133"/>
              <a:gd name="T11" fmla="*/ 56 h 70"/>
              <a:gd name="T12" fmla="*/ 65 w 133"/>
              <a:gd name="T13" fmla="*/ 56 h 70"/>
              <a:gd name="T14" fmla="*/ 84 w 133"/>
              <a:gd name="T15" fmla="*/ 70 h 70"/>
              <a:gd name="T16" fmla="*/ 105 w 133"/>
              <a:gd name="T17" fmla="*/ 49 h 70"/>
              <a:gd name="T18" fmla="*/ 103 w 133"/>
              <a:gd name="T19" fmla="*/ 40 h 70"/>
              <a:gd name="T20" fmla="*/ 133 w 133"/>
              <a:gd name="T21" fmla="*/ 9 h 70"/>
              <a:gd name="T22" fmla="*/ 124 w 133"/>
              <a:gd name="T23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33" h="70">
                <a:moveTo>
                  <a:pt x="124" y="0"/>
                </a:moveTo>
                <a:cubicBezTo>
                  <a:pt x="93" y="30"/>
                  <a:pt x="93" y="30"/>
                  <a:pt x="93" y="30"/>
                </a:cubicBezTo>
                <a:cubicBezTo>
                  <a:pt x="91" y="29"/>
                  <a:pt x="88" y="28"/>
                  <a:pt x="84" y="28"/>
                </a:cubicBezTo>
                <a:cubicBezTo>
                  <a:pt x="75" y="28"/>
                  <a:pt x="67" y="34"/>
                  <a:pt x="65" y="42"/>
                </a:cubicBezTo>
                <a:cubicBezTo>
                  <a:pt x="0" y="42"/>
                  <a:pt x="0" y="42"/>
                  <a:pt x="0" y="42"/>
                </a:cubicBezTo>
                <a:cubicBezTo>
                  <a:pt x="0" y="56"/>
                  <a:pt x="0" y="56"/>
                  <a:pt x="0" y="56"/>
                </a:cubicBezTo>
                <a:cubicBezTo>
                  <a:pt x="65" y="56"/>
                  <a:pt x="65" y="56"/>
                  <a:pt x="65" y="56"/>
                </a:cubicBezTo>
                <a:cubicBezTo>
                  <a:pt x="67" y="64"/>
                  <a:pt x="75" y="70"/>
                  <a:pt x="84" y="70"/>
                </a:cubicBezTo>
                <a:cubicBezTo>
                  <a:pt x="96" y="70"/>
                  <a:pt x="105" y="60"/>
                  <a:pt x="105" y="49"/>
                </a:cubicBezTo>
                <a:cubicBezTo>
                  <a:pt x="105" y="46"/>
                  <a:pt x="104" y="43"/>
                  <a:pt x="103" y="40"/>
                </a:cubicBezTo>
                <a:cubicBezTo>
                  <a:pt x="133" y="9"/>
                  <a:pt x="133" y="9"/>
                  <a:pt x="133" y="9"/>
                </a:cubicBezTo>
                <a:lnTo>
                  <a:pt x="124" y="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64" name="Group 126"/>
          <p:cNvGrpSpPr/>
          <p:nvPr/>
        </p:nvGrpSpPr>
        <p:grpSpPr>
          <a:xfrm>
            <a:off x="6792163" y="4169868"/>
            <a:ext cx="478730" cy="455295"/>
            <a:chOff x="8505825" y="3605213"/>
            <a:chExt cx="454025" cy="431800"/>
          </a:xfrm>
          <a:solidFill>
            <a:srgbClr val="0D0D0D">
              <a:alpha val="21176"/>
            </a:srgbClr>
          </a:solidFill>
        </p:grpSpPr>
        <p:sp>
          <p:nvSpPr>
            <p:cNvPr id="65" name="Freeform 50"/>
            <p:cNvSpPr>
              <a:spLocks/>
            </p:cNvSpPr>
            <p:nvPr/>
          </p:nvSpPr>
          <p:spPr bwMode="auto">
            <a:xfrm>
              <a:off x="8505825" y="3694113"/>
              <a:ext cx="454025" cy="342900"/>
            </a:xfrm>
            <a:custGeom>
              <a:avLst/>
              <a:gdLst>
                <a:gd name="T0" fmla="*/ 146 w 208"/>
                <a:gd name="T1" fmla="*/ 0 h 157"/>
                <a:gd name="T2" fmla="*/ 104 w 208"/>
                <a:gd name="T3" fmla="*/ 15 h 157"/>
                <a:gd name="T4" fmla="*/ 62 w 208"/>
                <a:gd name="T5" fmla="*/ 0 h 157"/>
                <a:gd name="T6" fmla="*/ 0 w 208"/>
                <a:gd name="T7" fmla="*/ 60 h 157"/>
                <a:gd name="T8" fmla="*/ 107 w 208"/>
                <a:gd name="T9" fmla="*/ 157 h 157"/>
                <a:gd name="T10" fmla="*/ 208 w 208"/>
                <a:gd name="T11" fmla="*/ 60 h 157"/>
                <a:gd name="T12" fmla="*/ 146 w 208"/>
                <a:gd name="T13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8" h="157">
                  <a:moveTo>
                    <a:pt x="146" y="0"/>
                  </a:moveTo>
                  <a:cubicBezTo>
                    <a:pt x="130" y="0"/>
                    <a:pt x="115" y="6"/>
                    <a:pt x="104" y="15"/>
                  </a:cubicBezTo>
                  <a:cubicBezTo>
                    <a:pt x="93" y="6"/>
                    <a:pt x="78" y="0"/>
                    <a:pt x="62" y="0"/>
                  </a:cubicBezTo>
                  <a:cubicBezTo>
                    <a:pt x="28" y="0"/>
                    <a:pt x="0" y="27"/>
                    <a:pt x="0" y="60"/>
                  </a:cubicBezTo>
                  <a:cubicBezTo>
                    <a:pt x="0" y="98"/>
                    <a:pt x="31" y="157"/>
                    <a:pt x="107" y="157"/>
                  </a:cubicBezTo>
                  <a:cubicBezTo>
                    <a:pt x="185" y="157"/>
                    <a:pt x="208" y="95"/>
                    <a:pt x="208" y="60"/>
                  </a:cubicBezTo>
                  <a:cubicBezTo>
                    <a:pt x="208" y="27"/>
                    <a:pt x="180" y="0"/>
                    <a:pt x="14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6" name="Freeform 51"/>
            <p:cNvSpPr>
              <a:spLocks/>
            </p:cNvSpPr>
            <p:nvPr/>
          </p:nvSpPr>
          <p:spPr bwMode="auto">
            <a:xfrm>
              <a:off x="8709025" y="3605213"/>
              <a:ext cx="123825" cy="157163"/>
            </a:xfrm>
            <a:custGeom>
              <a:avLst/>
              <a:gdLst>
                <a:gd name="T0" fmla="*/ 12 w 57"/>
                <a:gd name="T1" fmla="*/ 72 h 72"/>
                <a:gd name="T2" fmla="*/ 27 w 57"/>
                <a:gd name="T3" fmla="*/ 0 h 72"/>
                <a:gd name="T4" fmla="*/ 57 w 57"/>
                <a:gd name="T5" fmla="*/ 6 h 72"/>
                <a:gd name="T6" fmla="*/ 12 w 57"/>
                <a:gd name="T7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7" h="72">
                  <a:moveTo>
                    <a:pt x="12" y="72"/>
                  </a:moveTo>
                  <a:cubicBezTo>
                    <a:pt x="0" y="48"/>
                    <a:pt x="7" y="20"/>
                    <a:pt x="27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29" y="21"/>
                    <a:pt x="12" y="37"/>
                    <a:pt x="12" y="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67" name="Freeform 52"/>
          <p:cNvSpPr>
            <a:spLocks/>
          </p:cNvSpPr>
          <p:nvPr/>
        </p:nvSpPr>
        <p:spPr bwMode="auto">
          <a:xfrm>
            <a:off x="5315800" y="1459855"/>
            <a:ext cx="716421" cy="582510"/>
          </a:xfrm>
          <a:custGeom>
            <a:avLst/>
            <a:gdLst>
              <a:gd name="T0" fmla="*/ 312 w 312"/>
              <a:gd name="T1" fmla="*/ 86 h 253"/>
              <a:gd name="T2" fmla="*/ 305 w 312"/>
              <a:gd name="T3" fmla="*/ 75 h 253"/>
              <a:gd name="T4" fmla="*/ 79 w 312"/>
              <a:gd name="T5" fmla="*/ 226 h 253"/>
              <a:gd name="T6" fmla="*/ 28 w 312"/>
              <a:gd name="T7" fmla="*/ 214 h 253"/>
              <a:gd name="T8" fmla="*/ 35 w 312"/>
              <a:gd name="T9" fmla="*/ 162 h 253"/>
              <a:gd name="T10" fmla="*/ 262 w 312"/>
              <a:gd name="T11" fmla="*/ 11 h 253"/>
              <a:gd name="T12" fmla="*/ 254 w 312"/>
              <a:gd name="T13" fmla="*/ 0 h 253"/>
              <a:gd name="T14" fmla="*/ 26 w 312"/>
              <a:gd name="T15" fmla="*/ 153 h 253"/>
              <a:gd name="T16" fmla="*/ 15 w 312"/>
              <a:gd name="T17" fmla="*/ 222 h 253"/>
              <a:gd name="T18" fmla="*/ 83 w 312"/>
              <a:gd name="T19" fmla="*/ 239 h 253"/>
              <a:gd name="T20" fmla="*/ 312 w 312"/>
              <a:gd name="T21" fmla="*/ 86 h 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12" h="253">
                <a:moveTo>
                  <a:pt x="312" y="86"/>
                </a:moveTo>
                <a:cubicBezTo>
                  <a:pt x="305" y="75"/>
                  <a:pt x="305" y="75"/>
                  <a:pt x="305" y="75"/>
                </a:cubicBezTo>
                <a:cubicBezTo>
                  <a:pt x="79" y="226"/>
                  <a:pt x="79" y="226"/>
                  <a:pt x="79" y="226"/>
                </a:cubicBezTo>
                <a:cubicBezTo>
                  <a:pt x="63" y="237"/>
                  <a:pt x="40" y="231"/>
                  <a:pt x="28" y="214"/>
                </a:cubicBezTo>
                <a:cubicBezTo>
                  <a:pt x="16" y="196"/>
                  <a:pt x="19" y="173"/>
                  <a:pt x="35" y="162"/>
                </a:cubicBezTo>
                <a:cubicBezTo>
                  <a:pt x="262" y="11"/>
                  <a:pt x="262" y="11"/>
                  <a:pt x="262" y="11"/>
                </a:cubicBezTo>
                <a:cubicBezTo>
                  <a:pt x="254" y="0"/>
                  <a:pt x="254" y="0"/>
                  <a:pt x="254" y="0"/>
                </a:cubicBezTo>
                <a:cubicBezTo>
                  <a:pt x="26" y="153"/>
                  <a:pt x="26" y="153"/>
                  <a:pt x="26" y="153"/>
                </a:cubicBezTo>
                <a:cubicBezTo>
                  <a:pt x="4" y="167"/>
                  <a:pt x="0" y="198"/>
                  <a:pt x="15" y="222"/>
                </a:cubicBezTo>
                <a:cubicBezTo>
                  <a:pt x="31" y="246"/>
                  <a:pt x="62" y="253"/>
                  <a:pt x="83" y="239"/>
                </a:cubicBezTo>
                <a:lnTo>
                  <a:pt x="312" y="86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68" name="Freeform 53"/>
          <p:cNvSpPr>
            <a:spLocks/>
          </p:cNvSpPr>
          <p:nvPr/>
        </p:nvSpPr>
        <p:spPr bwMode="auto">
          <a:xfrm>
            <a:off x="5859812" y="1428052"/>
            <a:ext cx="197518" cy="271169"/>
          </a:xfrm>
          <a:custGeom>
            <a:avLst/>
            <a:gdLst>
              <a:gd name="T0" fmla="*/ 80 w 86"/>
              <a:gd name="T1" fmla="*/ 115 h 118"/>
              <a:gd name="T2" fmla="*/ 68 w 86"/>
              <a:gd name="T3" fmla="*/ 113 h 118"/>
              <a:gd name="T4" fmla="*/ 3 w 86"/>
              <a:gd name="T5" fmla="*/ 16 h 118"/>
              <a:gd name="T6" fmla="*/ 6 w 86"/>
              <a:gd name="T7" fmla="*/ 3 h 118"/>
              <a:gd name="T8" fmla="*/ 19 w 86"/>
              <a:gd name="T9" fmla="*/ 6 h 118"/>
              <a:gd name="T10" fmla="*/ 83 w 86"/>
              <a:gd name="T11" fmla="*/ 102 h 118"/>
              <a:gd name="T12" fmla="*/ 80 w 86"/>
              <a:gd name="T13" fmla="*/ 115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6" h="118">
                <a:moveTo>
                  <a:pt x="80" y="115"/>
                </a:moveTo>
                <a:cubicBezTo>
                  <a:pt x="76" y="118"/>
                  <a:pt x="70" y="117"/>
                  <a:pt x="68" y="113"/>
                </a:cubicBezTo>
                <a:cubicBezTo>
                  <a:pt x="3" y="16"/>
                  <a:pt x="3" y="16"/>
                  <a:pt x="3" y="16"/>
                </a:cubicBezTo>
                <a:cubicBezTo>
                  <a:pt x="0" y="12"/>
                  <a:pt x="1" y="6"/>
                  <a:pt x="6" y="3"/>
                </a:cubicBezTo>
                <a:cubicBezTo>
                  <a:pt x="10" y="0"/>
                  <a:pt x="16" y="2"/>
                  <a:pt x="19" y="6"/>
                </a:cubicBezTo>
                <a:cubicBezTo>
                  <a:pt x="83" y="102"/>
                  <a:pt x="83" y="102"/>
                  <a:pt x="83" y="102"/>
                </a:cubicBezTo>
                <a:cubicBezTo>
                  <a:pt x="86" y="107"/>
                  <a:pt x="85" y="112"/>
                  <a:pt x="80" y="115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69" name="Freeform 54"/>
          <p:cNvSpPr>
            <a:spLocks/>
          </p:cNvSpPr>
          <p:nvPr/>
        </p:nvSpPr>
        <p:spPr bwMode="auto">
          <a:xfrm>
            <a:off x="5409537" y="1613851"/>
            <a:ext cx="542337" cy="354863"/>
          </a:xfrm>
          <a:custGeom>
            <a:avLst/>
            <a:gdLst>
              <a:gd name="T0" fmla="*/ 236 w 236"/>
              <a:gd name="T1" fmla="*/ 13 h 154"/>
              <a:gd name="T2" fmla="*/ 227 w 236"/>
              <a:gd name="T3" fmla="*/ 0 h 154"/>
              <a:gd name="T4" fmla="*/ 25 w 236"/>
              <a:gd name="T5" fmla="*/ 135 h 154"/>
              <a:gd name="T6" fmla="*/ 0 w 236"/>
              <a:gd name="T7" fmla="*/ 136 h 154"/>
              <a:gd name="T8" fmla="*/ 1 w 236"/>
              <a:gd name="T9" fmla="*/ 138 h 154"/>
              <a:gd name="T10" fmla="*/ 36 w 236"/>
              <a:gd name="T11" fmla="*/ 146 h 154"/>
              <a:gd name="T12" fmla="*/ 236 w 236"/>
              <a:gd name="T13" fmla="*/ 13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6" h="154">
                <a:moveTo>
                  <a:pt x="236" y="13"/>
                </a:moveTo>
                <a:cubicBezTo>
                  <a:pt x="227" y="0"/>
                  <a:pt x="227" y="0"/>
                  <a:pt x="227" y="0"/>
                </a:cubicBezTo>
                <a:cubicBezTo>
                  <a:pt x="25" y="135"/>
                  <a:pt x="25" y="135"/>
                  <a:pt x="25" y="135"/>
                </a:cubicBezTo>
                <a:cubicBezTo>
                  <a:pt x="17" y="140"/>
                  <a:pt x="8" y="140"/>
                  <a:pt x="0" y="136"/>
                </a:cubicBezTo>
                <a:cubicBezTo>
                  <a:pt x="0" y="137"/>
                  <a:pt x="0" y="137"/>
                  <a:pt x="1" y="138"/>
                </a:cubicBezTo>
                <a:cubicBezTo>
                  <a:pt x="9" y="150"/>
                  <a:pt x="25" y="154"/>
                  <a:pt x="36" y="146"/>
                </a:cubicBezTo>
                <a:lnTo>
                  <a:pt x="236" y="13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0" name="Freeform 55"/>
          <p:cNvSpPr>
            <a:spLocks noEditPoints="1"/>
          </p:cNvSpPr>
          <p:nvPr/>
        </p:nvSpPr>
        <p:spPr bwMode="auto">
          <a:xfrm>
            <a:off x="4967634" y="1925193"/>
            <a:ext cx="313016" cy="549033"/>
          </a:xfrm>
          <a:custGeom>
            <a:avLst/>
            <a:gdLst>
              <a:gd name="T0" fmla="*/ 59 w 136"/>
              <a:gd name="T1" fmla="*/ 203 h 239"/>
              <a:gd name="T2" fmla="*/ 54 w 136"/>
              <a:gd name="T3" fmla="*/ 203 h 239"/>
              <a:gd name="T4" fmla="*/ 54 w 136"/>
              <a:gd name="T5" fmla="*/ 239 h 239"/>
              <a:gd name="T6" fmla="*/ 72 w 136"/>
              <a:gd name="T7" fmla="*/ 226 h 239"/>
              <a:gd name="T8" fmla="*/ 59 w 136"/>
              <a:gd name="T9" fmla="*/ 203 h 239"/>
              <a:gd name="T10" fmla="*/ 54 w 136"/>
              <a:gd name="T11" fmla="*/ 187 h 239"/>
              <a:gd name="T12" fmla="*/ 54 w 136"/>
              <a:gd name="T13" fmla="*/ 82 h 239"/>
              <a:gd name="T14" fmla="*/ 81 w 136"/>
              <a:gd name="T15" fmla="*/ 74 h 239"/>
              <a:gd name="T16" fmla="*/ 97 w 136"/>
              <a:gd name="T17" fmla="*/ 13 h 239"/>
              <a:gd name="T18" fmla="*/ 114 w 136"/>
              <a:gd name="T19" fmla="*/ 2 h 239"/>
              <a:gd name="T20" fmla="*/ 124 w 136"/>
              <a:gd name="T21" fmla="*/ 20 h 239"/>
              <a:gd name="T22" fmla="*/ 109 w 136"/>
              <a:gd name="T23" fmla="*/ 81 h 239"/>
              <a:gd name="T24" fmla="*/ 130 w 136"/>
              <a:gd name="T25" fmla="*/ 134 h 239"/>
              <a:gd name="T26" fmla="*/ 122 w 136"/>
              <a:gd name="T27" fmla="*/ 164 h 239"/>
              <a:gd name="T28" fmla="*/ 122 w 136"/>
              <a:gd name="T29" fmla="*/ 164 h 239"/>
              <a:gd name="T30" fmla="*/ 136 w 136"/>
              <a:gd name="T31" fmla="*/ 187 h 239"/>
              <a:gd name="T32" fmla="*/ 131 w 136"/>
              <a:gd name="T33" fmla="*/ 207 h 239"/>
              <a:gd name="T34" fmla="*/ 54 w 136"/>
              <a:gd name="T35" fmla="*/ 187 h 239"/>
              <a:gd name="T36" fmla="*/ 54 w 136"/>
              <a:gd name="T37" fmla="*/ 203 h 239"/>
              <a:gd name="T38" fmla="*/ 36 w 136"/>
              <a:gd name="T39" fmla="*/ 216 h 239"/>
              <a:gd name="T40" fmla="*/ 50 w 136"/>
              <a:gd name="T41" fmla="*/ 239 h 239"/>
              <a:gd name="T42" fmla="*/ 54 w 136"/>
              <a:gd name="T43" fmla="*/ 239 h 239"/>
              <a:gd name="T44" fmla="*/ 54 w 136"/>
              <a:gd name="T45" fmla="*/ 203 h 239"/>
              <a:gd name="T46" fmla="*/ 54 w 136"/>
              <a:gd name="T47" fmla="*/ 82 h 239"/>
              <a:gd name="T48" fmla="*/ 54 w 136"/>
              <a:gd name="T49" fmla="*/ 187 h 239"/>
              <a:gd name="T50" fmla="*/ 0 w 136"/>
              <a:gd name="T51" fmla="*/ 173 h 239"/>
              <a:gd name="T52" fmla="*/ 5 w 136"/>
              <a:gd name="T53" fmla="*/ 152 h 239"/>
              <a:gd name="T54" fmla="*/ 29 w 136"/>
              <a:gd name="T55" fmla="*/ 140 h 239"/>
              <a:gd name="T56" fmla="*/ 37 w 136"/>
              <a:gd name="T57" fmla="*/ 109 h 239"/>
              <a:gd name="T58" fmla="*/ 54 w 136"/>
              <a:gd name="T59" fmla="*/ 82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" h="239">
                <a:moveTo>
                  <a:pt x="59" y="203"/>
                </a:moveTo>
                <a:cubicBezTo>
                  <a:pt x="57" y="203"/>
                  <a:pt x="56" y="203"/>
                  <a:pt x="54" y="203"/>
                </a:cubicBezTo>
                <a:cubicBezTo>
                  <a:pt x="54" y="239"/>
                  <a:pt x="54" y="239"/>
                  <a:pt x="54" y="239"/>
                </a:cubicBezTo>
                <a:cubicBezTo>
                  <a:pt x="62" y="239"/>
                  <a:pt x="70" y="234"/>
                  <a:pt x="72" y="226"/>
                </a:cubicBezTo>
                <a:cubicBezTo>
                  <a:pt x="74" y="216"/>
                  <a:pt x="69" y="206"/>
                  <a:pt x="59" y="203"/>
                </a:cubicBezTo>
                <a:close/>
                <a:moveTo>
                  <a:pt x="54" y="187"/>
                </a:moveTo>
                <a:cubicBezTo>
                  <a:pt x="54" y="82"/>
                  <a:pt x="54" y="82"/>
                  <a:pt x="54" y="82"/>
                </a:cubicBezTo>
                <a:cubicBezTo>
                  <a:pt x="62" y="76"/>
                  <a:pt x="71" y="74"/>
                  <a:pt x="81" y="74"/>
                </a:cubicBezTo>
                <a:cubicBezTo>
                  <a:pt x="97" y="13"/>
                  <a:pt x="97" y="13"/>
                  <a:pt x="97" y="13"/>
                </a:cubicBezTo>
                <a:cubicBezTo>
                  <a:pt x="99" y="5"/>
                  <a:pt x="107" y="0"/>
                  <a:pt x="114" y="2"/>
                </a:cubicBezTo>
                <a:cubicBezTo>
                  <a:pt x="122" y="4"/>
                  <a:pt x="126" y="12"/>
                  <a:pt x="124" y="20"/>
                </a:cubicBezTo>
                <a:cubicBezTo>
                  <a:pt x="109" y="81"/>
                  <a:pt x="109" y="81"/>
                  <a:pt x="109" y="81"/>
                </a:cubicBezTo>
                <a:cubicBezTo>
                  <a:pt x="125" y="90"/>
                  <a:pt x="136" y="109"/>
                  <a:pt x="130" y="134"/>
                </a:cubicBezTo>
                <a:cubicBezTo>
                  <a:pt x="130" y="134"/>
                  <a:pt x="125" y="154"/>
                  <a:pt x="122" y="164"/>
                </a:cubicBezTo>
                <a:cubicBezTo>
                  <a:pt x="122" y="164"/>
                  <a:pt x="122" y="164"/>
                  <a:pt x="122" y="164"/>
                </a:cubicBezTo>
                <a:cubicBezTo>
                  <a:pt x="118" y="178"/>
                  <a:pt x="136" y="187"/>
                  <a:pt x="136" y="187"/>
                </a:cubicBezTo>
                <a:cubicBezTo>
                  <a:pt x="131" y="207"/>
                  <a:pt x="131" y="207"/>
                  <a:pt x="131" y="207"/>
                </a:cubicBezTo>
                <a:lnTo>
                  <a:pt x="54" y="187"/>
                </a:lnTo>
                <a:close/>
                <a:moveTo>
                  <a:pt x="54" y="203"/>
                </a:moveTo>
                <a:cubicBezTo>
                  <a:pt x="46" y="203"/>
                  <a:pt x="38" y="208"/>
                  <a:pt x="36" y="216"/>
                </a:cubicBezTo>
                <a:cubicBezTo>
                  <a:pt x="34" y="226"/>
                  <a:pt x="40" y="236"/>
                  <a:pt x="50" y="239"/>
                </a:cubicBezTo>
                <a:cubicBezTo>
                  <a:pt x="51" y="239"/>
                  <a:pt x="53" y="239"/>
                  <a:pt x="54" y="239"/>
                </a:cubicBezTo>
                <a:cubicBezTo>
                  <a:pt x="54" y="203"/>
                  <a:pt x="54" y="203"/>
                  <a:pt x="54" y="203"/>
                </a:cubicBezTo>
                <a:close/>
                <a:moveTo>
                  <a:pt x="54" y="82"/>
                </a:moveTo>
                <a:cubicBezTo>
                  <a:pt x="54" y="187"/>
                  <a:pt x="54" y="187"/>
                  <a:pt x="54" y="187"/>
                </a:cubicBezTo>
                <a:cubicBezTo>
                  <a:pt x="0" y="173"/>
                  <a:pt x="0" y="173"/>
                  <a:pt x="0" y="173"/>
                </a:cubicBezTo>
                <a:cubicBezTo>
                  <a:pt x="5" y="152"/>
                  <a:pt x="5" y="152"/>
                  <a:pt x="5" y="152"/>
                </a:cubicBezTo>
                <a:cubicBezTo>
                  <a:pt x="5" y="152"/>
                  <a:pt x="25" y="154"/>
                  <a:pt x="29" y="140"/>
                </a:cubicBezTo>
                <a:cubicBezTo>
                  <a:pt x="32" y="128"/>
                  <a:pt x="37" y="109"/>
                  <a:pt x="37" y="109"/>
                </a:cubicBezTo>
                <a:cubicBezTo>
                  <a:pt x="40" y="97"/>
                  <a:pt x="46" y="88"/>
                  <a:pt x="54" y="82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1" name="Freeform 56"/>
          <p:cNvSpPr>
            <a:spLocks noEditPoints="1"/>
          </p:cNvSpPr>
          <p:nvPr/>
        </p:nvSpPr>
        <p:spPr bwMode="auto">
          <a:xfrm>
            <a:off x="4683074" y="3075150"/>
            <a:ext cx="585858" cy="637749"/>
          </a:xfrm>
          <a:custGeom>
            <a:avLst/>
            <a:gdLst>
              <a:gd name="T0" fmla="*/ 198 w 255"/>
              <a:gd name="T1" fmla="*/ 128 h 277"/>
              <a:gd name="T2" fmla="*/ 191 w 255"/>
              <a:gd name="T3" fmla="*/ 158 h 277"/>
              <a:gd name="T4" fmla="*/ 191 w 255"/>
              <a:gd name="T5" fmla="*/ 185 h 277"/>
              <a:gd name="T6" fmla="*/ 196 w 255"/>
              <a:gd name="T7" fmla="*/ 187 h 277"/>
              <a:gd name="T8" fmla="*/ 218 w 255"/>
              <a:gd name="T9" fmla="*/ 218 h 277"/>
              <a:gd name="T10" fmla="*/ 191 w 255"/>
              <a:gd name="T11" fmla="*/ 201 h 277"/>
              <a:gd name="T12" fmla="*/ 191 w 255"/>
              <a:gd name="T13" fmla="*/ 55 h 277"/>
              <a:gd name="T14" fmla="*/ 218 w 255"/>
              <a:gd name="T15" fmla="*/ 38 h 277"/>
              <a:gd name="T16" fmla="*/ 196 w 255"/>
              <a:gd name="T17" fmla="*/ 69 h 277"/>
              <a:gd name="T18" fmla="*/ 191 w 255"/>
              <a:gd name="T19" fmla="*/ 71 h 277"/>
              <a:gd name="T20" fmla="*/ 249 w 255"/>
              <a:gd name="T21" fmla="*/ 121 h 277"/>
              <a:gd name="T22" fmla="*/ 211 w 255"/>
              <a:gd name="T23" fmla="*/ 128 h 277"/>
              <a:gd name="T24" fmla="*/ 249 w 255"/>
              <a:gd name="T25" fmla="*/ 134 h 277"/>
              <a:gd name="T26" fmla="*/ 249 w 255"/>
              <a:gd name="T27" fmla="*/ 121 h 277"/>
              <a:gd name="T28" fmla="*/ 132 w 255"/>
              <a:gd name="T29" fmla="*/ 277 h 277"/>
              <a:gd name="T30" fmla="*/ 167 w 255"/>
              <a:gd name="T31" fmla="*/ 186 h 277"/>
              <a:gd name="T32" fmla="*/ 191 w 255"/>
              <a:gd name="T33" fmla="*/ 98 h 277"/>
              <a:gd name="T34" fmla="*/ 127 w 255"/>
              <a:gd name="T35" fmla="*/ 72 h 277"/>
              <a:gd name="T36" fmla="*/ 183 w 255"/>
              <a:gd name="T37" fmla="*/ 128 h 277"/>
              <a:gd name="T38" fmla="*/ 156 w 255"/>
              <a:gd name="T39" fmla="*/ 176 h 277"/>
              <a:gd name="T40" fmla="*/ 153 w 255"/>
              <a:gd name="T41" fmla="*/ 214 h 277"/>
              <a:gd name="T42" fmla="*/ 127 w 255"/>
              <a:gd name="T43" fmla="*/ 277 h 277"/>
              <a:gd name="T44" fmla="*/ 191 w 255"/>
              <a:gd name="T45" fmla="*/ 71 h 277"/>
              <a:gd name="T46" fmla="*/ 186 w 255"/>
              <a:gd name="T47" fmla="*/ 60 h 277"/>
              <a:gd name="T48" fmla="*/ 191 w 255"/>
              <a:gd name="T49" fmla="*/ 185 h 277"/>
              <a:gd name="T50" fmla="*/ 186 w 255"/>
              <a:gd name="T51" fmla="*/ 196 h 277"/>
              <a:gd name="T52" fmla="*/ 191 w 255"/>
              <a:gd name="T53" fmla="*/ 185 h 277"/>
              <a:gd name="T54" fmla="*/ 127 w 255"/>
              <a:gd name="T55" fmla="*/ 0 h 277"/>
              <a:gd name="T56" fmla="*/ 134 w 255"/>
              <a:gd name="T57" fmla="*/ 7 h 277"/>
              <a:gd name="T58" fmla="*/ 128 w 255"/>
              <a:gd name="T59" fmla="*/ 45 h 277"/>
              <a:gd name="T60" fmla="*/ 127 w 255"/>
              <a:gd name="T61" fmla="*/ 45 h 277"/>
              <a:gd name="T62" fmla="*/ 64 w 255"/>
              <a:gd name="T63" fmla="*/ 97 h 277"/>
              <a:gd name="T64" fmla="*/ 89 w 255"/>
              <a:gd name="T65" fmla="*/ 187 h 277"/>
              <a:gd name="T66" fmla="*/ 124 w 255"/>
              <a:gd name="T67" fmla="*/ 277 h 277"/>
              <a:gd name="T68" fmla="*/ 127 w 255"/>
              <a:gd name="T69" fmla="*/ 214 h 277"/>
              <a:gd name="T70" fmla="*/ 103 w 255"/>
              <a:gd name="T71" fmla="*/ 183 h 277"/>
              <a:gd name="T72" fmla="*/ 71 w 255"/>
              <a:gd name="T73" fmla="*/ 128 h 277"/>
              <a:gd name="T74" fmla="*/ 127 w 255"/>
              <a:gd name="T75" fmla="*/ 72 h 277"/>
              <a:gd name="T76" fmla="*/ 127 w 255"/>
              <a:gd name="T77" fmla="*/ 57 h 277"/>
              <a:gd name="T78" fmla="*/ 127 w 255"/>
              <a:gd name="T79" fmla="*/ 0 h 277"/>
              <a:gd name="T80" fmla="*/ 121 w 255"/>
              <a:gd name="T81" fmla="*/ 38 h 277"/>
              <a:gd name="T82" fmla="*/ 127 w 255"/>
              <a:gd name="T83" fmla="*/ 0 h 277"/>
              <a:gd name="T84" fmla="*/ 64 w 255"/>
              <a:gd name="T85" fmla="*/ 185 h 277"/>
              <a:gd name="T86" fmla="*/ 69 w 255"/>
              <a:gd name="T87" fmla="*/ 196 h 277"/>
              <a:gd name="T88" fmla="*/ 64 w 255"/>
              <a:gd name="T89" fmla="*/ 71 h 277"/>
              <a:gd name="T90" fmla="*/ 69 w 255"/>
              <a:gd name="T91" fmla="*/ 60 h 277"/>
              <a:gd name="T92" fmla="*/ 64 w 255"/>
              <a:gd name="T93" fmla="*/ 71 h 277"/>
              <a:gd name="T94" fmla="*/ 57 w 255"/>
              <a:gd name="T95" fmla="*/ 128 h 277"/>
              <a:gd name="T96" fmla="*/ 64 w 255"/>
              <a:gd name="T97" fmla="*/ 97 h 277"/>
              <a:gd name="T98" fmla="*/ 64 w 255"/>
              <a:gd name="T99" fmla="*/ 71 h 277"/>
              <a:gd name="T100" fmla="*/ 60 w 255"/>
              <a:gd name="T101" fmla="*/ 69 h 277"/>
              <a:gd name="T102" fmla="*/ 38 w 255"/>
              <a:gd name="T103" fmla="*/ 38 h 277"/>
              <a:gd name="T104" fmla="*/ 64 w 255"/>
              <a:gd name="T105" fmla="*/ 55 h 277"/>
              <a:gd name="T106" fmla="*/ 64 w 255"/>
              <a:gd name="T107" fmla="*/ 201 h 277"/>
              <a:gd name="T108" fmla="*/ 38 w 255"/>
              <a:gd name="T109" fmla="*/ 218 h 277"/>
              <a:gd name="T110" fmla="*/ 60 w 255"/>
              <a:gd name="T111" fmla="*/ 187 h 277"/>
              <a:gd name="T112" fmla="*/ 64 w 255"/>
              <a:gd name="T113" fmla="*/ 185 h 277"/>
              <a:gd name="T114" fmla="*/ 45 w 255"/>
              <a:gd name="T115" fmla="*/ 128 h 277"/>
              <a:gd name="T116" fmla="*/ 7 w 255"/>
              <a:gd name="T117" fmla="*/ 121 h 277"/>
              <a:gd name="T118" fmla="*/ 7 w 255"/>
              <a:gd name="T119" fmla="*/ 134 h 277"/>
              <a:gd name="T120" fmla="*/ 45 w 255"/>
              <a:gd name="T121" fmla="*/ 128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55" h="277">
                <a:moveTo>
                  <a:pt x="191" y="158"/>
                </a:moveTo>
                <a:cubicBezTo>
                  <a:pt x="195" y="149"/>
                  <a:pt x="198" y="139"/>
                  <a:pt x="198" y="128"/>
                </a:cubicBezTo>
                <a:cubicBezTo>
                  <a:pt x="198" y="117"/>
                  <a:pt x="195" y="107"/>
                  <a:pt x="191" y="98"/>
                </a:cubicBezTo>
                <a:cubicBezTo>
                  <a:pt x="191" y="158"/>
                  <a:pt x="191" y="158"/>
                  <a:pt x="191" y="158"/>
                </a:cubicBezTo>
                <a:close/>
                <a:moveTo>
                  <a:pt x="191" y="201"/>
                </a:moveTo>
                <a:cubicBezTo>
                  <a:pt x="191" y="185"/>
                  <a:pt x="191" y="185"/>
                  <a:pt x="191" y="185"/>
                </a:cubicBezTo>
                <a:cubicBezTo>
                  <a:pt x="193" y="185"/>
                  <a:pt x="194" y="185"/>
                  <a:pt x="196" y="187"/>
                </a:cubicBezTo>
                <a:cubicBezTo>
                  <a:pt x="196" y="187"/>
                  <a:pt x="196" y="187"/>
                  <a:pt x="196" y="187"/>
                </a:cubicBezTo>
                <a:cubicBezTo>
                  <a:pt x="218" y="209"/>
                  <a:pt x="218" y="209"/>
                  <a:pt x="218" y="209"/>
                </a:cubicBezTo>
                <a:cubicBezTo>
                  <a:pt x="220" y="211"/>
                  <a:pt x="220" y="216"/>
                  <a:pt x="218" y="218"/>
                </a:cubicBezTo>
                <a:cubicBezTo>
                  <a:pt x="215" y="221"/>
                  <a:pt x="211" y="221"/>
                  <a:pt x="209" y="218"/>
                </a:cubicBezTo>
                <a:cubicBezTo>
                  <a:pt x="191" y="201"/>
                  <a:pt x="191" y="201"/>
                  <a:pt x="191" y="201"/>
                </a:cubicBezTo>
                <a:close/>
                <a:moveTo>
                  <a:pt x="191" y="71"/>
                </a:moveTo>
                <a:cubicBezTo>
                  <a:pt x="191" y="55"/>
                  <a:pt x="191" y="55"/>
                  <a:pt x="191" y="55"/>
                </a:cubicBezTo>
                <a:cubicBezTo>
                  <a:pt x="209" y="38"/>
                  <a:pt x="209" y="38"/>
                  <a:pt x="209" y="38"/>
                </a:cubicBezTo>
                <a:cubicBezTo>
                  <a:pt x="211" y="35"/>
                  <a:pt x="215" y="35"/>
                  <a:pt x="218" y="38"/>
                </a:cubicBezTo>
                <a:cubicBezTo>
                  <a:pt x="220" y="40"/>
                  <a:pt x="220" y="44"/>
                  <a:pt x="218" y="47"/>
                </a:cubicBezTo>
                <a:cubicBezTo>
                  <a:pt x="196" y="69"/>
                  <a:pt x="196" y="69"/>
                  <a:pt x="196" y="69"/>
                </a:cubicBezTo>
                <a:cubicBezTo>
                  <a:pt x="196" y="69"/>
                  <a:pt x="196" y="69"/>
                  <a:pt x="196" y="69"/>
                </a:cubicBezTo>
                <a:cubicBezTo>
                  <a:pt x="194" y="71"/>
                  <a:pt x="193" y="71"/>
                  <a:pt x="191" y="71"/>
                </a:cubicBezTo>
                <a:close/>
                <a:moveTo>
                  <a:pt x="249" y="121"/>
                </a:moveTo>
                <a:cubicBezTo>
                  <a:pt x="249" y="121"/>
                  <a:pt x="249" y="121"/>
                  <a:pt x="249" y="121"/>
                </a:cubicBezTo>
                <a:cubicBezTo>
                  <a:pt x="217" y="121"/>
                  <a:pt x="217" y="121"/>
                  <a:pt x="217" y="121"/>
                </a:cubicBezTo>
                <a:cubicBezTo>
                  <a:pt x="214" y="121"/>
                  <a:pt x="211" y="124"/>
                  <a:pt x="211" y="128"/>
                </a:cubicBezTo>
                <a:cubicBezTo>
                  <a:pt x="211" y="132"/>
                  <a:pt x="214" y="134"/>
                  <a:pt x="217" y="134"/>
                </a:cubicBezTo>
                <a:cubicBezTo>
                  <a:pt x="249" y="134"/>
                  <a:pt x="249" y="134"/>
                  <a:pt x="249" y="134"/>
                </a:cubicBezTo>
                <a:cubicBezTo>
                  <a:pt x="252" y="134"/>
                  <a:pt x="255" y="132"/>
                  <a:pt x="255" y="128"/>
                </a:cubicBezTo>
                <a:cubicBezTo>
                  <a:pt x="255" y="124"/>
                  <a:pt x="252" y="121"/>
                  <a:pt x="249" y="121"/>
                </a:cubicBezTo>
                <a:close/>
                <a:moveTo>
                  <a:pt x="127" y="277"/>
                </a:moveTo>
                <a:cubicBezTo>
                  <a:pt x="132" y="277"/>
                  <a:pt x="132" y="277"/>
                  <a:pt x="132" y="277"/>
                </a:cubicBezTo>
                <a:cubicBezTo>
                  <a:pt x="151" y="277"/>
                  <a:pt x="167" y="262"/>
                  <a:pt x="167" y="242"/>
                </a:cubicBezTo>
                <a:cubicBezTo>
                  <a:pt x="167" y="186"/>
                  <a:pt x="167" y="186"/>
                  <a:pt x="167" y="186"/>
                </a:cubicBezTo>
                <a:cubicBezTo>
                  <a:pt x="177" y="179"/>
                  <a:pt x="186" y="169"/>
                  <a:pt x="191" y="158"/>
                </a:cubicBezTo>
                <a:cubicBezTo>
                  <a:pt x="191" y="98"/>
                  <a:pt x="191" y="98"/>
                  <a:pt x="191" y="98"/>
                </a:cubicBezTo>
                <a:cubicBezTo>
                  <a:pt x="180" y="74"/>
                  <a:pt x="156" y="57"/>
                  <a:pt x="127" y="57"/>
                </a:cubicBezTo>
                <a:cubicBezTo>
                  <a:pt x="127" y="72"/>
                  <a:pt x="127" y="72"/>
                  <a:pt x="127" y="72"/>
                </a:cubicBezTo>
                <a:cubicBezTo>
                  <a:pt x="143" y="72"/>
                  <a:pt x="157" y="78"/>
                  <a:pt x="167" y="88"/>
                </a:cubicBezTo>
                <a:cubicBezTo>
                  <a:pt x="177" y="98"/>
                  <a:pt x="183" y="112"/>
                  <a:pt x="183" y="128"/>
                </a:cubicBezTo>
                <a:cubicBezTo>
                  <a:pt x="183" y="148"/>
                  <a:pt x="172" y="166"/>
                  <a:pt x="156" y="176"/>
                </a:cubicBezTo>
                <a:cubicBezTo>
                  <a:pt x="156" y="176"/>
                  <a:pt x="156" y="176"/>
                  <a:pt x="156" y="176"/>
                </a:cubicBezTo>
                <a:cubicBezTo>
                  <a:pt x="154" y="177"/>
                  <a:pt x="153" y="180"/>
                  <a:pt x="153" y="182"/>
                </a:cubicBezTo>
                <a:cubicBezTo>
                  <a:pt x="153" y="214"/>
                  <a:pt x="153" y="214"/>
                  <a:pt x="153" y="214"/>
                </a:cubicBezTo>
                <a:cubicBezTo>
                  <a:pt x="127" y="214"/>
                  <a:pt x="127" y="214"/>
                  <a:pt x="127" y="214"/>
                </a:cubicBezTo>
                <a:cubicBezTo>
                  <a:pt x="127" y="277"/>
                  <a:pt x="127" y="277"/>
                  <a:pt x="127" y="277"/>
                </a:cubicBezTo>
                <a:close/>
                <a:moveTo>
                  <a:pt x="191" y="55"/>
                </a:moveTo>
                <a:cubicBezTo>
                  <a:pt x="191" y="71"/>
                  <a:pt x="191" y="71"/>
                  <a:pt x="191" y="71"/>
                </a:cubicBezTo>
                <a:cubicBezTo>
                  <a:pt x="189" y="71"/>
                  <a:pt x="188" y="71"/>
                  <a:pt x="186" y="69"/>
                </a:cubicBezTo>
                <a:cubicBezTo>
                  <a:pt x="184" y="67"/>
                  <a:pt x="184" y="63"/>
                  <a:pt x="186" y="60"/>
                </a:cubicBezTo>
                <a:cubicBezTo>
                  <a:pt x="191" y="55"/>
                  <a:pt x="191" y="55"/>
                  <a:pt x="191" y="55"/>
                </a:cubicBezTo>
                <a:close/>
                <a:moveTo>
                  <a:pt x="191" y="185"/>
                </a:moveTo>
                <a:cubicBezTo>
                  <a:pt x="191" y="201"/>
                  <a:pt x="191" y="201"/>
                  <a:pt x="191" y="201"/>
                </a:cubicBezTo>
                <a:cubicBezTo>
                  <a:pt x="186" y="196"/>
                  <a:pt x="186" y="196"/>
                  <a:pt x="186" y="196"/>
                </a:cubicBezTo>
                <a:cubicBezTo>
                  <a:pt x="184" y="193"/>
                  <a:pt x="184" y="189"/>
                  <a:pt x="186" y="187"/>
                </a:cubicBezTo>
                <a:cubicBezTo>
                  <a:pt x="188" y="185"/>
                  <a:pt x="189" y="185"/>
                  <a:pt x="191" y="185"/>
                </a:cubicBezTo>
                <a:close/>
                <a:moveTo>
                  <a:pt x="127" y="45"/>
                </a:moveTo>
                <a:cubicBezTo>
                  <a:pt x="127" y="0"/>
                  <a:pt x="127" y="0"/>
                  <a:pt x="127" y="0"/>
                </a:cubicBezTo>
                <a:cubicBezTo>
                  <a:pt x="127" y="0"/>
                  <a:pt x="128" y="0"/>
                  <a:pt x="128" y="0"/>
                </a:cubicBezTo>
                <a:cubicBezTo>
                  <a:pt x="131" y="0"/>
                  <a:pt x="134" y="3"/>
                  <a:pt x="134" y="7"/>
                </a:cubicBezTo>
                <a:cubicBezTo>
                  <a:pt x="134" y="38"/>
                  <a:pt x="134" y="38"/>
                  <a:pt x="134" y="38"/>
                </a:cubicBezTo>
                <a:cubicBezTo>
                  <a:pt x="134" y="42"/>
                  <a:pt x="131" y="45"/>
                  <a:pt x="128" y="45"/>
                </a:cubicBezTo>
                <a:cubicBezTo>
                  <a:pt x="128" y="45"/>
                  <a:pt x="128" y="45"/>
                  <a:pt x="128" y="45"/>
                </a:cubicBezTo>
                <a:cubicBezTo>
                  <a:pt x="128" y="45"/>
                  <a:pt x="127" y="45"/>
                  <a:pt x="127" y="45"/>
                </a:cubicBezTo>
                <a:close/>
                <a:moveTo>
                  <a:pt x="127" y="57"/>
                </a:moveTo>
                <a:cubicBezTo>
                  <a:pt x="99" y="57"/>
                  <a:pt x="75" y="74"/>
                  <a:pt x="64" y="97"/>
                </a:cubicBezTo>
                <a:cubicBezTo>
                  <a:pt x="64" y="159"/>
                  <a:pt x="64" y="159"/>
                  <a:pt x="64" y="159"/>
                </a:cubicBezTo>
                <a:cubicBezTo>
                  <a:pt x="70" y="170"/>
                  <a:pt x="78" y="180"/>
                  <a:pt x="89" y="187"/>
                </a:cubicBezTo>
                <a:cubicBezTo>
                  <a:pt x="89" y="242"/>
                  <a:pt x="89" y="242"/>
                  <a:pt x="89" y="242"/>
                </a:cubicBezTo>
                <a:cubicBezTo>
                  <a:pt x="89" y="262"/>
                  <a:pt x="104" y="277"/>
                  <a:pt x="124" y="277"/>
                </a:cubicBezTo>
                <a:cubicBezTo>
                  <a:pt x="127" y="277"/>
                  <a:pt x="127" y="277"/>
                  <a:pt x="127" y="277"/>
                </a:cubicBezTo>
                <a:cubicBezTo>
                  <a:pt x="127" y="214"/>
                  <a:pt x="127" y="214"/>
                  <a:pt x="127" y="214"/>
                </a:cubicBezTo>
                <a:cubicBezTo>
                  <a:pt x="103" y="214"/>
                  <a:pt x="103" y="214"/>
                  <a:pt x="103" y="214"/>
                </a:cubicBezTo>
                <a:cubicBezTo>
                  <a:pt x="103" y="183"/>
                  <a:pt x="103" y="183"/>
                  <a:pt x="103" y="183"/>
                </a:cubicBezTo>
                <a:cubicBezTo>
                  <a:pt x="103" y="180"/>
                  <a:pt x="102" y="178"/>
                  <a:pt x="100" y="176"/>
                </a:cubicBezTo>
                <a:cubicBezTo>
                  <a:pt x="83" y="167"/>
                  <a:pt x="71" y="149"/>
                  <a:pt x="71" y="128"/>
                </a:cubicBezTo>
                <a:cubicBezTo>
                  <a:pt x="71" y="112"/>
                  <a:pt x="78" y="98"/>
                  <a:pt x="88" y="88"/>
                </a:cubicBezTo>
                <a:cubicBezTo>
                  <a:pt x="98" y="78"/>
                  <a:pt x="112" y="72"/>
                  <a:pt x="127" y="72"/>
                </a:cubicBezTo>
                <a:cubicBezTo>
                  <a:pt x="127" y="72"/>
                  <a:pt x="127" y="72"/>
                  <a:pt x="127" y="72"/>
                </a:cubicBezTo>
                <a:cubicBezTo>
                  <a:pt x="127" y="57"/>
                  <a:pt x="127" y="57"/>
                  <a:pt x="127" y="57"/>
                </a:cubicBezTo>
                <a:cubicBezTo>
                  <a:pt x="127" y="57"/>
                  <a:pt x="127" y="57"/>
                  <a:pt x="127" y="57"/>
                </a:cubicBezTo>
                <a:close/>
                <a:moveTo>
                  <a:pt x="127" y="0"/>
                </a:moveTo>
                <a:cubicBezTo>
                  <a:pt x="127" y="45"/>
                  <a:pt x="127" y="45"/>
                  <a:pt x="127" y="45"/>
                </a:cubicBezTo>
                <a:cubicBezTo>
                  <a:pt x="124" y="45"/>
                  <a:pt x="121" y="42"/>
                  <a:pt x="121" y="38"/>
                </a:cubicBezTo>
                <a:cubicBezTo>
                  <a:pt x="121" y="7"/>
                  <a:pt x="121" y="7"/>
                  <a:pt x="121" y="7"/>
                </a:cubicBezTo>
                <a:cubicBezTo>
                  <a:pt x="121" y="4"/>
                  <a:pt x="124" y="1"/>
                  <a:pt x="127" y="0"/>
                </a:cubicBezTo>
                <a:close/>
                <a:moveTo>
                  <a:pt x="64" y="201"/>
                </a:moveTo>
                <a:cubicBezTo>
                  <a:pt x="64" y="185"/>
                  <a:pt x="64" y="185"/>
                  <a:pt x="64" y="185"/>
                </a:cubicBezTo>
                <a:cubicBezTo>
                  <a:pt x="66" y="185"/>
                  <a:pt x="68" y="185"/>
                  <a:pt x="69" y="187"/>
                </a:cubicBezTo>
                <a:cubicBezTo>
                  <a:pt x="72" y="189"/>
                  <a:pt x="72" y="193"/>
                  <a:pt x="69" y="196"/>
                </a:cubicBezTo>
                <a:cubicBezTo>
                  <a:pt x="64" y="201"/>
                  <a:pt x="64" y="201"/>
                  <a:pt x="64" y="201"/>
                </a:cubicBezTo>
                <a:close/>
                <a:moveTo>
                  <a:pt x="64" y="71"/>
                </a:moveTo>
                <a:cubicBezTo>
                  <a:pt x="64" y="55"/>
                  <a:pt x="64" y="55"/>
                  <a:pt x="64" y="55"/>
                </a:cubicBezTo>
                <a:cubicBezTo>
                  <a:pt x="69" y="60"/>
                  <a:pt x="69" y="60"/>
                  <a:pt x="69" y="60"/>
                </a:cubicBezTo>
                <a:cubicBezTo>
                  <a:pt x="72" y="63"/>
                  <a:pt x="72" y="67"/>
                  <a:pt x="69" y="69"/>
                </a:cubicBezTo>
                <a:cubicBezTo>
                  <a:pt x="68" y="71"/>
                  <a:pt x="66" y="71"/>
                  <a:pt x="64" y="71"/>
                </a:cubicBezTo>
                <a:close/>
                <a:moveTo>
                  <a:pt x="64" y="97"/>
                </a:moveTo>
                <a:cubicBezTo>
                  <a:pt x="59" y="106"/>
                  <a:pt x="57" y="117"/>
                  <a:pt x="57" y="128"/>
                </a:cubicBezTo>
                <a:cubicBezTo>
                  <a:pt x="57" y="139"/>
                  <a:pt x="59" y="149"/>
                  <a:pt x="64" y="159"/>
                </a:cubicBezTo>
                <a:cubicBezTo>
                  <a:pt x="64" y="97"/>
                  <a:pt x="64" y="97"/>
                  <a:pt x="64" y="97"/>
                </a:cubicBezTo>
                <a:close/>
                <a:moveTo>
                  <a:pt x="64" y="55"/>
                </a:moveTo>
                <a:cubicBezTo>
                  <a:pt x="64" y="71"/>
                  <a:pt x="64" y="71"/>
                  <a:pt x="64" y="71"/>
                </a:cubicBezTo>
                <a:cubicBezTo>
                  <a:pt x="62" y="71"/>
                  <a:pt x="61" y="70"/>
                  <a:pt x="60" y="69"/>
                </a:cubicBezTo>
                <a:cubicBezTo>
                  <a:pt x="60" y="69"/>
                  <a:pt x="60" y="69"/>
                  <a:pt x="60" y="69"/>
                </a:cubicBezTo>
                <a:cubicBezTo>
                  <a:pt x="38" y="47"/>
                  <a:pt x="38" y="47"/>
                  <a:pt x="38" y="47"/>
                </a:cubicBezTo>
                <a:cubicBezTo>
                  <a:pt x="35" y="44"/>
                  <a:pt x="35" y="40"/>
                  <a:pt x="38" y="38"/>
                </a:cubicBezTo>
                <a:cubicBezTo>
                  <a:pt x="40" y="35"/>
                  <a:pt x="44" y="35"/>
                  <a:pt x="47" y="38"/>
                </a:cubicBezTo>
                <a:cubicBezTo>
                  <a:pt x="64" y="55"/>
                  <a:pt x="64" y="55"/>
                  <a:pt x="64" y="55"/>
                </a:cubicBezTo>
                <a:close/>
                <a:moveTo>
                  <a:pt x="64" y="185"/>
                </a:moveTo>
                <a:cubicBezTo>
                  <a:pt x="64" y="201"/>
                  <a:pt x="64" y="201"/>
                  <a:pt x="64" y="201"/>
                </a:cubicBezTo>
                <a:cubicBezTo>
                  <a:pt x="47" y="218"/>
                  <a:pt x="47" y="218"/>
                  <a:pt x="47" y="218"/>
                </a:cubicBezTo>
                <a:cubicBezTo>
                  <a:pt x="44" y="221"/>
                  <a:pt x="40" y="221"/>
                  <a:pt x="38" y="218"/>
                </a:cubicBezTo>
                <a:cubicBezTo>
                  <a:pt x="35" y="216"/>
                  <a:pt x="35" y="211"/>
                  <a:pt x="38" y="209"/>
                </a:cubicBezTo>
                <a:cubicBezTo>
                  <a:pt x="60" y="187"/>
                  <a:pt x="60" y="187"/>
                  <a:pt x="60" y="187"/>
                </a:cubicBezTo>
                <a:cubicBezTo>
                  <a:pt x="60" y="187"/>
                  <a:pt x="60" y="187"/>
                  <a:pt x="60" y="187"/>
                </a:cubicBezTo>
                <a:cubicBezTo>
                  <a:pt x="61" y="185"/>
                  <a:pt x="62" y="185"/>
                  <a:pt x="64" y="185"/>
                </a:cubicBezTo>
                <a:close/>
                <a:moveTo>
                  <a:pt x="45" y="128"/>
                </a:moveTo>
                <a:cubicBezTo>
                  <a:pt x="45" y="128"/>
                  <a:pt x="45" y="128"/>
                  <a:pt x="45" y="128"/>
                </a:cubicBezTo>
                <a:cubicBezTo>
                  <a:pt x="45" y="124"/>
                  <a:pt x="42" y="121"/>
                  <a:pt x="38" y="121"/>
                </a:cubicBezTo>
                <a:cubicBezTo>
                  <a:pt x="7" y="121"/>
                  <a:pt x="7" y="121"/>
                  <a:pt x="7" y="121"/>
                </a:cubicBezTo>
                <a:cubicBezTo>
                  <a:pt x="3" y="121"/>
                  <a:pt x="0" y="124"/>
                  <a:pt x="0" y="128"/>
                </a:cubicBezTo>
                <a:cubicBezTo>
                  <a:pt x="0" y="132"/>
                  <a:pt x="3" y="134"/>
                  <a:pt x="7" y="134"/>
                </a:cubicBezTo>
                <a:cubicBezTo>
                  <a:pt x="38" y="134"/>
                  <a:pt x="38" y="134"/>
                  <a:pt x="38" y="134"/>
                </a:cubicBezTo>
                <a:cubicBezTo>
                  <a:pt x="42" y="134"/>
                  <a:pt x="45" y="132"/>
                  <a:pt x="45" y="128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2" name="Freeform 57"/>
          <p:cNvSpPr>
            <a:spLocks noEditPoints="1"/>
          </p:cNvSpPr>
          <p:nvPr/>
        </p:nvSpPr>
        <p:spPr bwMode="auto">
          <a:xfrm>
            <a:off x="6844053" y="1426378"/>
            <a:ext cx="557403" cy="547359"/>
          </a:xfrm>
          <a:custGeom>
            <a:avLst/>
            <a:gdLst>
              <a:gd name="T0" fmla="*/ 231 w 243"/>
              <a:gd name="T1" fmla="*/ 92 h 238"/>
              <a:gd name="T2" fmla="*/ 214 w 243"/>
              <a:gd name="T3" fmla="*/ 83 h 238"/>
              <a:gd name="T4" fmla="*/ 206 w 243"/>
              <a:gd name="T5" fmla="*/ 71 h 238"/>
              <a:gd name="T6" fmla="*/ 192 w 243"/>
              <a:gd name="T7" fmla="*/ 82 h 238"/>
              <a:gd name="T8" fmla="*/ 194 w 243"/>
              <a:gd name="T9" fmla="*/ 64 h 238"/>
              <a:gd name="T10" fmla="*/ 179 w 243"/>
              <a:gd name="T11" fmla="*/ 64 h 238"/>
              <a:gd name="T12" fmla="*/ 162 w 243"/>
              <a:gd name="T13" fmla="*/ 54 h 238"/>
              <a:gd name="T14" fmla="*/ 154 w 243"/>
              <a:gd name="T15" fmla="*/ 42 h 238"/>
              <a:gd name="T16" fmla="*/ 140 w 243"/>
              <a:gd name="T17" fmla="*/ 53 h 238"/>
              <a:gd name="T18" fmla="*/ 142 w 243"/>
              <a:gd name="T19" fmla="*/ 35 h 238"/>
              <a:gd name="T20" fmla="*/ 128 w 243"/>
              <a:gd name="T21" fmla="*/ 35 h 238"/>
              <a:gd name="T22" fmla="*/ 110 w 243"/>
              <a:gd name="T23" fmla="*/ 25 h 238"/>
              <a:gd name="T24" fmla="*/ 102 w 243"/>
              <a:gd name="T25" fmla="*/ 13 h 238"/>
              <a:gd name="T26" fmla="*/ 101 w 243"/>
              <a:gd name="T27" fmla="*/ 22 h 238"/>
              <a:gd name="T28" fmla="*/ 208 w 243"/>
              <a:gd name="T29" fmla="*/ 128 h 238"/>
              <a:gd name="T30" fmla="*/ 206 w 243"/>
              <a:gd name="T31" fmla="*/ 132 h 238"/>
              <a:gd name="T32" fmla="*/ 101 w 243"/>
              <a:gd name="T33" fmla="*/ 74 h 238"/>
              <a:gd name="T34" fmla="*/ 196 w 243"/>
              <a:gd name="T35" fmla="*/ 149 h 238"/>
              <a:gd name="T36" fmla="*/ 194 w 243"/>
              <a:gd name="T37" fmla="*/ 153 h 238"/>
              <a:gd name="T38" fmla="*/ 101 w 243"/>
              <a:gd name="T39" fmla="*/ 101 h 238"/>
              <a:gd name="T40" fmla="*/ 185 w 243"/>
              <a:gd name="T41" fmla="*/ 170 h 238"/>
              <a:gd name="T42" fmla="*/ 182 w 243"/>
              <a:gd name="T43" fmla="*/ 174 h 238"/>
              <a:gd name="T44" fmla="*/ 101 w 243"/>
              <a:gd name="T45" fmla="*/ 129 h 238"/>
              <a:gd name="T46" fmla="*/ 173 w 243"/>
              <a:gd name="T47" fmla="*/ 191 h 238"/>
              <a:gd name="T48" fmla="*/ 171 w 243"/>
              <a:gd name="T49" fmla="*/ 195 h 238"/>
              <a:gd name="T50" fmla="*/ 101 w 243"/>
              <a:gd name="T51" fmla="*/ 156 h 238"/>
              <a:gd name="T52" fmla="*/ 138 w 243"/>
              <a:gd name="T53" fmla="*/ 231 h 238"/>
              <a:gd name="T54" fmla="*/ 243 w 243"/>
              <a:gd name="T55" fmla="*/ 91 h 238"/>
              <a:gd name="T56" fmla="*/ 101 w 243"/>
              <a:gd name="T57" fmla="*/ 22 h 238"/>
              <a:gd name="T58" fmla="*/ 85 w 243"/>
              <a:gd name="T59" fmla="*/ 11 h 238"/>
              <a:gd name="T60" fmla="*/ 78 w 243"/>
              <a:gd name="T61" fmla="*/ 0 h 238"/>
              <a:gd name="T62" fmla="*/ 15 w 243"/>
              <a:gd name="T63" fmla="*/ 163 h 238"/>
              <a:gd name="T64" fmla="*/ 101 w 243"/>
              <a:gd name="T65" fmla="*/ 156 h 238"/>
              <a:gd name="T66" fmla="*/ 27 w 243"/>
              <a:gd name="T67" fmla="*/ 113 h 238"/>
              <a:gd name="T68" fmla="*/ 101 w 243"/>
              <a:gd name="T69" fmla="*/ 151 h 238"/>
              <a:gd name="T70" fmla="*/ 40 w 243"/>
              <a:gd name="T71" fmla="*/ 95 h 238"/>
              <a:gd name="T72" fmla="*/ 42 w 243"/>
              <a:gd name="T73" fmla="*/ 91 h 238"/>
              <a:gd name="T74" fmla="*/ 101 w 243"/>
              <a:gd name="T75" fmla="*/ 101 h 238"/>
              <a:gd name="T76" fmla="*/ 51 w 243"/>
              <a:gd name="T77" fmla="*/ 71 h 238"/>
              <a:gd name="T78" fmla="*/ 101 w 243"/>
              <a:gd name="T79" fmla="*/ 96 h 238"/>
              <a:gd name="T80" fmla="*/ 63 w 243"/>
              <a:gd name="T81" fmla="*/ 53 h 238"/>
              <a:gd name="T82" fmla="*/ 65 w 243"/>
              <a:gd name="T83" fmla="*/ 49 h 238"/>
              <a:gd name="T84" fmla="*/ 101 w 243"/>
              <a:gd name="T85" fmla="*/ 22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243" h="238">
                <a:moveTo>
                  <a:pt x="232" y="85"/>
                </a:moveTo>
                <a:cubicBezTo>
                  <a:pt x="233" y="87"/>
                  <a:pt x="233" y="90"/>
                  <a:pt x="231" y="92"/>
                </a:cubicBezTo>
                <a:cubicBezTo>
                  <a:pt x="229" y="97"/>
                  <a:pt x="223" y="99"/>
                  <a:pt x="218" y="96"/>
                </a:cubicBezTo>
                <a:cubicBezTo>
                  <a:pt x="213" y="94"/>
                  <a:pt x="212" y="88"/>
                  <a:pt x="214" y="83"/>
                </a:cubicBezTo>
                <a:cubicBezTo>
                  <a:pt x="216" y="81"/>
                  <a:pt x="218" y="79"/>
                  <a:pt x="220" y="78"/>
                </a:cubicBezTo>
                <a:cubicBezTo>
                  <a:pt x="206" y="71"/>
                  <a:pt x="206" y="71"/>
                  <a:pt x="206" y="71"/>
                </a:cubicBezTo>
                <a:cubicBezTo>
                  <a:pt x="207" y="73"/>
                  <a:pt x="207" y="76"/>
                  <a:pt x="205" y="78"/>
                </a:cubicBezTo>
                <a:cubicBezTo>
                  <a:pt x="203" y="83"/>
                  <a:pt x="197" y="84"/>
                  <a:pt x="192" y="82"/>
                </a:cubicBezTo>
                <a:cubicBezTo>
                  <a:pt x="188" y="79"/>
                  <a:pt x="186" y="73"/>
                  <a:pt x="188" y="69"/>
                </a:cubicBezTo>
                <a:cubicBezTo>
                  <a:pt x="190" y="66"/>
                  <a:pt x="192" y="65"/>
                  <a:pt x="194" y="64"/>
                </a:cubicBezTo>
                <a:cubicBezTo>
                  <a:pt x="180" y="56"/>
                  <a:pt x="180" y="56"/>
                  <a:pt x="180" y="56"/>
                </a:cubicBezTo>
                <a:cubicBezTo>
                  <a:pt x="181" y="59"/>
                  <a:pt x="181" y="61"/>
                  <a:pt x="179" y="64"/>
                </a:cubicBezTo>
                <a:cubicBezTo>
                  <a:pt x="177" y="68"/>
                  <a:pt x="171" y="70"/>
                  <a:pt x="166" y="67"/>
                </a:cubicBezTo>
                <a:cubicBezTo>
                  <a:pt x="161" y="65"/>
                  <a:pt x="160" y="59"/>
                  <a:pt x="162" y="54"/>
                </a:cubicBezTo>
                <a:cubicBezTo>
                  <a:pt x="164" y="52"/>
                  <a:pt x="166" y="50"/>
                  <a:pt x="168" y="50"/>
                </a:cubicBezTo>
                <a:cubicBezTo>
                  <a:pt x="154" y="42"/>
                  <a:pt x="154" y="42"/>
                  <a:pt x="154" y="42"/>
                </a:cubicBezTo>
                <a:cubicBezTo>
                  <a:pt x="155" y="44"/>
                  <a:pt x="155" y="47"/>
                  <a:pt x="153" y="49"/>
                </a:cubicBezTo>
                <a:cubicBezTo>
                  <a:pt x="151" y="54"/>
                  <a:pt x="145" y="56"/>
                  <a:pt x="140" y="53"/>
                </a:cubicBezTo>
                <a:cubicBezTo>
                  <a:pt x="136" y="50"/>
                  <a:pt x="134" y="45"/>
                  <a:pt x="136" y="40"/>
                </a:cubicBezTo>
                <a:cubicBezTo>
                  <a:pt x="138" y="37"/>
                  <a:pt x="140" y="36"/>
                  <a:pt x="142" y="35"/>
                </a:cubicBezTo>
                <a:cubicBezTo>
                  <a:pt x="128" y="28"/>
                  <a:pt x="128" y="28"/>
                  <a:pt x="128" y="28"/>
                </a:cubicBezTo>
                <a:cubicBezTo>
                  <a:pt x="129" y="30"/>
                  <a:pt x="129" y="33"/>
                  <a:pt x="128" y="35"/>
                </a:cubicBezTo>
                <a:cubicBezTo>
                  <a:pt x="125" y="40"/>
                  <a:pt x="119" y="41"/>
                  <a:pt x="114" y="39"/>
                </a:cubicBezTo>
                <a:cubicBezTo>
                  <a:pt x="110" y="36"/>
                  <a:pt x="108" y="30"/>
                  <a:pt x="110" y="25"/>
                </a:cubicBezTo>
                <a:cubicBezTo>
                  <a:pt x="112" y="23"/>
                  <a:pt x="114" y="22"/>
                  <a:pt x="116" y="21"/>
                </a:cubicBezTo>
                <a:cubicBezTo>
                  <a:pt x="102" y="13"/>
                  <a:pt x="102" y="13"/>
                  <a:pt x="102" y="13"/>
                </a:cubicBezTo>
                <a:cubicBezTo>
                  <a:pt x="103" y="16"/>
                  <a:pt x="103" y="18"/>
                  <a:pt x="102" y="21"/>
                </a:cubicBezTo>
                <a:cubicBezTo>
                  <a:pt x="101" y="21"/>
                  <a:pt x="101" y="22"/>
                  <a:pt x="101" y="22"/>
                </a:cubicBezTo>
                <a:cubicBezTo>
                  <a:pt x="101" y="69"/>
                  <a:pt x="101" y="69"/>
                  <a:pt x="101" y="69"/>
                </a:cubicBezTo>
                <a:cubicBezTo>
                  <a:pt x="208" y="128"/>
                  <a:pt x="208" y="128"/>
                  <a:pt x="208" y="128"/>
                </a:cubicBezTo>
                <a:cubicBezTo>
                  <a:pt x="209" y="129"/>
                  <a:pt x="209" y="130"/>
                  <a:pt x="209" y="131"/>
                </a:cubicBezTo>
                <a:cubicBezTo>
                  <a:pt x="208" y="132"/>
                  <a:pt x="207" y="133"/>
                  <a:pt x="206" y="132"/>
                </a:cubicBezTo>
                <a:cubicBezTo>
                  <a:pt x="206" y="132"/>
                  <a:pt x="206" y="132"/>
                  <a:pt x="206" y="132"/>
                </a:cubicBezTo>
                <a:cubicBezTo>
                  <a:pt x="101" y="74"/>
                  <a:pt x="101" y="74"/>
                  <a:pt x="101" y="74"/>
                </a:cubicBezTo>
                <a:cubicBezTo>
                  <a:pt x="101" y="96"/>
                  <a:pt x="101" y="96"/>
                  <a:pt x="101" y="96"/>
                </a:cubicBezTo>
                <a:cubicBezTo>
                  <a:pt x="196" y="149"/>
                  <a:pt x="196" y="149"/>
                  <a:pt x="196" y="149"/>
                </a:cubicBezTo>
                <a:cubicBezTo>
                  <a:pt x="197" y="150"/>
                  <a:pt x="198" y="151"/>
                  <a:pt x="197" y="152"/>
                </a:cubicBezTo>
                <a:cubicBezTo>
                  <a:pt x="197" y="153"/>
                  <a:pt x="195" y="154"/>
                  <a:pt x="194" y="153"/>
                </a:cubicBezTo>
                <a:cubicBezTo>
                  <a:pt x="194" y="153"/>
                  <a:pt x="194" y="153"/>
                  <a:pt x="194" y="153"/>
                </a:cubicBezTo>
                <a:cubicBezTo>
                  <a:pt x="101" y="101"/>
                  <a:pt x="101" y="101"/>
                  <a:pt x="101" y="101"/>
                </a:cubicBezTo>
                <a:cubicBezTo>
                  <a:pt x="101" y="124"/>
                  <a:pt x="101" y="124"/>
                  <a:pt x="101" y="124"/>
                </a:cubicBezTo>
                <a:cubicBezTo>
                  <a:pt x="185" y="170"/>
                  <a:pt x="185" y="170"/>
                  <a:pt x="185" y="170"/>
                </a:cubicBezTo>
                <a:cubicBezTo>
                  <a:pt x="186" y="171"/>
                  <a:pt x="186" y="172"/>
                  <a:pt x="186" y="173"/>
                </a:cubicBezTo>
                <a:cubicBezTo>
                  <a:pt x="185" y="174"/>
                  <a:pt x="184" y="175"/>
                  <a:pt x="182" y="174"/>
                </a:cubicBezTo>
                <a:cubicBezTo>
                  <a:pt x="182" y="174"/>
                  <a:pt x="182" y="174"/>
                  <a:pt x="182" y="174"/>
                </a:cubicBezTo>
                <a:cubicBezTo>
                  <a:pt x="101" y="129"/>
                  <a:pt x="101" y="129"/>
                  <a:pt x="101" y="129"/>
                </a:cubicBezTo>
                <a:cubicBezTo>
                  <a:pt x="101" y="151"/>
                  <a:pt x="101" y="151"/>
                  <a:pt x="101" y="151"/>
                </a:cubicBezTo>
                <a:cubicBezTo>
                  <a:pt x="173" y="191"/>
                  <a:pt x="173" y="191"/>
                  <a:pt x="173" y="191"/>
                </a:cubicBezTo>
                <a:cubicBezTo>
                  <a:pt x="174" y="192"/>
                  <a:pt x="174" y="193"/>
                  <a:pt x="174" y="194"/>
                </a:cubicBezTo>
                <a:cubicBezTo>
                  <a:pt x="173" y="196"/>
                  <a:pt x="172" y="196"/>
                  <a:pt x="171" y="195"/>
                </a:cubicBezTo>
                <a:cubicBezTo>
                  <a:pt x="171" y="195"/>
                  <a:pt x="171" y="195"/>
                  <a:pt x="171" y="195"/>
                </a:cubicBezTo>
                <a:cubicBezTo>
                  <a:pt x="101" y="156"/>
                  <a:pt x="101" y="156"/>
                  <a:pt x="101" y="156"/>
                </a:cubicBezTo>
                <a:cubicBezTo>
                  <a:pt x="101" y="210"/>
                  <a:pt x="101" y="210"/>
                  <a:pt x="101" y="210"/>
                </a:cubicBezTo>
                <a:cubicBezTo>
                  <a:pt x="138" y="231"/>
                  <a:pt x="138" y="231"/>
                  <a:pt x="138" y="231"/>
                </a:cubicBezTo>
                <a:cubicBezTo>
                  <a:pt x="150" y="238"/>
                  <a:pt x="164" y="233"/>
                  <a:pt x="171" y="222"/>
                </a:cubicBezTo>
                <a:cubicBezTo>
                  <a:pt x="243" y="91"/>
                  <a:pt x="243" y="91"/>
                  <a:pt x="243" y="91"/>
                </a:cubicBezTo>
                <a:lnTo>
                  <a:pt x="232" y="85"/>
                </a:lnTo>
                <a:close/>
                <a:moveTo>
                  <a:pt x="101" y="22"/>
                </a:moveTo>
                <a:cubicBezTo>
                  <a:pt x="98" y="26"/>
                  <a:pt x="93" y="27"/>
                  <a:pt x="88" y="24"/>
                </a:cubicBezTo>
                <a:cubicBezTo>
                  <a:pt x="84" y="22"/>
                  <a:pt x="82" y="16"/>
                  <a:pt x="85" y="11"/>
                </a:cubicBezTo>
                <a:cubicBezTo>
                  <a:pt x="86" y="9"/>
                  <a:pt x="88" y="7"/>
                  <a:pt x="90" y="6"/>
                </a:cubicBezTo>
                <a:cubicBezTo>
                  <a:pt x="78" y="0"/>
                  <a:pt x="78" y="0"/>
                  <a:pt x="78" y="0"/>
                </a:cubicBezTo>
                <a:cubicBezTo>
                  <a:pt x="6" y="130"/>
                  <a:pt x="6" y="130"/>
                  <a:pt x="6" y="130"/>
                </a:cubicBezTo>
                <a:cubicBezTo>
                  <a:pt x="0" y="142"/>
                  <a:pt x="4" y="157"/>
                  <a:pt x="15" y="163"/>
                </a:cubicBezTo>
                <a:cubicBezTo>
                  <a:pt x="101" y="210"/>
                  <a:pt x="101" y="210"/>
                  <a:pt x="101" y="210"/>
                </a:cubicBezTo>
                <a:cubicBezTo>
                  <a:pt x="101" y="156"/>
                  <a:pt x="101" y="156"/>
                  <a:pt x="101" y="156"/>
                </a:cubicBezTo>
                <a:cubicBezTo>
                  <a:pt x="28" y="116"/>
                  <a:pt x="28" y="116"/>
                  <a:pt x="28" y="116"/>
                </a:cubicBezTo>
                <a:cubicBezTo>
                  <a:pt x="27" y="116"/>
                  <a:pt x="27" y="114"/>
                  <a:pt x="27" y="113"/>
                </a:cubicBezTo>
                <a:cubicBezTo>
                  <a:pt x="28" y="112"/>
                  <a:pt x="29" y="112"/>
                  <a:pt x="30" y="112"/>
                </a:cubicBezTo>
                <a:cubicBezTo>
                  <a:pt x="101" y="151"/>
                  <a:pt x="101" y="151"/>
                  <a:pt x="101" y="151"/>
                </a:cubicBezTo>
                <a:cubicBezTo>
                  <a:pt x="101" y="129"/>
                  <a:pt x="101" y="129"/>
                  <a:pt x="101" y="129"/>
                </a:cubicBezTo>
                <a:cubicBezTo>
                  <a:pt x="40" y="95"/>
                  <a:pt x="40" y="95"/>
                  <a:pt x="40" y="95"/>
                </a:cubicBezTo>
                <a:cubicBezTo>
                  <a:pt x="39" y="95"/>
                  <a:pt x="38" y="93"/>
                  <a:pt x="39" y="92"/>
                </a:cubicBezTo>
                <a:cubicBezTo>
                  <a:pt x="40" y="91"/>
                  <a:pt x="41" y="91"/>
                  <a:pt x="42" y="91"/>
                </a:cubicBezTo>
                <a:cubicBezTo>
                  <a:pt x="101" y="124"/>
                  <a:pt x="101" y="124"/>
                  <a:pt x="101" y="124"/>
                </a:cubicBezTo>
                <a:cubicBezTo>
                  <a:pt x="101" y="101"/>
                  <a:pt x="101" y="101"/>
                  <a:pt x="101" y="101"/>
                </a:cubicBezTo>
                <a:cubicBezTo>
                  <a:pt x="51" y="74"/>
                  <a:pt x="51" y="74"/>
                  <a:pt x="51" y="74"/>
                </a:cubicBezTo>
                <a:cubicBezTo>
                  <a:pt x="50" y="74"/>
                  <a:pt x="50" y="72"/>
                  <a:pt x="51" y="71"/>
                </a:cubicBezTo>
                <a:cubicBezTo>
                  <a:pt x="51" y="70"/>
                  <a:pt x="53" y="70"/>
                  <a:pt x="54" y="70"/>
                </a:cubicBezTo>
                <a:cubicBezTo>
                  <a:pt x="101" y="96"/>
                  <a:pt x="101" y="96"/>
                  <a:pt x="101" y="96"/>
                </a:cubicBezTo>
                <a:cubicBezTo>
                  <a:pt x="101" y="74"/>
                  <a:pt x="101" y="74"/>
                  <a:pt x="101" y="74"/>
                </a:cubicBezTo>
                <a:cubicBezTo>
                  <a:pt x="63" y="53"/>
                  <a:pt x="63" y="53"/>
                  <a:pt x="63" y="53"/>
                </a:cubicBezTo>
                <a:cubicBezTo>
                  <a:pt x="62" y="53"/>
                  <a:pt x="62" y="51"/>
                  <a:pt x="62" y="50"/>
                </a:cubicBezTo>
                <a:cubicBezTo>
                  <a:pt x="63" y="49"/>
                  <a:pt x="64" y="49"/>
                  <a:pt x="65" y="49"/>
                </a:cubicBezTo>
                <a:cubicBezTo>
                  <a:pt x="101" y="69"/>
                  <a:pt x="101" y="69"/>
                  <a:pt x="101" y="69"/>
                </a:cubicBezTo>
                <a:lnTo>
                  <a:pt x="101" y="22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3" name="Freeform 58"/>
          <p:cNvSpPr>
            <a:spLocks noEditPoints="1"/>
          </p:cNvSpPr>
          <p:nvPr/>
        </p:nvSpPr>
        <p:spPr bwMode="auto">
          <a:xfrm>
            <a:off x="4875034" y="3709839"/>
            <a:ext cx="542337" cy="549033"/>
          </a:xfrm>
          <a:custGeom>
            <a:avLst/>
            <a:gdLst>
              <a:gd name="T0" fmla="*/ 189 w 236"/>
              <a:gd name="T1" fmla="*/ 60 h 239"/>
              <a:gd name="T2" fmla="*/ 196 w 236"/>
              <a:gd name="T3" fmla="*/ 122 h 239"/>
              <a:gd name="T4" fmla="*/ 198 w 236"/>
              <a:gd name="T5" fmla="*/ 136 h 239"/>
              <a:gd name="T6" fmla="*/ 208 w 236"/>
              <a:gd name="T7" fmla="*/ 157 h 239"/>
              <a:gd name="T8" fmla="*/ 189 w 236"/>
              <a:gd name="T9" fmla="*/ 195 h 239"/>
              <a:gd name="T10" fmla="*/ 168 w 236"/>
              <a:gd name="T11" fmla="*/ 156 h 239"/>
              <a:gd name="T12" fmla="*/ 168 w 236"/>
              <a:gd name="T13" fmla="*/ 78 h 239"/>
              <a:gd name="T14" fmla="*/ 182 w 236"/>
              <a:gd name="T15" fmla="*/ 92 h 239"/>
              <a:gd name="T16" fmla="*/ 185 w 236"/>
              <a:gd name="T17" fmla="*/ 107 h 239"/>
              <a:gd name="T18" fmla="*/ 189 w 236"/>
              <a:gd name="T19" fmla="*/ 141 h 239"/>
              <a:gd name="T20" fmla="*/ 189 w 236"/>
              <a:gd name="T21" fmla="*/ 130 h 239"/>
              <a:gd name="T22" fmla="*/ 168 w 236"/>
              <a:gd name="T23" fmla="*/ 155 h 239"/>
              <a:gd name="T24" fmla="*/ 160 w 236"/>
              <a:gd name="T25" fmla="*/ 138 h 239"/>
              <a:gd name="T26" fmla="*/ 165 w 236"/>
              <a:gd name="T27" fmla="*/ 172 h 239"/>
              <a:gd name="T28" fmla="*/ 168 w 236"/>
              <a:gd name="T29" fmla="*/ 16 h 239"/>
              <a:gd name="T30" fmla="*/ 163 w 236"/>
              <a:gd name="T31" fmla="*/ 49 h 239"/>
              <a:gd name="T32" fmla="*/ 168 w 236"/>
              <a:gd name="T33" fmla="*/ 78 h 239"/>
              <a:gd name="T34" fmla="*/ 159 w 236"/>
              <a:gd name="T35" fmla="*/ 118 h 239"/>
              <a:gd name="T36" fmla="*/ 159 w 236"/>
              <a:gd name="T37" fmla="*/ 209 h 239"/>
              <a:gd name="T38" fmla="*/ 159 w 236"/>
              <a:gd name="T39" fmla="*/ 5 h 239"/>
              <a:gd name="T40" fmla="*/ 159 w 236"/>
              <a:gd name="T41" fmla="*/ 40 h 239"/>
              <a:gd name="T42" fmla="*/ 144 w 236"/>
              <a:gd name="T43" fmla="*/ 89 h 239"/>
              <a:gd name="T44" fmla="*/ 159 w 236"/>
              <a:gd name="T45" fmla="*/ 108 h 239"/>
              <a:gd name="T46" fmla="*/ 159 w 236"/>
              <a:gd name="T47" fmla="*/ 136 h 239"/>
              <a:gd name="T48" fmla="*/ 144 w 236"/>
              <a:gd name="T49" fmla="*/ 162 h 239"/>
              <a:gd name="T50" fmla="*/ 151 w 236"/>
              <a:gd name="T51" fmla="*/ 143 h 239"/>
              <a:gd name="T52" fmla="*/ 146 w 236"/>
              <a:gd name="T53" fmla="*/ 109 h 239"/>
              <a:gd name="T54" fmla="*/ 123 w 236"/>
              <a:gd name="T55" fmla="*/ 7 h 239"/>
              <a:gd name="T56" fmla="*/ 144 w 236"/>
              <a:gd name="T57" fmla="*/ 0 h 239"/>
              <a:gd name="T58" fmla="*/ 144 w 236"/>
              <a:gd name="T59" fmla="*/ 187 h 239"/>
              <a:gd name="T60" fmla="*/ 123 w 236"/>
              <a:gd name="T61" fmla="*/ 225 h 239"/>
              <a:gd name="T62" fmla="*/ 140 w 236"/>
              <a:gd name="T63" fmla="*/ 96 h 239"/>
              <a:gd name="T64" fmla="*/ 123 w 236"/>
              <a:gd name="T65" fmla="*/ 135 h 239"/>
              <a:gd name="T66" fmla="*/ 137 w 236"/>
              <a:gd name="T67" fmla="*/ 113 h 239"/>
              <a:gd name="T68" fmla="*/ 123 w 236"/>
              <a:gd name="T69" fmla="*/ 82 h 239"/>
              <a:gd name="T70" fmla="*/ 125 w 236"/>
              <a:gd name="T71" fmla="*/ 171 h 239"/>
              <a:gd name="T72" fmla="*/ 123 w 236"/>
              <a:gd name="T73" fmla="*/ 7 h 239"/>
              <a:gd name="T74" fmla="*/ 123 w 236"/>
              <a:gd name="T75" fmla="*/ 7 h 239"/>
              <a:gd name="T76" fmla="*/ 123 w 236"/>
              <a:gd name="T77" fmla="*/ 177 h 239"/>
              <a:gd name="T78" fmla="*/ 121 w 236"/>
              <a:gd name="T79" fmla="*/ 162 h 239"/>
              <a:gd name="T80" fmla="*/ 123 w 236"/>
              <a:gd name="T81" fmla="*/ 135 h 239"/>
              <a:gd name="T82" fmla="*/ 99 w 236"/>
              <a:gd name="T83" fmla="*/ 124 h 239"/>
              <a:gd name="T84" fmla="*/ 106 w 236"/>
              <a:gd name="T85" fmla="*/ 164 h 239"/>
              <a:gd name="T86" fmla="*/ 108 w 236"/>
              <a:gd name="T87" fmla="*/ 179 h 239"/>
              <a:gd name="T88" fmla="*/ 118 w 236"/>
              <a:gd name="T89" fmla="*/ 199 h 239"/>
              <a:gd name="T90" fmla="*/ 123 w 236"/>
              <a:gd name="T91" fmla="*/ 99 h 239"/>
              <a:gd name="T92" fmla="*/ 99 w 236"/>
              <a:gd name="T93" fmla="*/ 18 h 239"/>
              <a:gd name="T94" fmla="*/ 99 w 236"/>
              <a:gd name="T95" fmla="*/ 18 h 239"/>
              <a:gd name="T96" fmla="*/ 89 w 236"/>
              <a:gd name="T97" fmla="*/ 212 h 239"/>
              <a:gd name="T98" fmla="*/ 99 w 236"/>
              <a:gd name="T99" fmla="*/ 183 h 239"/>
              <a:gd name="T100" fmla="*/ 71 w 236"/>
              <a:gd name="T101" fmla="*/ 227 h 239"/>
              <a:gd name="T102" fmla="*/ 95 w 236"/>
              <a:gd name="T103" fmla="*/ 117 h 239"/>
              <a:gd name="T104" fmla="*/ 71 w 236"/>
              <a:gd name="T105" fmla="*/ 160 h 239"/>
              <a:gd name="T106" fmla="*/ 92 w 236"/>
              <a:gd name="T107" fmla="*/ 134 h 239"/>
              <a:gd name="T108" fmla="*/ 71 w 236"/>
              <a:gd name="T109" fmla="*/ 107 h 239"/>
              <a:gd name="T110" fmla="*/ 7 w 236"/>
              <a:gd name="T111" fmla="*/ 91 h 239"/>
              <a:gd name="T112" fmla="*/ 70 w 236"/>
              <a:gd name="T113" fmla="*/ 181 h 239"/>
              <a:gd name="T114" fmla="*/ 71 w 236"/>
              <a:gd name="T115" fmla="*/ 149 h 239"/>
              <a:gd name="T116" fmla="*/ 52 w 236"/>
              <a:gd name="T117" fmla="*/ 133 h 239"/>
              <a:gd name="T118" fmla="*/ 35 w 236"/>
              <a:gd name="T119" fmla="*/ 109 h 239"/>
              <a:gd name="T120" fmla="*/ 71 w 236"/>
              <a:gd name="T121" fmla="*/ 31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36" h="239">
                <a:moveTo>
                  <a:pt x="189" y="195"/>
                </a:moveTo>
                <a:cubicBezTo>
                  <a:pt x="216" y="182"/>
                  <a:pt x="216" y="182"/>
                  <a:pt x="216" y="182"/>
                </a:cubicBezTo>
                <a:cubicBezTo>
                  <a:pt x="230" y="176"/>
                  <a:pt x="236" y="159"/>
                  <a:pt x="229" y="146"/>
                </a:cubicBezTo>
                <a:cubicBezTo>
                  <a:pt x="189" y="60"/>
                  <a:pt x="189" y="60"/>
                  <a:pt x="189" y="60"/>
                </a:cubicBezTo>
                <a:cubicBezTo>
                  <a:pt x="189" y="107"/>
                  <a:pt x="189" y="107"/>
                  <a:pt x="189" y="107"/>
                </a:cubicBezTo>
                <a:cubicBezTo>
                  <a:pt x="190" y="108"/>
                  <a:pt x="190" y="108"/>
                  <a:pt x="190" y="109"/>
                </a:cubicBezTo>
                <a:cubicBezTo>
                  <a:pt x="196" y="122"/>
                  <a:pt x="196" y="122"/>
                  <a:pt x="196" y="122"/>
                </a:cubicBezTo>
                <a:cubicBezTo>
                  <a:pt x="196" y="122"/>
                  <a:pt x="196" y="122"/>
                  <a:pt x="196" y="122"/>
                </a:cubicBezTo>
                <a:cubicBezTo>
                  <a:pt x="197" y="124"/>
                  <a:pt x="196" y="126"/>
                  <a:pt x="194" y="127"/>
                </a:cubicBezTo>
                <a:cubicBezTo>
                  <a:pt x="189" y="130"/>
                  <a:pt x="189" y="130"/>
                  <a:pt x="189" y="130"/>
                </a:cubicBezTo>
                <a:cubicBezTo>
                  <a:pt x="189" y="141"/>
                  <a:pt x="189" y="141"/>
                  <a:pt x="189" y="141"/>
                </a:cubicBezTo>
                <a:cubicBezTo>
                  <a:pt x="198" y="136"/>
                  <a:pt x="198" y="136"/>
                  <a:pt x="198" y="136"/>
                </a:cubicBezTo>
                <a:cubicBezTo>
                  <a:pt x="201" y="135"/>
                  <a:pt x="203" y="136"/>
                  <a:pt x="204" y="138"/>
                </a:cubicBezTo>
                <a:cubicBezTo>
                  <a:pt x="210" y="151"/>
                  <a:pt x="210" y="151"/>
                  <a:pt x="210" y="151"/>
                </a:cubicBezTo>
                <a:cubicBezTo>
                  <a:pt x="210" y="151"/>
                  <a:pt x="210" y="151"/>
                  <a:pt x="210" y="151"/>
                </a:cubicBezTo>
                <a:cubicBezTo>
                  <a:pt x="211" y="153"/>
                  <a:pt x="210" y="156"/>
                  <a:pt x="208" y="157"/>
                </a:cubicBezTo>
                <a:cubicBezTo>
                  <a:pt x="189" y="166"/>
                  <a:pt x="189" y="166"/>
                  <a:pt x="189" y="166"/>
                </a:cubicBezTo>
                <a:lnTo>
                  <a:pt x="189" y="195"/>
                </a:lnTo>
                <a:close/>
                <a:moveTo>
                  <a:pt x="168" y="204"/>
                </a:moveTo>
                <a:cubicBezTo>
                  <a:pt x="189" y="195"/>
                  <a:pt x="189" y="195"/>
                  <a:pt x="189" y="195"/>
                </a:cubicBezTo>
                <a:cubicBezTo>
                  <a:pt x="189" y="166"/>
                  <a:pt x="189" y="166"/>
                  <a:pt x="189" y="166"/>
                </a:cubicBezTo>
                <a:cubicBezTo>
                  <a:pt x="180" y="170"/>
                  <a:pt x="180" y="170"/>
                  <a:pt x="180" y="170"/>
                </a:cubicBezTo>
                <a:cubicBezTo>
                  <a:pt x="178" y="171"/>
                  <a:pt x="175" y="170"/>
                  <a:pt x="174" y="168"/>
                </a:cubicBezTo>
                <a:cubicBezTo>
                  <a:pt x="168" y="156"/>
                  <a:pt x="168" y="156"/>
                  <a:pt x="168" y="156"/>
                </a:cubicBezTo>
                <a:cubicBezTo>
                  <a:pt x="168" y="204"/>
                  <a:pt x="168" y="204"/>
                  <a:pt x="168" y="204"/>
                </a:cubicBezTo>
                <a:close/>
                <a:moveTo>
                  <a:pt x="189" y="60"/>
                </a:moveTo>
                <a:cubicBezTo>
                  <a:pt x="168" y="16"/>
                  <a:pt x="168" y="16"/>
                  <a:pt x="168" y="16"/>
                </a:cubicBezTo>
                <a:cubicBezTo>
                  <a:pt x="168" y="78"/>
                  <a:pt x="168" y="78"/>
                  <a:pt x="168" y="78"/>
                </a:cubicBezTo>
                <a:cubicBezTo>
                  <a:pt x="171" y="77"/>
                  <a:pt x="171" y="77"/>
                  <a:pt x="171" y="77"/>
                </a:cubicBezTo>
                <a:cubicBezTo>
                  <a:pt x="173" y="76"/>
                  <a:pt x="175" y="77"/>
                  <a:pt x="176" y="79"/>
                </a:cubicBezTo>
                <a:cubicBezTo>
                  <a:pt x="182" y="92"/>
                  <a:pt x="182" y="92"/>
                  <a:pt x="182" y="92"/>
                </a:cubicBezTo>
                <a:cubicBezTo>
                  <a:pt x="182" y="92"/>
                  <a:pt x="182" y="92"/>
                  <a:pt x="182" y="92"/>
                </a:cubicBezTo>
                <a:cubicBezTo>
                  <a:pt x="183" y="94"/>
                  <a:pt x="182" y="97"/>
                  <a:pt x="180" y="98"/>
                </a:cubicBezTo>
                <a:cubicBezTo>
                  <a:pt x="168" y="103"/>
                  <a:pt x="168" y="103"/>
                  <a:pt x="168" y="103"/>
                </a:cubicBezTo>
                <a:cubicBezTo>
                  <a:pt x="168" y="114"/>
                  <a:pt x="168" y="114"/>
                  <a:pt x="168" y="114"/>
                </a:cubicBezTo>
                <a:cubicBezTo>
                  <a:pt x="185" y="107"/>
                  <a:pt x="185" y="107"/>
                  <a:pt x="185" y="107"/>
                </a:cubicBezTo>
                <a:cubicBezTo>
                  <a:pt x="186" y="106"/>
                  <a:pt x="188" y="106"/>
                  <a:pt x="189" y="107"/>
                </a:cubicBezTo>
                <a:cubicBezTo>
                  <a:pt x="189" y="60"/>
                  <a:pt x="189" y="60"/>
                  <a:pt x="189" y="60"/>
                </a:cubicBezTo>
                <a:close/>
                <a:moveTo>
                  <a:pt x="189" y="130"/>
                </a:moveTo>
                <a:cubicBezTo>
                  <a:pt x="189" y="141"/>
                  <a:pt x="189" y="141"/>
                  <a:pt x="189" y="141"/>
                </a:cubicBezTo>
                <a:cubicBezTo>
                  <a:pt x="170" y="150"/>
                  <a:pt x="170" y="150"/>
                  <a:pt x="170" y="150"/>
                </a:cubicBezTo>
                <a:cubicBezTo>
                  <a:pt x="169" y="150"/>
                  <a:pt x="169" y="151"/>
                  <a:pt x="168" y="151"/>
                </a:cubicBezTo>
                <a:cubicBezTo>
                  <a:pt x="168" y="139"/>
                  <a:pt x="168" y="139"/>
                  <a:pt x="168" y="139"/>
                </a:cubicBezTo>
                <a:lnTo>
                  <a:pt x="189" y="130"/>
                </a:lnTo>
                <a:close/>
                <a:moveTo>
                  <a:pt x="159" y="209"/>
                </a:moveTo>
                <a:cubicBezTo>
                  <a:pt x="168" y="204"/>
                  <a:pt x="168" y="204"/>
                  <a:pt x="168" y="204"/>
                </a:cubicBezTo>
                <a:cubicBezTo>
                  <a:pt x="168" y="156"/>
                  <a:pt x="168" y="156"/>
                  <a:pt x="168" y="156"/>
                </a:cubicBezTo>
                <a:cubicBezTo>
                  <a:pt x="168" y="155"/>
                  <a:pt x="168" y="155"/>
                  <a:pt x="168" y="155"/>
                </a:cubicBezTo>
                <a:cubicBezTo>
                  <a:pt x="168" y="154"/>
                  <a:pt x="168" y="152"/>
                  <a:pt x="168" y="151"/>
                </a:cubicBezTo>
                <a:cubicBezTo>
                  <a:pt x="168" y="139"/>
                  <a:pt x="168" y="139"/>
                  <a:pt x="168" y="139"/>
                </a:cubicBezTo>
                <a:cubicBezTo>
                  <a:pt x="166" y="141"/>
                  <a:pt x="166" y="141"/>
                  <a:pt x="166" y="141"/>
                </a:cubicBezTo>
                <a:cubicBezTo>
                  <a:pt x="164" y="142"/>
                  <a:pt x="161" y="141"/>
                  <a:pt x="160" y="138"/>
                </a:cubicBezTo>
                <a:cubicBezTo>
                  <a:pt x="159" y="136"/>
                  <a:pt x="159" y="136"/>
                  <a:pt x="159" y="136"/>
                </a:cubicBezTo>
                <a:cubicBezTo>
                  <a:pt x="159" y="160"/>
                  <a:pt x="159" y="160"/>
                  <a:pt x="159" y="160"/>
                </a:cubicBezTo>
                <a:cubicBezTo>
                  <a:pt x="165" y="172"/>
                  <a:pt x="165" y="172"/>
                  <a:pt x="165" y="172"/>
                </a:cubicBezTo>
                <a:cubicBezTo>
                  <a:pt x="165" y="172"/>
                  <a:pt x="165" y="172"/>
                  <a:pt x="165" y="172"/>
                </a:cubicBezTo>
                <a:cubicBezTo>
                  <a:pt x="166" y="175"/>
                  <a:pt x="165" y="177"/>
                  <a:pt x="163" y="178"/>
                </a:cubicBezTo>
                <a:cubicBezTo>
                  <a:pt x="159" y="180"/>
                  <a:pt x="159" y="180"/>
                  <a:pt x="159" y="180"/>
                </a:cubicBezTo>
                <a:cubicBezTo>
                  <a:pt x="159" y="209"/>
                  <a:pt x="159" y="209"/>
                  <a:pt x="159" y="209"/>
                </a:cubicBezTo>
                <a:close/>
                <a:moveTo>
                  <a:pt x="168" y="16"/>
                </a:moveTo>
                <a:cubicBezTo>
                  <a:pt x="168" y="15"/>
                  <a:pt x="168" y="15"/>
                  <a:pt x="168" y="15"/>
                </a:cubicBezTo>
                <a:cubicBezTo>
                  <a:pt x="166" y="11"/>
                  <a:pt x="163" y="7"/>
                  <a:pt x="159" y="5"/>
                </a:cubicBezTo>
                <a:cubicBezTo>
                  <a:pt x="159" y="40"/>
                  <a:pt x="159" y="40"/>
                  <a:pt x="159" y="40"/>
                </a:cubicBezTo>
                <a:cubicBezTo>
                  <a:pt x="163" y="49"/>
                  <a:pt x="163" y="49"/>
                  <a:pt x="163" y="49"/>
                </a:cubicBezTo>
                <a:cubicBezTo>
                  <a:pt x="163" y="49"/>
                  <a:pt x="163" y="49"/>
                  <a:pt x="163" y="49"/>
                </a:cubicBezTo>
                <a:cubicBezTo>
                  <a:pt x="166" y="55"/>
                  <a:pt x="164" y="61"/>
                  <a:pt x="159" y="65"/>
                </a:cubicBezTo>
                <a:cubicBezTo>
                  <a:pt x="159" y="82"/>
                  <a:pt x="159" y="82"/>
                  <a:pt x="159" y="82"/>
                </a:cubicBezTo>
                <a:cubicBezTo>
                  <a:pt x="168" y="78"/>
                  <a:pt x="168" y="78"/>
                  <a:pt x="168" y="78"/>
                </a:cubicBezTo>
                <a:cubicBezTo>
                  <a:pt x="168" y="16"/>
                  <a:pt x="168" y="16"/>
                  <a:pt x="168" y="16"/>
                </a:cubicBezTo>
                <a:close/>
                <a:moveTo>
                  <a:pt x="168" y="103"/>
                </a:moveTo>
                <a:cubicBezTo>
                  <a:pt x="168" y="114"/>
                  <a:pt x="168" y="114"/>
                  <a:pt x="168" y="114"/>
                </a:cubicBezTo>
                <a:cubicBezTo>
                  <a:pt x="159" y="118"/>
                  <a:pt x="159" y="118"/>
                  <a:pt x="159" y="118"/>
                </a:cubicBezTo>
                <a:cubicBezTo>
                  <a:pt x="159" y="108"/>
                  <a:pt x="159" y="108"/>
                  <a:pt x="159" y="108"/>
                </a:cubicBezTo>
                <a:lnTo>
                  <a:pt x="168" y="103"/>
                </a:lnTo>
                <a:close/>
                <a:moveTo>
                  <a:pt x="144" y="216"/>
                </a:moveTo>
                <a:cubicBezTo>
                  <a:pt x="159" y="209"/>
                  <a:pt x="159" y="209"/>
                  <a:pt x="159" y="209"/>
                </a:cubicBezTo>
                <a:cubicBezTo>
                  <a:pt x="159" y="180"/>
                  <a:pt x="159" y="180"/>
                  <a:pt x="159" y="180"/>
                </a:cubicBezTo>
                <a:cubicBezTo>
                  <a:pt x="144" y="187"/>
                  <a:pt x="144" y="187"/>
                  <a:pt x="144" y="187"/>
                </a:cubicBezTo>
                <a:cubicBezTo>
                  <a:pt x="144" y="216"/>
                  <a:pt x="144" y="216"/>
                  <a:pt x="144" y="216"/>
                </a:cubicBezTo>
                <a:close/>
                <a:moveTo>
                  <a:pt x="159" y="5"/>
                </a:moveTo>
                <a:cubicBezTo>
                  <a:pt x="155" y="2"/>
                  <a:pt x="149" y="0"/>
                  <a:pt x="144" y="0"/>
                </a:cubicBezTo>
                <a:cubicBezTo>
                  <a:pt x="144" y="22"/>
                  <a:pt x="144" y="22"/>
                  <a:pt x="144" y="22"/>
                </a:cubicBezTo>
                <a:cubicBezTo>
                  <a:pt x="148" y="23"/>
                  <a:pt x="152" y="25"/>
                  <a:pt x="154" y="30"/>
                </a:cubicBezTo>
                <a:cubicBezTo>
                  <a:pt x="159" y="40"/>
                  <a:pt x="159" y="40"/>
                  <a:pt x="159" y="40"/>
                </a:cubicBezTo>
                <a:cubicBezTo>
                  <a:pt x="159" y="5"/>
                  <a:pt x="159" y="5"/>
                  <a:pt x="159" y="5"/>
                </a:cubicBezTo>
                <a:close/>
                <a:moveTo>
                  <a:pt x="159" y="65"/>
                </a:moveTo>
                <a:cubicBezTo>
                  <a:pt x="159" y="82"/>
                  <a:pt x="159" y="82"/>
                  <a:pt x="159" y="82"/>
                </a:cubicBezTo>
                <a:cubicBezTo>
                  <a:pt x="144" y="89"/>
                  <a:pt x="144" y="89"/>
                  <a:pt x="144" y="89"/>
                </a:cubicBezTo>
                <a:cubicBezTo>
                  <a:pt x="144" y="72"/>
                  <a:pt x="144" y="72"/>
                  <a:pt x="144" y="72"/>
                </a:cubicBezTo>
                <a:cubicBezTo>
                  <a:pt x="157" y="66"/>
                  <a:pt x="157" y="66"/>
                  <a:pt x="157" y="66"/>
                </a:cubicBezTo>
                <a:cubicBezTo>
                  <a:pt x="158" y="66"/>
                  <a:pt x="159" y="66"/>
                  <a:pt x="159" y="65"/>
                </a:cubicBezTo>
                <a:close/>
                <a:moveTo>
                  <a:pt x="159" y="108"/>
                </a:moveTo>
                <a:cubicBezTo>
                  <a:pt x="159" y="118"/>
                  <a:pt x="159" y="118"/>
                  <a:pt x="159" y="118"/>
                </a:cubicBezTo>
                <a:cubicBezTo>
                  <a:pt x="156" y="120"/>
                  <a:pt x="156" y="120"/>
                  <a:pt x="156" y="120"/>
                </a:cubicBezTo>
                <a:cubicBezTo>
                  <a:pt x="154" y="121"/>
                  <a:pt x="153" y="123"/>
                  <a:pt x="154" y="126"/>
                </a:cubicBezTo>
                <a:cubicBezTo>
                  <a:pt x="159" y="136"/>
                  <a:pt x="159" y="136"/>
                  <a:pt x="159" y="136"/>
                </a:cubicBezTo>
                <a:cubicBezTo>
                  <a:pt x="159" y="160"/>
                  <a:pt x="159" y="160"/>
                  <a:pt x="159" y="160"/>
                </a:cubicBezTo>
                <a:cubicBezTo>
                  <a:pt x="159" y="159"/>
                  <a:pt x="159" y="159"/>
                  <a:pt x="159" y="159"/>
                </a:cubicBezTo>
                <a:cubicBezTo>
                  <a:pt x="158" y="157"/>
                  <a:pt x="155" y="156"/>
                  <a:pt x="153" y="157"/>
                </a:cubicBezTo>
                <a:cubicBezTo>
                  <a:pt x="144" y="162"/>
                  <a:pt x="144" y="162"/>
                  <a:pt x="144" y="162"/>
                </a:cubicBezTo>
                <a:cubicBezTo>
                  <a:pt x="144" y="151"/>
                  <a:pt x="144" y="151"/>
                  <a:pt x="144" y="151"/>
                </a:cubicBezTo>
                <a:cubicBezTo>
                  <a:pt x="149" y="148"/>
                  <a:pt x="149" y="148"/>
                  <a:pt x="149" y="148"/>
                </a:cubicBezTo>
                <a:cubicBezTo>
                  <a:pt x="151" y="147"/>
                  <a:pt x="152" y="145"/>
                  <a:pt x="151" y="143"/>
                </a:cubicBezTo>
                <a:cubicBezTo>
                  <a:pt x="151" y="143"/>
                  <a:pt x="151" y="143"/>
                  <a:pt x="151" y="143"/>
                </a:cubicBezTo>
                <a:cubicBezTo>
                  <a:pt x="145" y="130"/>
                  <a:pt x="145" y="130"/>
                  <a:pt x="145" y="130"/>
                </a:cubicBezTo>
                <a:cubicBezTo>
                  <a:pt x="145" y="129"/>
                  <a:pt x="144" y="129"/>
                  <a:pt x="144" y="128"/>
                </a:cubicBezTo>
                <a:cubicBezTo>
                  <a:pt x="144" y="104"/>
                  <a:pt x="144" y="104"/>
                  <a:pt x="144" y="104"/>
                </a:cubicBezTo>
                <a:cubicBezTo>
                  <a:pt x="146" y="109"/>
                  <a:pt x="146" y="109"/>
                  <a:pt x="146" y="109"/>
                </a:cubicBezTo>
                <a:cubicBezTo>
                  <a:pt x="147" y="111"/>
                  <a:pt x="150" y="112"/>
                  <a:pt x="152" y="111"/>
                </a:cubicBezTo>
                <a:lnTo>
                  <a:pt x="159" y="108"/>
                </a:lnTo>
                <a:close/>
                <a:moveTo>
                  <a:pt x="132" y="2"/>
                </a:moveTo>
                <a:cubicBezTo>
                  <a:pt x="123" y="7"/>
                  <a:pt x="123" y="7"/>
                  <a:pt x="123" y="7"/>
                </a:cubicBezTo>
                <a:cubicBezTo>
                  <a:pt x="123" y="30"/>
                  <a:pt x="123" y="30"/>
                  <a:pt x="123" y="30"/>
                </a:cubicBezTo>
                <a:cubicBezTo>
                  <a:pt x="137" y="23"/>
                  <a:pt x="137" y="23"/>
                  <a:pt x="137" y="23"/>
                </a:cubicBezTo>
                <a:cubicBezTo>
                  <a:pt x="139" y="22"/>
                  <a:pt x="142" y="22"/>
                  <a:pt x="144" y="22"/>
                </a:cubicBezTo>
                <a:cubicBezTo>
                  <a:pt x="144" y="0"/>
                  <a:pt x="144" y="0"/>
                  <a:pt x="144" y="0"/>
                </a:cubicBezTo>
                <a:cubicBezTo>
                  <a:pt x="140" y="0"/>
                  <a:pt x="136" y="1"/>
                  <a:pt x="132" y="2"/>
                </a:cubicBezTo>
                <a:close/>
                <a:moveTo>
                  <a:pt x="123" y="225"/>
                </a:moveTo>
                <a:cubicBezTo>
                  <a:pt x="144" y="216"/>
                  <a:pt x="144" y="216"/>
                  <a:pt x="144" y="216"/>
                </a:cubicBezTo>
                <a:cubicBezTo>
                  <a:pt x="144" y="187"/>
                  <a:pt x="144" y="187"/>
                  <a:pt x="144" y="187"/>
                </a:cubicBezTo>
                <a:cubicBezTo>
                  <a:pt x="135" y="191"/>
                  <a:pt x="135" y="191"/>
                  <a:pt x="135" y="191"/>
                </a:cubicBezTo>
                <a:cubicBezTo>
                  <a:pt x="133" y="192"/>
                  <a:pt x="130" y="191"/>
                  <a:pt x="129" y="189"/>
                </a:cubicBezTo>
                <a:cubicBezTo>
                  <a:pt x="123" y="177"/>
                  <a:pt x="123" y="177"/>
                  <a:pt x="123" y="177"/>
                </a:cubicBezTo>
                <a:cubicBezTo>
                  <a:pt x="123" y="225"/>
                  <a:pt x="123" y="225"/>
                  <a:pt x="123" y="225"/>
                </a:cubicBezTo>
                <a:close/>
                <a:moveTo>
                  <a:pt x="144" y="72"/>
                </a:moveTo>
                <a:cubicBezTo>
                  <a:pt x="144" y="89"/>
                  <a:pt x="144" y="89"/>
                  <a:pt x="144" y="89"/>
                </a:cubicBezTo>
                <a:cubicBezTo>
                  <a:pt x="142" y="90"/>
                  <a:pt x="142" y="90"/>
                  <a:pt x="142" y="90"/>
                </a:cubicBezTo>
                <a:cubicBezTo>
                  <a:pt x="140" y="91"/>
                  <a:pt x="139" y="94"/>
                  <a:pt x="140" y="96"/>
                </a:cubicBezTo>
                <a:cubicBezTo>
                  <a:pt x="144" y="104"/>
                  <a:pt x="144" y="104"/>
                  <a:pt x="144" y="104"/>
                </a:cubicBezTo>
                <a:cubicBezTo>
                  <a:pt x="144" y="128"/>
                  <a:pt x="144" y="128"/>
                  <a:pt x="144" y="128"/>
                </a:cubicBezTo>
                <a:cubicBezTo>
                  <a:pt x="143" y="127"/>
                  <a:pt x="141" y="127"/>
                  <a:pt x="139" y="128"/>
                </a:cubicBezTo>
                <a:cubicBezTo>
                  <a:pt x="123" y="135"/>
                  <a:pt x="123" y="135"/>
                  <a:pt x="123" y="135"/>
                </a:cubicBezTo>
                <a:cubicBezTo>
                  <a:pt x="123" y="125"/>
                  <a:pt x="123" y="125"/>
                  <a:pt x="123" y="125"/>
                </a:cubicBezTo>
                <a:cubicBezTo>
                  <a:pt x="135" y="119"/>
                  <a:pt x="135" y="119"/>
                  <a:pt x="135" y="119"/>
                </a:cubicBezTo>
                <a:cubicBezTo>
                  <a:pt x="137" y="118"/>
                  <a:pt x="138" y="115"/>
                  <a:pt x="137" y="113"/>
                </a:cubicBezTo>
                <a:cubicBezTo>
                  <a:pt x="137" y="113"/>
                  <a:pt x="137" y="113"/>
                  <a:pt x="137" y="113"/>
                </a:cubicBezTo>
                <a:cubicBezTo>
                  <a:pt x="131" y="100"/>
                  <a:pt x="131" y="100"/>
                  <a:pt x="131" y="100"/>
                </a:cubicBezTo>
                <a:cubicBezTo>
                  <a:pt x="130" y="98"/>
                  <a:pt x="128" y="97"/>
                  <a:pt x="126" y="98"/>
                </a:cubicBezTo>
                <a:cubicBezTo>
                  <a:pt x="123" y="99"/>
                  <a:pt x="123" y="99"/>
                  <a:pt x="123" y="99"/>
                </a:cubicBezTo>
                <a:cubicBezTo>
                  <a:pt x="123" y="82"/>
                  <a:pt x="123" y="82"/>
                  <a:pt x="123" y="82"/>
                </a:cubicBezTo>
                <a:cubicBezTo>
                  <a:pt x="144" y="72"/>
                  <a:pt x="144" y="72"/>
                  <a:pt x="144" y="72"/>
                </a:cubicBezTo>
                <a:close/>
                <a:moveTo>
                  <a:pt x="144" y="151"/>
                </a:moveTo>
                <a:cubicBezTo>
                  <a:pt x="144" y="162"/>
                  <a:pt x="144" y="162"/>
                  <a:pt x="144" y="162"/>
                </a:cubicBezTo>
                <a:cubicBezTo>
                  <a:pt x="125" y="171"/>
                  <a:pt x="125" y="171"/>
                  <a:pt x="125" y="171"/>
                </a:cubicBezTo>
                <a:cubicBezTo>
                  <a:pt x="124" y="171"/>
                  <a:pt x="124" y="172"/>
                  <a:pt x="123" y="172"/>
                </a:cubicBezTo>
                <a:cubicBezTo>
                  <a:pt x="123" y="161"/>
                  <a:pt x="123" y="161"/>
                  <a:pt x="123" y="161"/>
                </a:cubicBezTo>
                <a:lnTo>
                  <a:pt x="144" y="151"/>
                </a:lnTo>
                <a:close/>
                <a:moveTo>
                  <a:pt x="123" y="7"/>
                </a:moveTo>
                <a:cubicBezTo>
                  <a:pt x="99" y="18"/>
                  <a:pt x="99" y="18"/>
                  <a:pt x="99" y="18"/>
                </a:cubicBezTo>
                <a:cubicBezTo>
                  <a:pt x="99" y="41"/>
                  <a:pt x="99" y="41"/>
                  <a:pt x="99" y="41"/>
                </a:cubicBezTo>
                <a:cubicBezTo>
                  <a:pt x="123" y="30"/>
                  <a:pt x="123" y="30"/>
                  <a:pt x="123" y="30"/>
                </a:cubicBezTo>
                <a:cubicBezTo>
                  <a:pt x="123" y="7"/>
                  <a:pt x="123" y="7"/>
                  <a:pt x="123" y="7"/>
                </a:cubicBezTo>
                <a:close/>
                <a:moveTo>
                  <a:pt x="99" y="236"/>
                </a:moveTo>
                <a:cubicBezTo>
                  <a:pt x="100" y="236"/>
                  <a:pt x="102" y="235"/>
                  <a:pt x="103" y="235"/>
                </a:cubicBezTo>
                <a:cubicBezTo>
                  <a:pt x="123" y="225"/>
                  <a:pt x="123" y="225"/>
                  <a:pt x="123" y="225"/>
                </a:cubicBezTo>
                <a:cubicBezTo>
                  <a:pt x="123" y="177"/>
                  <a:pt x="123" y="177"/>
                  <a:pt x="123" y="177"/>
                </a:cubicBezTo>
                <a:cubicBezTo>
                  <a:pt x="123" y="176"/>
                  <a:pt x="123" y="176"/>
                  <a:pt x="123" y="176"/>
                </a:cubicBezTo>
                <a:cubicBezTo>
                  <a:pt x="122" y="175"/>
                  <a:pt x="123" y="174"/>
                  <a:pt x="123" y="172"/>
                </a:cubicBezTo>
                <a:cubicBezTo>
                  <a:pt x="123" y="161"/>
                  <a:pt x="123" y="161"/>
                  <a:pt x="123" y="161"/>
                </a:cubicBezTo>
                <a:cubicBezTo>
                  <a:pt x="121" y="162"/>
                  <a:pt x="121" y="162"/>
                  <a:pt x="121" y="162"/>
                </a:cubicBezTo>
                <a:cubicBezTo>
                  <a:pt x="119" y="163"/>
                  <a:pt x="116" y="162"/>
                  <a:pt x="115" y="159"/>
                </a:cubicBezTo>
                <a:cubicBezTo>
                  <a:pt x="109" y="147"/>
                  <a:pt x="109" y="147"/>
                  <a:pt x="109" y="147"/>
                </a:cubicBezTo>
                <a:cubicBezTo>
                  <a:pt x="108" y="145"/>
                  <a:pt x="109" y="142"/>
                  <a:pt x="111" y="141"/>
                </a:cubicBezTo>
                <a:cubicBezTo>
                  <a:pt x="123" y="135"/>
                  <a:pt x="123" y="135"/>
                  <a:pt x="123" y="135"/>
                </a:cubicBezTo>
                <a:cubicBezTo>
                  <a:pt x="123" y="125"/>
                  <a:pt x="123" y="125"/>
                  <a:pt x="123" y="125"/>
                </a:cubicBezTo>
                <a:cubicBezTo>
                  <a:pt x="107" y="132"/>
                  <a:pt x="107" y="132"/>
                  <a:pt x="107" y="132"/>
                </a:cubicBezTo>
                <a:cubicBezTo>
                  <a:pt x="105" y="133"/>
                  <a:pt x="102" y="132"/>
                  <a:pt x="101" y="130"/>
                </a:cubicBezTo>
                <a:cubicBezTo>
                  <a:pt x="99" y="124"/>
                  <a:pt x="99" y="124"/>
                  <a:pt x="99" y="124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99" y="150"/>
                  <a:pt x="99" y="151"/>
                  <a:pt x="100" y="151"/>
                </a:cubicBezTo>
                <a:cubicBezTo>
                  <a:pt x="106" y="164"/>
                  <a:pt x="106" y="164"/>
                  <a:pt x="106" y="164"/>
                </a:cubicBezTo>
                <a:cubicBezTo>
                  <a:pt x="106" y="164"/>
                  <a:pt x="106" y="164"/>
                  <a:pt x="106" y="164"/>
                </a:cubicBezTo>
                <a:cubicBezTo>
                  <a:pt x="107" y="166"/>
                  <a:pt x="106" y="169"/>
                  <a:pt x="104" y="170"/>
                </a:cubicBezTo>
                <a:cubicBezTo>
                  <a:pt x="99" y="172"/>
                  <a:pt x="99" y="172"/>
                  <a:pt x="99" y="172"/>
                </a:cubicBezTo>
                <a:cubicBezTo>
                  <a:pt x="99" y="183"/>
                  <a:pt x="99" y="183"/>
                  <a:pt x="99" y="183"/>
                </a:cubicBezTo>
                <a:cubicBezTo>
                  <a:pt x="108" y="179"/>
                  <a:pt x="108" y="179"/>
                  <a:pt x="108" y="179"/>
                </a:cubicBezTo>
                <a:cubicBezTo>
                  <a:pt x="110" y="178"/>
                  <a:pt x="113" y="179"/>
                  <a:pt x="114" y="181"/>
                </a:cubicBezTo>
                <a:cubicBezTo>
                  <a:pt x="120" y="194"/>
                  <a:pt x="120" y="194"/>
                  <a:pt x="120" y="194"/>
                </a:cubicBezTo>
                <a:cubicBezTo>
                  <a:pt x="120" y="194"/>
                  <a:pt x="120" y="194"/>
                  <a:pt x="120" y="194"/>
                </a:cubicBezTo>
                <a:cubicBezTo>
                  <a:pt x="121" y="196"/>
                  <a:pt x="120" y="198"/>
                  <a:pt x="118" y="199"/>
                </a:cubicBezTo>
                <a:cubicBezTo>
                  <a:pt x="99" y="208"/>
                  <a:pt x="99" y="208"/>
                  <a:pt x="99" y="208"/>
                </a:cubicBezTo>
                <a:cubicBezTo>
                  <a:pt x="99" y="236"/>
                  <a:pt x="99" y="236"/>
                  <a:pt x="99" y="236"/>
                </a:cubicBezTo>
                <a:close/>
                <a:moveTo>
                  <a:pt x="123" y="82"/>
                </a:moveTo>
                <a:cubicBezTo>
                  <a:pt x="123" y="99"/>
                  <a:pt x="123" y="99"/>
                  <a:pt x="123" y="99"/>
                </a:cubicBezTo>
                <a:cubicBezTo>
                  <a:pt x="99" y="111"/>
                  <a:pt x="99" y="111"/>
                  <a:pt x="99" y="111"/>
                </a:cubicBezTo>
                <a:cubicBezTo>
                  <a:pt x="99" y="94"/>
                  <a:pt x="99" y="94"/>
                  <a:pt x="99" y="94"/>
                </a:cubicBezTo>
                <a:lnTo>
                  <a:pt x="123" y="82"/>
                </a:lnTo>
                <a:close/>
                <a:moveTo>
                  <a:pt x="99" y="18"/>
                </a:moveTo>
                <a:cubicBezTo>
                  <a:pt x="71" y="31"/>
                  <a:pt x="71" y="31"/>
                  <a:pt x="71" y="31"/>
                </a:cubicBezTo>
                <a:cubicBezTo>
                  <a:pt x="71" y="54"/>
                  <a:pt x="71" y="54"/>
                  <a:pt x="71" y="54"/>
                </a:cubicBezTo>
                <a:cubicBezTo>
                  <a:pt x="99" y="41"/>
                  <a:pt x="99" y="41"/>
                  <a:pt x="99" y="41"/>
                </a:cubicBezTo>
                <a:cubicBezTo>
                  <a:pt x="99" y="18"/>
                  <a:pt x="99" y="18"/>
                  <a:pt x="99" y="18"/>
                </a:cubicBezTo>
                <a:close/>
                <a:moveTo>
                  <a:pt x="71" y="227"/>
                </a:moveTo>
                <a:cubicBezTo>
                  <a:pt x="77" y="235"/>
                  <a:pt x="88" y="239"/>
                  <a:pt x="99" y="236"/>
                </a:cubicBezTo>
                <a:cubicBezTo>
                  <a:pt x="99" y="208"/>
                  <a:pt x="99" y="208"/>
                  <a:pt x="99" y="208"/>
                </a:cubicBezTo>
                <a:cubicBezTo>
                  <a:pt x="89" y="212"/>
                  <a:pt x="89" y="212"/>
                  <a:pt x="89" y="212"/>
                </a:cubicBezTo>
                <a:cubicBezTo>
                  <a:pt x="87" y="213"/>
                  <a:pt x="85" y="213"/>
                  <a:pt x="84" y="210"/>
                </a:cubicBezTo>
                <a:cubicBezTo>
                  <a:pt x="78" y="197"/>
                  <a:pt x="78" y="197"/>
                  <a:pt x="78" y="197"/>
                </a:cubicBezTo>
                <a:cubicBezTo>
                  <a:pt x="77" y="195"/>
                  <a:pt x="78" y="193"/>
                  <a:pt x="80" y="192"/>
                </a:cubicBezTo>
                <a:cubicBezTo>
                  <a:pt x="99" y="183"/>
                  <a:pt x="99" y="183"/>
                  <a:pt x="99" y="183"/>
                </a:cubicBezTo>
                <a:cubicBezTo>
                  <a:pt x="99" y="172"/>
                  <a:pt x="99" y="172"/>
                  <a:pt x="99" y="172"/>
                </a:cubicBezTo>
                <a:cubicBezTo>
                  <a:pt x="75" y="183"/>
                  <a:pt x="75" y="183"/>
                  <a:pt x="75" y="183"/>
                </a:cubicBezTo>
                <a:cubicBezTo>
                  <a:pt x="74" y="184"/>
                  <a:pt x="72" y="183"/>
                  <a:pt x="71" y="182"/>
                </a:cubicBezTo>
                <a:cubicBezTo>
                  <a:pt x="71" y="227"/>
                  <a:pt x="71" y="227"/>
                  <a:pt x="71" y="227"/>
                </a:cubicBezTo>
                <a:close/>
                <a:moveTo>
                  <a:pt x="99" y="94"/>
                </a:moveTo>
                <a:cubicBezTo>
                  <a:pt x="99" y="111"/>
                  <a:pt x="99" y="111"/>
                  <a:pt x="99" y="111"/>
                </a:cubicBezTo>
                <a:cubicBezTo>
                  <a:pt x="97" y="111"/>
                  <a:pt x="97" y="111"/>
                  <a:pt x="97" y="111"/>
                </a:cubicBezTo>
                <a:cubicBezTo>
                  <a:pt x="95" y="112"/>
                  <a:pt x="94" y="115"/>
                  <a:pt x="95" y="117"/>
                </a:cubicBezTo>
                <a:cubicBezTo>
                  <a:pt x="99" y="124"/>
                  <a:pt x="99" y="124"/>
                  <a:pt x="99" y="124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97" y="149"/>
                  <a:pt x="96" y="148"/>
                  <a:pt x="94" y="149"/>
                </a:cubicBezTo>
                <a:cubicBezTo>
                  <a:pt x="71" y="160"/>
                  <a:pt x="71" y="160"/>
                  <a:pt x="71" y="160"/>
                </a:cubicBezTo>
                <a:cubicBezTo>
                  <a:pt x="71" y="149"/>
                  <a:pt x="71" y="149"/>
                  <a:pt x="71" y="149"/>
                </a:cubicBezTo>
                <a:cubicBezTo>
                  <a:pt x="90" y="140"/>
                  <a:pt x="90" y="140"/>
                  <a:pt x="90" y="140"/>
                </a:cubicBezTo>
                <a:cubicBezTo>
                  <a:pt x="92" y="139"/>
                  <a:pt x="93" y="136"/>
                  <a:pt x="92" y="134"/>
                </a:cubicBezTo>
                <a:cubicBezTo>
                  <a:pt x="92" y="134"/>
                  <a:pt x="92" y="134"/>
                  <a:pt x="92" y="134"/>
                </a:cubicBezTo>
                <a:cubicBezTo>
                  <a:pt x="86" y="122"/>
                  <a:pt x="86" y="122"/>
                  <a:pt x="86" y="122"/>
                </a:cubicBezTo>
                <a:cubicBezTo>
                  <a:pt x="85" y="119"/>
                  <a:pt x="82" y="118"/>
                  <a:pt x="80" y="119"/>
                </a:cubicBezTo>
                <a:cubicBezTo>
                  <a:pt x="71" y="124"/>
                  <a:pt x="71" y="124"/>
                  <a:pt x="71" y="124"/>
                </a:cubicBezTo>
                <a:cubicBezTo>
                  <a:pt x="71" y="107"/>
                  <a:pt x="71" y="107"/>
                  <a:pt x="71" y="107"/>
                </a:cubicBezTo>
                <a:lnTo>
                  <a:pt x="99" y="94"/>
                </a:lnTo>
                <a:close/>
                <a:moveTo>
                  <a:pt x="71" y="31"/>
                </a:moveTo>
                <a:cubicBezTo>
                  <a:pt x="20" y="55"/>
                  <a:pt x="20" y="55"/>
                  <a:pt x="20" y="55"/>
                </a:cubicBezTo>
                <a:cubicBezTo>
                  <a:pt x="6" y="62"/>
                  <a:pt x="0" y="78"/>
                  <a:pt x="7" y="91"/>
                </a:cubicBezTo>
                <a:cubicBezTo>
                  <a:pt x="68" y="222"/>
                  <a:pt x="68" y="222"/>
                  <a:pt x="68" y="222"/>
                </a:cubicBezTo>
                <a:cubicBezTo>
                  <a:pt x="69" y="223"/>
                  <a:pt x="70" y="225"/>
                  <a:pt x="71" y="227"/>
                </a:cubicBezTo>
                <a:cubicBezTo>
                  <a:pt x="71" y="182"/>
                  <a:pt x="71" y="182"/>
                  <a:pt x="71" y="182"/>
                </a:cubicBezTo>
                <a:cubicBezTo>
                  <a:pt x="71" y="182"/>
                  <a:pt x="70" y="181"/>
                  <a:pt x="70" y="181"/>
                </a:cubicBezTo>
                <a:cubicBezTo>
                  <a:pt x="64" y="168"/>
                  <a:pt x="64" y="168"/>
                  <a:pt x="64" y="168"/>
                </a:cubicBezTo>
                <a:cubicBezTo>
                  <a:pt x="63" y="166"/>
                  <a:pt x="64" y="163"/>
                  <a:pt x="66" y="162"/>
                </a:cubicBezTo>
                <a:cubicBezTo>
                  <a:pt x="71" y="160"/>
                  <a:pt x="71" y="160"/>
                  <a:pt x="71" y="160"/>
                </a:cubicBezTo>
                <a:cubicBezTo>
                  <a:pt x="71" y="149"/>
                  <a:pt x="71" y="149"/>
                  <a:pt x="71" y="149"/>
                </a:cubicBezTo>
                <a:cubicBezTo>
                  <a:pt x="62" y="153"/>
                  <a:pt x="62" y="153"/>
                  <a:pt x="62" y="153"/>
                </a:cubicBezTo>
                <a:cubicBezTo>
                  <a:pt x="60" y="154"/>
                  <a:pt x="57" y="153"/>
                  <a:pt x="56" y="151"/>
                </a:cubicBezTo>
                <a:cubicBezTo>
                  <a:pt x="50" y="138"/>
                  <a:pt x="50" y="138"/>
                  <a:pt x="50" y="138"/>
                </a:cubicBezTo>
                <a:cubicBezTo>
                  <a:pt x="49" y="136"/>
                  <a:pt x="50" y="134"/>
                  <a:pt x="52" y="133"/>
                </a:cubicBezTo>
                <a:cubicBezTo>
                  <a:pt x="71" y="124"/>
                  <a:pt x="71" y="124"/>
                  <a:pt x="71" y="124"/>
                </a:cubicBezTo>
                <a:cubicBezTo>
                  <a:pt x="71" y="107"/>
                  <a:pt x="71" y="107"/>
                  <a:pt x="71" y="107"/>
                </a:cubicBezTo>
                <a:cubicBezTo>
                  <a:pt x="53" y="115"/>
                  <a:pt x="53" y="115"/>
                  <a:pt x="53" y="115"/>
                </a:cubicBezTo>
                <a:cubicBezTo>
                  <a:pt x="46" y="118"/>
                  <a:pt x="38" y="116"/>
                  <a:pt x="35" y="109"/>
                </a:cubicBezTo>
                <a:cubicBezTo>
                  <a:pt x="26" y="89"/>
                  <a:pt x="26" y="89"/>
                  <a:pt x="26" y="89"/>
                </a:cubicBezTo>
                <a:cubicBezTo>
                  <a:pt x="23" y="83"/>
                  <a:pt x="26" y="75"/>
                  <a:pt x="33" y="72"/>
                </a:cubicBezTo>
                <a:cubicBezTo>
                  <a:pt x="71" y="54"/>
                  <a:pt x="71" y="54"/>
                  <a:pt x="71" y="54"/>
                </a:cubicBezTo>
                <a:lnTo>
                  <a:pt x="71" y="31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4" name="Rectangle 59"/>
          <p:cNvSpPr>
            <a:spLocks noChangeArrowheads="1"/>
          </p:cNvSpPr>
          <p:nvPr/>
        </p:nvSpPr>
        <p:spPr bwMode="auto">
          <a:xfrm>
            <a:off x="6979638" y="3188973"/>
            <a:ext cx="661183" cy="33478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5" name="Rectangle 60"/>
          <p:cNvSpPr>
            <a:spLocks noChangeArrowheads="1"/>
          </p:cNvSpPr>
          <p:nvPr/>
        </p:nvSpPr>
        <p:spPr bwMode="auto">
          <a:xfrm>
            <a:off x="7006420" y="3122018"/>
            <a:ext cx="607619" cy="33478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6" name="Rectangle 61"/>
          <p:cNvSpPr>
            <a:spLocks noChangeArrowheads="1"/>
          </p:cNvSpPr>
          <p:nvPr/>
        </p:nvSpPr>
        <p:spPr bwMode="auto">
          <a:xfrm>
            <a:off x="7245785" y="3053389"/>
            <a:ext cx="128889" cy="33478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7" name="Rectangle 62"/>
          <p:cNvSpPr>
            <a:spLocks noChangeArrowheads="1"/>
          </p:cNvSpPr>
          <p:nvPr/>
        </p:nvSpPr>
        <p:spPr bwMode="auto">
          <a:xfrm>
            <a:off x="7269219" y="2807329"/>
            <a:ext cx="82021" cy="267821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8" name="Rectangle 63"/>
          <p:cNvSpPr>
            <a:spLocks noChangeArrowheads="1"/>
          </p:cNvSpPr>
          <p:nvPr/>
        </p:nvSpPr>
        <p:spPr bwMode="auto">
          <a:xfrm>
            <a:off x="7245785" y="2793938"/>
            <a:ext cx="128889" cy="33478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81" name="Rectangle 64"/>
          <p:cNvSpPr>
            <a:spLocks noChangeArrowheads="1"/>
          </p:cNvSpPr>
          <p:nvPr/>
        </p:nvSpPr>
        <p:spPr bwMode="auto">
          <a:xfrm>
            <a:off x="7441629" y="3053389"/>
            <a:ext cx="125542" cy="33478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86" name="Rectangle 65"/>
          <p:cNvSpPr>
            <a:spLocks noChangeArrowheads="1"/>
          </p:cNvSpPr>
          <p:nvPr/>
        </p:nvSpPr>
        <p:spPr bwMode="auto">
          <a:xfrm>
            <a:off x="7463389" y="2807329"/>
            <a:ext cx="80346" cy="267821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87" name="Rectangle 66"/>
          <p:cNvSpPr>
            <a:spLocks noChangeArrowheads="1"/>
          </p:cNvSpPr>
          <p:nvPr/>
        </p:nvSpPr>
        <p:spPr bwMode="auto">
          <a:xfrm>
            <a:off x="7441629" y="2793938"/>
            <a:ext cx="125542" cy="33478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88" name="Rectangle 67"/>
          <p:cNvSpPr>
            <a:spLocks noChangeArrowheads="1"/>
          </p:cNvSpPr>
          <p:nvPr/>
        </p:nvSpPr>
        <p:spPr bwMode="auto">
          <a:xfrm>
            <a:off x="7053288" y="3053389"/>
            <a:ext cx="128889" cy="33478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89" name="Rectangle 68"/>
          <p:cNvSpPr>
            <a:spLocks noChangeArrowheads="1"/>
          </p:cNvSpPr>
          <p:nvPr/>
        </p:nvSpPr>
        <p:spPr bwMode="auto">
          <a:xfrm>
            <a:off x="7075050" y="2807329"/>
            <a:ext cx="83694" cy="267821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0" name="Rectangle 69"/>
          <p:cNvSpPr>
            <a:spLocks noChangeArrowheads="1"/>
          </p:cNvSpPr>
          <p:nvPr/>
        </p:nvSpPr>
        <p:spPr bwMode="auto">
          <a:xfrm>
            <a:off x="7053288" y="2793938"/>
            <a:ext cx="128889" cy="33478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1" name="Rectangle 70"/>
          <p:cNvSpPr>
            <a:spLocks noChangeArrowheads="1"/>
          </p:cNvSpPr>
          <p:nvPr/>
        </p:nvSpPr>
        <p:spPr bwMode="auto">
          <a:xfrm>
            <a:off x="7006420" y="2720287"/>
            <a:ext cx="607619" cy="33478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2" name="Freeform 71"/>
          <p:cNvSpPr>
            <a:spLocks/>
          </p:cNvSpPr>
          <p:nvPr/>
        </p:nvSpPr>
        <p:spPr bwMode="auto">
          <a:xfrm>
            <a:off x="7006420" y="2526117"/>
            <a:ext cx="607619" cy="194170"/>
          </a:xfrm>
          <a:custGeom>
            <a:avLst/>
            <a:gdLst>
              <a:gd name="T0" fmla="*/ 181 w 363"/>
              <a:gd name="T1" fmla="*/ 0 h 116"/>
              <a:gd name="T2" fmla="*/ 363 w 363"/>
              <a:gd name="T3" fmla="*/ 116 h 116"/>
              <a:gd name="T4" fmla="*/ 0 w 363"/>
              <a:gd name="T5" fmla="*/ 116 h 116"/>
              <a:gd name="T6" fmla="*/ 181 w 363"/>
              <a:gd name="T7" fmla="*/ 0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63" h="116">
                <a:moveTo>
                  <a:pt x="181" y="0"/>
                </a:moveTo>
                <a:lnTo>
                  <a:pt x="363" y="116"/>
                </a:lnTo>
                <a:lnTo>
                  <a:pt x="0" y="116"/>
                </a:lnTo>
                <a:lnTo>
                  <a:pt x="181" y="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3" name="Freeform 72"/>
          <p:cNvSpPr>
            <a:spLocks noEditPoints="1"/>
          </p:cNvSpPr>
          <p:nvPr/>
        </p:nvSpPr>
        <p:spPr bwMode="auto">
          <a:xfrm>
            <a:off x="5335886" y="2701874"/>
            <a:ext cx="843636" cy="550707"/>
          </a:xfrm>
          <a:custGeom>
            <a:avLst/>
            <a:gdLst>
              <a:gd name="T0" fmla="*/ 82 w 367"/>
              <a:gd name="T1" fmla="*/ 27 h 240"/>
              <a:gd name="T2" fmla="*/ 367 w 367"/>
              <a:gd name="T3" fmla="*/ 120 h 240"/>
              <a:gd name="T4" fmla="*/ 82 w 367"/>
              <a:gd name="T5" fmla="*/ 213 h 240"/>
              <a:gd name="T6" fmla="*/ 82 w 367"/>
              <a:gd name="T7" fmla="*/ 177 h 240"/>
              <a:gd name="T8" fmla="*/ 127 w 367"/>
              <a:gd name="T9" fmla="*/ 143 h 240"/>
              <a:gd name="T10" fmla="*/ 127 w 367"/>
              <a:gd name="T11" fmla="*/ 87 h 240"/>
              <a:gd name="T12" fmla="*/ 138 w 367"/>
              <a:gd name="T13" fmla="*/ 87 h 240"/>
              <a:gd name="T14" fmla="*/ 138 w 367"/>
              <a:gd name="T15" fmla="*/ 64 h 240"/>
              <a:gd name="T16" fmla="*/ 127 w 367"/>
              <a:gd name="T17" fmla="*/ 64 h 240"/>
              <a:gd name="T18" fmla="*/ 102 w 367"/>
              <a:gd name="T19" fmla="*/ 64 h 240"/>
              <a:gd name="T20" fmla="*/ 91 w 367"/>
              <a:gd name="T21" fmla="*/ 64 h 240"/>
              <a:gd name="T22" fmla="*/ 91 w 367"/>
              <a:gd name="T23" fmla="*/ 87 h 240"/>
              <a:gd name="T24" fmla="*/ 102 w 367"/>
              <a:gd name="T25" fmla="*/ 87 h 240"/>
              <a:gd name="T26" fmla="*/ 102 w 367"/>
              <a:gd name="T27" fmla="*/ 143 h 240"/>
              <a:gd name="T28" fmla="*/ 82 w 367"/>
              <a:gd name="T29" fmla="*/ 156 h 240"/>
              <a:gd name="T30" fmla="*/ 82 w 367"/>
              <a:gd name="T31" fmla="*/ 27 h 240"/>
              <a:gd name="T32" fmla="*/ 0 w 367"/>
              <a:gd name="T33" fmla="*/ 0 h 240"/>
              <a:gd name="T34" fmla="*/ 82 w 367"/>
              <a:gd name="T35" fmla="*/ 27 h 240"/>
              <a:gd name="T36" fmla="*/ 82 w 367"/>
              <a:gd name="T37" fmla="*/ 156 h 240"/>
              <a:gd name="T38" fmla="*/ 82 w 367"/>
              <a:gd name="T39" fmla="*/ 156 h 240"/>
              <a:gd name="T40" fmla="*/ 62 w 367"/>
              <a:gd name="T41" fmla="*/ 143 h 240"/>
              <a:gd name="T42" fmla="*/ 62 w 367"/>
              <a:gd name="T43" fmla="*/ 87 h 240"/>
              <a:gd name="T44" fmla="*/ 73 w 367"/>
              <a:gd name="T45" fmla="*/ 87 h 240"/>
              <a:gd name="T46" fmla="*/ 73 w 367"/>
              <a:gd name="T47" fmla="*/ 64 h 240"/>
              <a:gd name="T48" fmla="*/ 62 w 367"/>
              <a:gd name="T49" fmla="*/ 64 h 240"/>
              <a:gd name="T50" fmla="*/ 37 w 367"/>
              <a:gd name="T51" fmla="*/ 64 h 240"/>
              <a:gd name="T52" fmla="*/ 26 w 367"/>
              <a:gd name="T53" fmla="*/ 64 h 240"/>
              <a:gd name="T54" fmla="*/ 26 w 367"/>
              <a:gd name="T55" fmla="*/ 87 h 240"/>
              <a:gd name="T56" fmla="*/ 37 w 367"/>
              <a:gd name="T57" fmla="*/ 87 h 240"/>
              <a:gd name="T58" fmla="*/ 37 w 367"/>
              <a:gd name="T59" fmla="*/ 143 h 240"/>
              <a:gd name="T60" fmla="*/ 82 w 367"/>
              <a:gd name="T61" fmla="*/ 177 h 240"/>
              <a:gd name="T62" fmla="*/ 82 w 367"/>
              <a:gd name="T63" fmla="*/ 177 h 240"/>
              <a:gd name="T64" fmla="*/ 82 w 367"/>
              <a:gd name="T65" fmla="*/ 213 h 240"/>
              <a:gd name="T66" fmla="*/ 0 w 367"/>
              <a:gd name="T67" fmla="*/ 240 h 240"/>
              <a:gd name="T68" fmla="*/ 0 w 367"/>
              <a:gd name="T69" fmla="*/ 0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367" h="240">
                <a:moveTo>
                  <a:pt x="82" y="27"/>
                </a:moveTo>
                <a:cubicBezTo>
                  <a:pt x="367" y="120"/>
                  <a:pt x="367" y="120"/>
                  <a:pt x="367" y="120"/>
                </a:cubicBezTo>
                <a:cubicBezTo>
                  <a:pt x="82" y="213"/>
                  <a:pt x="82" y="213"/>
                  <a:pt x="82" y="213"/>
                </a:cubicBezTo>
                <a:cubicBezTo>
                  <a:pt x="82" y="177"/>
                  <a:pt x="82" y="177"/>
                  <a:pt x="82" y="177"/>
                </a:cubicBezTo>
                <a:cubicBezTo>
                  <a:pt x="107" y="177"/>
                  <a:pt x="127" y="162"/>
                  <a:pt x="127" y="143"/>
                </a:cubicBezTo>
                <a:cubicBezTo>
                  <a:pt x="127" y="87"/>
                  <a:pt x="127" y="87"/>
                  <a:pt x="127" y="87"/>
                </a:cubicBezTo>
                <a:cubicBezTo>
                  <a:pt x="138" y="87"/>
                  <a:pt x="138" y="87"/>
                  <a:pt x="138" y="87"/>
                </a:cubicBezTo>
                <a:cubicBezTo>
                  <a:pt x="138" y="64"/>
                  <a:pt x="138" y="64"/>
                  <a:pt x="138" y="64"/>
                </a:cubicBezTo>
                <a:cubicBezTo>
                  <a:pt x="127" y="64"/>
                  <a:pt x="127" y="64"/>
                  <a:pt x="127" y="64"/>
                </a:cubicBezTo>
                <a:cubicBezTo>
                  <a:pt x="102" y="64"/>
                  <a:pt x="102" y="64"/>
                  <a:pt x="102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91" y="87"/>
                  <a:pt x="91" y="87"/>
                  <a:pt x="91" y="87"/>
                </a:cubicBezTo>
                <a:cubicBezTo>
                  <a:pt x="102" y="87"/>
                  <a:pt x="102" y="87"/>
                  <a:pt x="102" y="87"/>
                </a:cubicBezTo>
                <a:cubicBezTo>
                  <a:pt x="102" y="143"/>
                  <a:pt x="102" y="143"/>
                  <a:pt x="102" y="143"/>
                </a:cubicBezTo>
                <a:cubicBezTo>
                  <a:pt x="102" y="150"/>
                  <a:pt x="93" y="156"/>
                  <a:pt x="82" y="156"/>
                </a:cubicBezTo>
                <a:lnTo>
                  <a:pt x="82" y="27"/>
                </a:lnTo>
                <a:close/>
                <a:moveTo>
                  <a:pt x="0" y="0"/>
                </a:moveTo>
                <a:cubicBezTo>
                  <a:pt x="82" y="27"/>
                  <a:pt x="82" y="27"/>
                  <a:pt x="82" y="27"/>
                </a:cubicBezTo>
                <a:cubicBezTo>
                  <a:pt x="82" y="156"/>
                  <a:pt x="82" y="156"/>
                  <a:pt x="82" y="156"/>
                </a:cubicBezTo>
                <a:cubicBezTo>
                  <a:pt x="82" y="156"/>
                  <a:pt x="82" y="156"/>
                  <a:pt x="82" y="156"/>
                </a:cubicBezTo>
                <a:cubicBezTo>
                  <a:pt x="71" y="156"/>
                  <a:pt x="62" y="150"/>
                  <a:pt x="62" y="143"/>
                </a:cubicBezTo>
                <a:cubicBezTo>
                  <a:pt x="62" y="87"/>
                  <a:pt x="62" y="87"/>
                  <a:pt x="62" y="87"/>
                </a:cubicBezTo>
                <a:cubicBezTo>
                  <a:pt x="73" y="87"/>
                  <a:pt x="73" y="87"/>
                  <a:pt x="73" y="87"/>
                </a:cubicBezTo>
                <a:cubicBezTo>
                  <a:pt x="73" y="64"/>
                  <a:pt x="73" y="64"/>
                  <a:pt x="73" y="64"/>
                </a:cubicBezTo>
                <a:cubicBezTo>
                  <a:pt x="62" y="64"/>
                  <a:pt x="62" y="64"/>
                  <a:pt x="62" y="64"/>
                </a:cubicBezTo>
                <a:cubicBezTo>
                  <a:pt x="37" y="64"/>
                  <a:pt x="37" y="64"/>
                  <a:pt x="37" y="64"/>
                </a:cubicBezTo>
                <a:cubicBezTo>
                  <a:pt x="26" y="64"/>
                  <a:pt x="26" y="64"/>
                  <a:pt x="26" y="64"/>
                </a:cubicBezTo>
                <a:cubicBezTo>
                  <a:pt x="26" y="87"/>
                  <a:pt x="26" y="87"/>
                  <a:pt x="26" y="87"/>
                </a:cubicBezTo>
                <a:cubicBezTo>
                  <a:pt x="37" y="87"/>
                  <a:pt x="37" y="87"/>
                  <a:pt x="37" y="87"/>
                </a:cubicBezTo>
                <a:cubicBezTo>
                  <a:pt x="37" y="143"/>
                  <a:pt x="37" y="143"/>
                  <a:pt x="37" y="143"/>
                </a:cubicBezTo>
                <a:cubicBezTo>
                  <a:pt x="37" y="162"/>
                  <a:pt x="57" y="177"/>
                  <a:pt x="82" y="177"/>
                </a:cubicBezTo>
                <a:cubicBezTo>
                  <a:pt x="82" y="177"/>
                  <a:pt x="82" y="177"/>
                  <a:pt x="82" y="177"/>
                </a:cubicBezTo>
                <a:cubicBezTo>
                  <a:pt x="82" y="213"/>
                  <a:pt x="82" y="213"/>
                  <a:pt x="82" y="213"/>
                </a:cubicBezTo>
                <a:cubicBezTo>
                  <a:pt x="0" y="240"/>
                  <a:pt x="0" y="240"/>
                  <a:pt x="0" y="240"/>
                </a:cubicBezTo>
                <a:lnTo>
                  <a:pt x="0" y="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4" name="Freeform 73"/>
          <p:cNvSpPr>
            <a:spLocks noEditPoints="1"/>
          </p:cNvSpPr>
          <p:nvPr/>
        </p:nvSpPr>
        <p:spPr bwMode="auto">
          <a:xfrm>
            <a:off x="7197242" y="3306146"/>
            <a:ext cx="197518" cy="344819"/>
          </a:xfrm>
          <a:custGeom>
            <a:avLst/>
            <a:gdLst>
              <a:gd name="T0" fmla="*/ 37 w 86"/>
              <a:gd name="T1" fmla="*/ 128 h 150"/>
              <a:gd name="T2" fmla="*/ 34 w 86"/>
              <a:gd name="T3" fmla="*/ 127 h 150"/>
              <a:gd name="T4" fmla="*/ 34 w 86"/>
              <a:gd name="T5" fmla="*/ 150 h 150"/>
              <a:gd name="T6" fmla="*/ 45 w 86"/>
              <a:gd name="T7" fmla="*/ 142 h 150"/>
              <a:gd name="T8" fmla="*/ 37 w 86"/>
              <a:gd name="T9" fmla="*/ 128 h 150"/>
              <a:gd name="T10" fmla="*/ 34 w 86"/>
              <a:gd name="T11" fmla="*/ 118 h 150"/>
              <a:gd name="T12" fmla="*/ 34 w 86"/>
              <a:gd name="T13" fmla="*/ 51 h 150"/>
              <a:gd name="T14" fmla="*/ 51 w 86"/>
              <a:gd name="T15" fmla="*/ 46 h 150"/>
              <a:gd name="T16" fmla="*/ 61 w 86"/>
              <a:gd name="T17" fmla="*/ 8 h 150"/>
              <a:gd name="T18" fmla="*/ 72 w 86"/>
              <a:gd name="T19" fmla="*/ 1 h 150"/>
              <a:gd name="T20" fmla="*/ 78 w 86"/>
              <a:gd name="T21" fmla="*/ 12 h 150"/>
              <a:gd name="T22" fmla="*/ 69 w 86"/>
              <a:gd name="T23" fmla="*/ 51 h 150"/>
              <a:gd name="T24" fmla="*/ 82 w 86"/>
              <a:gd name="T25" fmla="*/ 84 h 150"/>
              <a:gd name="T26" fmla="*/ 77 w 86"/>
              <a:gd name="T27" fmla="*/ 103 h 150"/>
              <a:gd name="T28" fmla="*/ 77 w 86"/>
              <a:gd name="T29" fmla="*/ 103 h 150"/>
              <a:gd name="T30" fmla="*/ 86 w 86"/>
              <a:gd name="T31" fmla="*/ 117 h 150"/>
              <a:gd name="T32" fmla="*/ 83 w 86"/>
              <a:gd name="T33" fmla="*/ 130 h 150"/>
              <a:gd name="T34" fmla="*/ 34 w 86"/>
              <a:gd name="T35" fmla="*/ 118 h 150"/>
              <a:gd name="T36" fmla="*/ 34 w 86"/>
              <a:gd name="T37" fmla="*/ 127 h 150"/>
              <a:gd name="T38" fmla="*/ 23 w 86"/>
              <a:gd name="T39" fmla="*/ 136 h 150"/>
              <a:gd name="T40" fmla="*/ 31 w 86"/>
              <a:gd name="T41" fmla="*/ 150 h 150"/>
              <a:gd name="T42" fmla="*/ 34 w 86"/>
              <a:gd name="T43" fmla="*/ 150 h 150"/>
              <a:gd name="T44" fmla="*/ 34 w 86"/>
              <a:gd name="T45" fmla="*/ 127 h 150"/>
              <a:gd name="T46" fmla="*/ 34 w 86"/>
              <a:gd name="T47" fmla="*/ 51 h 150"/>
              <a:gd name="T48" fmla="*/ 34 w 86"/>
              <a:gd name="T49" fmla="*/ 118 h 150"/>
              <a:gd name="T50" fmla="*/ 0 w 86"/>
              <a:gd name="T51" fmla="*/ 109 h 150"/>
              <a:gd name="T52" fmla="*/ 3 w 86"/>
              <a:gd name="T53" fmla="*/ 96 h 150"/>
              <a:gd name="T54" fmla="*/ 18 w 86"/>
              <a:gd name="T55" fmla="*/ 88 h 150"/>
              <a:gd name="T56" fmla="*/ 23 w 86"/>
              <a:gd name="T57" fmla="*/ 69 h 150"/>
              <a:gd name="T58" fmla="*/ 34 w 86"/>
              <a:gd name="T59" fmla="*/ 51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6" h="150">
                <a:moveTo>
                  <a:pt x="37" y="128"/>
                </a:moveTo>
                <a:cubicBezTo>
                  <a:pt x="36" y="127"/>
                  <a:pt x="35" y="127"/>
                  <a:pt x="34" y="127"/>
                </a:cubicBezTo>
                <a:cubicBezTo>
                  <a:pt x="34" y="150"/>
                  <a:pt x="34" y="150"/>
                  <a:pt x="34" y="150"/>
                </a:cubicBezTo>
                <a:cubicBezTo>
                  <a:pt x="39" y="150"/>
                  <a:pt x="44" y="147"/>
                  <a:pt x="45" y="142"/>
                </a:cubicBezTo>
                <a:cubicBezTo>
                  <a:pt x="47" y="136"/>
                  <a:pt x="43" y="129"/>
                  <a:pt x="37" y="128"/>
                </a:cubicBezTo>
                <a:close/>
                <a:moveTo>
                  <a:pt x="34" y="118"/>
                </a:moveTo>
                <a:cubicBezTo>
                  <a:pt x="34" y="51"/>
                  <a:pt x="34" y="51"/>
                  <a:pt x="34" y="51"/>
                </a:cubicBezTo>
                <a:cubicBezTo>
                  <a:pt x="39" y="48"/>
                  <a:pt x="45" y="46"/>
                  <a:pt x="51" y="46"/>
                </a:cubicBezTo>
                <a:cubicBezTo>
                  <a:pt x="61" y="8"/>
                  <a:pt x="61" y="8"/>
                  <a:pt x="61" y="8"/>
                </a:cubicBezTo>
                <a:cubicBezTo>
                  <a:pt x="62" y="3"/>
                  <a:pt x="67" y="0"/>
                  <a:pt x="72" y="1"/>
                </a:cubicBezTo>
                <a:cubicBezTo>
                  <a:pt x="77" y="2"/>
                  <a:pt x="80" y="7"/>
                  <a:pt x="78" y="12"/>
                </a:cubicBezTo>
                <a:cubicBezTo>
                  <a:pt x="69" y="51"/>
                  <a:pt x="69" y="51"/>
                  <a:pt x="69" y="51"/>
                </a:cubicBezTo>
                <a:cubicBezTo>
                  <a:pt x="79" y="57"/>
                  <a:pt x="86" y="68"/>
                  <a:pt x="82" y="84"/>
                </a:cubicBezTo>
                <a:cubicBezTo>
                  <a:pt x="82" y="84"/>
                  <a:pt x="79" y="97"/>
                  <a:pt x="77" y="103"/>
                </a:cubicBezTo>
                <a:cubicBezTo>
                  <a:pt x="77" y="103"/>
                  <a:pt x="77" y="103"/>
                  <a:pt x="77" y="103"/>
                </a:cubicBezTo>
                <a:cubicBezTo>
                  <a:pt x="75" y="112"/>
                  <a:pt x="86" y="117"/>
                  <a:pt x="86" y="117"/>
                </a:cubicBezTo>
                <a:cubicBezTo>
                  <a:pt x="83" y="130"/>
                  <a:pt x="83" y="130"/>
                  <a:pt x="83" y="130"/>
                </a:cubicBezTo>
                <a:lnTo>
                  <a:pt x="34" y="118"/>
                </a:lnTo>
                <a:close/>
                <a:moveTo>
                  <a:pt x="34" y="127"/>
                </a:moveTo>
                <a:cubicBezTo>
                  <a:pt x="29" y="127"/>
                  <a:pt x="24" y="131"/>
                  <a:pt x="23" y="136"/>
                </a:cubicBezTo>
                <a:cubicBezTo>
                  <a:pt x="21" y="142"/>
                  <a:pt x="25" y="148"/>
                  <a:pt x="31" y="150"/>
                </a:cubicBezTo>
                <a:cubicBezTo>
                  <a:pt x="32" y="150"/>
                  <a:pt x="33" y="150"/>
                  <a:pt x="34" y="150"/>
                </a:cubicBezTo>
                <a:cubicBezTo>
                  <a:pt x="34" y="127"/>
                  <a:pt x="34" y="127"/>
                  <a:pt x="34" y="127"/>
                </a:cubicBezTo>
                <a:close/>
                <a:moveTo>
                  <a:pt x="34" y="51"/>
                </a:moveTo>
                <a:cubicBezTo>
                  <a:pt x="34" y="118"/>
                  <a:pt x="34" y="118"/>
                  <a:pt x="34" y="118"/>
                </a:cubicBezTo>
                <a:cubicBezTo>
                  <a:pt x="0" y="109"/>
                  <a:pt x="0" y="109"/>
                  <a:pt x="0" y="109"/>
                </a:cubicBezTo>
                <a:cubicBezTo>
                  <a:pt x="3" y="96"/>
                  <a:pt x="3" y="96"/>
                  <a:pt x="3" y="96"/>
                </a:cubicBezTo>
                <a:cubicBezTo>
                  <a:pt x="3" y="96"/>
                  <a:pt x="16" y="97"/>
                  <a:pt x="18" y="88"/>
                </a:cubicBezTo>
                <a:cubicBezTo>
                  <a:pt x="20" y="80"/>
                  <a:pt x="23" y="69"/>
                  <a:pt x="23" y="69"/>
                </a:cubicBezTo>
                <a:cubicBezTo>
                  <a:pt x="25" y="61"/>
                  <a:pt x="29" y="55"/>
                  <a:pt x="34" y="51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5" name="Freeform 74"/>
          <p:cNvSpPr>
            <a:spLocks noEditPoints="1"/>
          </p:cNvSpPr>
          <p:nvPr/>
        </p:nvSpPr>
        <p:spPr bwMode="auto">
          <a:xfrm>
            <a:off x="5473145" y="2124386"/>
            <a:ext cx="396710" cy="485425"/>
          </a:xfrm>
          <a:custGeom>
            <a:avLst/>
            <a:gdLst>
              <a:gd name="T0" fmla="*/ 172 w 172"/>
              <a:gd name="T1" fmla="*/ 9 h 211"/>
              <a:gd name="T2" fmla="*/ 121 w 172"/>
              <a:gd name="T3" fmla="*/ 37 h 211"/>
              <a:gd name="T4" fmla="*/ 143 w 172"/>
              <a:gd name="T5" fmla="*/ 211 h 211"/>
              <a:gd name="T6" fmla="*/ 124 w 172"/>
              <a:gd name="T7" fmla="*/ 165 h 211"/>
              <a:gd name="T8" fmla="*/ 131 w 172"/>
              <a:gd name="T9" fmla="*/ 108 h 211"/>
              <a:gd name="T10" fmla="*/ 121 w 172"/>
              <a:gd name="T11" fmla="*/ 86 h 211"/>
              <a:gd name="T12" fmla="*/ 129 w 172"/>
              <a:gd name="T13" fmla="*/ 146 h 211"/>
              <a:gd name="T14" fmla="*/ 127 w 172"/>
              <a:gd name="T15" fmla="*/ 116 h 211"/>
              <a:gd name="T16" fmla="*/ 121 w 172"/>
              <a:gd name="T17" fmla="*/ 156 h 211"/>
              <a:gd name="T18" fmla="*/ 121 w 172"/>
              <a:gd name="T19" fmla="*/ 9 h 211"/>
              <a:gd name="T20" fmla="*/ 98 w 172"/>
              <a:gd name="T21" fmla="*/ 37 h 211"/>
              <a:gd name="T22" fmla="*/ 110 w 172"/>
              <a:gd name="T23" fmla="*/ 88 h 211"/>
              <a:gd name="T24" fmla="*/ 100 w 172"/>
              <a:gd name="T25" fmla="*/ 81 h 211"/>
              <a:gd name="T26" fmla="*/ 121 w 172"/>
              <a:gd name="T27" fmla="*/ 211 h 211"/>
              <a:gd name="T28" fmla="*/ 101 w 172"/>
              <a:gd name="T29" fmla="*/ 163 h 211"/>
              <a:gd name="T30" fmla="*/ 121 w 172"/>
              <a:gd name="T31" fmla="*/ 211 h 211"/>
              <a:gd name="T32" fmla="*/ 113 w 172"/>
              <a:gd name="T33" fmla="*/ 148 h 211"/>
              <a:gd name="T34" fmla="*/ 121 w 172"/>
              <a:gd name="T35" fmla="*/ 156 h 211"/>
              <a:gd name="T36" fmla="*/ 98 w 172"/>
              <a:gd name="T37" fmla="*/ 0 h 211"/>
              <a:gd name="T38" fmla="*/ 71 w 172"/>
              <a:gd name="T39" fmla="*/ 0 h 211"/>
              <a:gd name="T40" fmla="*/ 98 w 172"/>
              <a:gd name="T41" fmla="*/ 80 h 211"/>
              <a:gd name="T42" fmla="*/ 71 w 172"/>
              <a:gd name="T43" fmla="*/ 37 h 211"/>
              <a:gd name="T44" fmla="*/ 71 w 172"/>
              <a:gd name="T45" fmla="*/ 166 h 211"/>
              <a:gd name="T46" fmla="*/ 98 w 172"/>
              <a:gd name="T47" fmla="*/ 141 h 211"/>
              <a:gd name="T48" fmla="*/ 98 w 172"/>
              <a:gd name="T49" fmla="*/ 160 h 211"/>
              <a:gd name="T50" fmla="*/ 74 w 172"/>
              <a:gd name="T51" fmla="*/ 124 h 211"/>
              <a:gd name="T52" fmla="*/ 71 w 172"/>
              <a:gd name="T53" fmla="*/ 118 h 211"/>
              <a:gd name="T54" fmla="*/ 71 w 172"/>
              <a:gd name="T55" fmla="*/ 98 h 211"/>
              <a:gd name="T56" fmla="*/ 71 w 172"/>
              <a:gd name="T57" fmla="*/ 0 h 211"/>
              <a:gd name="T58" fmla="*/ 60 w 172"/>
              <a:gd name="T59" fmla="*/ 0 h 211"/>
              <a:gd name="T60" fmla="*/ 71 w 172"/>
              <a:gd name="T61" fmla="*/ 88 h 211"/>
              <a:gd name="T62" fmla="*/ 60 w 172"/>
              <a:gd name="T63" fmla="*/ 37 h 211"/>
              <a:gd name="T64" fmla="*/ 60 w 172"/>
              <a:gd name="T65" fmla="*/ 120 h 211"/>
              <a:gd name="T66" fmla="*/ 65 w 172"/>
              <a:gd name="T67" fmla="*/ 166 h 211"/>
              <a:gd name="T68" fmla="*/ 71 w 172"/>
              <a:gd name="T69" fmla="*/ 98 h 211"/>
              <a:gd name="T70" fmla="*/ 71 w 172"/>
              <a:gd name="T71" fmla="*/ 98 h 211"/>
              <a:gd name="T72" fmla="*/ 60 w 172"/>
              <a:gd name="T73" fmla="*/ 9 h 211"/>
              <a:gd name="T74" fmla="*/ 12 w 172"/>
              <a:gd name="T75" fmla="*/ 23 h 211"/>
              <a:gd name="T76" fmla="*/ 60 w 172"/>
              <a:gd name="T77" fmla="*/ 100 h 211"/>
              <a:gd name="T78" fmla="*/ 28 w 172"/>
              <a:gd name="T79" fmla="*/ 118 h 211"/>
              <a:gd name="T80" fmla="*/ 29 w 172"/>
              <a:gd name="T81" fmla="*/ 134 h 211"/>
              <a:gd name="T82" fmla="*/ 34 w 172"/>
              <a:gd name="T83" fmla="*/ 127 h 211"/>
              <a:gd name="T84" fmla="*/ 47 w 172"/>
              <a:gd name="T85" fmla="*/ 120 h 211"/>
              <a:gd name="T86" fmla="*/ 36 w 172"/>
              <a:gd name="T87" fmla="*/ 178 h 211"/>
              <a:gd name="T88" fmla="*/ 45 w 172"/>
              <a:gd name="T89" fmla="*/ 163 h 211"/>
              <a:gd name="T90" fmla="*/ 60 w 172"/>
              <a:gd name="T91" fmla="*/ 211 h 211"/>
              <a:gd name="T92" fmla="*/ 0 w 172"/>
              <a:gd name="T93" fmla="*/ 29 h 2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72" h="211">
                <a:moveTo>
                  <a:pt x="121" y="0"/>
                </a:moveTo>
                <a:cubicBezTo>
                  <a:pt x="172" y="0"/>
                  <a:pt x="172" y="0"/>
                  <a:pt x="172" y="0"/>
                </a:cubicBezTo>
                <a:cubicBezTo>
                  <a:pt x="172" y="9"/>
                  <a:pt x="172" y="9"/>
                  <a:pt x="172" y="9"/>
                </a:cubicBezTo>
                <a:cubicBezTo>
                  <a:pt x="121" y="9"/>
                  <a:pt x="121" y="9"/>
                  <a:pt x="121" y="9"/>
                </a:cubicBezTo>
                <a:cubicBezTo>
                  <a:pt x="121" y="0"/>
                  <a:pt x="121" y="0"/>
                  <a:pt x="121" y="0"/>
                </a:cubicBezTo>
                <a:close/>
                <a:moveTo>
                  <a:pt x="121" y="37"/>
                </a:moveTo>
                <a:cubicBezTo>
                  <a:pt x="172" y="37"/>
                  <a:pt x="172" y="37"/>
                  <a:pt x="172" y="37"/>
                </a:cubicBezTo>
                <a:cubicBezTo>
                  <a:pt x="172" y="183"/>
                  <a:pt x="172" y="183"/>
                  <a:pt x="172" y="183"/>
                </a:cubicBezTo>
                <a:cubicBezTo>
                  <a:pt x="172" y="198"/>
                  <a:pt x="159" y="211"/>
                  <a:pt x="143" y="211"/>
                </a:cubicBezTo>
                <a:cubicBezTo>
                  <a:pt x="121" y="211"/>
                  <a:pt x="121" y="211"/>
                  <a:pt x="121" y="211"/>
                </a:cubicBezTo>
                <a:cubicBezTo>
                  <a:pt x="121" y="166"/>
                  <a:pt x="121" y="166"/>
                  <a:pt x="121" y="166"/>
                </a:cubicBezTo>
                <a:cubicBezTo>
                  <a:pt x="122" y="166"/>
                  <a:pt x="123" y="166"/>
                  <a:pt x="124" y="165"/>
                </a:cubicBezTo>
                <a:cubicBezTo>
                  <a:pt x="130" y="163"/>
                  <a:pt x="134" y="159"/>
                  <a:pt x="138" y="153"/>
                </a:cubicBezTo>
                <a:cubicBezTo>
                  <a:pt x="142" y="145"/>
                  <a:pt x="145" y="137"/>
                  <a:pt x="145" y="128"/>
                </a:cubicBezTo>
                <a:cubicBezTo>
                  <a:pt x="145" y="115"/>
                  <a:pt x="140" y="108"/>
                  <a:pt x="131" y="108"/>
                </a:cubicBezTo>
                <a:cubicBezTo>
                  <a:pt x="128" y="108"/>
                  <a:pt x="125" y="109"/>
                  <a:pt x="121" y="111"/>
                </a:cubicBezTo>
                <a:cubicBezTo>
                  <a:pt x="127" y="85"/>
                  <a:pt x="127" y="85"/>
                  <a:pt x="127" y="85"/>
                </a:cubicBezTo>
                <a:cubicBezTo>
                  <a:pt x="121" y="86"/>
                  <a:pt x="121" y="86"/>
                  <a:pt x="121" y="86"/>
                </a:cubicBezTo>
                <a:cubicBezTo>
                  <a:pt x="121" y="37"/>
                  <a:pt x="121" y="37"/>
                  <a:pt x="121" y="37"/>
                </a:cubicBezTo>
                <a:close/>
                <a:moveTo>
                  <a:pt x="121" y="156"/>
                </a:moveTo>
                <a:cubicBezTo>
                  <a:pt x="123" y="155"/>
                  <a:pt x="126" y="152"/>
                  <a:pt x="129" y="146"/>
                </a:cubicBezTo>
                <a:cubicBezTo>
                  <a:pt x="131" y="140"/>
                  <a:pt x="133" y="134"/>
                  <a:pt x="133" y="129"/>
                </a:cubicBezTo>
                <a:cubicBezTo>
                  <a:pt x="133" y="123"/>
                  <a:pt x="132" y="119"/>
                  <a:pt x="129" y="117"/>
                </a:cubicBezTo>
                <a:cubicBezTo>
                  <a:pt x="129" y="117"/>
                  <a:pt x="128" y="116"/>
                  <a:pt x="127" y="116"/>
                </a:cubicBezTo>
                <a:cubicBezTo>
                  <a:pt x="126" y="116"/>
                  <a:pt x="124" y="117"/>
                  <a:pt x="123" y="117"/>
                </a:cubicBezTo>
                <a:cubicBezTo>
                  <a:pt x="122" y="117"/>
                  <a:pt x="121" y="117"/>
                  <a:pt x="121" y="118"/>
                </a:cubicBezTo>
                <a:lnTo>
                  <a:pt x="121" y="156"/>
                </a:lnTo>
                <a:close/>
                <a:moveTo>
                  <a:pt x="98" y="0"/>
                </a:moveTo>
                <a:cubicBezTo>
                  <a:pt x="121" y="0"/>
                  <a:pt x="121" y="0"/>
                  <a:pt x="121" y="0"/>
                </a:cubicBezTo>
                <a:cubicBezTo>
                  <a:pt x="121" y="9"/>
                  <a:pt x="121" y="9"/>
                  <a:pt x="121" y="9"/>
                </a:cubicBezTo>
                <a:cubicBezTo>
                  <a:pt x="98" y="9"/>
                  <a:pt x="98" y="9"/>
                  <a:pt x="98" y="9"/>
                </a:cubicBezTo>
                <a:cubicBezTo>
                  <a:pt x="98" y="0"/>
                  <a:pt x="98" y="0"/>
                  <a:pt x="98" y="0"/>
                </a:cubicBezTo>
                <a:close/>
                <a:moveTo>
                  <a:pt x="98" y="37"/>
                </a:moveTo>
                <a:cubicBezTo>
                  <a:pt x="121" y="37"/>
                  <a:pt x="121" y="37"/>
                  <a:pt x="121" y="37"/>
                </a:cubicBezTo>
                <a:cubicBezTo>
                  <a:pt x="121" y="86"/>
                  <a:pt x="121" y="86"/>
                  <a:pt x="121" y="86"/>
                </a:cubicBezTo>
                <a:cubicBezTo>
                  <a:pt x="110" y="88"/>
                  <a:pt x="110" y="88"/>
                  <a:pt x="110" y="88"/>
                </a:cubicBezTo>
                <a:cubicBezTo>
                  <a:pt x="98" y="141"/>
                  <a:pt x="98" y="141"/>
                  <a:pt x="98" y="141"/>
                </a:cubicBezTo>
                <a:cubicBezTo>
                  <a:pt x="98" y="90"/>
                  <a:pt x="98" y="90"/>
                  <a:pt x="98" y="90"/>
                </a:cubicBezTo>
                <a:cubicBezTo>
                  <a:pt x="100" y="81"/>
                  <a:pt x="100" y="81"/>
                  <a:pt x="100" y="81"/>
                </a:cubicBezTo>
                <a:cubicBezTo>
                  <a:pt x="100" y="81"/>
                  <a:pt x="99" y="81"/>
                  <a:pt x="98" y="80"/>
                </a:cubicBezTo>
                <a:cubicBezTo>
                  <a:pt x="98" y="37"/>
                  <a:pt x="98" y="37"/>
                  <a:pt x="98" y="37"/>
                </a:cubicBezTo>
                <a:close/>
                <a:moveTo>
                  <a:pt x="121" y="211"/>
                </a:moveTo>
                <a:cubicBezTo>
                  <a:pt x="98" y="211"/>
                  <a:pt x="98" y="211"/>
                  <a:pt x="98" y="211"/>
                </a:cubicBezTo>
                <a:cubicBezTo>
                  <a:pt x="98" y="160"/>
                  <a:pt x="98" y="160"/>
                  <a:pt x="98" y="160"/>
                </a:cubicBezTo>
                <a:cubicBezTo>
                  <a:pt x="99" y="161"/>
                  <a:pt x="100" y="162"/>
                  <a:pt x="101" y="163"/>
                </a:cubicBezTo>
                <a:cubicBezTo>
                  <a:pt x="103" y="166"/>
                  <a:pt x="107" y="167"/>
                  <a:pt x="112" y="167"/>
                </a:cubicBezTo>
                <a:cubicBezTo>
                  <a:pt x="115" y="167"/>
                  <a:pt x="118" y="167"/>
                  <a:pt x="121" y="166"/>
                </a:cubicBezTo>
                <a:cubicBezTo>
                  <a:pt x="121" y="211"/>
                  <a:pt x="121" y="211"/>
                  <a:pt x="121" y="211"/>
                </a:cubicBezTo>
                <a:close/>
                <a:moveTo>
                  <a:pt x="121" y="118"/>
                </a:moveTo>
                <a:cubicBezTo>
                  <a:pt x="120" y="118"/>
                  <a:pt x="120" y="118"/>
                  <a:pt x="120" y="119"/>
                </a:cubicBezTo>
                <a:cubicBezTo>
                  <a:pt x="113" y="148"/>
                  <a:pt x="113" y="148"/>
                  <a:pt x="113" y="148"/>
                </a:cubicBezTo>
                <a:cubicBezTo>
                  <a:pt x="113" y="149"/>
                  <a:pt x="113" y="150"/>
                  <a:pt x="113" y="151"/>
                </a:cubicBezTo>
                <a:cubicBezTo>
                  <a:pt x="113" y="154"/>
                  <a:pt x="115" y="156"/>
                  <a:pt x="119" y="156"/>
                </a:cubicBezTo>
                <a:cubicBezTo>
                  <a:pt x="120" y="156"/>
                  <a:pt x="120" y="156"/>
                  <a:pt x="121" y="156"/>
                </a:cubicBezTo>
                <a:lnTo>
                  <a:pt x="121" y="118"/>
                </a:lnTo>
                <a:close/>
                <a:moveTo>
                  <a:pt x="71" y="0"/>
                </a:moveTo>
                <a:cubicBezTo>
                  <a:pt x="98" y="0"/>
                  <a:pt x="98" y="0"/>
                  <a:pt x="98" y="0"/>
                </a:cubicBezTo>
                <a:cubicBezTo>
                  <a:pt x="98" y="9"/>
                  <a:pt x="98" y="9"/>
                  <a:pt x="98" y="9"/>
                </a:cubicBezTo>
                <a:cubicBezTo>
                  <a:pt x="71" y="9"/>
                  <a:pt x="71" y="9"/>
                  <a:pt x="71" y="9"/>
                </a:cubicBezTo>
                <a:cubicBezTo>
                  <a:pt x="71" y="0"/>
                  <a:pt x="71" y="0"/>
                  <a:pt x="71" y="0"/>
                </a:cubicBezTo>
                <a:close/>
                <a:moveTo>
                  <a:pt x="71" y="37"/>
                </a:moveTo>
                <a:cubicBezTo>
                  <a:pt x="98" y="37"/>
                  <a:pt x="98" y="37"/>
                  <a:pt x="98" y="37"/>
                </a:cubicBezTo>
                <a:cubicBezTo>
                  <a:pt x="98" y="80"/>
                  <a:pt x="98" y="80"/>
                  <a:pt x="98" y="80"/>
                </a:cubicBezTo>
                <a:cubicBezTo>
                  <a:pt x="96" y="80"/>
                  <a:pt x="94" y="80"/>
                  <a:pt x="91" y="80"/>
                </a:cubicBezTo>
                <a:cubicBezTo>
                  <a:pt x="85" y="80"/>
                  <a:pt x="78" y="83"/>
                  <a:pt x="71" y="88"/>
                </a:cubicBezTo>
                <a:cubicBezTo>
                  <a:pt x="71" y="37"/>
                  <a:pt x="71" y="37"/>
                  <a:pt x="71" y="37"/>
                </a:cubicBezTo>
                <a:close/>
                <a:moveTo>
                  <a:pt x="98" y="211"/>
                </a:moveTo>
                <a:cubicBezTo>
                  <a:pt x="71" y="211"/>
                  <a:pt x="71" y="211"/>
                  <a:pt x="71" y="211"/>
                </a:cubicBezTo>
                <a:cubicBezTo>
                  <a:pt x="71" y="166"/>
                  <a:pt x="71" y="166"/>
                  <a:pt x="71" y="166"/>
                </a:cubicBezTo>
                <a:cubicBezTo>
                  <a:pt x="82" y="166"/>
                  <a:pt x="82" y="166"/>
                  <a:pt x="82" y="166"/>
                </a:cubicBezTo>
                <a:cubicBezTo>
                  <a:pt x="98" y="90"/>
                  <a:pt x="98" y="90"/>
                  <a:pt x="98" y="90"/>
                </a:cubicBezTo>
                <a:cubicBezTo>
                  <a:pt x="98" y="141"/>
                  <a:pt x="98" y="141"/>
                  <a:pt x="98" y="141"/>
                </a:cubicBezTo>
                <a:cubicBezTo>
                  <a:pt x="97" y="146"/>
                  <a:pt x="97" y="146"/>
                  <a:pt x="97" y="146"/>
                </a:cubicBezTo>
                <a:cubicBezTo>
                  <a:pt x="97" y="148"/>
                  <a:pt x="97" y="150"/>
                  <a:pt x="97" y="152"/>
                </a:cubicBezTo>
                <a:cubicBezTo>
                  <a:pt x="97" y="155"/>
                  <a:pt x="97" y="158"/>
                  <a:pt x="98" y="160"/>
                </a:cubicBezTo>
                <a:cubicBezTo>
                  <a:pt x="98" y="211"/>
                  <a:pt x="98" y="211"/>
                  <a:pt x="98" y="211"/>
                </a:cubicBezTo>
                <a:close/>
                <a:moveTo>
                  <a:pt x="71" y="137"/>
                </a:moveTo>
                <a:cubicBezTo>
                  <a:pt x="74" y="124"/>
                  <a:pt x="74" y="124"/>
                  <a:pt x="74" y="124"/>
                </a:cubicBezTo>
                <a:cubicBezTo>
                  <a:pt x="73" y="124"/>
                  <a:pt x="72" y="124"/>
                  <a:pt x="71" y="123"/>
                </a:cubicBezTo>
                <a:cubicBezTo>
                  <a:pt x="71" y="137"/>
                  <a:pt x="71" y="137"/>
                  <a:pt x="71" y="137"/>
                </a:cubicBezTo>
                <a:close/>
                <a:moveTo>
                  <a:pt x="71" y="118"/>
                </a:moveTo>
                <a:cubicBezTo>
                  <a:pt x="73" y="118"/>
                  <a:pt x="74" y="119"/>
                  <a:pt x="75" y="119"/>
                </a:cubicBezTo>
                <a:cubicBezTo>
                  <a:pt x="82" y="88"/>
                  <a:pt x="82" y="88"/>
                  <a:pt x="82" y="88"/>
                </a:cubicBezTo>
                <a:cubicBezTo>
                  <a:pt x="79" y="90"/>
                  <a:pt x="75" y="93"/>
                  <a:pt x="71" y="98"/>
                </a:cubicBezTo>
                <a:lnTo>
                  <a:pt x="71" y="118"/>
                </a:lnTo>
                <a:close/>
                <a:moveTo>
                  <a:pt x="60" y="0"/>
                </a:moveTo>
                <a:cubicBezTo>
                  <a:pt x="71" y="0"/>
                  <a:pt x="71" y="0"/>
                  <a:pt x="71" y="0"/>
                </a:cubicBezTo>
                <a:cubicBezTo>
                  <a:pt x="71" y="9"/>
                  <a:pt x="71" y="9"/>
                  <a:pt x="71" y="9"/>
                </a:cubicBezTo>
                <a:cubicBezTo>
                  <a:pt x="60" y="9"/>
                  <a:pt x="60" y="9"/>
                  <a:pt x="60" y="9"/>
                </a:cubicBezTo>
                <a:cubicBezTo>
                  <a:pt x="60" y="0"/>
                  <a:pt x="60" y="0"/>
                  <a:pt x="60" y="0"/>
                </a:cubicBezTo>
                <a:close/>
                <a:moveTo>
                  <a:pt x="60" y="37"/>
                </a:moveTo>
                <a:cubicBezTo>
                  <a:pt x="71" y="37"/>
                  <a:pt x="71" y="37"/>
                  <a:pt x="71" y="37"/>
                </a:cubicBezTo>
                <a:cubicBezTo>
                  <a:pt x="71" y="88"/>
                  <a:pt x="71" y="88"/>
                  <a:pt x="71" y="88"/>
                </a:cubicBezTo>
                <a:cubicBezTo>
                  <a:pt x="71" y="89"/>
                  <a:pt x="71" y="89"/>
                  <a:pt x="71" y="89"/>
                </a:cubicBezTo>
                <a:cubicBezTo>
                  <a:pt x="67" y="92"/>
                  <a:pt x="64" y="96"/>
                  <a:pt x="60" y="100"/>
                </a:cubicBezTo>
                <a:cubicBezTo>
                  <a:pt x="60" y="37"/>
                  <a:pt x="60" y="37"/>
                  <a:pt x="60" y="37"/>
                </a:cubicBezTo>
                <a:close/>
                <a:moveTo>
                  <a:pt x="71" y="211"/>
                </a:moveTo>
                <a:cubicBezTo>
                  <a:pt x="60" y="211"/>
                  <a:pt x="60" y="211"/>
                  <a:pt x="60" y="211"/>
                </a:cubicBezTo>
                <a:cubicBezTo>
                  <a:pt x="60" y="120"/>
                  <a:pt x="60" y="120"/>
                  <a:pt x="60" y="120"/>
                </a:cubicBezTo>
                <a:cubicBezTo>
                  <a:pt x="64" y="121"/>
                  <a:pt x="68" y="122"/>
                  <a:pt x="71" y="123"/>
                </a:cubicBezTo>
                <a:cubicBezTo>
                  <a:pt x="71" y="137"/>
                  <a:pt x="71" y="137"/>
                  <a:pt x="71" y="137"/>
                </a:cubicBezTo>
                <a:cubicBezTo>
                  <a:pt x="65" y="166"/>
                  <a:pt x="65" y="166"/>
                  <a:pt x="65" y="166"/>
                </a:cubicBezTo>
                <a:cubicBezTo>
                  <a:pt x="71" y="166"/>
                  <a:pt x="71" y="166"/>
                  <a:pt x="71" y="166"/>
                </a:cubicBezTo>
                <a:cubicBezTo>
                  <a:pt x="71" y="211"/>
                  <a:pt x="71" y="211"/>
                  <a:pt x="71" y="211"/>
                </a:cubicBezTo>
                <a:close/>
                <a:moveTo>
                  <a:pt x="71" y="98"/>
                </a:moveTo>
                <a:cubicBezTo>
                  <a:pt x="68" y="102"/>
                  <a:pt x="65" y="108"/>
                  <a:pt x="61" y="115"/>
                </a:cubicBezTo>
                <a:cubicBezTo>
                  <a:pt x="65" y="116"/>
                  <a:pt x="68" y="117"/>
                  <a:pt x="71" y="118"/>
                </a:cubicBezTo>
                <a:lnTo>
                  <a:pt x="71" y="98"/>
                </a:lnTo>
                <a:close/>
                <a:moveTo>
                  <a:pt x="29" y="0"/>
                </a:moveTo>
                <a:cubicBezTo>
                  <a:pt x="60" y="0"/>
                  <a:pt x="60" y="0"/>
                  <a:pt x="60" y="0"/>
                </a:cubicBezTo>
                <a:cubicBezTo>
                  <a:pt x="60" y="9"/>
                  <a:pt x="60" y="9"/>
                  <a:pt x="60" y="9"/>
                </a:cubicBezTo>
                <a:cubicBezTo>
                  <a:pt x="26" y="9"/>
                  <a:pt x="26" y="9"/>
                  <a:pt x="26" y="9"/>
                </a:cubicBezTo>
                <a:cubicBezTo>
                  <a:pt x="18" y="9"/>
                  <a:pt x="12" y="15"/>
                  <a:pt x="12" y="23"/>
                </a:cubicBezTo>
                <a:cubicBezTo>
                  <a:pt x="12" y="23"/>
                  <a:pt x="12" y="23"/>
                  <a:pt x="12" y="23"/>
                </a:cubicBezTo>
                <a:cubicBezTo>
                  <a:pt x="12" y="30"/>
                  <a:pt x="18" y="37"/>
                  <a:pt x="26" y="37"/>
                </a:cubicBezTo>
                <a:cubicBezTo>
                  <a:pt x="60" y="37"/>
                  <a:pt x="60" y="37"/>
                  <a:pt x="60" y="37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57" y="104"/>
                  <a:pt x="54" y="109"/>
                  <a:pt x="51" y="114"/>
                </a:cubicBezTo>
                <a:cubicBezTo>
                  <a:pt x="48" y="114"/>
                  <a:pt x="46" y="113"/>
                  <a:pt x="45" y="113"/>
                </a:cubicBezTo>
                <a:cubicBezTo>
                  <a:pt x="38" y="113"/>
                  <a:pt x="32" y="115"/>
                  <a:pt x="28" y="118"/>
                </a:cubicBezTo>
                <a:cubicBezTo>
                  <a:pt x="23" y="120"/>
                  <a:pt x="21" y="124"/>
                  <a:pt x="21" y="128"/>
                </a:cubicBezTo>
                <a:cubicBezTo>
                  <a:pt x="21" y="130"/>
                  <a:pt x="22" y="131"/>
                  <a:pt x="23" y="133"/>
                </a:cubicBezTo>
                <a:cubicBezTo>
                  <a:pt x="24" y="134"/>
                  <a:pt x="26" y="134"/>
                  <a:pt x="29" y="134"/>
                </a:cubicBezTo>
                <a:cubicBezTo>
                  <a:pt x="30" y="134"/>
                  <a:pt x="31" y="134"/>
                  <a:pt x="33" y="133"/>
                </a:cubicBezTo>
                <a:cubicBezTo>
                  <a:pt x="34" y="132"/>
                  <a:pt x="35" y="131"/>
                  <a:pt x="35" y="130"/>
                </a:cubicBezTo>
                <a:cubicBezTo>
                  <a:pt x="35" y="129"/>
                  <a:pt x="34" y="128"/>
                  <a:pt x="34" y="127"/>
                </a:cubicBezTo>
                <a:cubicBezTo>
                  <a:pt x="34" y="127"/>
                  <a:pt x="33" y="126"/>
                  <a:pt x="33" y="126"/>
                </a:cubicBezTo>
                <a:cubicBezTo>
                  <a:pt x="34" y="124"/>
                  <a:pt x="35" y="123"/>
                  <a:pt x="38" y="122"/>
                </a:cubicBezTo>
                <a:cubicBezTo>
                  <a:pt x="40" y="121"/>
                  <a:pt x="43" y="120"/>
                  <a:pt x="47" y="120"/>
                </a:cubicBezTo>
                <a:cubicBezTo>
                  <a:pt x="44" y="125"/>
                  <a:pt x="42" y="129"/>
                  <a:pt x="40" y="134"/>
                </a:cubicBezTo>
                <a:cubicBezTo>
                  <a:pt x="33" y="148"/>
                  <a:pt x="30" y="159"/>
                  <a:pt x="30" y="167"/>
                </a:cubicBezTo>
                <a:cubicBezTo>
                  <a:pt x="30" y="173"/>
                  <a:pt x="32" y="176"/>
                  <a:pt x="36" y="178"/>
                </a:cubicBezTo>
                <a:cubicBezTo>
                  <a:pt x="37" y="179"/>
                  <a:pt x="41" y="180"/>
                  <a:pt x="45" y="180"/>
                </a:cubicBezTo>
                <a:cubicBezTo>
                  <a:pt x="44" y="178"/>
                  <a:pt x="44" y="176"/>
                  <a:pt x="44" y="173"/>
                </a:cubicBezTo>
                <a:cubicBezTo>
                  <a:pt x="44" y="170"/>
                  <a:pt x="44" y="167"/>
                  <a:pt x="45" y="163"/>
                </a:cubicBezTo>
                <a:cubicBezTo>
                  <a:pt x="47" y="150"/>
                  <a:pt x="52" y="136"/>
                  <a:pt x="59" y="120"/>
                </a:cubicBezTo>
                <a:cubicBezTo>
                  <a:pt x="59" y="120"/>
                  <a:pt x="60" y="120"/>
                  <a:pt x="60" y="120"/>
                </a:cubicBezTo>
                <a:cubicBezTo>
                  <a:pt x="60" y="211"/>
                  <a:pt x="60" y="211"/>
                  <a:pt x="60" y="211"/>
                </a:cubicBezTo>
                <a:cubicBezTo>
                  <a:pt x="29" y="211"/>
                  <a:pt x="29" y="211"/>
                  <a:pt x="29" y="211"/>
                </a:cubicBezTo>
                <a:cubicBezTo>
                  <a:pt x="13" y="211"/>
                  <a:pt x="0" y="198"/>
                  <a:pt x="0" y="183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13"/>
                  <a:pt x="13" y="0"/>
                  <a:pt x="29" y="0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6" name="Freeform 75"/>
          <p:cNvSpPr>
            <a:spLocks noEditPoints="1"/>
          </p:cNvSpPr>
          <p:nvPr/>
        </p:nvSpPr>
        <p:spPr bwMode="auto">
          <a:xfrm>
            <a:off x="6236435" y="2634919"/>
            <a:ext cx="600924" cy="602597"/>
          </a:xfrm>
          <a:custGeom>
            <a:avLst/>
            <a:gdLst>
              <a:gd name="T0" fmla="*/ 249 w 261"/>
              <a:gd name="T1" fmla="*/ 220 h 262"/>
              <a:gd name="T2" fmla="*/ 261 w 261"/>
              <a:gd name="T3" fmla="*/ 70 h 262"/>
              <a:gd name="T4" fmla="*/ 249 w 261"/>
              <a:gd name="T5" fmla="*/ 70 h 262"/>
              <a:gd name="T6" fmla="*/ 249 w 261"/>
              <a:gd name="T7" fmla="*/ 154 h 262"/>
              <a:gd name="T8" fmla="*/ 227 w 261"/>
              <a:gd name="T9" fmla="*/ 180 h 262"/>
              <a:gd name="T10" fmla="*/ 209 w 261"/>
              <a:gd name="T11" fmla="*/ 262 h 262"/>
              <a:gd name="T12" fmla="*/ 209 w 261"/>
              <a:gd name="T13" fmla="*/ 262 h 262"/>
              <a:gd name="T14" fmla="*/ 209 w 261"/>
              <a:gd name="T15" fmla="*/ 15 h 262"/>
              <a:gd name="T16" fmla="*/ 203 w 261"/>
              <a:gd name="T17" fmla="*/ 28 h 262"/>
              <a:gd name="T18" fmla="*/ 209 w 261"/>
              <a:gd name="T19" fmla="*/ 50 h 262"/>
              <a:gd name="T20" fmla="*/ 201 w 261"/>
              <a:gd name="T21" fmla="*/ 120 h 262"/>
              <a:gd name="T22" fmla="*/ 209 w 261"/>
              <a:gd name="T23" fmla="*/ 197 h 262"/>
              <a:gd name="T24" fmla="*/ 209 w 261"/>
              <a:gd name="T25" fmla="*/ 197 h 262"/>
              <a:gd name="T26" fmla="*/ 195 w 261"/>
              <a:gd name="T27" fmla="*/ 232 h 262"/>
              <a:gd name="T28" fmla="*/ 168 w 261"/>
              <a:gd name="T29" fmla="*/ 36 h 262"/>
              <a:gd name="T30" fmla="*/ 195 w 261"/>
              <a:gd name="T31" fmla="*/ 20 h 262"/>
              <a:gd name="T32" fmla="*/ 195 w 261"/>
              <a:gd name="T33" fmla="*/ 50 h 262"/>
              <a:gd name="T34" fmla="*/ 195 w 261"/>
              <a:gd name="T35" fmla="*/ 120 h 262"/>
              <a:gd name="T36" fmla="*/ 168 w 261"/>
              <a:gd name="T37" fmla="*/ 220 h 262"/>
              <a:gd name="T38" fmla="*/ 192 w 261"/>
              <a:gd name="T39" fmla="*/ 249 h 262"/>
              <a:gd name="T40" fmla="*/ 168 w 261"/>
              <a:gd name="T41" fmla="*/ 21 h 262"/>
              <a:gd name="T42" fmla="*/ 168 w 261"/>
              <a:gd name="T43" fmla="*/ 44 h 262"/>
              <a:gd name="T44" fmla="*/ 135 w 261"/>
              <a:gd name="T45" fmla="*/ 120 h 262"/>
              <a:gd name="T46" fmla="*/ 167 w 261"/>
              <a:gd name="T47" fmla="*/ 198 h 262"/>
              <a:gd name="T48" fmla="*/ 167 w 261"/>
              <a:gd name="T49" fmla="*/ 167 h 262"/>
              <a:gd name="T50" fmla="*/ 130 w 261"/>
              <a:gd name="T51" fmla="*/ 147 h 262"/>
              <a:gd name="T52" fmla="*/ 93 w 261"/>
              <a:gd name="T53" fmla="*/ 44 h 262"/>
              <a:gd name="T54" fmla="*/ 130 w 261"/>
              <a:gd name="T55" fmla="*/ 0 h 262"/>
              <a:gd name="T56" fmla="*/ 126 w 261"/>
              <a:gd name="T57" fmla="*/ 120 h 262"/>
              <a:gd name="T58" fmla="*/ 130 w 261"/>
              <a:gd name="T59" fmla="*/ 159 h 262"/>
              <a:gd name="T60" fmla="*/ 130 w 261"/>
              <a:gd name="T61" fmla="*/ 179 h 262"/>
              <a:gd name="T62" fmla="*/ 130 w 261"/>
              <a:gd name="T63" fmla="*/ 198 h 262"/>
              <a:gd name="T64" fmla="*/ 93 w 261"/>
              <a:gd name="T65" fmla="*/ 3 h 262"/>
              <a:gd name="T66" fmla="*/ 93 w 261"/>
              <a:gd name="T67" fmla="*/ 36 h 262"/>
              <a:gd name="T68" fmla="*/ 67 w 261"/>
              <a:gd name="T69" fmla="*/ 20 h 262"/>
              <a:gd name="T70" fmla="*/ 67 w 261"/>
              <a:gd name="T71" fmla="*/ 70 h 262"/>
              <a:gd name="T72" fmla="*/ 92 w 261"/>
              <a:gd name="T73" fmla="*/ 147 h 262"/>
              <a:gd name="T74" fmla="*/ 92 w 261"/>
              <a:gd name="T75" fmla="*/ 179 h 262"/>
              <a:gd name="T76" fmla="*/ 93 w 261"/>
              <a:gd name="T77" fmla="*/ 198 h 262"/>
              <a:gd name="T78" fmla="*/ 67 w 261"/>
              <a:gd name="T79" fmla="*/ 171 h 262"/>
              <a:gd name="T80" fmla="*/ 69 w 261"/>
              <a:gd name="T81" fmla="*/ 232 h 262"/>
              <a:gd name="T82" fmla="*/ 58 w 261"/>
              <a:gd name="T83" fmla="*/ 28 h 262"/>
              <a:gd name="T84" fmla="*/ 67 w 261"/>
              <a:gd name="T85" fmla="*/ 9 h 262"/>
              <a:gd name="T86" fmla="*/ 67 w 261"/>
              <a:gd name="T87" fmla="*/ 120 h 262"/>
              <a:gd name="T88" fmla="*/ 67 w 261"/>
              <a:gd name="T89" fmla="*/ 188 h 262"/>
              <a:gd name="T90" fmla="*/ 67 w 261"/>
              <a:gd name="T91" fmla="*/ 232 h 262"/>
              <a:gd name="T92" fmla="*/ 67 w 261"/>
              <a:gd name="T93" fmla="*/ 232 h 262"/>
              <a:gd name="T94" fmla="*/ 52 w 261"/>
              <a:gd name="T95" fmla="*/ 50 h 262"/>
              <a:gd name="T96" fmla="*/ 12 w 261"/>
              <a:gd name="T97" fmla="*/ 220 h 262"/>
              <a:gd name="T98" fmla="*/ 52 w 261"/>
              <a:gd name="T99" fmla="*/ 232 h 262"/>
              <a:gd name="T100" fmla="*/ 52 w 261"/>
              <a:gd name="T101" fmla="*/ 232 h 262"/>
              <a:gd name="T102" fmla="*/ 12 w 261"/>
              <a:gd name="T103" fmla="*/ 114 h 262"/>
              <a:gd name="T104" fmla="*/ 0 w 261"/>
              <a:gd name="T105" fmla="*/ 104 h 262"/>
              <a:gd name="T106" fmla="*/ 12 w 261"/>
              <a:gd name="T107" fmla="*/ 154 h 2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61" h="262">
                <a:moveTo>
                  <a:pt x="249" y="220"/>
                </a:moveTo>
                <a:cubicBezTo>
                  <a:pt x="249" y="154"/>
                  <a:pt x="249" y="154"/>
                  <a:pt x="249" y="154"/>
                </a:cubicBezTo>
                <a:cubicBezTo>
                  <a:pt x="251" y="157"/>
                  <a:pt x="252" y="160"/>
                  <a:pt x="252" y="164"/>
                </a:cubicBezTo>
                <a:cubicBezTo>
                  <a:pt x="252" y="220"/>
                  <a:pt x="252" y="220"/>
                  <a:pt x="252" y="220"/>
                </a:cubicBezTo>
                <a:cubicBezTo>
                  <a:pt x="249" y="220"/>
                  <a:pt x="249" y="220"/>
                  <a:pt x="249" y="220"/>
                </a:cubicBezTo>
                <a:close/>
                <a:moveTo>
                  <a:pt x="249" y="114"/>
                </a:moveTo>
                <a:cubicBezTo>
                  <a:pt x="249" y="70"/>
                  <a:pt x="249" y="70"/>
                  <a:pt x="249" y="70"/>
                </a:cubicBezTo>
                <a:cubicBezTo>
                  <a:pt x="250" y="70"/>
                  <a:pt x="250" y="70"/>
                  <a:pt x="250" y="69"/>
                </a:cubicBezTo>
                <a:cubicBezTo>
                  <a:pt x="257" y="67"/>
                  <a:pt x="257" y="67"/>
                  <a:pt x="257" y="67"/>
                </a:cubicBezTo>
                <a:cubicBezTo>
                  <a:pt x="259" y="66"/>
                  <a:pt x="261" y="67"/>
                  <a:pt x="261" y="70"/>
                </a:cubicBezTo>
                <a:cubicBezTo>
                  <a:pt x="261" y="104"/>
                  <a:pt x="261" y="104"/>
                  <a:pt x="261" y="104"/>
                </a:cubicBezTo>
                <a:cubicBezTo>
                  <a:pt x="261" y="107"/>
                  <a:pt x="259" y="110"/>
                  <a:pt x="257" y="111"/>
                </a:cubicBezTo>
                <a:cubicBezTo>
                  <a:pt x="250" y="113"/>
                  <a:pt x="250" y="113"/>
                  <a:pt x="250" y="113"/>
                </a:cubicBezTo>
                <a:cubicBezTo>
                  <a:pt x="250" y="114"/>
                  <a:pt x="250" y="114"/>
                  <a:pt x="249" y="114"/>
                </a:cubicBezTo>
                <a:close/>
                <a:moveTo>
                  <a:pt x="249" y="70"/>
                </a:moveTo>
                <a:cubicBezTo>
                  <a:pt x="249" y="114"/>
                  <a:pt x="249" y="114"/>
                  <a:pt x="249" y="114"/>
                </a:cubicBezTo>
                <a:cubicBezTo>
                  <a:pt x="248" y="114"/>
                  <a:pt x="246" y="112"/>
                  <a:pt x="246" y="110"/>
                </a:cubicBezTo>
                <a:cubicBezTo>
                  <a:pt x="246" y="76"/>
                  <a:pt x="246" y="76"/>
                  <a:pt x="246" y="76"/>
                </a:cubicBezTo>
                <a:cubicBezTo>
                  <a:pt x="246" y="74"/>
                  <a:pt x="248" y="71"/>
                  <a:pt x="249" y="70"/>
                </a:cubicBezTo>
                <a:close/>
                <a:moveTo>
                  <a:pt x="249" y="154"/>
                </a:moveTo>
                <a:cubicBezTo>
                  <a:pt x="246" y="150"/>
                  <a:pt x="241" y="146"/>
                  <a:pt x="235" y="146"/>
                </a:cubicBezTo>
                <a:cubicBezTo>
                  <a:pt x="235" y="50"/>
                  <a:pt x="235" y="50"/>
                  <a:pt x="235" y="50"/>
                </a:cubicBezTo>
                <a:cubicBezTo>
                  <a:pt x="209" y="50"/>
                  <a:pt x="209" y="50"/>
                  <a:pt x="209" y="50"/>
                </a:cubicBezTo>
                <a:cubicBezTo>
                  <a:pt x="209" y="162"/>
                  <a:pt x="209" y="162"/>
                  <a:pt x="209" y="162"/>
                </a:cubicBezTo>
                <a:cubicBezTo>
                  <a:pt x="219" y="162"/>
                  <a:pt x="227" y="170"/>
                  <a:pt x="227" y="180"/>
                </a:cubicBezTo>
                <a:cubicBezTo>
                  <a:pt x="227" y="189"/>
                  <a:pt x="219" y="197"/>
                  <a:pt x="209" y="197"/>
                </a:cubicBezTo>
                <a:cubicBezTo>
                  <a:pt x="209" y="220"/>
                  <a:pt x="209" y="220"/>
                  <a:pt x="209" y="220"/>
                </a:cubicBezTo>
                <a:cubicBezTo>
                  <a:pt x="249" y="220"/>
                  <a:pt x="249" y="220"/>
                  <a:pt x="249" y="220"/>
                </a:cubicBezTo>
                <a:cubicBezTo>
                  <a:pt x="249" y="154"/>
                  <a:pt x="249" y="154"/>
                  <a:pt x="249" y="154"/>
                </a:cubicBezTo>
                <a:close/>
                <a:moveTo>
                  <a:pt x="209" y="262"/>
                </a:moveTo>
                <a:cubicBezTo>
                  <a:pt x="209" y="232"/>
                  <a:pt x="209" y="232"/>
                  <a:pt x="209" y="232"/>
                </a:cubicBezTo>
                <a:cubicBezTo>
                  <a:pt x="226" y="232"/>
                  <a:pt x="226" y="232"/>
                  <a:pt x="226" y="232"/>
                </a:cubicBezTo>
                <a:cubicBezTo>
                  <a:pt x="226" y="249"/>
                  <a:pt x="226" y="249"/>
                  <a:pt x="226" y="249"/>
                </a:cubicBezTo>
                <a:cubicBezTo>
                  <a:pt x="226" y="257"/>
                  <a:pt x="220" y="262"/>
                  <a:pt x="213" y="262"/>
                </a:cubicBezTo>
                <a:cubicBezTo>
                  <a:pt x="209" y="262"/>
                  <a:pt x="209" y="262"/>
                  <a:pt x="209" y="262"/>
                </a:cubicBezTo>
                <a:close/>
                <a:moveTo>
                  <a:pt x="209" y="44"/>
                </a:moveTo>
                <a:cubicBezTo>
                  <a:pt x="209" y="15"/>
                  <a:pt x="209" y="15"/>
                  <a:pt x="209" y="15"/>
                </a:cubicBezTo>
                <a:cubicBezTo>
                  <a:pt x="225" y="23"/>
                  <a:pt x="235" y="33"/>
                  <a:pt x="235" y="44"/>
                </a:cubicBezTo>
                <a:lnTo>
                  <a:pt x="209" y="44"/>
                </a:lnTo>
                <a:close/>
                <a:moveTo>
                  <a:pt x="209" y="15"/>
                </a:moveTo>
                <a:cubicBezTo>
                  <a:pt x="209" y="44"/>
                  <a:pt x="209" y="44"/>
                  <a:pt x="209" y="44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195" y="37"/>
                  <a:pt x="195" y="37"/>
                  <a:pt x="195" y="37"/>
                </a:cubicBezTo>
                <a:cubicBezTo>
                  <a:pt x="195" y="37"/>
                  <a:pt x="195" y="37"/>
                  <a:pt x="195" y="37"/>
                </a:cubicBezTo>
                <a:cubicBezTo>
                  <a:pt x="199" y="37"/>
                  <a:pt x="203" y="33"/>
                  <a:pt x="203" y="28"/>
                </a:cubicBezTo>
                <a:cubicBezTo>
                  <a:pt x="203" y="24"/>
                  <a:pt x="199" y="20"/>
                  <a:pt x="195" y="20"/>
                </a:cubicBezTo>
                <a:cubicBezTo>
                  <a:pt x="195" y="20"/>
                  <a:pt x="195" y="20"/>
                  <a:pt x="195" y="20"/>
                </a:cubicBezTo>
                <a:cubicBezTo>
                  <a:pt x="195" y="9"/>
                  <a:pt x="195" y="9"/>
                  <a:pt x="195" y="9"/>
                </a:cubicBezTo>
                <a:cubicBezTo>
                  <a:pt x="200" y="11"/>
                  <a:pt x="205" y="13"/>
                  <a:pt x="209" y="15"/>
                </a:cubicBezTo>
                <a:close/>
                <a:moveTo>
                  <a:pt x="209" y="50"/>
                </a:moveTo>
                <a:cubicBezTo>
                  <a:pt x="209" y="162"/>
                  <a:pt x="209" y="162"/>
                  <a:pt x="209" y="162"/>
                </a:cubicBezTo>
                <a:cubicBezTo>
                  <a:pt x="209" y="162"/>
                  <a:pt x="209" y="162"/>
                  <a:pt x="209" y="162"/>
                </a:cubicBezTo>
                <a:cubicBezTo>
                  <a:pt x="203" y="162"/>
                  <a:pt x="198" y="166"/>
                  <a:pt x="195" y="171"/>
                </a:cubicBezTo>
                <a:cubicBezTo>
                  <a:pt x="195" y="120"/>
                  <a:pt x="195" y="120"/>
                  <a:pt x="195" y="120"/>
                </a:cubicBezTo>
                <a:cubicBezTo>
                  <a:pt x="201" y="120"/>
                  <a:pt x="201" y="120"/>
                  <a:pt x="201" y="120"/>
                </a:cubicBezTo>
                <a:cubicBezTo>
                  <a:pt x="201" y="70"/>
                  <a:pt x="201" y="70"/>
                  <a:pt x="201" y="70"/>
                </a:cubicBezTo>
                <a:cubicBezTo>
                  <a:pt x="195" y="70"/>
                  <a:pt x="195" y="70"/>
                  <a:pt x="195" y="70"/>
                </a:cubicBezTo>
                <a:cubicBezTo>
                  <a:pt x="195" y="50"/>
                  <a:pt x="195" y="50"/>
                  <a:pt x="195" y="50"/>
                </a:cubicBezTo>
                <a:cubicBezTo>
                  <a:pt x="209" y="50"/>
                  <a:pt x="209" y="50"/>
                  <a:pt x="209" y="50"/>
                </a:cubicBezTo>
                <a:close/>
                <a:moveTo>
                  <a:pt x="209" y="197"/>
                </a:moveTo>
                <a:cubicBezTo>
                  <a:pt x="209" y="220"/>
                  <a:pt x="209" y="220"/>
                  <a:pt x="209" y="220"/>
                </a:cubicBezTo>
                <a:cubicBezTo>
                  <a:pt x="195" y="220"/>
                  <a:pt x="195" y="220"/>
                  <a:pt x="195" y="220"/>
                </a:cubicBezTo>
                <a:cubicBezTo>
                  <a:pt x="195" y="188"/>
                  <a:pt x="195" y="188"/>
                  <a:pt x="195" y="188"/>
                </a:cubicBezTo>
                <a:cubicBezTo>
                  <a:pt x="198" y="193"/>
                  <a:pt x="203" y="197"/>
                  <a:pt x="209" y="197"/>
                </a:cubicBezTo>
                <a:cubicBezTo>
                  <a:pt x="209" y="197"/>
                  <a:pt x="209" y="197"/>
                  <a:pt x="209" y="197"/>
                </a:cubicBezTo>
                <a:close/>
                <a:moveTo>
                  <a:pt x="209" y="232"/>
                </a:moveTo>
                <a:cubicBezTo>
                  <a:pt x="209" y="262"/>
                  <a:pt x="209" y="262"/>
                  <a:pt x="209" y="262"/>
                </a:cubicBezTo>
                <a:cubicBezTo>
                  <a:pt x="206" y="262"/>
                  <a:pt x="206" y="262"/>
                  <a:pt x="206" y="262"/>
                </a:cubicBezTo>
                <a:cubicBezTo>
                  <a:pt x="201" y="262"/>
                  <a:pt x="197" y="260"/>
                  <a:pt x="195" y="257"/>
                </a:cubicBezTo>
                <a:cubicBezTo>
                  <a:pt x="195" y="232"/>
                  <a:pt x="195" y="232"/>
                  <a:pt x="195" y="232"/>
                </a:cubicBezTo>
                <a:lnTo>
                  <a:pt x="209" y="232"/>
                </a:lnTo>
                <a:close/>
                <a:moveTo>
                  <a:pt x="171" y="20"/>
                </a:moveTo>
                <a:cubicBezTo>
                  <a:pt x="175" y="20"/>
                  <a:pt x="179" y="24"/>
                  <a:pt x="179" y="28"/>
                </a:cubicBezTo>
                <a:cubicBezTo>
                  <a:pt x="179" y="33"/>
                  <a:pt x="175" y="37"/>
                  <a:pt x="171" y="37"/>
                </a:cubicBezTo>
                <a:cubicBezTo>
                  <a:pt x="170" y="37"/>
                  <a:pt x="169" y="37"/>
                  <a:pt x="168" y="36"/>
                </a:cubicBezTo>
                <a:cubicBezTo>
                  <a:pt x="168" y="44"/>
                  <a:pt x="168" y="44"/>
                  <a:pt x="168" y="44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195" y="37"/>
                  <a:pt x="195" y="37"/>
                  <a:pt x="195" y="37"/>
                </a:cubicBezTo>
                <a:cubicBezTo>
                  <a:pt x="190" y="37"/>
                  <a:pt x="186" y="33"/>
                  <a:pt x="186" y="28"/>
                </a:cubicBezTo>
                <a:cubicBezTo>
                  <a:pt x="186" y="24"/>
                  <a:pt x="190" y="20"/>
                  <a:pt x="195" y="20"/>
                </a:cubicBezTo>
                <a:cubicBezTo>
                  <a:pt x="195" y="9"/>
                  <a:pt x="195" y="9"/>
                  <a:pt x="195" y="9"/>
                </a:cubicBezTo>
                <a:cubicBezTo>
                  <a:pt x="187" y="6"/>
                  <a:pt x="178" y="4"/>
                  <a:pt x="168" y="3"/>
                </a:cubicBezTo>
                <a:cubicBezTo>
                  <a:pt x="168" y="21"/>
                  <a:pt x="168" y="21"/>
                  <a:pt x="168" y="21"/>
                </a:cubicBezTo>
                <a:cubicBezTo>
                  <a:pt x="169" y="20"/>
                  <a:pt x="170" y="20"/>
                  <a:pt x="171" y="20"/>
                </a:cubicBezTo>
                <a:close/>
                <a:moveTo>
                  <a:pt x="195" y="50"/>
                </a:moveTo>
                <a:cubicBezTo>
                  <a:pt x="195" y="70"/>
                  <a:pt x="195" y="70"/>
                  <a:pt x="195" y="70"/>
                </a:cubicBezTo>
                <a:cubicBezTo>
                  <a:pt x="168" y="70"/>
                  <a:pt x="168" y="70"/>
                  <a:pt x="168" y="70"/>
                </a:cubicBezTo>
                <a:cubicBezTo>
                  <a:pt x="168" y="50"/>
                  <a:pt x="168" y="50"/>
                  <a:pt x="168" y="50"/>
                </a:cubicBezTo>
                <a:cubicBezTo>
                  <a:pt x="195" y="50"/>
                  <a:pt x="195" y="50"/>
                  <a:pt x="195" y="50"/>
                </a:cubicBezTo>
                <a:close/>
                <a:moveTo>
                  <a:pt x="195" y="120"/>
                </a:moveTo>
                <a:cubicBezTo>
                  <a:pt x="195" y="171"/>
                  <a:pt x="195" y="171"/>
                  <a:pt x="195" y="171"/>
                </a:cubicBezTo>
                <a:cubicBezTo>
                  <a:pt x="193" y="173"/>
                  <a:pt x="192" y="176"/>
                  <a:pt x="192" y="180"/>
                </a:cubicBezTo>
                <a:cubicBezTo>
                  <a:pt x="192" y="183"/>
                  <a:pt x="193" y="186"/>
                  <a:pt x="195" y="188"/>
                </a:cubicBezTo>
                <a:cubicBezTo>
                  <a:pt x="195" y="220"/>
                  <a:pt x="195" y="220"/>
                  <a:pt x="195" y="220"/>
                </a:cubicBezTo>
                <a:cubicBezTo>
                  <a:pt x="168" y="220"/>
                  <a:pt x="168" y="220"/>
                  <a:pt x="168" y="220"/>
                </a:cubicBezTo>
                <a:cubicBezTo>
                  <a:pt x="168" y="120"/>
                  <a:pt x="168" y="120"/>
                  <a:pt x="168" y="120"/>
                </a:cubicBezTo>
                <a:cubicBezTo>
                  <a:pt x="195" y="120"/>
                  <a:pt x="195" y="120"/>
                  <a:pt x="195" y="120"/>
                </a:cubicBezTo>
                <a:close/>
                <a:moveTo>
                  <a:pt x="195" y="232"/>
                </a:moveTo>
                <a:cubicBezTo>
                  <a:pt x="195" y="257"/>
                  <a:pt x="195" y="257"/>
                  <a:pt x="195" y="257"/>
                </a:cubicBezTo>
                <a:cubicBezTo>
                  <a:pt x="193" y="254"/>
                  <a:pt x="192" y="252"/>
                  <a:pt x="192" y="249"/>
                </a:cubicBezTo>
                <a:cubicBezTo>
                  <a:pt x="192" y="232"/>
                  <a:pt x="192" y="232"/>
                  <a:pt x="192" y="232"/>
                </a:cubicBezTo>
                <a:lnTo>
                  <a:pt x="195" y="232"/>
                </a:lnTo>
                <a:close/>
                <a:moveTo>
                  <a:pt x="168" y="36"/>
                </a:moveTo>
                <a:cubicBezTo>
                  <a:pt x="165" y="35"/>
                  <a:pt x="162" y="32"/>
                  <a:pt x="162" y="28"/>
                </a:cubicBezTo>
                <a:cubicBezTo>
                  <a:pt x="162" y="25"/>
                  <a:pt x="165" y="22"/>
                  <a:pt x="168" y="21"/>
                </a:cubicBezTo>
                <a:cubicBezTo>
                  <a:pt x="168" y="3"/>
                  <a:pt x="168" y="3"/>
                  <a:pt x="168" y="3"/>
                </a:cubicBezTo>
                <a:cubicBezTo>
                  <a:pt x="157" y="1"/>
                  <a:pt x="144" y="0"/>
                  <a:pt x="131" y="0"/>
                </a:cubicBezTo>
                <a:cubicBezTo>
                  <a:pt x="130" y="0"/>
                  <a:pt x="130" y="0"/>
                  <a:pt x="130" y="0"/>
                </a:cubicBezTo>
                <a:cubicBezTo>
                  <a:pt x="130" y="44"/>
                  <a:pt x="130" y="44"/>
                  <a:pt x="130" y="44"/>
                </a:cubicBezTo>
                <a:cubicBezTo>
                  <a:pt x="168" y="44"/>
                  <a:pt x="168" y="44"/>
                  <a:pt x="168" y="44"/>
                </a:cubicBezTo>
                <a:cubicBezTo>
                  <a:pt x="168" y="36"/>
                  <a:pt x="168" y="36"/>
                  <a:pt x="168" y="36"/>
                </a:cubicBezTo>
                <a:close/>
                <a:moveTo>
                  <a:pt x="168" y="50"/>
                </a:moveTo>
                <a:cubicBezTo>
                  <a:pt x="168" y="70"/>
                  <a:pt x="168" y="70"/>
                  <a:pt x="168" y="70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120"/>
                  <a:pt x="135" y="120"/>
                  <a:pt x="135" y="120"/>
                </a:cubicBezTo>
                <a:cubicBezTo>
                  <a:pt x="168" y="120"/>
                  <a:pt x="168" y="120"/>
                  <a:pt x="168" y="120"/>
                </a:cubicBezTo>
                <a:cubicBezTo>
                  <a:pt x="168" y="220"/>
                  <a:pt x="168" y="220"/>
                  <a:pt x="168" y="220"/>
                </a:cubicBezTo>
                <a:cubicBezTo>
                  <a:pt x="130" y="220"/>
                  <a:pt x="130" y="220"/>
                  <a:pt x="130" y="220"/>
                </a:cubicBezTo>
                <a:cubicBezTo>
                  <a:pt x="130" y="198"/>
                  <a:pt x="130" y="198"/>
                  <a:pt x="130" y="198"/>
                </a:cubicBezTo>
                <a:cubicBezTo>
                  <a:pt x="167" y="198"/>
                  <a:pt x="167" y="198"/>
                  <a:pt x="167" y="198"/>
                </a:cubicBezTo>
                <a:cubicBezTo>
                  <a:pt x="167" y="187"/>
                  <a:pt x="167" y="187"/>
                  <a:pt x="167" y="187"/>
                </a:cubicBezTo>
                <a:cubicBezTo>
                  <a:pt x="130" y="187"/>
                  <a:pt x="130" y="187"/>
                  <a:pt x="130" y="187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67" y="179"/>
                  <a:pt x="167" y="179"/>
                  <a:pt x="167" y="179"/>
                </a:cubicBezTo>
                <a:cubicBezTo>
                  <a:pt x="167" y="167"/>
                  <a:pt x="167" y="167"/>
                  <a:pt x="167" y="167"/>
                </a:cubicBezTo>
                <a:cubicBezTo>
                  <a:pt x="130" y="167"/>
                  <a:pt x="130" y="167"/>
                  <a:pt x="130" y="167"/>
                </a:cubicBezTo>
                <a:cubicBezTo>
                  <a:pt x="130" y="159"/>
                  <a:pt x="130" y="159"/>
                  <a:pt x="130" y="159"/>
                </a:cubicBezTo>
                <a:cubicBezTo>
                  <a:pt x="167" y="159"/>
                  <a:pt x="167" y="159"/>
                  <a:pt x="167" y="159"/>
                </a:cubicBezTo>
                <a:cubicBezTo>
                  <a:pt x="167" y="147"/>
                  <a:pt x="167" y="147"/>
                  <a:pt x="167" y="147"/>
                </a:cubicBezTo>
                <a:cubicBezTo>
                  <a:pt x="130" y="147"/>
                  <a:pt x="130" y="147"/>
                  <a:pt x="130" y="147"/>
                </a:cubicBezTo>
                <a:cubicBezTo>
                  <a:pt x="130" y="50"/>
                  <a:pt x="130" y="50"/>
                  <a:pt x="130" y="50"/>
                </a:cubicBezTo>
                <a:lnTo>
                  <a:pt x="168" y="50"/>
                </a:lnTo>
                <a:close/>
                <a:moveTo>
                  <a:pt x="130" y="0"/>
                </a:moveTo>
                <a:cubicBezTo>
                  <a:pt x="130" y="44"/>
                  <a:pt x="130" y="44"/>
                  <a:pt x="130" y="44"/>
                </a:cubicBezTo>
                <a:cubicBezTo>
                  <a:pt x="93" y="44"/>
                  <a:pt x="93" y="44"/>
                  <a:pt x="93" y="44"/>
                </a:cubicBezTo>
                <a:cubicBezTo>
                  <a:pt x="93" y="36"/>
                  <a:pt x="93" y="36"/>
                  <a:pt x="93" y="36"/>
                </a:cubicBezTo>
                <a:cubicBezTo>
                  <a:pt x="96" y="35"/>
                  <a:pt x="99" y="32"/>
                  <a:pt x="99" y="28"/>
                </a:cubicBezTo>
                <a:cubicBezTo>
                  <a:pt x="99" y="25"/>
                  <a:pt x="96" y="22"/>
                  <a:pt x="93" y="21"/>
                </a:cubicBezTo>
                <a:cubicBezTo>
                  <a:pt x="93" y="3"/>
                  <a:pt x="93" y="3"/>
                  <a:pt x="93" y="3"/>
                </a:cubicBezTo>
                <a:cubicBezTo>
                  <a:pt x="104" y="1"/>
                  <a:pt x="117" y="0"/>
                  <a:pt x="130" y="0"/>
                </a:cubicBezTo>
                <a:close/>
                <a:moveTo>
                  <a:pt x="130" y="50"/>
                </a:moveTo>
                <a:cubicBezTo>
                  <a:pt x="130" y="147"/>
                  <a:pt x="130" y="147"/>
                  <a:pt x="130" y="147"/>
                </a:cubicBezTo>
                <a:cubicBezTo>
                  <a:pt x="93" y="147"/>
                  <a:pt x="93" y="147"/>
                  <a:pt x="93" y="147"/>
                </a:cubicBezTo>
                <a:cubicBezTo>
                  <a:pt x="93" y="120"/>
                  <a:pt x="93" y="120"/>
                  <a:pt x="93" y="120"/>
                </a:cubicBezTo>
                <a:cubicBezTo>
                  <a:pt x="126" y="120"/>
                  <a:pt x="126" y="120"/>
                  <a:pt x="126" y="120"/>
                </a:cubicBezTo>
                <a:cubicBezTo>
                  <a:pt x="126" y="70"/>
                  <a:pt x="126" y="70"/>
                  <a:pt x="126" y="70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50"/>
                  <a:pt x="93" y="50"/>
                  <a:pt x="93" y="50"/>
                </a:cubicBezTo>
                <a:cubicBezTo>
                  <a:pt x="130" y="50"/>
                  <a:pt x="130" y="50"/>
                  <a:pt x="130" y="50"/>
                </a:cubicBezTo>
                <a:close/>
                <a:moveTo>
                  <a:pt x="130" y="159"/>
                </a:moveTo>
                <a:cubicBezTo>
                  <a:pt x="130" y="167"/>
                  <a:pt x="130" y="167"/>
                  <a:pt x="130" y="167"/>
                </a:cubicBezTo>
                <a:cubicBezTo>
                  <a:pt x="93" y="167"/>
                  <a:pt x="93" y="167"/>
                  <a:pt x="93" y="167"/>
                </a:cubicBezTo>
                <a:cubicBezTo>
                  <a:pt x="93" y="159"/>
                  <a:pt x="93" y="159"/>
                  <a:pt x="93" y="159"/>
                </a:cubicBezTo>
                <a:cubicBezTo>
                  <a:pt x="130" y="159"/>
                  <a:pt x="130" y="159"/>
                  <a:pt x="130" y="159"/>
                </a:cubicBezTo>
                <a:close/>
                <a:moveTo>
                  <a:pt x="130" y="179"/>
                </a:moveTo>
                <a:cubicBezTo>
                  <a:pt x="130" y="187"/>
                  <a:pt x="130" y="187"/>
                  <a:pt x="130" y="187"/>
                </a:cubicBezTo>
                <a:cubicBezTo>
                  <a:pt x="93" y="187"/>
                  <a:pt x="93" y="187"/>
                  <a:pt x="93" y="187"/>
                </a:cubicBezTo>
                <a:cubicBezTo>
                  <a:pt x="93" y="179"/>
                  <a:pt x="93" y="179"/>
                  <a:pt x="93" y="179"/>
                </a:cubicBezTo>
                <a:cubicBezTo>
                  <a:pt x="130" y="179"/>
                  <a:pt x="130" y="179"/>
                  <a:pt x="130" y="179"/>
                </a:cubicBezTo>
                <a:close/>
                <a:moveTo>
                  <a:pt x="130" y="198"/>
                </a:moveTo>
                <a:cubicBezTo>
                  <a:pt x="130" y="220"/>
                  <a:pt x="130" y="220"/>
                  <a:pt x="130" y="220"/>
                </a:cubicBezTo>
                <a:cubicBezTo>
                  <a:pt x="93" y="220"/>
                  <a:pt x="93" y="220"/>
                  <a:pt x="93" y="220"/>
                </a:cubicBezTo>
                <a:cubicBezTo>
                  <a:pt x="93" y="198"/>
                  <a:pt x="93" y="198"/>
                  <a:pt x="93" y="198"/>
                </a:cubicBezTo>
                <a:lnTo>
                  <a:pt x="130" y="198"/>
                </a:lnTo>
                <a:close/>
                <a:moveTo>
                  <a:pt x="93" y="3"/>
                </a:moveTo>
                <a:cubicBezTo>
                  <a:pt x="93" y="21"/>
                  <a:pt x="93" y="21"/>
                  <a:pt x="93" y="21"/>
                </a:cubicBezTo>
                <a:cubicBezTo>
                  <a:pt x="92" y="20"/>
                  <a:pt x="92" y="20"/>
                  <a:pt x="91" y="20"/>
                </a:cubicBezTo>
                <a:cubicBezTo>
                  <a:pt x="86" y="20"/>
                  <a:pt x="83" y="24"/>
                  <a:pt x="83" y="28"/>
                </a:cubicBezTo>
                <a:cubicBezTo>
                  <a:pt x="83" y="33"/>
                  <a:pt x="86" y="37"/>
                  <a:pt x="91" y="37"/>
                </a:cubicBezTo>
                <a:cubicBezTo>
                  <a:pt x="92" y="37"/>
                  <a:pt x="92" y="37"/>
                  <a:pt x="93" y="36"/>
                </a:cubicBezTo>
                <a:cubicBezTo>
                  <a:pt x="93" y="44"/>
                  <a:pt x="93" y="44"/>
                  <a:pt x="93" y="44"/>
                </a:cubicBezTo>
                <a:cubicBezTo>
                  <a:pt x="67" y="44"/>
                  <a:pt x="67" y="44"/>
                  <a:pt x="67" y="44"/>
                </a:cubicBezTo>
                <a:cubicBezTo>
                  <a:pt x="67" y="37"/>
                  <a:pt x="67" y="37"/>
                  <a:pt x="67" y="37"/>
                </a:cubicBezTo>
                <a:cubicBezTo>
                  <a:pt x="71" y="37"/>
                  <a:pt x="75" y="33"/>
                  <a:pt x="75" y="28"/>
                </a:cubicBezTo>
                <a:cubicBezTo>
                  <a:pt x="75" y="24"/>
                  <a:pt x="71" y="20"/>
                  <a:pt x="67" y="20"/>
                </a:cubicBezTo>
                <a:cubicBezTo>
                  <a:pt x="67" y="9"/>
                  <a:pt x="67" y="9"/>
                  <a:pt x="67" y="9"/>
                </a:cubicBezTo>
                <a:cubicBezTo>
                  <a:pt x="75" y="6"/>
                  <a:pt x="84" y="4"/>
                  <a:pt x="93" y="3"/>
                </a:cubicBezTo>
                <a:close/>
                <a:moveTo>
                  <a:pt x="93" y="50"/>
                </a:moveTo>
                <a:cubicBezTo>
                  <a:pt x="93" y="70"/>
                  <a:pt x="93" y="70"/>
                  <a:pt x="93" y="70"/>
                </a:cubicBezTo>
                <a:cubicBezTo>
                  <a:pt x="67" y="70"/>
                  <a:pt x="67" y="70"/>
                  <a:pt x="67" y="70"/>
                </a:cubicBezTo>
                <a:cubicBezTo>
                  <a:pt x="67" y="50"/>
                  <a:pt x="67" y="50"/>
                  <a:pt x="67" y="50"/>
                </a:cubicBezTo>
                <a:cubicBezTo>
                  <a:pt x="93" y="50"/>
                  <a:pt x="93" y="50"/>
                  <a:pt x="93" y="50"/>
                </a:cubicBezTo>
                <a:close/>
                <a:moveTo>
                  <a:pt x="93" y="120"/>
                </a:moveTo>
                <a:cubicBezTo>
                  <a:pt x="93" y="147"/>
                  <a:pt x="93" y="147"/>
                  <a:pt x="93" y="147"/>
                </a:cubicBezTo>
                <a:cubicBezTo>
                  <a:pt x="92" y="147"/>
                  <a:pt x="92" y="147"/>
                  <a:pt x="92" y="147"/>
                </a:cubicBezTo>
                <a:cubicBezTo>
                  <a:pt x="92" y="159"/>
                  <a:pt x="92" y="159"/>
                  <a:pt x="92" y="159"/>
                </a:cubicBezTo>
                <a:cubicBezTo>
                  <a:pt x="93" y="159"/>
                  <a:pt x="93" y="159"/>
                  <a:pt x="93" y="159"/>
                </a:cubicBezTo>
                <a:cubicBezTo>
                  <a:pt x="93" y="167"/>
                  <a:pt x="93" y="167"/>
                  <a:pt x="93" y="167"/>
                </a:cubicBezTo>
                <a:cubicBezTo>
                  <a:pt x="92" y="167"/>
                  <a:pt x="92" y="167"/>
                  <a:pt x="92" y="167"/>
                </a:cubicBezTo>
                <a:cubicBezTo>
                  <a:pt x="92" y="179"/>
                  <a:pt x="92" y="179"/>
                  <a:pt x="92" y="179"/>
                </a:cubicBezTo>
                <a:cubicBezTo>
                  <a:pt x="93" y="179"/>
                  <a:pt x="93" y="179"/>
                  <a:pt x="93" y="179"/>
                </a:cubicBezTo>
                <a:cubicBezTo>
                  <a:pt x="93" y="187"/>
                  <a:pt x="93" y="187"/>
                  <a:pt x="93" y="187"/>
                </a:cubicBezTo>
                <a:cubicBezTo>
                  <a:pt x="92" y="187"/>
                  <a:pt x="92" y="187"/>
                  <a:pt x="92" y="187"/>
                </a:cubicBezTo>
                <a:cubicBezTo>
                  <a:pt x="92" y="198"/>
                  <a:pt x="92" y="198"/>
                  <a:pt x="92" y="198"/>
                </a:cubicBezTo>
                <a:cubicBezTo>
                  <a:pt x="93" y="198"/>
                  <a:pt x="93" y="198"/>
                  <a:pt x="93" y="198"/>
                </a:cubicBezTo>
                <a:cubicBezTo>
                  <a:pt x="93" y="220"/>
                  <a:pt x="93" y="220"/>
                  <a:pt x="93" y="220"/>
                </a:cubicBezTo>
                <a:cubicBezTo>
                  <a:pt x="67" y="220"/>
                  <a:pt x="67" y="220"/>
                  <a:pt x="67" y="220"/>
                </a:cubicBezTo>
                <a:cubicBezTo>
                  <a:pt x="67" y="188"/>
                  <a:pt x="67" y="188"/>
                  <a:pt x="67" y="188"/>
                </a:cubicBezTo>
                <a:cubicBezTo>
                  <a:pt x="68" y="186"/>
                  <a:pt x="69" y="183"/>
                  <a:pt x="69" y="180"/>
                </a:cubicBezTo>
                <a:cubicBezTo>
                  <a:pt x="69" y="176"/>
                  <a:pt x="68" y="173"/>
                  <a:pt x="67" y="171"/>
                </a:cubicBezTo>
                <a:cubicBezTo>
                  <a:pt x="67" y="120"/>
                  <a:pt x="67" y="120"/>
                  <a:pt x="67" y="120"/>
                </a:cubicBezTo>
                <a:cubicBezTo>
                  <a:pt x="93" y="120"/>
                  <a:pt x="93" y="120"/>
                  <a:pt x="93" y="120"/>
                </a:cubicBezTo>
                <a:close/>
                <a:moveTo>
                  <a:pt x="67" y="257"/>
                </a:moveTo>
                <a:cubicBezTo>
                  <a:pt x="67" y="232"/>
                  <a:pt x="67" y="232"/>
                  <a:pt x="67" y="232"/>
                </a:cubicBezTo>
                <a:cubicBezTo>
                  <a:pt x="69" y="232"/>
                  <a:pt x="69" y="232"/>
                  <a:pt x="69" y="232"/>
                </a:cubicBezTo>
                <a:cubicBezTo>
                  <a:pt x="69" y="249"/>
                  <a:pt x="69" y="249"/>
                  <a:pt x="69" y="249"/>
                </a:cubicBezTo>
                <a:cubicBezTo>
                  <a:pt x="69" y="252"/>
                  <a:pt x="68" y="254"/>
                  <a:pt x="67" y="257"/>
                </a:cubicBezTo>
                <a:close/>
                <a:moveTo>
                  <a:pt x="67" y="9"/>
                </a:moveTo>
                <a:cubicBezTo>
                  <a:pt x="67" y="20"/>
                  <a:pt x="67" y="20"/>
                  <a:pt x="67" y="20"/>
                </a:cubicBezTo>
                <a:cubicBezTo>
                  <a:pt x="62" y="20"/>
                  <a:pt x="58" y="24"/>
                  <a:pt x="58" y="28"/>
                </a:cubicBezTo>
                <a:cubicBezTo>
                  <a:pt x="58" y="33"/>
                  <a:pt x="62" y="37"/>
                  <a:pt x="67" y="37"/>
                </a:cubicBezTo>
                <a:cubicBezTo>
                  <a:pt x="67" y="44"/>
                  <a:pt x="67" y="44"/>
                  <a:pt x="67" y="44"/>
                </a:cubicBezTo>
                <a:cubicBezTo>
                  <a:pt x="52" y="44"/>
                  <a:pt x="52" y="44"/>
                  <a:pt x="52" y="44"/>
                </a:cubicBezTo>
                <a:cubicBezTo>
                  <a:pt x="52" y="15"/>
                  <a:pt x="52" y="15"/>
                  <a:pt x="52" y="15"/>
                </a:cubicBezTo>
                <a:cubicBezTo>
                  <a:pt x="56" y="13"/>
                  <a:pt x="61" y="11"/>
                  <a:pt x="67" y="9"/>
                </a:cubicBezTo>
                <a:close/>
                <a:moveTo>
                  <a:pt x="67" y="50"/>
                </a:moveTo>
                <a:cubicBezTo>
                  <a:pt x="67" y="70"/>
                  <a:pt x="67" y="70"/>
                  <a:pt x="67" y="70"/>
                </a:cubicBezTo>
                <a:cubicBezTo>
                  <a:pt x="60" y="70"/>
                  <a:pt x="60" y="70"/>
                  <a:pt x="60" y="70"/>
                </a:cubicBezTo>
                <a:cubicBezTo>
                  <a:pt x="60" y="120"/>
                  <a:pt x="60" y="120"/>
                  <a:pt x="60" y="120"/>
                </a:cubicBezTo>
                <a:cubicBezTo>
                  <a:pt x="67" y="120"/>
                  <a:pt x="67" y="120"/>
                  <a:pt x="67" y="120"/>
                </a:cubicBezTo>
                <a:cubicBezTo>
                  <a:pt x="67" y="171"/>
                  <a:pt x="67" y="171"/>
                  <a:pt x="67" y="171"/>
                </a:cubicBezTo>
                <a:cubicBezTo>
                  <a:pt x="64" y="166"/>
                  <a:pt x="58" y="162"/>
                  <a:pt x="52" y="162"/>
                </a:cubicBezTo>
                <a:cubicBezTo>
                  <a:pt x="52" y="50"/>
                  <a:pt x="52" y="50"/>
                  <a:pt x="52" y="50"/>
                </a:cubicBezTo>
                <a:cubicBezTo>
                  <a:pt x="67" y="50"/>
                  <a:pt x="67" y="50"/>
                  <a:pt x="67" y="50"/>
                </a:cubicBezTo>
                <a:close/>
                <a:moveTo>
                  <a:pt x="67" y="188"/>
                </a:moveTo>
                <a:cubicBezTo>
                  <a:pt x="67" y="220"/>
                  <a:pt x="67" y="220"/>
                  <a:pt x="67" y="220"/>
                </a:cubicBezTo>
                <a:cubicBezTo>
                  <a:pt x="52" y="220"/>
                  <a:pt x="52" y="220"/>
                  <a:pt x="52" y="220"/>
                </a:cubicBezTo>
                <a:cubicBezTo>
                  <a:pt x="52" y="197"/>
                  <a:pt x="52" y="197"/>
                  <a:pt x="52" y="197"/>
                </a:cubicBezTo>
                <a:cubicBezTo>
                  <a:pt x="58" y="197"/>
                  <a:pt x="64" y="193"/>
                  <a:pt x="67" y="188"/>
                </a:cubicBezTo>
                <a:close/>
                <a:moveTo>
                  <a:pt x="67" y="232"/>
                </a:moveTo>
                <a:cubicBezTo>
                  <a:pt x="67" y="257"/>
                  <a:pt x="67" y="257"/>
                  <a:pt x="67" y="257"/>
                </a:cubicBezTo>
                <a:cubicBezTo>
                  <a:pt x="64" y="260"/>
                  <a:pt x="60" y="262"/>
                  <a:pt x="56" y="262"/>
                </a:cubicBezTo>
                <a:cubicBezTo>
                  <a:pt x="52" y="262"/>
                  <a:pt x="52" y="262"/>
                  <a:pt x="52" y="262"/>
                </a:cubicBezTo>
                <a:cubicBezTo>
                  <a:pt x="52" y="232"/>
                  <a:pt x="52" y="232"/>
                  <a:pt x="52" y="232"/>
                </a:cubicBezTo>
                <a:lnTo>
                  <a:pt x="67" y="232"/>
                </a:lnTo>
                <a:close/>
                <a:moveTo>
                  <a:pt x="52" y="15"/>
                </a:moveTo>
                <a:cubicBezTo>
                  <a:pt x="52" y="44"/>
                  <a:pt x="52" y="44"/>
                  <a:pt x="52" y="44"/>
                </a:cubicBezTo>
                <a:cubicBezTo>
                  <a:pt x="27" y="44"/>
                  <a:pt x="27" y="44"/>
                  <a:pt x="27" y="44"/>
                </a:cubicBezTo>
                <a:cubicBezTo>
                  <a:pt x="27" y="33"/>
                  <a:pt x="36" y="23"/>
                  <a:pt x="52" y="15"/>
                </a:cubicBezTo>
                <a:close/>
                <a:moveTo>
                  <a:pt x="52" y="50"/>
                </a:moveTo>
                <a:cubicBezTo>
                  <a:pt x="52" y="162"/>
                  <a:pt x="52" y="162"/>
                  <a:pt x="52" y="162"/>
                </a:cubicBezTo>
                <a:cubicBezTo>
                  <a:pt x="42" y="162"/>
                  <a:pt x="35" y="170"/>
                  <a:pt x="35" y="180"/>
                </a:cubicBezTo>
                <a:cubicBezTo>
                  <a:pt x="35" y="189"/>
                  <a:pt x="42" y="197"/>
                  <a:pt x="52" y="197"/>
                </a:cubicBezTo>
                <a:cubicBezTo>
                  <a:pt x="52" y="220"/>
                  <a:pt x="52" y="220"/>
                  <a:pt x="52" y="220"/>
                </a:cubicBezTo>
                <a:cubicBezTo>
                  <a:pt x="12" y="220"/>
                  <a:pt x="12" y="220"/>
                  <a:pt x="12" y="220"/>
                </a:cubicBezTo>
                <a:cubicBezTo>
                  <a:pt x="12" y="154"/>
                  <a:pt x="12" y="154"/>
                  <a:pt x="12" y="154"/>
                </a:cubicBezTo>
                <a:cubicBezTo>
                  <a:pt x="15" y="150"/>
                  <a:pt x="21" y="146"/>
                  <a:pt x="27" y="146"/>
                </a:cubicBezTo>
                <a:cubicBezTo>
                  <a:pt x="27" y="50"/>
                  <a:pt x="27" y="50"/>
                  <a:pt x="27" y="50"/>
                </a:cubicBezTo>
                <a:cubicBezTo>
                  <a:pt x="52" y="50"/>
                  <a:pt x="52" y="50"/>
                  <a:pt x="52" y="50"/>
                </a:cubicBezTo>
                <a:close/>
                <a:moveTo>
                  <a:pt x="52" y="232"/>
                </a:moveTo>
                <a:cubicBezTo>
                  <a:pt x="52" y="262"/>
                  <a:pt x="52" y="262"/>
                  <a:pt x="52" y="262"/>
                </a:cubicBezTo>
                <a:cubicBezTo>
                  <a:pt x="48" y="262"/>
                  <a:pt x="48" y="262"/>
                  <a:pt x="48" y="262"/>
                </a:cubicBezTo>
                <a:cubicBezTo>
                  <a:pt x="41" y="262"/>
                  <a:pt x="35" y="257"/>
                  <a:pt x="35" y="249"/>
                </a:cubicBezTo>
                <a:cubicBezTo>
                  <a:pt x="35" y="232"/>
                  <a:pt x="35" y="232"/>
                  <a:pt x="35" y="232"/>
                </a:cubicBezTo>
                <a:cubicBezTo>
                  <a:pt x="52" y="232"/>
                  <a:pt x="52" y="232"/>
                  <a:pt x="52" y="232"/>
                </a:cubicBezTo>
                <a:close/>
                <a:moveTo>
                  <a:pt x="12" y="114"/>
                </a:moveTo>
                <a:cubicBezTo>
                  <a:pt x="14" y="114"/>
                  <a:pt x="15" y="112"/>
                  <a:pt x="15" y="110"/>
                </a:cubicBezTo>
                <a:cubicBezTo>
                  <a:pt x="15" y="76"/>
                  <a:pt x="15" y="76"/>
                  <a:pt x="15" y="76"/>
                </a:cubicBezTo>
                <a:cubicBezTo>
                  <a:pt x="15" y="74"/>
                  <a:pt x="14" y="71"/>
                  <a:pt x="12" y="70"/>
                </a:cubicBezTo>
                <a:lnTo>
                  <a:pt x="12" y="114"/>
                </a:lnTo>
                <a:close/>
                <a:moveTo>
                  <a:pt x="12" y="70"/>
                </a:moveTo>
                <a:cubicBezTo>
                  <a:pt x="12" y="114"/>
                  <a:pt x="12" y="114"/>
                  <a:pt x="12" y="114"/>
                </a:cubicBezTo>
                <a:cubicBezTo>
                  <a:pt x="12" y="114"/>
                  <a:pt x="11" y="114"/>
                  <a:pt x="11" y="113"/>
                </a:cubicBezTo>
                <a:cubicBezTo>
                  <a:pt x="4" y="111"/>
                  <a:pt x="4" y="111"/>
                  <a:pt x="4" y="111"/>
                </a:cubicBezTo>
                <a:cubicBezTo>
                  <a:pt x="2" y="110"/>
                  <a:pt x="0" y="107"/>
                  <a:pt x="0" y="104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67"/>
                  <a:pt x="2" y="66"/>
                  <a:pt x="4" y="67"/>
                </a:cubicBezTo>
                <a:cubicBezTo>
                  <a:pt x="11" y="69"/>
                  <a:pt x="11" y="69"/>
                  <a:pt x="11" y="69"/>
                </a:cubicBezTo>
                <a:cubicBezTo>
                  <a:pt x="11" y="70"/>
                  <a:pt x="12" y="70"/>
                  <a:pt x="12" y="70"/>
                </a:cubicBezTo>
                <a:close/>
                <a:moveTo>
                  <a:pt x="12" y="154"/>
                </a:moveTo>
                <a:cubicBezTo>
                  <a:pt x="12" y="220"/>
                  <a:pt x="12" y="220"/>
                  <a:pt x="12" y="220"/>
                </a:cubicBezTo>
                <a:cubicBezTo>
                  <a:pt x="9" y="220"/>
                  <a:pt x="9" y="220"/>
                  <a:pt x="9" y="220"/>
                </a:cubicBezTo>
                <a:cubicBezTo>
                  <a:pt x="9" y="164"/>
                  <a:pt x="9" y="164"/>
                  <a:pt x="9" y="164"/>
                </a:cubicBezTo>
                <a:cubicBezTo>
                  <a:pt x="9" y="160"/>
                  <a:pt x="10" y="157"/>
                  <a:pt x="12" y="154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7" name="Freeform 76"/>
          <p:cNvSpPr>
            <a:spLocks noEditPoints="1"/>
          </p:cNvSpPr>
          <p:nvPr/>
        </p:nvSpPr>
        <p:spPr bwMode="auto">
          <a:xfrm>
            <a:off x="5637185" y="3411600"/>
            <a:ext cx="677922" cy="513882"/>
          </a:xfrm>
          <a:custGeom>
            <a:avLst/>
            <a:gdLst>
              <a:gd name="T0" fmla="*/ 271 w 295"/>
              <a:gd name="T1" fmla="*/ 0 h 224"/>
              <a:gd name="T2" fmla="*/ 277 w 295"/>
              <a:gd name="T3" fmla="*/ 35 h 224"/>
              <a:gd name="T4" fmla="*/ 224 w 295"/>
              <a:gd name="T5" fmla="*/ 224 h 224"/>
              <a:gd name="T6" fmla="*/ 248 w 295"/>
              <a:gd name="T7" fmla="*/ 188 h 224"/>
              <a:gd name="T8" fmla="*/ 249 w 295"/>
              <a:gd name="T9" fmla="*/ 29 h 224"/>
              <a:gd name="T10" fmla="*/ 224 w 295"/>
              <a:gd name="T11" fmla="*/ 194 h 224"/>
              <a:gd name="T12" fmla="*/ 224 w 295"/>
              <a:gd name="T13" fmla="*/ 16 h 224"/>
              <a:gd name="T14" fmla="*/ 224 w 295"/>
              <a:gd name="T15" fmla="*/ 208 h 224"/>
              <a:gd name="T16" fmla="*/ 224 w 295"/>
              <a:gd name="T17" fmla="*/ 179 h 224"/>
              <a:gd name="T18" fmla="*/ 224 w 295"/>
              <a:gd name="T19" fmla="*/ 194 h 224"/>
              <a:gd name="T20" fmla="*/ 201 w 295"/>
              <a:gd name="T21" fmla="*/ 128 h 224"/>
              <a:gd name="T22" fmla="*/ 203 w 295"/>
              <a:gd name="T23" fmla="*/ 98 h 224"/>
              <a:gd name="T24" fmla="*/ 195 w 295"/>
              <a:gd name="T25" fmla="*/ 67 h 224"/>
              <a:gd name="T26" fmla="*/ 187 w 295"/>
              <a:gd name="T27" fmla="*/ 128 h 224"/>
              <a:gd name="T28" fmla="*/ 187 w 295"/>
              <a:gd name="T29" fmla="*/ 100 h 224"/>
              <a:gd name="T30" fmla="*/ 190 w 295"/>
              <a:gd name="T31" fmla="*/ 75 h 224"/>
              <a:gd name="T32" fmla="*/ 187 w 295"/>
              <a:gd name="T33" fmla="*/ 0 h 224"/>
              <a:gd name="T34" fmla="*/ 187 w 295"/>
              <a:gd name="T35" fmla="*/ 0 h 224"/>
              <a:gd name="T36" fmla="*/ 147 w 295"/>
              <a:gd name="T37" fmla="*/ 208 h 224"/>
              <a:gd name="T38" fmla="*/ 182 w 295"/>
              <a:gd name="T39" fmla="*/ 67 h 224"/>
              <a:gd name="T40" fmla="*/ 168 w 295"/>
              <a:gd name="T41" fmla="*/ 109 h 224"/>
              <a:gd name="T42" fmla="*/ 187 w 295"/>
              <a:gd name="T43" fmla="*/ 194 h 224"/>
              <a:gd name="T44" fmla="*/ 148 w 295"/>
              <a:gd name="T45" fmla="*/ 125 h 224"/>
              <a:gd name="T46" fmla="*/ 147 w 295"/>
              <a:gd name="T47" fmla="*/ 106 h 224"/>
              <a:gd name="T48" fmla="*/ 184 w 295"/>
              <a:gd name="T49" fmla="*/ 70 h 224"/>
              <a:gd name="T50" fmla="*/ 187 w 295"/>
              <a:gd name="T51" fmla="*/ 91 h 224"/>
              <a:gd name="T52" fmla="*/ 179 w 295"/>
              <a:gd name="T53" fmla="*/ 116 h 224"/>
              <a:gd name="T54" fmla="*/ 187 w 295"/>
              <a:gd name="T55" fmla="*/ 100 h 224"/>
              <a:gd name="T56" fmla="*/ 147 w 295"/>
              <a:gd name="T57" fmla="*/ 16 h 224"/>
              <a:gd name="T58" fmla="*/ 147 w 295"/>
              <a:gd name="T59" fmla="*/ 208 h 224"/>
              <a:gd name="T60" fmla="*/ 147 w 295"/>
              <a:gd name="T61" fmla="*/ 106 h 224"/>
              <a:gd name="T62" fmla="*/ 127 w 295"/>
              <a:gd name="T63" fmla="*/ 121 h 224"/>
              <a:gd name="T64" fmla="*/ 147 w 295"/>
              <a:gd name="T65" fmla="*/ 137 h 224"/>
              <a:gd name="T66" fmla="*/ 102 w 295"/>
              <a:gd name="T67" fmla="*/ 156 h 224"/>
              <a:gd name="T68" fmla="*/ 109 w 295"/>
              <a:gd name="T69" fmla="*/ 113 h 224"/>
              <a:gd name="T70" fmla="*/ 100 w 295"/>
              <a:gd name="T71" fmla="*/ 93 h 224"/>
              <a:gd name="T72" fmla="*/ 111 w 295"/>
              <a:gd name="T73" fmla="*/ 97 h 224"/>
              <a:gd name="T74" fmla="*/ 99 w 295"/>
              <a:gd name="T75" fmla="*/ 88 h 224"/>
              <a:gd name="T76" fmla="*/ 101 w 295"/>
              <a:gd name="T77" fmla="*/ 150 h 224"/>
              <a:gd name="T78" fmla="*/ 99 w 295"/>
              <a:gd name="T79" fmla="*/ 123 h 224"/>
              <a:gd name="T80" fmla="*/ 0 w 295"/>
              <a:gd name="T81" fmla="*/ 23 h 224"/>
              <a:gd name="T82" fmla="*/ 99 w 295"/>
              <a:gd name="T83" fmla="*/ 208 h 224"/>
              <a:gd name="T84" fmla="*/ 17 w 295"/>
              <a:gd name="T85" fmla="*/ 35 h 224"/>
              <a:gd name="T86" fmla="*/ 99 w 295"/>
              <a:gd name="T87" fmla="*/ 29 h 224"/>
              <a:gd name="T88" fmla="*/ 79 w 295"/>
              <a:gd name="T89" fmla="*/ 129 h 224"/>
              <a:gd name="T90" fmla="*/ 99 w 295"/>
              <a:gd name="T91" fmla="*/ 157 h 224"/>
              <a:gd name="T92" fmla="*/ 30 w 295"/>
              <a:gd name="T93" fmla="*/ 45 h 224"/>
              <a:gd name="T94" fmla="*/ 99 w 295"/>
              <a:gd name="T95" fmla="*/ 115 h 224"/>
              <a:gd name="T96" fmla="*/ 99 w 295"/>
              <a:gd name="T97" fmla="*/ 123 h 224"/>
              <a:gd name="T98" fmla="*/ 91 w 295"/>
              <a:gd name="T99" fmla="*/ 133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95" h="224">
                <a:moveTo>
                  <a:pt x="271" y="224"/>
                </a:moveTo>
                <a:cubicBezTo>
                  <a:pt x="284" y="224"/>
                  <a:pt x="295" y="213"/>
                  <a:pt x="295" y="200"/>
                </a:cubicBezTo>
                <a:cubicBezTo>
                  <a:pt x="295" y="23"/>
                  <a:pt x="295" y="23"/>
                  <a:pt x="295" y="23"/>
                </a:cubicBezTo>
                <a:cubicBezTo>
                  <a:pt x="295" y="10"/>
                  <a:pt x="284" y="0"/>
                  <a:pt x="271" y="0"/>
                </a:cubicBezTo>
                <a:cubicBezTo>
                  <a:pt x="224" y="0"/>
                  <a:pt x="224" y="0"/>
                  <a:pt x="224" y="0"/>
                </a:cubicBezTo>
                <a:cubicBezTo>
                  <a:pt x="224" y="16"/>
                  <a:pt x="224" y="16"/>
                  <a:pt x="224" y="16"/>
                </a:cubicBezTo>
                <a:cubicBezTo>
                  <a:pt x="258" y="16"/>
                  <a:pt x="258" y="16"/>
                  <a:pt x="258" y="16"/>
                </a:cubicBezTo>
                <a:cubicBezTo>
                  <a:pt x="268" y="16"/>
                  <a:pt x="277" y="24"/>
                  <a:pt x="277" y="35"/>
                </a:cubicBezTo>
                <a:cubicBezTo>
                  <a:pt x="277" y="189"/>
                  <a:pt x="277" y="189"/>
                  <a:pt x="277" y="189"/>
                </a:cubicBezTo>
                <a:cubicBezTo>
                  <a:pt x="277" y="199"/>
                  <a:pt x="268" y="208"/>
                  <a:pt x="258" y="208"/>
                </a:cubicBezTo>
                <a:cubicBezTo>
                  <a:pt x="224" y="208"/>
                  <a:pt x="224" y="208"/>
                  <a:pt x="224" y="208"/>
                </a:cubicBezTo>
                <a:cubicBezTo>
                  <a:pt x="224" y="224"/>
                  <a:pt x="224" y="224"/>
                  <a:pt x="224" y="224"/>
                </a:cubicBezTo>
                <a:cubicBezTo>
                  <a:pt x="271" y="224"/>
                  <a:pt x="271" y="224"/>
                  <a:pt x="271" y="224"/>
                </a:cubicBezTo>
                <a:close/>
                <a:moveTo>
                  <a:pt x="224" y="194"/>
                </a:moveTo>
                <a:cubicBezTo>
                  <a:pt x="224" y="188"/>
                  <a:pt x="224" y="188"/>
                  <a:pt x="224" y="188"/>
                </a:cubicBezTo>
                <a:cubicBezTo>
                  <a:pt x="248" y="188"/>
                  <a:pt x="248" y="188"/>
                  <a:pt x="248" y="188"/>
                </a:cubicBezTo>
                <a:cubicBezTo>
                  <a:pt x="248" y="179"/>
                  <a:pt x="248" y="179"/>
                  <a:pt x="248" y="179"/>
                </a:cubicBezTo>
                <a:cubicBezTo>
                  <a:pt x="224" y="179"/>
                  <a:pt x="224" y="179"/>
                  <a:pt x="224" y="179"/>
                </a:cubicBezTo>
                <a:cubicBezTo>
                  <a:pt x="224" y="29"/>
                  <a:pt x="224" y="29"/>
                  <a:pt x="224" y="29"/>
                </a:cubicBezTo>
                <a:cubicBezTo>
                  <a:pt x="249" y="29"/>
                  <a:pt x="249" y="29"/>
                  <a:pt x="249" y="29"/>
                </a:cubicBezTo>
                <a:cubicBezTo>
                  <a:pt x="257" y="29"/>
                  <a:pt x="264" y="36"/>
                  <a:pt x="264" y="45"/>
                </a:cubicBezTo>
                <a:cubicBezTo>
                  <a:pt x="264" y="179"/>
                  <a:pt x="264" y="179"/>
                  <a:pt x="264" y="179"/>
                </a:cubicBezTo>
                <a:cubicBezTo>
                  <a:pt x="264" y="187"/>
                  <a:pt x="257" y="194"/>
                  <a:pt x="249" y="194"/>
                </a:cubicBezTo>
                <a:lnTo>
                  <a:pt x="224" y="194"/>
                </a:lnTo>
                <a:close/>
                <a:moveTo>
                  <a:pt x="224" y="0"/>
                </a:moveTo>
                <a:cubicBezTo>
                  <a:pt x="187" y="0"/>
                  <a:pt x="187" y="0"/>
                  <a:pt x="187" y="0"/>
                </a:cubicBezTo>
                <a:cubicBezTo>
                  <a:pt x="187" y="16"/>
                  <a:pt x="187" y="16"/>
                  <a:pt x="187" y="16"/>
                </a:cubicBezTo>
                <a:cubicBezTo>
                  <a:pt x="224" y="16"/>
                  <a:pt x="224" y="16"/>
                  <a:pt x="224" y="16"/>
                </a:cubicBezTo>
                <a:cubicBezTo>
                  <a:pt x="224" y="0"/>
                  <a:pt x="224" y="0"/>
                  <a:pt x="224" y="0"/>
                </a:cubicBezTo>
                <a:close/>
                <a:moveTo>
                  <a:pt x="187" y="224"/>
                </a:moveTo>
                <a:cubicBezTo>
                  <a:pt x="224" y="224"/>
                  <a:pt x="224" y="224"/>
                  <a:pt x="224" y="224"/>
                </a:cubicBezTo>
                <a:cubicBezTo>
                  <a:pt x="224" y="208"/>
                  <a:pt x="224" y="208"/>
                  <a:pt x="224" y="208"/>
                </a:cubicBezTo>
                <a:cubicBezTo>
                  <a:pt x="187" y="208"/>
                  <a:pt x="187" y="208"/>
                  <a:pt x="187" y="208"/>
                </a:cubicBezTo>
                <a:cubicBezTo>
                  <a:pt x="187" y="224"/>
                  <a:pt x="187" y="224"/>
                  <a:pt x="187" y="224"/>
                </a:cubicBezTo>
                <a:close/>
                <a:moveTo>
                  <a:pt x="224" y="29"/>
                </a:moveTo>
                <a:cubicBezTo>
                  <a:pt x="224" y="179"/>
                  <a:pt x="224" y="179"/>
                  <a:pt x="224" y="179"/>
                </a:cubicBezTo>
                <a:cubicBezTo>
                  <a:pt x="200" y="179"/>
                  <a:pt x="200" y="179"/>
                  <a:pt x="200" y="179"/>
                </a:cubicBezTo>
                <a:cubicBezTo>
                  <a:pt x="200" y="188"/>
                  <a:pt x="200" y="188"/>
                  <a:pt x="200" y="188"/>
                </a:cubicBezTo>
                <a:cubicBezTo>
                  <a:pt x="224" y="188"/>
                  <a:pt x="224" y="188"/>
                  <a:pt x="224" y="188"/>
                </a:cubicBezTo>
                <a:cubicBezTo>
                  <a:pt x="224" y="194"/>
                  <a:pt x="224" y="194"/>
                  <a:pt x="224" y="194"/>
                </a:cubicBezTo>
                <a:cubicBezTo>
                  <a:pt x="187" y="194"/>
                  <a:pt x="187" y="194"/>
                  <a:pt x="187" y="194"/>
                </a:cubicBezTo>
                <a:cubicBezTo>
                  <a:pt x="187" y="135"/>
                  <a:pt x="187" y="135"/>
                  <a:pt x="187" y="135"/>
                </a:cubicBezTo>
                <a:cubicBezTo>
                  <a:pt x="188" y="135"/>
                  <a:pt x="189" y="134"/>
                  <a:pt x="189" y="134"/>
                </a:cubicBezTo>
                <a:cubicBezTo>
                  <a:pt x="194" y="133"/>
                  <a:pt x="197" y="131"/>
                  <a:pt x="201" y="128"/>
                </a:cubicBezTo>
                <a:cubicBezTo>
                  <a:pt x="204" y="124"/>
                  <a:pt x="206" y="121"/>
                  <a:pt x="207" y="117"/>
                </a:cubicBezTo>
                <a:cubicBezTo>
                  <a:pt x="208" y="115"/>
                  <a:pt x="208" y="113"/>
                  <a:pt x="208" y="111"/>
                </a:cubicBezTo>
                <a:cubicBezTo>
                  <a:pt x="208" y="109"/>
                  <a:pt x="208" y="107"/>
                  <a:pt x="207" y="104"/>
                </a:cubicBezTo>
                <a:cubicBezTo>
                  <a:pt x="207" y="102"/>
                  <a:pt x="205" y="100"/>
                  <a:pt x="203" y="98"/>
                </a:cubicBezTo>
                <a:cubicBezTo>
                  <a:pt x="200" y="96"/>
                  <a:pt x="197" y="94"/>
                  <a:pt x="193" y="94"/>
                </a:cubicBezTo>
                <a:cubicBezTo>
                  <a:pt x="197" y="91"/>
                  <a:pt x="199" y="88"/>
                  <a:pt x="201" y="85"/>
                </a:cubicBezTo>
                <a:cubicBezTo>
                  <a:pt x="202" y="81"/>
                  <a:pt x="202" y="78"/>
                  <a:pt x="201" y="74"/>
                </a:cubicBezTo>
                <a:cubicBezTo>
                  <a:pt x="200" y="71"/>
                  <a:pt x="198" y="69"/>
                  <a:pt x="195" y="67"/>
                </a:cubicBezTo>
                <a:cubicBezTo>
                  <a:pt x="193" y="66"/>
                  <a:pt x="190" y="66"/>
                  <a:pt x="187" y="66"/>
                </a:cubicBezTo>
                <a:cubicBezTo>
                  <a:pt x="187" y="29"/>
                  <a:pt x="187" y="29"/>
                  <a:pt x="187" y="29"/>
                </a:cubicBezTo>
                <a:cubicBezTo>
                  <a:pt x="224" y="29"/>
                  <a:pt x="224" y="29"/>
                  <a:pt x="224" y="29"/>
                </a:cubicBezTo>
                <a:close/>
                <a:moveTo>
                  <a:pt x="187" y="128"/>
                </a:moveTo>
                <a:cubicBezTo>
                  <a:pt x="187" y="128"/>
                  <a:pt x="188" y="128"/>
                  <a:pt x="188" y="128"/>
                </a:cubicBezTo>
                <a:cubicBezTo>
                  <a:pt x="191" y="127"/>
                  <a:pt x="193" y="125"/>
                  <a:pt x="194" y="122"/>
                </a:cubicBezTo>
                <a:cubicBezTo>
                  <a:pt x="195" y="118"/>
                  <a:pt x="195" y="115"/>
                  <a:pt x="194" y="111"/>
                </a:cubicBezTo>
                <a:cubicBezTo>
                  <a:pt x="193" y="106"/>
                  <a:pt x="191" y="103"/>
                  <a:pt x="187" y="100"/>
                </a:cubicBezTo>
                <a:cubicBezTo>
                  <a:pt x="187" y="128"/>
                  <a:pt x="187" y="128"/>
                  <a:pt x="187" y="128"/>
                </a:cubicBezTo>
                <a:close/>
                <a:moveTo>
                  <a:pt x="187" y="91"/>
                </a:moveTo>
                <a:cubicBezTo>
                  <a:pt x="189" y="87"/>
                  <a:pt x="190" y="84"/>
                  <a:pt x="190" y="80"/>
                </a:cubicBezTo>
                <a:cubicBezTo>
                  <a:pt x="190" y="78"/>
                  <a:pt x="190" y="77"/>
                  <a:pt x="190" y="75"/>
                </a:cubicBezTo>
                <a:cubicBezTo>
                  <a:pt x="189" y="74"/>
                  <a:pt x="189" y="72"/>
                  <a:pt x="188" y="71"/>
                </a:cubicBezTo>
                <a:cubicBezTo>
                  <a:pt x="187" y="71"/>
                  <a:pt x="187" y="71"/>
                  <a:pt x="187" y="71"/>
                </a:cubicBezTo>
                <a:lnTo>
                  <a:pt x="187" y="91"/>
                </a:lnTo>
                <a:close/>
                <a:moveTo>
                  <a:pt x="187" y="0"/>
                </a:moveTo>
                <a:cubicBezTo>
                  <a:pt x="147" y="0"/>
                  <a:pt x="147" y="0"/>
                  <a:pt x="147" y="0"/>
                </a:cubicBezTo>
                <a:cubicBezTo>
                  <a:pt x="147" y="16"/>
                  <a:pt x="147" y="16"/>
                  <a:pt x="147" y="16"/>
                </a:cubicBezTo>
                <a:cubicBezTo>
                  <a:pt x="187" y="16"/>
                  <a:pt x="187" y="16"/>
                  <a:pt x="187" y="16"/>
                </a:cubicBezTo>
                <a:cubicBezTo>
                  <a:pt x="187" y="0"/>
                  <a:pt x="187" y="0"/>
                  <a:pt x="187" y="0"/>
                </a:cubicBezTo>
                <a:close/>
                <a:moveTo>
                  <a:pt x="147" y="224"/>
                </a:moveTo>
                <a:cubicBezTo>
                  <a:pt x="187" y="224"/>
                  <a:pt x="187" y="224"/>
                  <a:pt x="187" y="224"/>
                </a:cubicBezTo>
                <a:cubicBezTo>
                  <a:pt x="187" y="208"/>
                  <a:pt x="187" y="208"/>
                  <a:pt x="187" y="208"/>
                </a:cubicBezTo>
                <a:cubicBezTo>
                  <a:pt x="147" y="208"/>
                  <a:pt x="147" y="208"/>
                  <a:pt x="147" y="208"/>
                </a:cubicBezTo>
                <a:cubicBezTo>
                  <a:pt x="147" y="224"/>
                  <a:pt x="147" y="224"/>
                  <a:pt x="147" y="224"/>
                </a:cubicBezTo>
                <a:close/>
                <a:moveTo>
                  <a:pt x="187" y="29"/>
                </a:moveTo>
                <a:cubicBezTo>
                  <a:pt x="187" y="66"/>
                  <a:pt x="187" y="66"/>
                  <a:pt x="187" y="66"/>
                </a:cubicBezTo>
                <a:cubicBezTo>
                  <a:pt x="185" y="66"/>
                  <a:pt x="184" y="66"/>
                  <a:pt x="182" y="67"/>
                </a:cubicBezTo>
                <a:cubicBezTo>
                  <a:pt x="176" y="68"/>
                  <a:pt x="172" y="71"/>
                  <a:pt x="169" y="75"/>
                </a:cubicBezTo>
                <a:cubicBezTo>
                  <a:pt x="167" y="80"/>
                  <a:pt x="166" y="84"/>
                  <a:pt x="167" y="88"/>
                </a:cubicBezTo>
                <a:cubicBezTo>
                  <a:pt x="168" y="93"/>
                  <a:pt x="172" y="97"/>
                  <a:pt x="177" y="98"/>
                </a:cubicBezTo>
                <a:cubicBezTo>
                  <a:pt x="173" y="101"/>
                  <a:pt x="169" y="105"/>
                  <a:pt x="168" y="109"/>
                </a:cubicBezTo>
                <a:cubicBezTo>
                  <a:pt x="166" y="113"/>
                  <a:pt x="165" y="117"/>
                  <a:pt x="167" y="122"/>
                </a:cubicBezTo>
                <a:cubicBezTo>
                  <a:pt x="168" y="126"/>
                  <a:pt x="170" y="130"/>
                  <a:pt x="175" y="133"/>
                </a:cubicBezTo>
                <a:cubicBezTo>
                  <a:pt x="178" y="135"/>
                  <a:pt x="182" y="135"/>
                  <a:pt x="187" y="135"/>
                </a:cubicBezTo>
                <a:cubicBezTo>
                  <a:pt x="187" y="194"/>
                  <a:pt x="187" y="194"/>
                  <a:pt x="187" y="194"/>
                </a:cubicBezTo>
                <a:cubicBezTo>
                  <a:pt x="147" y="194"/>
                  <a:pt x="147" y="194"/>
                  <a:pt x="147" y="194"/>
                </a:cubicBezTo>
                <a:cubicBezTo>
                  <a:pt x="147" y="137"/>
                  <a:pt x="147" y="137"/>
                  <a:pt x="147" y="137"/>
                </a:cubicBezTo>
                <a:cubicBezTo>
                  <a:pt x="148" y="137"/>
                  <a:pt x="148" y="137"/>
                  <a:pt x="148" y="137"/>
                </a:cubicBezTo>
                <a:cubicBezTo>
                  <a:pt x="148" y="125"/>
                  <a:pt x="148" y="125"/>
                  <a:pt x="148" y="125"/>
                </a:cubicBezTo>
                <a:cubicBezTo>
                  <a:pt x="159" y="123"/>
                  <a:pt x="159" y="123"/>
                  <a:pt x="159" y="123"/>
                </a:cubicBezTo>
                <a:cubicBezTo>
                  <a:pt x="158" y="112"/>
                  <a:pt x="158" y="112"/>
                  <a:pt x="158" y="112"/>
                </a:cubicBezTo>
                <a:cubicBezTo>
                  <a:pt x="147" y="115"/>
                  <a:pt x="147" y="115"/>
                  <a:pt x="147" y="115"/>
                </a:cubicBezTo>
                <a:cubicBezTo>
                  <a:pt x="147" y="106"/>
                  <a:pt x="147" y="106"/>
                  <a:pt x="147" y="106"/>
                </a:cubicBezTo>
                <a:cubicBezTo>
                  <a:pt x="147" y="29"/>
                  <a:pt x="147" y="29"/>
                  <a:pt x="147" y="29"/>
                </a:cubicBezTo>
                <a:cubicBezTo>
                  <a:pt x="187" y="29"/>
                  <a:pt x="187" y="29"/>
                  <a:pt x="187" y="29"/>
                </a:cubicBezTo>
                <a:close/>
                <a:moveTo>
                  <a:pt x="187" y="71"/>
                </a:moveTo>
                <a:cubicBezTo>
                  <a:pt x="186" y="70"/>
                  <a:pt x="185" y="70"/>
                  <a:pt x="184" y="70"/>
                </a:cubicBezTo>
                <a:cubicBezTo>
                  <a:pt x="181" y="71"/>
                  <a:pt x="179" y="73"/>
                  <a:pt x="178" y="76"/>
                </a:cubicBezTo>
                <a:cubicBezTo>
                  <a:pt x="177" y="78"/>
                  <a:pt x="177" y="81"/>
                  <a:pt x="178" y="83"/>
                </a:cubicBezTo>
                <a:cubicBezTo>
                  <a:pt x="179" y="88"/>
                  <a:pt x="181" y="91"/>
                  <a:pt x="185" y="93"/>
                </a:cubicBezTo>
                <a:cubicBezTo>
                  <a:pt x="186" y="92"/>
                  <a:pt x="187" y="91"/>
                  <a:pt x="187" y="91"/>
                </a:cubicBezTo>
                <a:cubicBezTo>
                  <a:pt x="187" y="71"/>
                  <a:pt x="187" y="71"/>
                  <a:pt x="187" y="71"/>
                </a:cubicBezTo>
                <a:close/>
                <a:moveTo>
                  <a:pt x="187" y="100"/>
                </a:moveTo>
                <a:cubicBezTo>
                  <a:pt x="187" y="100"/>
                  <a:pt x="186" y="100"/>
                  <a:pt x="186" y="99"/>
                </a:cubicBezTo>
                <a:cubicBezTo>
                  <a:pt x="181" y="104"/>
                  <a:pt x="179" y="110"/>
                  <a:pt x="179" y="116"/>
                </a:cubicBezTo>
                <a:cubicBezTo>
                  <a:pt x="179" y="118"/>
                  <a:pt x="179" y="120"/>
                  <a:pt x="180" y="121"/>
                </a:cubicBezTo>
                <a:cubicBezTo>
                  <a:pt x="180" y="124"/>
                  <a:pt x="182" y="126"/>
                  <a:pt x="183" y="127"/>
                </a:cubicBezTo>
                <a:cubicBezTo>
                  <a:pt x="184" y="128"/>
                  <a:pt x="186" y="128"/>
                  <a:pt x="187" y="128"/>
                </a:cubicBezTo>
                <a:lnTo>
                  <a:pt x="187" y="100"/>
                </a:lnTo>
                <a:close/>
                <a:moveTo>
                  <a:pt x="147" y="0"/>
                </a:moveTo>
                <a:cubicBezTo>
                  <a:pt x="99" y="0"/>
                  <a:pt x="99" y="0"/>
                  <a:pt x="99" y="0"/>
                </a:cubicBezTo>
                <a:cubicBezTo>
                  <a:pt x="99" y="16"/>
                  <a:pt x="99" y="16"/>
                  <a:pt x="99" y="16"/>
                </a:cubicBezTo>
                <a:cubicBezTo>
                  <a:pt x="147" y="16"/>
                  <a:pt x="147" y="16"/>
                  <a:pt x="147" y="16"/>
                </a:cubicBezTo>
                <a:cubicBezTo>
                  <a:pt x="147" y="0"/>
                  <a:pt x="147" y="0"/>
                  <a:pt x="147" y="0"/>
                </a:cubicBezTo>
                <a:close/>
                <a:moveTo>
                  <a:pt x="99" y="224"/>
                </a:moveTo>
                <a:cubicBezTo>
                  <a:pt x="147" y="224"/>
                  <a:pt x="147" y="224"/>
                  <a:pt x="147" y="224"/>
                </a:cubicBezTo>
                <a:cubicBezTo>
                  <a:pt x="147" y="208"/>
                  <a:pt x="147" y="208"/>
                  <a:pt x="147" y="208"/>
                </a:cubicBezTo>
                <a:cubicBezTo>
                  <a:pt x="99" y="208"/>
                  <a:pt x="99" y="208"/>
                  <a:pt x="99" y="208"/>
                </a:cubicBezTo>
                <a:cubicBezTo>
                  <a:pt x="99" y="224"/>
                  <a:pt x="99" y="224"/>
                  <a:pt x="99" y="224"/>
                </a:cubicBezTo>
                <a:close/>
                <a:moveTo>
                  <a:pt x="147" y="29"/>
                </a:moveTo>
                <a:cubicBezTo>
                  <a:pt x="147" y="106"/>
                  <a:pt x="147" y="106"/>
                  <a:pt x="147" y="106"/>
                </a:cubicBezTo>
                <a:cubicBezTo>
                  <a:pt x="147" y="104"/>
                  <a:pt x="147" y="104"/>
                  <a:pt x="147" y="104"/>
                </a:cubicBezTo>
                <a:cubicBezTo>
                  <a:pt x="137" y="107"/>
                  <a:pt x="137" y="107"/>
                  <a:pt x="137" y="107"/>
                </a:cubicBezTo>
                <a:cubicBezTo>
                  <a:pt x="138" y="118"/>
                  <a:pt x="138" y="118"/>
                  <a:pt x="138" y="118"/>
                </a:cubicBezTo>
                <a:cubicBezTo>
                  <a:pt x="127" y="121"/>
                  <a:pt x="127" y="121"/>
                  <a:pt x="127" y="121"/>
                </a:cubicBezTo>
                <a:cubicBezTo>
                  <a:pt x="127" y="131"/>
                  <a:pt x="127" y="131"/>
                  <a:pt x="127" y="131"/>
                </a:cubicBezTo>
                <a:cubicBezTo>
                  <a:pt x="138" y="128"/>
                  <a:pt x="138" y="128"/>
                  <a:pt x="138" y="128"/>
                </a:cubicBezTo>
                <a:cubicBezTo>
                  <a:pt x="138" y="139"/>
                  <a:pt x="138" y="139"/>
                  <a:pt x="138" y="139"/>
                </a:cubicBezTo>
                <a:cubicBezTo>
                  <a:pt x="147" y="137"/>
                  <a:pt x="147" y="137"/>
                  <a:pt x="147" y="137"/>
                </a:cubicBezTo>
                <a:cubicBezTo>
                  <a:pt x="147" y="194"/>
                  <a:pt x="147" y="194"/>
                  <a:pt x="147" y="194"/>
                </a:cubicBezTo>
                <a:cubicBezTo>
                  <a:pt x="99" y="194"/>
                  <a:pt x="99" y="194"/>
                  <a:pt x="99" y="194"/>
                </a:cubicBezTo>
                <a:cubicBezTo>
                  <a:pt x="99" y="157"/>
                  <a:pt x="99" y="157"/>
                  <a:pt x="99" y="157"/>
                </a:cubicBezTo>
                <a:cubicBezTo>
                  <a:pt x="100" y="157"/>
                  <a:pt x="101" y="157"/>
                  <a:pt x="102" y="156"/>
                </a:cubicBezTo>
                <a:cubicBezTo>
                  <a:pt x="109" y="155"/>
                  <a:pt x="113" y="151"/>
                  <a:pt x="117" y="145"/>
                </a:cubicBezTo>
                <a:cubicBezTo>
                  <a:pt x="120" y="139"/>
                  <a:pt x="121" y="132"/>
                  <a:pt x="119" y="124"/>
                </a:cubicBezTo>
                <a:cubicBezTo>
                  <a:pt x="118" y="120"/>
                  <a:pt x="116" y="117"/>
                  <a:pt x="114" y="115"/>
                </a:cubicBezTo>
                <a:cubicBezTo>
                  <a:pt x="112" y="114"/>
                  <a:pt x="111" y="113"/>
                  <a:pt x="109" y="113"/>
                </a:cubicBezTo>
                <a:cubicBezTo>
                  <a:pt x="108" y="112"/>
                  <a:pt x="105" y="113"/>
                  <a:pt x="103" y="113"/>
                </a:cubicBezTo>
                <a:cubicBezTo>
                  <a:pt x="101" y="114"/>
                  <a:pt x="100" y="114"/>
                  <a:pt x="99" y="115"/>
                </a:cubicBezTo>
                <a:cubicBezTo>
                  <a:pt x="99" y="93"/>
                  <a:pt x="99" y="93"/>
                  <a:pt x="99" y="93"/>
                </a:cubicBezTo>
                <a:cubicBezTo>
                  <a:pt x="100" y="93"/>
                  <a:pt x="100" y="93"/>
                  <a:pt x="100" y="93"/>
                </a:cubicBezTo>
                <a:cubicBezTo>
                  <a:pt x="102" y="93"/>
                  <a:pt x="103" y="93"/>
                  <a:pt x="104" y="94"/>
                </a:cubicBezTo>
                <a:cubicBezTo>
                  <a:pt x="105" y="94"/>
                  <a:pt x="106" y="95"/>
                  <a:pt x="106" y="97"/>
                </a:cubicBezTo>
                <a:cubicBezTo>
                  <a:pt x="106" y="98"/>
                  <a:pt x="106" y="99"/>
                  <a:pt x="105" y="100"/>
                </a:cubicBezTo>
                <a:cubicBezTo>
                  <a:pt x="108" y="99"/>
                  <a:pt x="110" y="98"/>
                  <a:pt x="111" y="97"/>
                </a:cubicBezTo>
                <a:cubicBezTo>
                  <a:pt x="112" y="95"/>
                  <a:pt x="112" y="93"/>
                  <a:pt x="111" y="92"/>
                </a:cubicBezTo>
                <a:cubicBezTo>
                  <a:pt x="111" y="90"/>
                  <a:pt x="110" y="89"/>
                  <a:pt x="107" y="88"/>
                </a:cubicBezTo>
                <a:cubicBezTo>
                  <a:pt x="105" y="87"/>
                  <a:pt x="103" y="87"/>
                  <a:pt x="100" y="88"/>
                </a:cubicBezTo>
                <a:cubicBezTo>
                  <a:pt x="99" y="88"/>
                  <a:pt x="99" y="88"/>
                  <a:pt x="99" y="88"/>
                </a:cubicBezTo>
                <a:cubicBezTo>
                  <a:pt x="99" y="29"/>
                  <a:pt x="99" y="29"/>
                  <a:pt x="99" y="29"/>
                </a:cubicBezTo>
                <a:cubicBezTo>
                  <a:pt x="147" y="29"/>
                  <a:pt x="147" y="29"/>
                  <a:pt x="147" y="29"/>
                </a:cubicBezTo>
                <a:close/>
                <a:moveTo>
                  <a:pt x="99" y="150"/>
                </a:moveTo>
                <a:cubicBezTo>
                  <a:pt x="100" y="150"/>
                  <a:pt x="101" y="150"/>
                  <a:pt x="101" y="150"/>
                </a:cubicBezTo>
                <a:cubicBezTo>
                  <a:pt x="105" y="149"/>
                  <a:pt x="107" y="146"/>
                  <a:pt x="109" y="142"/>
                </a:cubicBezTo>
                <a:cubicBezTo>
                  <a:pt x="110" y="137"/>
                  <a:pt x="111" y="133"/>
                  <a:pt x="110" y="129"/>
                </a:cubicBezTo>
                <a:cubicBezTo>
                  <a:pt x="108" y="123"/>
                  <a:pt x="106" y="120"/>
                  <a:pt x="103" y="121"/>
                </a:cubicBezTo>
                <a:cubicBezTo>
                  <a:pt x="101" y="121"/>
                  <a:pt x="100" y="122"/>
                  <a:pt x="99" y="123"/>
                </a:cubicBezTo>
                <a:lnTo>
                  <a:pt x="99" y="150"/>
                </a:lnTo>
                <a:close/>
                <a:moveTo>
                  <a:pt x="99" y="0"/>
                </a:moveTo>
                <a:cubicBezTo>
                  <a:pt x="23" y="0"/>
                  <a:pt x="23" y="0"/>
                  <a:pt x="23" y="0"/>
                </a:cubicBezTo>
                <a:cubicBezTo>
                  <a:pt x="10" y="0"/>
                  <a:pt x="0" y="10"/>
                  <a:pt x="0" y="23"/>
                </a:cubicBezTo>
                <a:cubicBezTo>
                  <a:pt x="0" y="200"/>
                  <a:pt x="0" y="200"/>
                  <a:pt x="0" y="200"/>
                </a:cubicBezTo>
                <a:cubicBezTo>
                  <a:pt x="0" y="213"/>
                  <a:pt x="10" y="224"/>
                  <a:pt x="23" y="224"/>
                </a:cubicBezTo>
                <a:cubicBezTo>
                  <a:pt x="99" y="224"/>
                  <a:pt x="99" y="224"/>
                  <a:pt x="99" y="224"/>
                </a:cubicBezTo>
                <a:cubicBezTo>
                  <a:pt x="99" y="208"/>
                  <a:pt x="99" y="208"/>
                  <a:pt x="99" y="208"/>
                </a:cubicBezTo>
                <a:cubicBezTo>
                  <a:pt x="37" y="208"/>
                  <a:pt x="37" y="208"/>
                  <a:pt x="37" y="208"/>
                </a:cubicBezTo>
                <a:cubicBezTo>
                  <a:pt x="37" y="208"/>
                  <a:pt x="37" y="208"/>
                  <a:pt x="37" y="208"/>
                </a:cubicBezTo>
                <a:cubicBezTo>
                  <a:pt x="26" y="208"/>
                  <a:pt x="17" y="199"/>
                  <a:pt x="17" y="189"/>
                </a:cubicBezTo>
                <a:cubicBezTo>
                  <a:pt x="17" y="35"/>
                  <a:pt x="17" y="35"/>
                  <a:pt x="17" y="35"/>
                </a:cubicBezTo>
                <a:cubicBezTo>
                  <a:pt x="17" y="24"/>
                  <a:pt x="26" y="16"/>
                  <a:pt x="37" y="16"/>
                </a:cubicBezTo>
                <a:cubicBezTo>
                  <a:pt x="99" y="16"/>
                  <a:pt x="99" y="16"/>
                  <a:pt x="99" y="16"/>
                </a:cubicBezTo>
                <a:cubicBezTo>
                  <a:pt x="99" y="0"/>
                  <a:pt x="99" y="0"/>
                  <a:pt x="99" y="0"/>
                </a:cubicBezTo>
                <a:close/>
                <a:moveTo>
                  <a:pt x="99" y="29"/>
                </a:moveTo>
                <a:cubicBezTo>
                  <a:pt x="99" y="88"/>
                  <a:pt x="99" y="88"/>
                  <a:pt x="99" y="88"/>
                </a:cubicBezTo>
                <a:cubicBezTo>
                  <a:pt x="93" y="89"/>
                  <a:pt x="89" y="93"/>
                  <a:pt x="85" y="97"/>
                </a:cubicBezTo>
                <a:cubicBezTo>
                  <a:pt x="82" y="102"/>
                  <a:pt x="80" y="109"/>
                  <a:pt x="79" y="116"/>
                </a:cubicBezTo>
                <a:cubicBezTo>
                  <a:pt x="78" y="120"/>
                  <a:pt x="78" y="124"/>
                  <a:pt x="79" y="129"/>
                </a:cubicBezTo>
                <a:cubicBezTo>
                  <a:pt x="79" y="134"/>
                  <a:pt x="80" y="138"/>
                  <a:pt x="81" y="142"/>
                </a:cubicBezTo>
                <a:cubicBezTo>
                  <a:pt x="81" y="144"/>
                  <a:pt x="81" y="144"/>
                  <a:pt x="81" y="144"/>
                </a:cubicBezTo>
                <a:cubicBezTo>
                  <a:pt x="82" y="146"/>
                  <a:pt x="82" y="148"/>
                  <a:pt x="83" y="150"/>
                </a:cubicBezTo>
                <a:cubicBezTo>
                  <a:pt x="86" y="156"/>
                  <a:pt x="92" y="158"/>
                  <a:pt x="99" y="157"/>
                </a:cubicBezTo>
                <a:cubicBezTo>
                  <a:pt x="99" y="194"/>
                  <a:pt x="99" y="194"/>
                  <a:pt x="99" y="194"/>
                </a:cubicBezTo>
                <a:cubicBezTo>
                  <a:pt x="46" y="194"/>
                  <a:pt x="46" y="194"/>
                  <a:pt x="46" y="194"/>
                </a:cubicBezTo>
                <a:cubicBezTo>
                  <a:pt x="37" y="194"/>
                  <a:pt x="30" y="187"/>
                  <a:pt x="30" y="179"/>
                </a:cubicBezTo>
                <a:cubicBezTo>
                  <a:pt x="30" y="45"/>
                  <a:pt x="30" y="45"/>
                  <a:pt x="30" y="45"/>
                </a:cubicBezTo>
                <a:cubicBezTo>
                  <a:pt x="30" y="36"/>
                  <a:pt x="37" y="29"/>
                  <a:pt x="46" y="29"/>
                </a:cubicBezTo>
                <a:cubicBezTo>
                  <a:pt x="99" y="29"/>
                  <a:pt x="99" y="29"/>
                  <a:pt x="99" y="29"/>
                </a:cubicBezTo>
                <a:close/>
                <a:moveTo>
                  <a:pt x="99" y="93"/>
                </a:moveTo>
                <a:cubicBezTo>
                  <a:pt x="99" y="115"/>
                  <a:pt x="99" y="115"/>
                  <a:pt x="99" y="115"/>
                </a:cubicBezTo>
                <a:cubicBezTo>
                  <a:pt x="98" y="115"/>
                  <a:pt x="97" y="116"/>
                  <a:pt x="96" y="118"/>
                </a:cubicBezTo>
                <a:cubicBezTo>
                  <a:pt x="94" y="120"/>
                  <a:pt x="93" y="122"/>
                  <a:pt x="94" y="125"/>
                </a:cubicBezTo>
                <a:cubicBezTo>
                  <a:pt x="94" y="127"/>
                  <a:pt x="95" y="128"/>
                  <a:pt x="97" y="129"/>
                </a:cubicBezTo>
                <a:cubicBezTo>
                  <a:pt x="97" y="127"/>
                  <a:pt x="98" y="125"/>
                  <a:pt x="99" y="123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98" y="150"/>
                  <a:pt x="97" y="149"/>
                  <a:pt x="96" y="149"/>
                </a:cubicBezTo>
                <a:cubicBezTo>
                  <a:pt x="95" y="148"/>
                  <a:pt x="94" y="146"/>
                  <a:pt x="93" y="142"/>
                </a:cubicBezTo>
                <a:cubicBezTo>
                  <a:pt x="92" y="140"/>
                  <a:pt x="92" y="137"/>
                  <a:pt x="91" y="133"/>
                </a:cubicBezTo>
                <a:cubicBezTo>
                  <a:pt x="91" y="128"/>
                  <a:pt x="90" y="124"/>
                  <a:pt x="90" y="119"/>
                </a:cubicBezTo>
                <a:cubicBezTo>
                  <a:pt x="90" y="111"/>
                  <a:pt x="91" y="104"/>
                  <a:pt x="93" y="100"/>
                </a:cubicBezTo>
                <a:cubicBezTo>
                  <a:pt x="95" y="97"/>
                  <a:pt x="97" y="94"/>
                  <a:pt x="99" y="93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8" name="Freeform 77"/>
          <p:cNvSpPr>
            <a:spLocks/>
          </p:cNvSpPr>
          <p:nvPr/>
        </p:nvSpPr>
        <p:spPr bwMode="auto">
          <a:xfrm>
            <a:off x="5933463" y="2658353"/>
            <a:ext cx="225974" cy="169062"/>
          </a:xfrm>
          <a:custGeom>
            <a:avLst/>
            <a:gdLst>
              <a:gd name="T0" fmla="*/ 69 w 98"/>
              <a:gd name="T1" fmla="*/ 0 h 74"/>
              <a:gd name="T2" fmla="*/ 49 w 98"/>
              <a:gd name="T3" fmla="*/ 8 h 74"/>
              <a:gd name="T4" fmla="*/ 30 w 98"/>
              <a:gd name="T5" fmla="*/ 0 h 74"/>
              <a:gd name="T6" fmla="*/ 0 w 98"/>
              <a:gd name="T7" fmla="*/ 29 h 74"/>
              <a:gd name="T8" fmla="*/ 51 w 98"/>
              <a:gd name="T9" fmla="*/ 74 h 74"/>
              <a:gd name="T10" fmla="*/ 98 w 98"/>
              <a:gd name="T11" fmla="*/ 29 h 74"/>
              <a:gd name="T12" fmla="*/ 69 w 98"/>
              <a:gd name="T13" fmla="*/ 0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8" h="74">
                <a:moveTo>
                  <a:pt x="69" y="0"/>
                </a:moveTo>
                <a:cubicBezTo>
                  <a:pt x="61" y="0"/>
                  <a:pt x="54" y="3"/>
                  <a:pt x="49" y="8"/>
                </a:cubicBezTo>
                <a:cubicBezTo>
                  <a:pt x="44" y="3"/>
                  <a:pt x="37" y="0"/>
                  <a:pt x="30" y="0"/>
                </a:cubicBezTo>
                <a:cubicBezTo>
                  <a:pt x="13" y="0"/>
                  <a:pt x="0" y="13"/>
                  <a:pt x="0" y="29"/>
                </a:cubicBezTo>
                <a:cubicBezTo>
                  <a:pt x="0" y="47"/>
                  <a:pt x="15" y="74"/>
                  <a:pt x="51" y="74"/>
                </a:cubicBezTo>
                <a:cubicBezTo>
                  <a:pt x="88" y="74"/>
                  <a:pt x="98" y="45"/>
                  <a:pt x="98" y="29"/>
                </a:cubicBezTo>
                <a:cubicBezTo>
                  <a:pt x="98" y="13"/>
                  <a:pt x="85" y="0"/>
                  <a:pt x="69" y="0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9" name="Freeform 78"/>
          <p:cNvSpPr>
            <a:spLocks/>
          </p:cNvSpPr>
          <p:nvPr/>
        </p:nvSpPr>
        <p:spPr bwMode="auto">
          <a:xfrm>
            <a:off x="6033895" y="2614832"/>
            <a:ext cx="61934" cy="76999"/>
          </a:xfrm>
          <a:custGeom>
            <a:avLst/>
            <a:gdLst>
              <a:gd name="T0" fmla="*/ 6 w 27"/>
              <a:gd name="T1" fmla="*/ 34 h 34"/>
              <a:gd name="T2" fmla="*/ 13 w 27"/>
              <a:gd name="T3" fmla="*/ 0 h 34"/>
              <a:gd name="T4" fmla="*/ 27 w 27"/>
              <a:gd name="T5" fmla="*/ 3 h 34"/>
              <a:gd name="T6" fmla="*/ 6 w 27"/>
              <a:gd name="T7" fmla="*/ 34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7" h="34">
                <a:moveTo>
                  <a:pt x="6" y="34"/>
                </a:moveTo>
                <a:cubicBezTo>
                  <a:pt x="0" y="22"/>
                  <a:pt x="4" y="9"/>
                  <a:pt x="13" y="0"/>
                </a:cubicBezTo>
                <a:cubicBezTo>
                  <a:pt x="27" y="3"/>
                  <a:pt x="27" y="3"/>
                  <a:pt x="27" y="3"/>
                </a:cubicBezTo>
                <a:cubicBezTo>
                  <a:pt x="14" y="10"/>
                  <a:pt x="6" y="18"/>
                  <a:pt x="6" y="34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0" name="Freeform 79"/>
          <p:cNvSpPr>
            <a:spLocks noEditPoints="1"/>
          </p:cNvSpPr>
          <p:nvPr/>
        </p:nvSpPr>
        <p:spPr bwMode="auto">
          <a:xfrm>
            <a:off x="5682381" y="4024239"/>
            <a:ext cx="237691" cy="329755"/>
          </a:xfrm>
          <a:custGeom>
            <a:avLst/>
            <a:gdLst>
              <a:gd name="T0" fmla="*/ 87 w 103"/>
              <a:gd name="T1" fmla="*/ 88 h 143"/>
              <a:gd name="T2" fmla="*/ 103 w 103"/>
              <a:gd name="T3" fmla="*/ 112 h 143"/>
              <a:gd name="T4" fmla="*/ 102 w 103"/>
              <a:gd name="T5" fmla="*/ 143 h 143"/>
              <a:gd name="T6" fmla="*/ 87 w 103"/>
              <a:gd name="T7" fmla="*/ 137 h 143"/>
              <a:gd name="T8" fmla="*/ 87 w 103"/>
              <a:gd name="T9" fmla="*/ 134 h 143"/>
              <a:gd name="T10" fmla="*/ 91 w 103"/>
              <a:gd name="T11" fmla="*/ 136 h 143"/>
              <a:gd name="T12" fmla="*/ 100 w 103"/>
              <a:gd name="T13" fmla="*/ 130 h 143"/>
              <a:gd name="T14" fmla="*/ 100 w 103"/>
              <a:gd name="T15" fmla="*/ 113 h 143"/>
              <a:gd name="T16" fmla="*/ 100 w 103"/>
              <a:gd name="T17" fmla="*/ 113 h 143"/>
              <a:gd name="T18" fmla="*/ 99 w 103"/>
              <a:gd name="T19" fmla="*/ 111 h 143"/>
              <a:gd name="T20" fmla="*/ 92 w 103"/>
              <a:gd name="T21" fmla="*/ 110 h 143"/>
              <a:gd name="T22" fmla="*/ 90 w 103"/>
              <a:gd name="T23" fmla="*/ 116 h 143"/>
              <a:gd name="T24" fmla="*/ 87 w 103"/>
              <a:gd name="T25" fmla="*/ 115 h 143"/>
              <a:gd name="T26" fmla="*/ 87 w 103"/>
              <a:gd name="T27" fmla="*/ 88 h 143"/>
              <a:gd name="T28" fmla="*/ 73 w 103"/>
              <a:gd name="T29" fmla="*/ 132 h 143"/>
              <a:gd name="T30" fmla="*/ 32 w 103"/>
              <a:gd name="T31" fmla="*/ 70 h 143"/>
              <a:gd name="T32" fmla="*/ 28 w 103"/>
              <a:gd name="T33" fmla="*/ 68 h 143"/>
              <a:gd name="T34" fmla="*/ 28 w 103"/>
              <a:gd name="T35" fmla="*/ 67 h 143"/>
              <a:gd name="T36" fmla="*/ 28 w 103"/>
              <a:gd name="T37" fmla="*/ 63 h 143"/>
              <a:gd name="T38" fmla="*/ 29 w 103"/>
              <a:gd name="T39" fmla="*/ 65 h 143"/>
              <a:gd name="T40" fmla="*/ 34 w 103"/>
              <a:gd name="T41" fmla="*/ 66 h 143"/>
              <a:gd name="T42" fmla="*/ 41 w 103"/>
              <a:gd name="T43" fmla="*/ 61 h 143"/>
              <a:gd name="T44" fmla="*/ 41 w 103"/>
              <a:gd name="T45" fmla="*/ 61 h 143"/>
              <a:gd name="T46" fmla="*/ 37 w 103"/>
              <a:gd name="T47" fmla="*/ 59 h 143"/>
              <a:gd name="T48" fmla="*/ 28 w 103"/>
              <a:gd name="T49" fmla="*/ 45 h 143"/>
              <a:gd name="T50" fmla="*/ 28 w 103"/>
              <a:gd name="T51" fmla="*/ 26 h 143"/>
              <a:gd name="T52" fmla="*/ 39 w 103"/>
              <a:gd name="T53" fmla="*/ 19 h 143"/>
              <a:gd name="T54" fmla="*/ 44 w 103"/>
              <a:gd name="T55" fmla="*/ 21 h 143"/>
              <a:gd name="T56" fmla="*/ 61 w 103"/>
              <a:gd name="T57" fmla="*/ 46 h 143"/>
              <a:gd name="T58" fmla="*/ 61 w 103"/>
              <a:gd name="T59" fmla="*/ 50 h 143"/>
              <a:gd name="T60" fmla="*/ 87 w 103"/>
              <a:gd name="T61" fmla="*/ 88 h 143"/>
              <a:gd name="T62" fmla="*/ 87 w 103"/>
              <a:gd name="T63" fmla="*/ 115 h 143"/>
              <a:gd name="T64" fmla="*/ 84 w 103"/>
              <a:gd name="T65" fmla="*/ 116 h 143"/>
              <a:gd name="T66" fmla="*/ 82 w 103"/>
              <a:gd name="T67" fmla="*/ 122 h 143"/>
              <a:gd name="T68" fmla="*/ 75 w 103"/>
              <a:gd name="T69" fmla="*/ 121 h 143"/>
              <a:gd name="T70" fmla="*/ 74 w 103"/>
              <a:gd name="T71" fmla="*/ 128 h 143"/>
              <a:gd name="T72" fmla="*/ 75 w 103"/>
              <a:gd name="T73" fmla="*/ 130 h 143"/>
              <a:gd name="T74" fmla="*/ 87 w 103"/>
              <a:gd name="T75" fmla="*/ 134 h 143"/>
              <a:gd name="T76" fmla="*/ 87 w 103"/>
              <a:gd name="T77" fmla="*/ 137 h 143"/>
              <a:gd name="T78" fmla="*/ 73 w 103"/>
              <a:gd name="T79" fmla="*/ 132 h 143"/>
              <a:gd name="T80" fmla="*/ 28 w 103"/>
              <a:gd name="T81" fmla="*/ 4 h 143"/>
              <a:gd name="T82" fmla="*/ 28 w 103"/>
              <a:gd name="T83" fmla="*/ 24 h 143"/>
              <a:gd name="T84" fmla="*/ 36 w 103"/>
              <a:gd name="T85" fmla="*/ 15 h 143"/>
              <a:gd name="T86" fmla="*/ 32 w 103"/>
              <a:gd name="T87" fmla="*/ 8 h 143"/>
              <a:gd name="T88" fmla="*/ 28 w 103"/>
              <a:gd name="T89" fmla="*/ 4 h 143"/>
              <a:gd name="T90" fmla="*/ 28 w 103"/>
              <a:gd name="T91" fmla="*/ 67 h 143"/>
              <a:gd name="T92" fmla="*/ 11 w 103"/>
              <a:gd name="T93" fmla="*/ 43 h 143"/>
              <a:gd name="T94" fmla="*/ 11 w 103"/>
              <a:gd name="T95" fmla="*/ 37 h 143"/>
              <a:gd name="T96" fmla="*/ 5 w 103"/>
              <a:gd name="T97" fmla="*/ 27 h 143"/>
              <a:gd name="T98" fmla="*/ 9 w 103"/>
              <a:gd name="T99" fmla="*/ 4 h 143"/>
              <a:gd name="T100" fmla="*/ 28 w 103"/>
              <a:gd name="T101" fmla="*/ 4 h 143"/>
              <a:gd name="T102" fmla="*/ 28 w 103"/>
              <a:gd name="T103" fmla="*/ 24 h 143"/>
              <a:gd name="T104" fmla="*/ 21 w 103"/>
              <a:gd name="T105" fmla="*/ 31 h 143"/>
              <a:gd name="T106" fmla="*/ 28 w 103"/>
              <a:gd name="T107" fmla="*/ 26 h 143"/>
              <a:gd name="T108" fmla="*/ 28 w 103"/>
              <a:gd name="T109" fmla="*/ 45 h 143"/>
              <a:gd name="T110" fmla="*/ 22 w 103"/>
              <a:gd name="T111" fmla="*/ 37 h 143"/>
              <a:gd name="T112" fmla="*/ 22 w 103"/>
              <a:gd name="T113" fmla="*/ 33 h 143"/>
              <a:gd name="T114" fmla="*/ 15 w 103"/>
              <a:gd name="T115" fmla="*/ 37 h 143"/>
              <a:gd name="T116" fmla="*/ 14 w 103"/>
              <a:gd name="T117" fmla="*/ 43 h 143"/>
              <a:gd name="T118" fmla="*/ 28 w 103"/>
              <a:gd name="T119" fmla="*/ 63 h 143"/>
              <a:gd name="T120" fmla="*/ 28 w 103"/>
              <a:gd name="T121" fmla="*/ 67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03" h="143">
                <a:moveTo>
                  <a:pt x="87" y="88"/>
                </a:moveTo>
                <a:cubicBezTo>
                  <a:pt x="103" y="112"/>
                  <a:pt x="103" y="112"/>
                  <a:pt x="103" y="112"/>
                </a:cubicBezTo>
                <a:cubicBezTo>
                  <a:pt x="102" y="143"/>
                  <a:pt x="102" y="143"/>
                  <a:pt x="102" y="143"/>
                </a:cubicBezTo>
                <a:cubicBezTo>
                  <a:pt x="87" y="137"/>
                  <a:pt x="87" y="137"/>
                  <a:pt x="87" y="137"/>
                </a:cubicBezTo>
                <a:cubicBezTo>
                  <a:pt x="87" y="134"/>
                  <a:pt x="87" y="134"/>
                  <a:pt x="87" y="134"/>
                </a:cubicBezTo>
                <a:cubicBezTo>
                  <a:pt x="91" y="136"/>
                  <a:pt x="91" y="136"/>
                  <a:pt x="91" y="136"/>
                </a:cubicBezTo>
                <a:cubicBezTo>
                  <a:pt x="100" y="130"/>
                  <a:pt x="100" y="130"/>
                  <a:pt x="100" y="130"/>
                </a:cubicBezTo>
                <a:cubicBezTo>
                  <a:pt x="100" y="113"/>
                  <a:pt x="100" y="113"/>
                  <a:pt x="100" y="113"/>
                </a:cubicBezTo>
                <a:cubicBezTo>
                  <a:pt x="100" y="113"/>
                  <a:pt x="100" y="113"/>
                  <a:pt x="100" y="113"/>
                </a:cubicBezTo>
                <a:cubicBezTo>
                  <a:pt x="99" y="111"/>
                  <a:pt x="99" y="111"/>
                  <a:pt x="99" y="111"/>
                </a:cubicBezTo>
                <a:cubicBezTo>
                  <a:pt x="98" y="109"/>
                  <a:pt x="95" y="108"/>
                  <a:pt x="92" y="110"/>
                </a:cubicBezTo>
                <a:cubicBezTo>
                  <a:pt x="90" y="111"/>
                  <a:pt x="89" y="114"/>
                  <a:pt x="90" y="116"/>
                </a:cubicBezTo>
                <a:cubicBezTo>
                  <a:pt x="89" y="115"/>
                  <a:pt x="88" y="115"/>
                  <a:pt x="87" y="115"/>
                </a:cubicBezTo>
                <a:lnTo>
                  <a:pt x="87" y="88"/>
                </a:lnTo>
                <a:close/>
                <a:moveTo>
                  <a:pt x="73" y="132"/>
                </a:moveTo>
                <a:cubicBezTo>
                  <a:pt x="32" y="70"/>
                  <a:pt x="32" y="70"/>
                  <a:pt x="32" y="70"/>
                </a:cubicBezTo>
                <a:cubicBezTo>
                  <a:pt x="30" y="70"/>
                  <a:pt x="29" y="69"/>
                  <a:pt x="28" y="68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3"/>
                  <a:pt x="28" y="63"/>
                  <a:pt x="28" y="63"/>
                </a:cubicBezTo>
                <a:cubicBezTo>
                  <a:pt x="29" y="65"/>
                  <a:pt x="29" y="65"/>
                  <a:pt x="29" y="65"/>
                </a:cubicBezTo>
                <a:cubicBezTo>
                  <a:pt x="30" y="67"/>
                  <a:pt x="33" y="67"/>
                  <a:pt x="34" y="66"/>
                </a:cubicBezTo>
                <a:cubicBezTo>
                  <a:pt x="41" y="61"/>
                  <a:pt x="41" y="61"/>
                  <a:pt x="41" y="61"/>
                </a:cubicBezTo>
                <a:cubicBezTo>
                  <a:pt x="41" y="61"/>
                  <a:pt x="41" y="61"/>
                  <a:pt x="41" y="61"/>
                </a:cubicBezTo>
                <a:cubicBezTo>
                  <a:pt x="40" y="61"/>
                  <a:pt x="38" y="61"/>
                  <a:pt x="37" y="59"/>
                </a:cubicBezTo>
                <a:cubicBezTo>
                  <a:pt x="28" y="45"/>
                  <a:pt x="28" y="45"/>
                  <a:pt x="28" y="45"/>
                </a:cubicBezTo>
                <a:cubicBezTo>
                  <a:pt x="28" y="26"/>
                  <a:pt x="28" y="26"/>
                  <a:pt x="28" y="26"/>
                </a:cubicBezTo>
                <a:cubicBezTo>
                  <a:pt x="39" y="19"/>
                  <a:pt x="39" y="19"/>
                  <a:pt x="39" y="19"/>
                </a:cubicBezTo>
                <a:cubicBezTo>
                  <a:pt x="41" y="18"/>
                  <a:pt x="43" y="19"/>
                  <a:pt x="44" y="21"/>
                </a:cubicBezTo>
                <a:cubicBezTo>
                  <a:pt x="61" y="46"/>
                  <a:pt x="61" y="46"/>
                  <a:pt x="61" y="46"/>
                </a:cubicBezTo>
                <a:cubicBezTo>
                  <a:pt x="62" y="47"/>
                  <a:pt x="62" y="49"/>
                  <a:pt x="61" y="50"/>
                </a:cubicBezTo>
                <a:cubicBezTo>
                  <a:pt x="87" y="88"/>
                  <a:pt x="87" y="88"/>
                  <a:pt x="87" y="88"/>
                </a:cubicBezTo>
                <a:cubicBezTo>
                  <a:pt x="87" y="115"/>
                  <a:pt x="87" y="115"/>
                  <a:pt x="87" y="115"/>
                </a:cubicBezTo>
                <a:cubicBezTo>
                  <a:pt x="86" y="115"/>
                  <a:pt x="85" y="115"/>
                  <a:pt x="84" y="116"/>
                </a:cubicBezTo>
                <a:cubicBezTo>
                  <a:pt x="82" y="117"/>
                  <a:pt x="81" y="120"/>
                  <a:pt x="82" y="122"/>
                </a:cubicBezTo>
                <a:cubicBezTo>
                  <a:pt x="80" y="120"/>
                  <a:pt x="77" y="120"/>
                  <a:pt x="75" y="121"/>
                </a:cubicBezTo>
                <a:cubicBezTo>
                  <a:pt x="73" y="123"/>
                  <a:pt x="72" y="126"/>
                  <a:pt x="74" y="128"/>
                </a:cubicBezTo>
                <a:cubicBezTo>
                  <a:pt x="75" y="130"/>
                  <a:pt x="75" y="130"/>
                  <a:pt x="75" y="130"/>
                </a:cubicBezTo>
                <a:cubicBezTo>
                  <a:pt x="87" y="134"/>
                  <a:pt x="87" y="134"/>
                  <a:pt x="87" y="134"/>
                </a:cubicBezTo>
                <a:cubicBezTo>
                  <a:pt x="87" y="137"/>
                  <a:pt x="87" y="137"/>
                  <a:pt x="87" y="137"/>
                </a:cubicBezTo>
                <a:cubicBezTo>
                  <a:pt x="73" y="132"/>
                  <a:pt x="73" y="132"/>
                  <a:pt x="73" y="132"/>
                </a:cubicBezTo>
                <a:close/>
                <a:moveTo>
                  <a:pt x="28" y="4"/>
                </a:moveTo>
                <a:cubicBezTo>
                  <a:pt x="28" y="24"/>
                  <a:pt x="28" y="24"/>
                  <a:pt x="28" y="24"/>
                </a:cubicBezTo>
                <a:cubicBezTo>
                  <a:pt x="36" y="15"/>
                  <a:pt x="36" y="15"/>
                  <a:pt x="36" y="15"/>
                </a:cubicBezTo>
                <a:cubicBezTo>
                  <a:pt x="32" y="8"/>
                  <a:pt x="32" y="8"/>
                  <a:pt x="32" y="8"/>
                </a:cubicBezTo>
                <a:cubicBezTo>
                  <a:pt x="31" y="7"/>
                  <a:pt x="29" y="5"/>
                  <a:pt x="28" y="4"/>
                </a:cubicBezTo>
                <a:close/>
                <a:moveTo>
                  <a:pt x="28" y="67"/>
                </a:moveTo>
                <a:cubicBezTo>
                  <a:pt x="11" y="43"/>
                  <a:pt x="11" y="43"/>
                  <a:pt x="11" y="43"/>
                </a:cubicBezTo>
                <a:cubicBezTo>
                  <a:pt x="10" y="41"/>
                  <a:pt x="10" y="38"/>
                  <a:pt x="11" y="37"/>
                </a:cubicBezTo>
                <a:cubicBezTo>
                  <a:pt x="5" y="27"/>
                  <a:pt x="5" y="27"/>
                  <a:pt x="5" y="27"/>
                </a:cubicBezTo>
                <a:cubicBezTo>
                  <a:pt x="0" y="19"/>
                  <a:pt x="2" y="9"/>
                  <a:pt x="9" y="4"/>
                </a:cubicBezTo>
                <a:cubicBezTo>
                  <a:pt x="15" y="0"/>
                  <a:pt x="22" y="0"/>
                  <a:pt x="28" y="4"/>
                </a:cubicBezTo>
                <a:cubicBezTo>
                  <a:pt x="28" y="24"/>
                  <a:pt x="28" y="24"/>
                  <a:pt x="28" y="24"/>
                </a:cubicBezTo>
                <a:cubicBezTo>
                  <a:pt x="21" y="31"/>
                  <a:pt x="21" y="31"/>
                  <a:pt x="21" y="31"/>
                </a:cubicBezTo>
                <a:cubicBezTo>
                  <a:pt x="28" y="26"/>
                  <a:pt x="28" y="26"/>
                  <a:pt x="28" y="26"/>
                </a:cubicBezTo>
                <a:cubicBezTo>
                  <a:pt x="28" y="45"/>
                  <a:pt x="28" y="45"/>
                  <a:pt x="28" y="45"/>
                </a:cubicBezTo>
                <a:cubicBezTo>
                  <a:pt x="22" y="37"/>
                  <a:pt x="22" y="37"/>
                  <a:pt x="22" y="37"/>
                </a:cubicBezTo>
                <a:cubicBezTo>
                  <a:pt x="21" y="36"/>
                  <a:pt x="21" y="34"/>
                  <a:pt x="22" y="33"/>
                </a:cubicBezTo>
                <a:cubicBezTo>
                  <a:pt x="15" y="37"/>
                  <a:pt x="15" y="37"/>
                  <a:pt x="15" y="37"/>
                </a:cubicBezTo>
                <a:cubicBezTo>
                  <a:pt x="14" y="39"/>
                  <a:pt x="13" y="41"/>
                  <a:pt x="14" y="43"/>
                </a:cubicBezTo>
                <a:cubicBezTo>
                  <a:pt x="28" y="63"/>
                  <a:pt x="28" y="63"/>
                  <a:pt x="28" y="63"/>
                </a:cubicBezTo>
                <a:lnTo>
                  <a:pt x="28" y="67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1" name="Freeform 80"/>
          <p:cNvSpPr>
            <a:spLocks noEditPoints="1"/>
          </p:cNvSpPr>
          <p:nvPr/>
        </p:nvSpPr>
        <p:spPr bwMode="auto">
          <a:xfrm>
            <a:off x="7508584" y="2333621"/>
            <a:ext cx="297951" cy="326407"/>
          </a:xfrm>
          <a:custGeom>
            <a:avLst/>
            <a:gdLst>
              <a:gd name="T0" fmla="*/ 101 w 130"/>
              <a:gd name="T1" fmla="*/ 65 h 142"/>
              <a:gd name="T2" fmla="*/ 97 w 130"/>
              <a:gd name="T3" fmla="*/ 81 h 142"/>
              <a:gd name="T4" fmla="*/ 97 w 130"/>
              <a:gd name="T5" fmla="*/ 94 h 142"/>
              <a:gd name="T6" fmla="*/ 100 w 130"/>
              <a:gd name="T7" fmla="*/ 95 h 142"/>
              <a:gd name="T8" fmla="*/ 111 w 130"/>
              <a:gd name="T9" fmla="*/ 112 h 142"/>
              <a:gd name="T10" fmla="*/ 97 w 130"/>
              <a:gd name="T11" fmla="*/ 103 h 142"/>
              <a:gd name="T12" fmla="*/ 97 w 130"/>
              <a:gd name="T13" fmla="*/ 28 h 142"/>
              <a:gd name="T14" fmla="*/ 111 w 130"/>
              <a:gd name="T15" fmla="*/ 19 h 142"/>
              <a:gd name="T16" fmla="*/ 100 w 130"/>
              <a:gd name="T17" fmla="*/ 35 h 142"/>
              <a:gd name="T18" fmla="*/ 97 w 130"/>
              <a:gd name="T19" fmla="*/ 36 h 142"/>
              <a:gd name="T20" fmla="*/ 127 w 130"/>
              <a:gd name="T21" fmla="*/ 62 h 142"/>
              <a:gd name="T22" fmla="*/ 108 w 130"/>
              <a:gd name="T23" fmla="*/ 65 h 142"/>
              <a:gd name="T24" fmla="*/ 127 w 130"/>
              <a:gd name="T25" fmla="*/ 69 h 142"/>
              <a:gd name="T26" fmla="*/ 127 w 130"/>
              <a:gd name="T27" fmla="*/ 62 h 142"/>
              <a:gd name="T28" fmla="*/ 67 w 130"/>
              <a:gd name="T29" fmla="*/ 142 h 142"/>
              <a:gd name="T30" fmla="*/ 85 w 130"/>
              <a:gd name="T31" fmla="*/ 95 h 142"/>
              <a:gd name="T32" fmla="*/ 97 w 130"/>
              <a:gd name="T33" fmla="*/ 50 h 142"/>
              <a:gd name="T34" fmla="*/ 65 w 130"/>
              <a:gd name="T35" fmla="*/ 37 h 142"/>
              <a:gd name="T36" fmla="*/ 93 w 130"/>
              <a:gd name="T37" fmla="*/ 65 h 142"/>
              <a:gd name="T38" fmla="*/ 79 w 130"/>
              <a:gd name="T39" fmla="*/ 90 h 142"/>
              <a:gd name="T40" fmla="*/ 78 w 130"/>
              <a:gd name="T41" fmla="*/ 110 h 142"/>
              <a:gd name="T42" fmla="*/ 65 w 130"/>
              <a:gd name="T43" fmla="*/ 142 h 142"/>
              <a:gd name="T44" fmla="*/ 97 w 130"/>
              <a:gd name="T45" fmla="*/ 36 h 142"/>
              <a:gd name="T46" fmla="*/ 95 w 130"/>
              <a:gd name="T47" fmla="*/ 31 h 142"/>
              <a:gd name="T48" fmla="*/ 97 w 130"/>
              <a:gd name="T49" fmla="*/ 94 h 142"/>
              <a:gd name="T50" fmla="*/ 95 w 130"/>
              <a:gd name="T51" fmla="*/ 100 h 142"/>
              <a:gd name="T52" fmla="*/ 97 w 130"/>
              <a:gd name="T53" fmla="*/ 94 h 142"/>
              <a:gd name="T54" fmla="*/ 65 w 130"/>
              <a:gd name="T55" fmla="*/ 0 h 142"/>
              <a:gd name="T56" fmla="*/ 68 w 130"/>
              <a:gd name="T57" fmla="*/ 3 h 142"/>
              <a:gd name="T58" fmla="*/ 65 w 130"/>
              <a:gd name="T59" fmla="*/ 23 h 142"/>
              <a:gd name="T60" fmla="*/ 65 w 130"/>
              <a:gd name="T61" fmla="*/ 23 h 142"/>
              <a:gd name="T62" fmla="*/ 32 w 130"/>
              <a:gd name="T63" fmla="*/ 50 h 142"/>
              <a:gd name="T64" fmla="*/ 45 w 130"/>
              <a:gd name="T65" fmla="*/ 96 h 142"/>
              <a:gd name="T66" fmla="*/ 63 w 130"/>
              <a:gd name="T67" fmla="*/ 142 h 142"/>
              <a:gd name="T68" fmla="*/ 65 w 130"/>
              <a:gd name="T69" fmla="*/ 110 h 142"/>
              <a:gd name="T70" fmla="*/ 52 w 130"/>
              <a:gd name="T71" fmla="*/ 93 h 142"/>
              <a:gd name="T72" fmla="*/ 36 w 130"/>
              <a:gd name="T73" fmla="*/ 65 h 142"/>
              <a:gd name="T74" fmla="*/ 65 w 130"/>
              <a:gd name="T75" fmla="*/ 37 h 142"/>
              <a:gd name="T76" fmla="*/ 65 w 130"/>
              <a:gd name="T77" fmla="*/ 29 h 142"/>
              <a:gd name="T78" fmla="*/ 65 w 130"/>
              <a:gd name="T79" fmla="*/ 0 h 142"/>
              <a:gd name="T80" fmla="*/ 62 w 130"/>
              <a:gd name="T81" fmla="*/ 20 h 142"/>
              <a:gd name="T82" fmla="*/ 65 w 130"/>
              <a:gd name="T83" fmla="*/ 0 h 142"/>
              <a:gd name="T84" fmla="*/ 32 w 130"/>
              <a:gd name="T85" fmla="*/ 94 h 142"/>
              <a:gd name="T86" fmla="*/ 35 w 130"/>
              <a:gd name="T87" fmla="*/ 100 h 142"/>
              <a:gd name="T88" fmla="*/ 32 w 130"/>
              <a:gd name="T89" fmla="*/ 36 h 142"/>
              <a:gd name="T90" fmla="*/ 35 w 130"/>
              <a:gd name="T91" fmla="*/ 31 h 142"/>
              <a:gd name="T92" fmla="*/ 32 w 130"/>
              <a:gd name="T93" fmla="*/ 36 h 142"/>
              <a:gd name="T94" fmla="*/ 29 w 130"/>
              <a:gd name="T95" fmla="*/ 65 h 142"/>
              <a:gd name="T96" fmla="*/ 32 w 130"/>
              <a:gd name="T97" fmla="*/ 50 h 142"/>
              <a:gd name="T98" fmla="*/ 32 w 130"/>
              <a:gd name="T99" fmla="*/ 36 h 142"/>
              <a:gd name="T100" fmla="*/ 30 w 130"/>
              <a:gd name="T101" fmla="*/ 35 h 142"/>
              <a:gd name="T102" fmla="*/ 19 w 130"/>
              <a:gd name="T103" fmla="*/ 19 h 142"/>
              <a:gd name="T104" fmla="*/ 32 w 130"/>
              <a:gd name="T105" fmla="*/ 28 h 142"/>
              <a:gd name="T106" fmla="*/ 32 w 130"/>
              <a:gd name="T107" fmla="*/ 103 h 142"/>
              <a:gd name="T108" fmla="*/ 19 w 130"/>
              <a:gd name="T109" fmla="*/ 112 h 142"/>
              <a:gd name="T110" fmla="*/ 30 w 130"/>
              <a:gd name="T111" fmla="*/ 95 h 142"/>
              <a:gd name="T112" fmla="*/ 32 w 130"/>
              <a:gd name="T113" fmla="*/ 94 h 142"/>
              <a:gd name="T114" fmla="*/ 22 w 130"/>
              <a:gd name="T115" fmla="*/ 65 h 142"/>
              <a:gd name="T116" fmla="*/ 3 w 130"/>
              <a:gd name="T117" fmla="*/ 62 h 142"/>
              <a:gd name="T118" fmla="*/ 3 w 130"/>
              <a:gd name="T119" fmla="*/ 69 h 142"/>
              <a:gd name="T120" fmla="*/ 22 w 130"/>
              <a:gd name="T121" fmla="*/ 65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30" h="142">
                <a:moveTo>
                  <a:pt x="97" y="81"/>
                </a:moveTo>
                <a:cubicBezTo>
                  <a:pt x="100" y="76"/>
                  <a:pt x="101" y="71"/>
                  <a:pt x="101" y="65"/>
                </a:cubicBezTo>
                <a:cubicBezTo>
                  <a:pt x="101" y="60"/>
                  <a:pt x="100" y="55"/>
                  <a:pt x="97" y="50"/>
                </a:cubicBezTo>
                <a:cubicBezTo>
                  <a:pt x="97" y="81"/>
                  <a:pt x="97" y="81"/>
                  <a:pt x="97" y="81"/>
                </a:cubicBezTo>
                <a:close/>
                <a:moveTo>
                  <a:pt x="97" y="103"/>
                </a:moveTo>
                <a:cubicBezTo>
                  <a:pt x="97" y="94"/>
                  <a:pt x="97" y="94"/>
                  <a:pt x="97" y="94"/>
                </a:cubicBezTo>
                <a:cubicBezTo>
                  <a:pt x="98" y="94"/>
                  <a:pt x="99" y="95"/>
                  <a:pt x="100" y="95"/>
                </a:cubicBezTo>
                <a:cubicBezTo>
                  <a:pt x="100" y="95"/>
                  <a:pt x="100" y="95"/>
                  <a:pt x="100" y="95"/>
                </a:cubicBezTo>
                <a:cubicBezTo>
                  <a:pt x="111" y="107"/>
                  <a:pt x="111" y="107"/>
                  <a:pt x="111" y="107"/>
                </a:cubicBezTo>
                <a:cubicBezTo>
                  <a:pt x="113" y="108"/>
                  <a:pt x="113" y="110"/>
                  <a:pt x="111" y="112"/>
                </a:cubicBezTo>
                <a:cubicBezTo>
                  <a:pt x="110" y="113"/>
                  <a:pt x="108" y="113"/>
                  <a:pt x="106" y="112"/>
                </a:cubicBezTo>
                <a:cubicBezTo>
                  <a:pt x="97" y="103"/>
                  <a:pt x="97" y="103"/>
                  <a:pt x="97" y="103"/>
                </a:cubicBezTo>
                <a:close/>
                <a:moveTo>
                  <a:pt x="97" y="36"/>
                </a:moveTo>
                <a:cubicBezTo>
                  <a:pt x="97" y="28"/>
                  <a:pt x="97" y="28"/>
                  <a:pt x="97" y="28"/>
                </a:cubicBezTo>
                <a:cubicBezTo>
                  <a:pt x="106" y="19"/>
                  <a:pt x="106" y="19"/>
                  <a:pt x="106" y="19"/>
                </a:cubicBezTo>
                <a:cubicBezTo>
                  <a:pt x="108" y="18"/>
                  <a:pt x="110" y="18"/>
                  <a:pt x="111" y="19"/>
                </a:cubicBezTo>
                <a:cubicBezTo>
                  <a:pt x="113" y="20"/>
                  <a:pt x="113" y="23"/>
                  <a:pt x="111" y="24"/>
                </a:cubicBezTo>
                <a:cubicBezTo>
                  <a:pt x="100" y="35"/>
                  <a:pt x="100" y="35"/>
                  <a:pt x="100" y="35"/>
                </a:cubicBezTo>
                <a:cubicBezTo>
                  <a:pt x="100" y="35"/>
                  <a:pt x="100" y="35"/>
                  <a:pt x="100" y="35"/>
                </a:cubicBezTo>
                <a:cubicBezTo>
                  <a:pt x="99" y="36"/>
                  <a:pt x="98" y="36"/>
                  <a:pt x="97" y="36"/>
                </a:cubicBezTo>
                <a:close/>
                <a:moveTo>
                  <a:pt x="127" y="62"/>
                </a:moveTo>
                <a:cubicBezTo>
                  <a:pt x="127" y="62"/>
                  <a:pt x="127" y="62"/>
                  <a:pt x="127" y="62"/>
                </a:cubicBezTo>
                <a:cubicBezTo>
                  <a:pt x="111" y="62"/>
                  <a:pt x="111" y="62"/>
                  <a:pt x="111" y="62"/>
                </a:cubicBezTo>
                <a:cubicBezTo>
                  <a:pt x="109" y="62"/>
                  <a:pt x="108" y="64"/>
                  <a:pt x="108" y="65"/>
                </a:cubicBezTo>
                <a:cubicBezTo>
                  <a:pt x="108" y="67"/>
                  <a:pt x="109" y="69"/>
                  <a:pt x="111" y="69"/>
                </a:cubicBezTo>
                <a:cubicBezTo>
                  <a:pt x="127" y="69"/>
                  <a:pt x="127" y="69"/>
                  <a:pt x="127" y="69"/>
                </a:cubicBezTo>
                <a:cubicBezTo>
                  <a:pt x="129" y="69"/>
                  <a:pt x="130" y="67"/>
                  <a:pt x="130" y="65"/>
                </a:cubicBezTo>
                <a:cubicBezTo>
                  <a:pt x="130" y="64"/>
                  <a:pt x="129" y="62"/>
                  <a:pt x="127" y="62"/>
                </a:cubicBezTo>
                <a:close/>
                <a:moveTo>
                  <a:pt x="65" y="142"/>
                </a:moveTo>
                <a:cubicBezTo>
                  <a:pt x="67" y="142"/>
                  <a:pt x="67" y="142"/>
                  <a:pt x="67" y="142"/>
                </a:cubicBezTo>
                <a:cubicBezTo>
                  <a:pt x="77" y="142"/>
                  <a:pt x="85" y="134"/>
                  <a:pt x="85" y="124"/>
                </a:cubicBezTo>
                <a:cubicBezTo>
                  <a:pt x="85" y="95"/>
                  <a:pt x="85" y="95"/>
                  <a:pt x="85" y="95"/>
                </a:cubicBezTo>
                <a:cubicBezTo>
                  <a:pt x="90" y="92"/>
                  <a:pt x="95" y="87"/>
                  <a:pt x="97" y="81"/>
                </a:cubicBezTo>
                <a:cubicBezTo>
                  <a:pt x="97" y="50"/>
                  <a:pt x="97" y="50"/>
                  <a:pt x="97" y="50"/>
                </a:cubicBezTo>
                <a:cubicBezTo>
                  <a:pt x="92" y="38"/>
                  <a:pt x="79" y="29"/>
                  <a:pt x="65" y="29"/>
                </a:cubicBezTo>
                <a:cubicBezTo>
                  <a:pt x="65" y="37"/>
                  <a:pt x="65" y="37"/>
                  <a:pt x="65" y="37"/>
                </a:cubicBezTo>
                <a:cubicBezTo>
                  <a:pt x="73" y="37"/>
                  <a:pt x="80" y="40"/>
                  <a:pt x="85" y="45"/>
                </a:cubicBezTo>
                <a:cubicBezTo>
                  <a:pt x="90" y="50"/>
                  <a:pt x="93" y="57"/>
                  <a:pt x="93" y="65"/>
                </a:cubicBezTo>
                <a:cubicBezTo>
                  <a:pt x="93" y="76"/>
                  <a:pt x="88" y="85"/>
                  <a:pt x="79" y="90"/>
                </a:cubicBezTo>
                <a:cubicBezTo>
                  <a:pt x="79" y="90"/>
                  <a:pt x="79" y="90"/>
                  <a:pt x="79" y="90"/>
                </a:cubicBezTo>
                <a:cubicBezTo>
                  <a:pt x="78" y="91"/>
                  <a:pt x="78" y="92"/>
                  <a:pt x="78" y="93"/>
                </a:cubicBezTo>
                <a:cubicBezTo>
                  <a:pt x="78" y="110"/>
                  <a:pt x="78" y="110"/>
                  <a:pt x="78" y="110"/>
                </a:cubicBezTo>
                <a:cubicBezTo>
                  <a:pt x="65" y="110"/>
                  <a:pt x="65" y="110"/>
                  <a:pt x="65" y="110"/>
                </a:cubicBezTo>
                <a:cubicBezTo>
                  <a:pt x="65" y="142"/>
                  <a:pt x="65" y="142"/>
                  <a:pt x="65" y="142"/>
                </a:cubicBezTo>
                <a:close/>
                <a:moveTo>
                  <a:pt x="97" y="28"/>
                </a:moveTo>
                <a:cubicBezTo>
                  <a:pt x="97" y="36"/>
                  <a:pt x="97" y="36"/>
                  <a:pt x="97" y="36"/>
                </a:cubicBezTo>
                <a:cubicBezTo>
                  <a:pt x="97" y="36"/>
                  <a:pt x="96" y="36"/>
                  <a:pt x="95" y="35"/>
                </a:cubicBezTo>
                <a:cubicBezTo>
                  <a:pt x="94" y="34"/>
                  <a:pt x="94" y="32"/>
                  <a:pt x="95" y="31"/>
                </a:cubicBezTo>
                <a:cubicBezTo>
                  <a:pt x="97" y="28"/>
                  <a:pt x="97" y="28"/>
                  <a:pt x="97" y="28"/>
                </a:cubicBezTo>
                <a:close/>
                <a:moveTo>
                  <a:pt x="97" y="94"/>
                </a:moveTo>
                <a:cubicBezTo>
                  <a:pt x="97" y="103"/>
                  <a:pt x="97" y="103"/>
                  <a:pt x="97" y="103"/>
                </a:cubicBezTo>
                <a:cubicBezTo>
                  <a:pt x="95" y="100"/>
                  <a:pt x="95" y="100"/>
                  <a:pt x="95" y="100"/>
                </a:cubicBezTo>
                <a:cubicBezTo>
                  <a:pt x="94" y="99"/>
                  <a:pt x="94" y="97"/>
                  <a:pt x="95" y="95"/>
                </a:cubicBezTo>
                <a:cubicBezTo>
                  <a:pt x="96" y="95"/>
                  <a:pt x="97" y="94"/>
                  <a:pt x="97" y="94"/>
                </a:cubicBezTo>
                <a:close/>
                <a:moveTo>
                  <a:pt x="65" y="23"/>
                </a:moveTo>
                <a:cubicBezTo>
                  <a:pt x="65" y="0"/>
                  <a:pt x="65" y="0"/>
                  <a:pt x="65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7" y="0"/>
                  <a:pt x="68" y="2"/>
                  <a:pt x="68" y="3"/>
                </a:cubicBezTo>
                <a:cubicBezTo>
                  <a:pt x="68" y="20"/>
                  <a:pt x="68" y="20"/>
                  <a:pt x="68" y="20"/>
                </a:cubicBezTo>
                <a:cubicBezTo>
                  <a:pt x="68" y="21"/>
                  <a:pt x="67" y="23"/>
                  <a:pt x="65" y="23"/>
                </a:cubicBezTo>
                <a:cubicBezTo>
                  <a:pt x="65" y="23"/>
                  <a:pt x="65" y="23"/>
                  <a:pt x="65" y="23"/>
                </a:cubicBezTo>
                <a:cubicBezTo>
                  <a:pt x="65" y="23"/>
                  <a:pt x="65" y="23"/>
                  <a:pt x="65" y="23"/>
                </a:cubicBezTo>
                <a:close/>
                <a:moveTo>
                  <a:pt x="65" y="29"/>
                </a:moveTo>
                <a:cubicBezTo>
                  <a:pt x="50" y="29"/>
                  <a:pt x="38" y="37"/>
                  <a:pt x="32" y="50"/>
                </a:cubicBezTo>
                <a:cubicBezTo>
                  <a:pt x="32" y="81"/>
                  <a:pt x="32" y="81"/>
                  <a:pt x="32" y="81"/>
                </a:cubicBezTo>
                <a:cubicBezTo>
                  <a:pt x="35" y="87"/>
                  <a:pt x="40" y="92"/>
                  <a:pt x="45" y="96"/>
                </a:cubicBezTo>
                <a:cubicBezTo>
                  <a:pt x="45" y="124"/>
                  <a:pt x="45" y="124"/>
                  <a:pt x="45" y="124"/>
                </a:cubicBezTo>
                <a:cubicBezTo>
                  <a:pt x="45" y="134"/>
                  <a:pt x="53" y="142"/>
                  <a:pt x="63" y="142"/>
                </a:cubicBezTo>
                <a:cubicBezTo>
                  <a:pt x="65" y="142"/>
                  <a:pt x="65" y="142"/>
                  <a:pt x="65" y="142"/>
                </a:cubicBezTo>
                <a:cubicBezTo>
                  <a:pt x="65" y="110"/>
                  <a:pt x="65" y="110"/>
                  <a:pt x="65" y="110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2" y="93"/>
                  <a:pt x="52" y="93"/>
                  <a:pt x="52" y="93"/>
                </a:cubicBezTo>
                <a:cubicBezTo>
                  <a:pt x="52" y="92"/>
                  <a:pt x="52" y="91"/>
                  <a:pt x="51" y="90"/>
                </a:cubicBezTo>
                <a:cubicBezTo>
                  <a:pt x="42" y="85"/>
                  <a:pt x="36" y="76"/>
                  <a:pt x="36" y="65"/>
                </a:cubicBezTo>
                <a:cubicBezTo>
                  <a:pt x="36" y="57"/>
                  <a:pt x="39" y="50"/>
                  <a:pt x="44" y="45"/>
                </a:cubicBezTo>
                <a:cubicBezTo>
                  <a:pt x="50" y="40"/>
                  <a:pt x="57" y="37"/>
                  <a:pt x="65" y="37"/>
                </a:cubicBezTo>
                <a:cubicBezTo>
                  <a:pt x="65" y="37"/>
                  <a:pt x="65" y="37"/>
                  <a:pt x="65" y="37"/>
                </a:cubicBezTo>
                <a:cubicBezTo>
                  <a:pt x="65" y="29"/>
                  <a:pt x="65" y="29"/>
                  <a:pt x="65" y="29"/>
                </a:cubicBezTo>
                <a:cubicBezTo>
                  <a:pt x="65" y="29"/>
                  <a:pt x="65" y="29"/>
                  <a:pt x="65" y="29"/>
                </a:cubicBezTo>
                <a:close/>
                <a:moveTo>
                  <a:pt x="65" y="0"/>
                </a:moveTo>
                <a:cubicBezTo>
                  <a:pt x="65" y="23"/>
                  <a:pt x="65" y="23"/>
                  <a:pt x="65" y="23"/>
                </a:cubicBezTo>
                <a:cubicBezTo>
                  <a:pt x="63" y="23"/>
                  <a:pt x="62" y="21"/>
                  <a:pt x="62" y="20"/>
                </a:cubicBezTo>
                <a:cubicBezTo>
                  <a:pt x="62" y="3"/>
                  <a:pt x="62" y="3"/>
                  <a:pt x="62" y="3"/>
                </a:cubicBezTo>
                <a:cubicBezTo>
                  <a:pt x="62" y="2"/>
                  <a:pt x="63" y="0"/>
                  <a:pt x="65" y="0"/>
                </a:cubicBezTo>
                <a:close/>
                <a:moveTo>
                  <a:pt x="32" y="103"/>
                </a:moveTo>
                <a:cubicBezTo>
                  <a:pt x="32" y="94"/>
                  <a:pt x="32" y="94"/>
                  <a:pt x="32" y="94"/>
                </a:cubicBezTo>
                <a:cubicBezTo>
                  <a:pt x="33" y="94"/>
                  <a:pt x="34" y="95"/>
                  <a:pt x="35" y="95"/>
                </a:cubicBezTo>
                <a:cubicBezTo>
                  <a:pt x="36" y="97"/>
                  <a:pt x="36" y="99"/>
                  <a:pt x="35" y="100"/>
                </a:cubicBezTo>
                <a:cubicBezTo>
                  <a:pt x="32" y="103"/>
                  <a:pt x="32" y="103"/>
                  <a:pt x="32" y="103"/>
                </a:cubicBezTo>
                <a:close/>
                <a:moveTo>
                  <a:pt x="32" y="36"/>
                </a:moveTo>
                <a:cubicBezTo>
                  <a:pt x="32" y="28"/>
                  <a:pt x="32" y="28"/>
                  <a:pt x="32" y="28"/>
                </a:cubicBezTo>
                <a:cubicBezTo>
                  <a:pt x="35" y="31"/>
                  <a:pt x="35" y="31"/>
                  <a:pt x="35" y="31"/>
                </a:cubicBezTo>
                <a:cubicBezTo>
                  <a:pt x="36" y="32"/>
                  <a:pt x="36" y="34"/>
                  <a:pt x="35" y="35"/>
                </a:cubicBezTo>
                <a:cubicBezTo>
                  <a:pt x="34" y="36"/>
                  <a:pt x="33" y="36"/>
                  <a:pt x="32" y="36"/>
                </a:cubicBezTo>
                <a:close/>
                <a:moveTo>
                  <a:pt x="32" y="50"/>
                </a:moveTo>
                <a:cubicBezTo>
                  <a:pt x="30" y="54"/>
                  <a:pt x="29" y="60"/>
                  <a:pt x="29" y="65"/>
                </a:cubicBezTo>
                <a:cubicBezTo>
                  <a:pt x="29" y="71"/>
                  <a:pt x="30" y="76"/>
                  <a:pt x="32" y="81"/>
                </a:cubicBezTo>
                <a:cubicBezTo>
                  <a:pt x="32" y="50"/>
                  <a:pt x="32" y="50"/>
                  <a:pt x="32" y="50"/>
                </a:cubicBezTo>
                <a:close/>
                <a:moveTo>
                  <a:pt x="32" y="28"/>
                </a:moveTo>
                <a:cubicBezTo>
                  <a:pt x="32" y="36"/>
                  <a:pt x="32" y="36"/>
                  <a:pt x="32" y="36"/>
                </a:cubicBezTo>
                <a:cubicBezTo>
                  <a:pt x="32" y="36"/>
                  <a:pt x="31" y="36"/>
                  <a:pt x="30" y="35"/>
                </a:cubicBezTo>
                <a:cubicBezTo>
                  <a:pt x="30" y="35"/>
                  <a:pt x="30" y="35"/>
                  <a:pt x="30" y="35"/>
                </a:cubicBezTo>
                <a:cubicBezTo>
                  <a:pt x="19" y="24"/>
                  <a:pt x="19" y="24"/>
                  <a:pt x="19" y="24"/>
                </a:cubicBezTo>
                <a:cubicBezTo>
                  <a:pt x="17" y="23"/>
                  <a:pt x="17" y="20"/>
                  <a:pt x="19" y="19"/>
                </a:cubicBezTo>
                <a:cubicBezTo>
                  <a:pt x="20" y="18"/>
                  <a:pt x="22" y="18"/>
                  <a:pt x="24" y="19"/>
                </a:cubicBezTo>
                <a:cubicBezTo>
                  <a:pt x="32" y="28"/>
                  <a:pt x="32" y="28"/>
                  <a:pt x="32" y="28"/>
                </a:cubicBezTo>
                <a:close/>
                <a:moveTo>
                  <a:pt x="32" y="94"/>
                </a:moveTo>
                <a:cubicBezTo>
                  <a:pt x="32" y="103"/>
                  <a:pt x="32" y="103"/>
                  <a:pt x="32" y="103"/>
                </a:cubicBezTo>
                <a:cubicBezTo>
                  <a:pt x="24" y="112"/>
                  <a:pt x="24" y="112"/>
                  <a:pt x="24" y="112"/>
                </a:cubicBezTo>
                <a:cubicBezTo>
                  <a:pt x="22" y="113"/>
                  <a:pt x="20" y="113"/>
                  <a:pt x="19" y="112"/>
                </a:cubicBezTo>
                <a:cubicBezTo>
                  <a:pt x="17" y="110"/>
                  <a:pt x="17" y="108"/>
                  <a:pt x="19" y="107"/>
                </a:cubicBezTo>
                <a:cubicBezTo>
                  <a:pt x="30" y="95"/>
                  <a:pt x="30" y="95"/>
                  <a:pt x="30" y="95"/>
                </a:cubicBezTo>
                <a:cubicBezTo>
                  <a:pt x="30" y="95"/>
                  <a:pt x="30" y="95"/>
                  <a:pt x="30" y="95"/>
                </a:cubicBezTo>
                <a:cubicBezTo>
                  <a:pt x="31" y="95"/>
                  <a:pt x="32" y="95"/>
                  <a:pt x="32" y="94"/>
                </a:cubicBezTo>
                <a:close/>
                <a:moveTo>
                  <a:pt x="22" y="65"/>
                </a:moveTo>
                <a:cubicBezTo>
                  <a:pt x="22" y="65"/>
                  <a:pt x="22" y="65"/>
                  <a:pt x="22" y="65"/>
                </a:cubicBezTo>
                <a:cubicBezTo>
                  <a:pt x="22" y="64"/>
                  <a:pt x="21" y="62"/>
                  <a:pt x="19" y="62"/>
                </a:cubicBezTo>
                <a:cubicBezTo>
                  <a:pt x="3" y="62"/>
                  <a:pt x="3" y="62"/>
                  <a:pt x="3" y="62"/>
                </a:cubicBezTo>
                <a:cubicBezTo>
                  <a:pt x="1" y="62"/>
                  <a:pt x="0" y="64"/>
                  <a:pt x="0" y="65"/>
                </a:cubicBezTo>
                <a:cubicBezTo>
                  <a:pt x="0" y="67"/>
                  <a:pt x="1" y="69"/>
                  <a:pt x="3" y="69"/>
                </a:cubicBezTo>
                <a:cubicBezTo>
                  <a:pt x="19" y="69"/>
                  <a:pt x="19" y="69"/>
                  <a:pt x="19" y="69"/>
                </a:cubicBezTo>
                <a:cubicBezTo>
                  <a:pt x="21" y="69"/>
                  <a:pt x="22" y="67"/>
                  <a:pt x="22" y="65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2" name="Freeform 81"/>
          <p:cNvSpPr>
            <a:spLocks noEditPoints="1"/>
          </p:cNvSpPr>
          <p:nvPr/>
        </p:nvSpPr>
        <p:spPr bwMode="auto">
          <a:xfrm>
            <a:off x="6018830" y="1895064"/>
            <a:ext cx="450274" cy="647792"/>
          </a:xfrm>
          <a:custGeom>
            <a:avLst/>
            <a:gdLst>
              <a:gd name="T0" fmla="*/ 98 w 196"/>
              <a:gd name="T1" fmla="*/ 5 h 282"/>
              <a:gd name="T2" fmla="*/ 113 w 196"/>
              <a:gd name="T3" fmla="*/ 0 h 282"/>
              <a:gd name="T4" fmla="*/ 155 w 196"/>
              <a:gd name="T5" fmla="*/ 128 h 282"/>
              <a:gd name="T6" fmla="*/ 108 w 196"/>
              <a:gd name="T7" fmla="*/ 143 h 282"/>
              <a:gd name="T8" fmla="*/ 98 w 196"/>
              <a:gd name="T9" fmla="*/ 111 h 282"/>
              <a:gd name="T10" fmla="*/ 98 w 196"/>
              <a:gd name="T11" fmla="*/ 5 h 282"/>
              <a:gd name="T12" fmla="*/ 98 w 196"/>
              <a:gd name="T13" fmla="*/ 222 h 282"/>
              <a:gd name="T14" fmla="*/ 136 w 196"/>
              <a:gd name="T15" fmla="*/ 209 h 282"/>
              <a:gd name="T16" fmla="*/ 107 w 196"/>
              <a:gd name="T17" fmla="*/ 209 h 282"/>
              <a:gd name="T18" fmla="*/ 107 w 196"/>
              <a:gd name="T19" fmla="*/ 192 h 282"/>
              <a:gd name="T20" fmla="*/ 152 w 196"/>
              <a:gd name="T21" fmla="*/ 192 h 282"/>
              <a:gd name="T22" fmla="*/ 189 w 196"/>
              <a:gd name="T23" fmla="*/ 192 h 282"/>
              <a:gd name="T24" fmla="*/ 196 w 196"/>
              <a:gd name="T25" fmla="*/ 192 h 282"/>
              <a:gd name="T26" fmla="*/ 196 w 196"/>
              <a:gd name="T27" fmla="*/ 209 h 282"/>
              <a:gd name="T28" fmla="*/ 180 w 196"/>
              <a:gd name="T29" fmla="*/ 209 h 282"/>
              <a:gd name="T30" fmla="*/ 134 w 196"/>
              <a:gd name="T31" fmla="*/ 247 h 282"/>
              <a:gd name="T32" fmla="*/ 169 w 196"/>
              <a:gd name="T33" fmla="*/ 267 h 282"/>
              <a:gd name="T34" fmla="*/ 169 w 196"/>
              <a:gd name="T35" fmla="*/ 282 h 282"/>
              <a:gd name="T36" fmla="*/ 98 w 196"/>
              <a:gd name="T37" fmla="*/ 282 h 282"/>
              <a:gd name="T38" fmla="*/ 98 w 196"/>
              <a:gd name="T39" fmla="*/ 268 h 282"/>
              <a:gd name="T40" fmla="*/ 111 w 196"/>
              <a:gd name="T41" fmla="*/ 255 h 282"/>
              <a:gd name="T42" fmla="*/ 98 w 196"/>
              <a:gd name="T43" fmla="*/ 242 h 282"/>
              <a:gd name="T44" fmla="*/ 98 w 196"/>
              <a:gd name="T45" fmla="*/ 222 h 282"/>
              <a:gd name="T46" fmla="*/ 67 w 196"/>
              <a:gd name="T47" fmla="*/ 15 h 282"/>
              <a:gd name="T48" fmla="*/ 98 w 196"/>
              <a:gd name="T49" fmla="*/ 5 h 282"/>
              <a:gd name="T50" fmla="*/ 98 w 196"/>
              <a:gd name="T51" fmla="*/ 111 h 282"/>
              <a:gd name="T52" fmla="*/ 92 w 196"/>
              <a:gd name="T53" fmla="*/ 92 h 282"/>
              <a:gd name="T54" fmla="*/ 33 w 196"/>
              <a:gd name="T55" fmla="*/ 157 h 282"/>
              <a:gd name="T56" fmla="*/ 98 w 196"/>
              <a:gd name="T57" fmla="*/ 222 h 282"/>
              <a:gd name="T58" fmla="*/ 98 w 196"/>
              <a:gd name="T59" fmla="*/ 222 h 282"/>
              <a:gd name="T60" fmla="*/ 98 w 196"/>
              <a:gd name="T61" fmla="*/ 242 h 282"/>
              <a:gd name="T62" fmla="*/ 85 w 196"/>
              <a:gd name="T63" fmla="*/ 255 h 282"/>
              <a:gd name="T64" fmla="*/ 98 w 196"/>
              <a:gd name="T65" fmla="*/ 268 h 282"/>
              <a:gd name="T66" fmla="*/ 98 w 196"/>
              <a:gd name="T67" fmla="*/ 282 h 282"/>
              <a:gd name="T68" fmla="*/ 27 w 196"/>
              <a:gd name="T69" fmla="*/ 282 h 282"/>
              <a:gd name="T70" fmla="*/ 27 w 196"/>
              <a:gd name="T71" fmla="*/ 267 h 282"/>
              <a:gd name="T72" fmla="*/ 61 w 196"/>
              <a:gd name="T73" fmla="*/ 247 h 282"/>
              <a:gd name="T74" fmla="*/ 0 w 196"/>
              <a:gd name="T75" fmla="*/ 157 h 282"/>
              <a:gd name="T76" fmla="*/ 82 w 196"/>
              <a:gd name="T77" fmla="*/ 61 h 282"/>
              <a:gd name="T78" fmla="*/ 67 w 196"/>
              <a:gd name="T79" fmla="*/ 15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96" h="282">
                <a:moveTo>
                  <a:pt x="98" y="5"/>
                </a:moveTo>
                <a:cubicBezTo>
                  <a:pt x="113" y="0"/>
                  <a:pt x="113" y="0"/>
                  <a:pt x="113" y="0"/>
                </a:cubicBezTo>
                <a:cubicBezTo>
                  <a:pt x="155" y="128"/>
                  <a:pt x="155" y="128"/>
                  <a:pt x="155" y="128"/>
                </a:cubicBezTo>
                <a:cubicBezTo>
                  <a:pt x="108" y="143"/>
                  <a:pt x="108" y="143"/>
                  <a:pt x="108" y="143"/>
                </a:cubicBezTo>
                <a:cubicBezTo>
                  <a:pt x="98" y="111"/>
                  <a:pt x="98" y="111"/>
                  <a:pt x="98" y="111"/>
                </a:cubicBezTo>
                <a:cubicBezTo>
                  <a:pt x="98" y="5"/>
                  <a:pt x="98" y="5"/>
                  <a:pt x="98" y="5"/>
                </a:cubicBezTo>
                <a:close/>
                <a:moveTo>
                  <a:pt x="98" y="222"/>
                </a:moveTo>
                <a:cubicBezTo>
                  <a:pt x="112" y="222"/>
                  <a:pt x="125" y="217"/>
                  <a:pt x="136" y="209"/>
                </a:cubicBezTo>
                <a:cubicBezTo>
                  <a:pt x="107" y="209"/>
                  <a:pt x="107" y="209"/>
                  <a:pt x="107" y="209"/>
                </a:cubicBezTo>
                <a:cubicBezTo>
                  <a:pt x="107" y="192"/>
                  <a:pt x="107" y="192"/>
                  <a:pt x="107" y="192"/>
                </a:cubicBezTo>
                <a:cubicBezTo>
                  <a:pt x="152" y="192"/>
                  <a:pt x="152" y="192"/>
                  <a:pt x="152" y="192"/>
                </a:cubicBezTo>
                <a:cubicBezTo>
                  <a:pt x="189" y="192"/>
                  <a:pt x="189" y="192"/>
                  <a:pt x="189" y="192"/>
                </a:cubicBezTo>
                <a:cubicBezTo>
                  <a:pt x="196" y="192"/>
                  <a:pt x="196" y="192"/>
                  <a:pt x="196" y="192"/>
                </a:cubicBezTo>
                <a:cubicBezTo>
                  <a:pt x="196" y="209"/>
                  <a:pt x="196" y="209"/>
                  <a:pt x="196" y="209"/>
                </a:cubicBezTo>
                <a:cubicBezTo>
                  <a:pt x="180" y="209"/>
                  <a:pt x="180" y="209"/>
                  <a:pt x="180" y="209"/>
                </a:cubicBezTo>
                <a:cubicBezTo>
                  <a:pt x="169" y="226"/>
                  <a:pt x="153" y="239"/>
                  <a:pt x="134" y="247"/>
                </a:cubicBezTo>
                <a:cubicBezTo>
                  <a:pt x="154" y="251"/>
                  <a:pt x="169" y="257"/>
                  <a:pt x="169" y="267"/>
                </a:cubicBezTo>
                <a:cubicBezTo>
                  <a:pt x="169" y="282"/>
                  <a:pt x="169" y="282"/>
                  <a:pt x="169" y="282"/>
                </a:cubicBezTo>
                <a:cubicBezTo>
                  <a:pt x="98" y="282"/>
                  <a:pt x="98" y="282"/>
                  <a:pt x="98" y="282"/>
                </a:cubicBezTo>
                <a:cubicBezTo>
                  <a:pt x="98" y="268"/>
                  <a:pt x="98" y="268"/>
                  <a:pt x="98" y="268"/>
                </a:cubicBezTo>
                <a:cubicBezTo>
                  <a:pt x="105" y="268"/>
                  <a:pt x="111" y="262"/>
                  <a:pt x="111" y="255"/>
                </a:cubicBezTo>
                <a:cubicBezTo>
                  <a:pt x="111" y="248"/>
                  <a:pt x="105" y="242"/>
                  <a:pt x="98" y="242"/>
                </a:cubicBezTo>
                <a:lnTo>
                  <a:pt x="98" y="222"/>
                </a:lnTo>
                <a:close/>
                <a:moveTo>
                  <a:pt x="67" y="15"/>
                </a:moveTo>
                <a:cubicBezTo>
                  <a:pt x="98" y="5"/>
                  <a:pt x="98" y="5"/>
                  <a:pt x="98" y="5"/>
                </a:cubicBezTo>
                <a:cubicBezTo>
                  <a:pt x="98" y="111"/>
                  <a:pt x="98" y="111"/>
                  <a:pt x="98" y="111"/>
                </a:cubicBezTo>
                <a:cubicBezTo>
                  <a:pt x="92" y="92"/>
                  <a:pt x="92" y="92"/>
                  <a:pt x="92" y="92"/>
                </a:cubicBezTo>
                <a:cubicBezTo>
                  <a:pt x="59" y="95"/>
                  <a:pt x="33" y="123"/>
                  <a:pt x="33" y="157"/>
                </a:cubicBezTo>
                <a:cubicBezTo>
                  <a:pt x="33" y="193"/>
                  <a:pt x="62" y="222"/>
                  <a:pt x="98" y="22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98" y="242"/>
                  <a:pt x="98" y="242"/>
                  <a:pt x="98" y="242"/>
                </a:cubicBezTo>
                <a:cubicBezTo>
                  <a:pt x="91" y="242"/>
                  <a:pt x="85" y="248"/>
                  <a:pt x="85" y="255"/>
                </a:cubicBezTo>
                <a:cubicBezTo>
                  <a:pt x="85" y="262"/>
                  <a:pt x="91" y="268"/>
                  <a:pt x="98" y="268"/>
                </a:cubicBezTo>
                <a:cubicBezTo>
                  <a:pt x="98" y="282"/>
                  <a:pt x="98" y="282"/>
                  <a:pt x="98" y="282"/>
                </a:cubicBezTo>
                <a:cubicBezTo>
                  <a:pt x="27" y="282"/>
                  <a:pt x="27" y="282"/>
                  <a:pt x="27" y="282"/>
                </a:cubicBezTo>
                <a:cubicBezTo>
                  <a:pt x="27" y="267"/>
                  <a:pt x="27" y="267"/>
                  <a:pt x="27" y="267"/>
                </a:cubicBezTo>
                <a:cubicBezTo>
                  <a:pt x="27" y="257"/>
                  <a:pt x="41" y="251"/>
                  <a:pt x="61" y="247"/>
                </a:cubicBezTo>
                <a:cubicBezTo>
                  <a:pt x="26" y="233"/>
                  <a:pt x="0" y="198"/>
                  <a:pt x="0" y="157"/>
                </a:cubicBezTo>
                <a:cubicBezTo>
                  <a:pt x="0" y="108"/>
                  <a:pt x="36" y="68"/>
                  <a:pt x="82" y="61"/>
                </a:cubicBezTo>
                <a:lnTo>
                  <a:pt x="67" y="15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3" name="Freeform 82"/>
          <p:cNvSpPr>
            <a:spLocks noEditPoints="1"/>
          </p:cNvSpPr>
          <p:nvPr/>
        </p:nvSpPr>
        <p:spPr bwMode="auto">
          <a:xfrm>
            <a:off x="5858138" y="1803001"/>
            <a:ext cx="259452" cy="229322"/>
          </a:xfrm>
          <a:custGeom>
            <a:avLst/>
            <a:gdLst>
              <a:gd name="T0" fmla="*/ 103 w 113"/>
              <a:gd name="T1" fmla="*/ 31 h 100"/>
              <a:gd name="T2" fmla="*/ 57 w 113"/>
              <a:gd name="T3" fmla="*/ 0 h 100"/>
              <a:gd name="T4" fmla="*/ 57 w 113"/>
              <a:gd name="T5" fmla="*/ 9 h 100"/>
              <a:gd name="T6" fmla="*/ 95 w 113"/>
              <a:gd name="T7" fmla="*/ 35 h 100"/>
              <a:gd name="T8" fmla="*/ 72 w 113"/>
              <a:gd name="T9" fmla="*/ 88 h 100"/>
              <a:gd name="T10" fmla="*/ 57 w 113"/>
              <a:gd name="T11" fmla="*/ 91 h 100"/>
              <a:gd name="T12" fmla="*/ 57 w 113"/>
              <a:gd name="T13" fmla="*/ 100 h 100"/>
              <a:gd name="T14" fmla="*/ 75 w 113"/>
              <a:gd name="T15" fmla="*/ 96 h 100"/>
              <a:gd name="T16" fmla="*/ 103 w 113"/>
              <a:gd name="T17" fmla="*/ 31 h 100"/>
              <a:gd name="T18" fmla="*/ 57 w 113"/>
              <a:gd name="T19" fmla="*/ 0 h 100"/>
              <a:gd name="T20" fmla="*/ 38 w 113"/>
              <a:gd name="T21" fmla="*/ 4 h 100"/>
              <a:gd name="T22" fmla="*/ 11 w 113"/>
              <a:gd name="T23" fmla="*/ 68 h 100"/>
              <a:gd name="T24" fmla="*/ 57 w 113"/>
              <a:gd name="T25" fmla="*/ 100 h 100"/>
              <a:gd name="T26" fmla="*/ 57 w 113"/>
              <a:gd name="T27" fmla="*/ 91 h 100"/>
              <a:gd name="T28" fmla="*/ 19 w 113"/>
              <a:gd name="T29" fmla="*/ 65 h 100"/>
              <a:gd name="T30" fmla="*/ 19 w 113"/>
              <a:gd name="T31" fmla="*/ 65 h 100"/>
              <a:gd name="T32" fmla="*/ 42 w 113"/>
              <a:gd name="T33" fmla="*/ 12 h 100"/>
              <a:gd name="T34" fmla="*/ 57 w 113"/>
              <a:gd name="T35" fmla="*/ 9 h 100"/>
              <a:gd name="T36" fmla="*/ 57 w 113"/>
              <a:gd name="T37" fmla="*/ 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13" h="100">
                <a:moveTo>
                  <a:pt x="103" y="31"/>
                </a:moveTo>
                <a:cubicBezTo>
                  <a:pt x="95" y="12"/>
                  <a:pt x="77" y="0"/>
                  <a:pt x="57" y="0"/>
                </a:cubicBezTo>
                <a:cubicBezTo>
                  <a:pt x="57" y="9"/>
                  <a:pt x="57" y="9"/>
                  <a:pt x="57" y="9"/>
                </a:cubicBezTo>
                <a:cubicBezTo>
                  <a:pt x="73" y="9"/>
                  <a:pt x="88" y="19"/>
                  <a:pt x="95" y="35"/>
                </a:cubicBezTo>
                <a:cubicBezTo>
                  <a:pt x="103" y="56"/>
                  <a:pt x="93" y="79"/>
                  <a:pt x="72" y="88"/>
                </a:cubicBezTo>
                <a:cubicBezTo>
                  <a:pt x="67" y="90"/>
                  <a:pt x="62" y="91"/>
                  <a:pt x="57" y="91"/>
                </a:cubicBezTo>
                <a:cubicBezTo>
                  <a:pt x="57" y="100"/>
                  <a:pt x="57" y="100"/>
                  <a:pt x="57" y="100"/>
                </a:cubicBezTo>
                <a:cubicBezTo>
                  <a:pt x="63" y="100"/>
                  <a:pt x="69" y="99"/>
                  <a:pt x="75" y="96"/>
                </a:cubicBezTo>
                <a:cubicBezTo>
                  <a:pt x="101" y="86"/>
                  <a:pt x="113" y="57"/>
                  <a:pt x="103" y="31"/>
                </a:cubicBezTo>
                <a:close/>
                <a:moveTo>
                  <a:pt x="57" y="0"/>
                </a:moveTo>
                <a:cubicBezTo>
                  <a:pt x="51" y="0"/>
                  <a:pt x="44" y="1"/>
                  <a:pt x="38" y="4"/>
                </a:cubicBezTo>
                <a:cubicBezTo>
                  <a:pt x="13" y="14"/>
                  <a:pt x="0" y="43"/>
                  <a:pt x="11" y="68"/>
                </a:cubicBezTo>
                <a:cubicBezTo>
                  <a:pt x="18" y="88"/>
                  <a:pt x="37" y="100"/>
                  <a:pt x="57" y="100"/>
                </a:cubicBezTo>
                <a:cubicBezTo>
                  <a:pt x="57" y="91"/>
                  <a:pt x="57" y="91"/>
                  <a:pt x="57" y="91"/>
                </a:cubicBezTo>
                <a:cubicBezTo>
                  <a:pt x="41" y="90"/>
                  <a:pt x="26" y="81"/>
                  <a:pt x="19" y="65"/>
                </a:cubicBezTo>
                <a:cubicBezTo>
                  <a:pt x="19" y="65"/>
                  <a:pt x="19" y="65"/>
                  <a:pt x="19" y="65"/>
                </a:cubicBezTo>
                <a:cubicBezTo>
                  <a:pt x="11" y="44"/>
                  <a:pt x="21" y="21"/>
                  <a:pt x="42" y="12"/>
                </a:cubicBezTo>
                <a:cubicBezTo>
                  <a:pt x="47" y="10"/>
                  <a:pt x="52" y="9"/>
                  <a:pt x="57" y="9"/>
                </a:cubicBezTo>
                <a:lnTo>
                  <a:pt x="57" y="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4" name="Freeform 83"/>
          <p:cNvSpPr>
            <a:spLocks/>
          </p:cNvSpPr>
          <p:nvPr/>
        </p:nvSpPr>
        <p:spPr bwMode="auto">
          <a:xfrm>
            <a:off x="5784487" y="1940259"/>
            <a:ext cx="113824" cy="71977"/>
          </a:xfrm>
          <a:custGeom>
            <a:avLst/>
            <a:gdLst>
              <a:gd name="T0" fmla="*/ 7 w 68"/>
              <a:gd name="T1" fmla="*/ 43 h 43"/>
              <a:gd name="T2" fmla="*/ 0 w 68"/>
              <a:gd name="T3" fmla="*/ 25 h 43"/>
              <a:gd name="T4" fmla="*/ 62 w 68"/>
              <a:gd name="T5" fmla="*/ 0 h 43"/>
              <a:gd name="T6" fmla="*/ 68 w 68"/>
              <a:gd name="T7" fmla="*/ 18 h 43"/>
              <a:gd name="T8" fmla="*/ 7 w 68"/>
              <a:gd name="T9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8" h="43">
                <a:moveTo>
                  <a:pt x="7" y="43"/>
                </a:moveTo>
                <a:lnTo>
                  <a:pt x="0" y="25"/>
                </a:lnTo>
                <a:lnTo>
                  <a:pt x="62" y="0"/>
                </a:lnTo>
                <a:lnTo>
                  <a:pt x="68" y="18"/>
                </a:lnTo>
                <a:lnTo>
                  <a:pt x="7" y="43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5" name="Freeform 84"/>
          <p:cNvSpPr>
            <a:spLocks/>
          </p:cNvSpPr>
          <p:nvPr/>
        </p:nvSpPr>
        <p:spPr bwMode="auto">
          <a:xfrm>
            <a:off x="5712510" y="1950302"/>
            <a:ext cx="153997" cy="93737"/>
          </a:xfrm>
          <a:custGeom>
            <a:avLst/>
            <a:gdLst>
              <a:gd name="T0" fmla="*/ 16 w 67"/>
              <a:gd name="T1" fmla="*/ 39 h 41"/>
              <a:gd name="T2" fmla="*/ 2 w 67"/>
              <a:gd name="T3" fmla="*/ 33 h 41"/>
              <a:gd name="T4" fmla="*/ 8 w 67"/>
              <a:gd name="T5" fmla="*/ 19 h 41"/>
              <a:gd name="T6" fmla="*/ 50 w 67"/>
              <a:gd name="T7" fmla="*/ 2 h 41"/>
              <a:gd name="T8" fmla="*/ 64 w 67"/>
              <a:gd name="T9" fmla="*/ 8 h 41"/>
              <a:gd name="T10" fmla="*/ 58 w 67"/>
              <a:gd name="T11" fmla="*/ 22 h 41"/>
              <a:gd name="T12" fmla="*/ 16 w 67"/>
              <a:gd name="T13" fmla="*/ 39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7" h="41">
                <a:moveTo>
                  <a:pt x="16" y="39"/>
                </a:moveTo>
                <a:cubicBezTo>
                  <a:pt x="10" y="41"/>
                  <a:pt x="4" y="39"/>
                  <a:pt x="2" y="33"/>
                </a:cubicBezTo>
                <a:cubicBezTo>
                  <a:pt x="0" y="28"/>
                  <a:pt x="2" y="21"/>
                  <a:pt x="8" y="19"/>
                </a:cubicBezTo>
                <a:cubicBezTo>
                  <a:pt x="50" y="2"/>
                  <a:pt x="50" y="2"/>
                  <a:pt x="50" y="2"/>
                </a:cubicBezTo>
                <a:cubicBezTo>
                  <a:pt x="56" y="0"/>
                  <a:pt x="62" y="3"/>
                  <a:pt x="64" y="8"/>
                </a:cubicBezTo>
                <a:cubicBezTo>
                  <a:pt x="67" y="14"/>
                  <a:pt x="64" y="20"/>
                  <a:pt x="58" y="22"/>
                </a:cubicBezTo>
                <a:lnTo>
                  <a:pt x="16" y="39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6" name="Freeform 85"/>
          <p:cNvSpPr>
            <a:spLocks noEditPoints="1"/>
          </p:cNvSpPr>
          <p:nvPr/>
        </p:nvSpPr>
        <p:spPr bwMode="auto">
          <a:xfrm>
            <a:off x="5623794" y="3172235"/>
            <a:ext cx="470361" cy="167388"/>
          </a:xfrm>
          <a:custGeom>
            <a:avLst/>
            <a:gdLst>
              <a:gd name="T0" fmla="*/ 142 w 205"/>
              <a:gd name="T1" fmla="*/ 5 h 73"/>
              <a:gd name="T2" fmla="*/ 157 w 205"/>
              <a:gd name="T3" fmla="*/ 2 h 73"/>
              <a:gd name="T4" fmla="*/ 164 w 205"/>
              <a:gd name="T5" fmla="*/ 5 h 73"/>
              <a:gd name="T6" fmla="*/ 179 w 205"/>
              <a:gd name="T7" fmla="*/ 2 h 73"/>
              <a:gd name="T8" fmla="*/ 202 w 205"/>
              <a:gd name="T9" fmla="*/ 18 h 73"/>
              <a:gd name="T10" fmla="*/ 187 w 205"/>
              <a:gd name="T11" fmla="*/ 42 h 73"/>
              <a:gd name="T12" fmla="*/ 177 w 205"/>
              <a:gd name="T13" fmla="*/ 43 h 73"/>
              <a:gd name="T14" fmla="*/ 166 w 205"/>
              <a:gd name="T15" fmla="*/ 18 h 73"/>
              <a:gd name="T16" fmla="*/ 172 w 205"/>
              <a:gd name="T17" fmla="*/ 45 h 73"/>
              <a:gd name="T18" fmla="*/ 167 w 205"/>
              <a:gd name="T19" fmla="*/ 50 h 73"/>
              <a:gd name="T20" fmla="*/ 142 w 205"/>
              <a:gd name="T21" fmla="*/ 55 h 73"/>
              <a:gd name="T22" fmla="*/ 142 w 205"/>
              <a:gd name="T23" fmla="*/ 20 h 73"/>
              <a:gd name="T24" fmla="*/ 158 w 205"/>
              <a:gd name="T25" fmla="*/ 17 h 73"/>
              <a:gd name="T26" fmla="*/ 163 w 205"/>
              <a:gd name="T27" fmla="*/ 19 h 73"/>
              <a:gd name="T28" fmla="*/ 161 w 205"/>
              <a:gd name="T29" fmla="*/ 9 h 73"/>
              <a:gd name="T30" fmla="*/ 155 w 205"/>
              <a:gd name="T31" fmla="*/ 5 h 73"/>
              <a:gd name="T32" fmla="*/ 142 w 205"/>
              <a:gd name="T33" fmla="*/ 8 h 73"/>
              <a:gd name="T34" fmla="*/ 142 w 205"/>
              <a:gd name="T35" fmla="*/ 5 h 73"/>
              <a:gd name="T36" fmla="*/ 28 w 205"/>
              <a:gd name="T37" fmla="*/ 30 h 73"/>
              <a:gd name="T38" fmla="*/ 116 w 205"/>
              <a:gd name="T39" fmla="*/ 13 h 73"/>
              <a:gd name="T40" fmla="*/ 121 w 205"/>
              <a:gd name="T41" fmla="*/ 9 h 73"/>
              <a:gd name="T42" fmla="*/ 142 w 205"/>
              <a:gd name="T43" fmla="*/ 5 h 73"/>
              <a:gd name="T44" fmla="*/ 142 w 205"/>
              <a:gd name="T45" fmla="*/ 8 h 73"/>
              <a:gd name="T46" fmla="*/ 124 w 205"/>
              <a:gd name="T47" fmla="*/ 11 h 73"/>
              <a:gd name="T48" fmla="*/ 120 w 205"/>
              <a:gd name="T49" fmla="*/ 17 h 73"/>
              <a:gd name="T50" fmla="*/ 122 w 205"/>
              <a:gd name="T51" fmla="*/ 28 h 73"/>
              <a:gd name="T52" fmla="*/ 122 w 205"/>
              <a:gd name="T53" fmla="*/ 28 h 73"/>
              <a:gd name="T54" fmla="*/ 126 w 205"/>
              <a:gd name="T55" fmla="*/ 24 h 73"/>
              <a:gd name="T56" fmla="*/ 142 w 205"/>
              <a:gd name="T57" fmla="*/ 20 h 73"/>
              <a:gd name="T58" fmla="*/ 142 w 205"/>
              <a:gd name="T59" fmla="*/ 55 h 73"/>
              <a:gd name="T60" fmla="*/ 130 w 205"/>
              <a:gd name="T61" fmla="*/ 57 h 73"/>
              <a:gd name="T62" fmla="*/ 125 w 205"/>
              <a:gd name="T63" fmla="*/ 56 h 73"/>
              <a:gd name="T64" fmla="*/ 35 w 205"/>
              <a:gd name="T65" fmla="*/ 73 h 73"/>
              <a:gd name="T66" fmla="*/ 28 w 205"/>
              <a:gd name="T67" fmla="*/ 70 h 73"/>
              <a:gd name="T68" fmla="*/ 28 w 205"/>
              <a:gd name="T69" fmla="*/ 67 h 73"/>
              <a:gd name="T70" fmla="*/ 35 w 205"/>
              <a:gd name="T71" fmla="*/ 70 h 73"/>
              <a:gd name="T72" fmla="*/ 35 w 205"/>
              <a:gd name="T73" fmla="*/ 70 h 73"/>
              <a:gd name="T74" fmla="*/ 37 w 205"/>
              <a:gd name="T75" fmla="*/ 70 h 73"/>
              <a:gd name="T76" fmla="*/ 42 w 205"/>
              <a:gd name="T77" fmla="*/ 62 h 73"/>
              <a:gd name="T78" fmla="*/ 36 w 205"/>
              <a:gd name="T79" fmla="*/ 57 h 73"/>
              <a:gd name="T80" fmla="*/ 40 w 205"/>
              <a:gd name="T81" fmla="*/ 50 h 73"/>
              <a:gd name="T82" fmla="*/ 34 w 205"/>
              <a:gd name="T83" fmla="*/ 45 h 73"/>
              <a:gd name="T84" fmla="*/ 37 w 205"/>
              <a:gd name="T85" fmla="*/ 38 h 73"/>
              <a:gd name="T86" fmla="*/ 30 w 205"/>
              <a:gd name="T87" fmla="*/ 33 h 73"/>
              <a:gd name="T88" fmla="*/ 28 w 205"/>
              <a:gd name="T89" fmla="*/ 33 h 73"/>
              <a:gd name="T90" fmla="*/ 28 w 205"/>
              <a:gd name="T91" fmla="*/ 34 h 73"/>
              <a:gd name="T92" fmla="*/ 28 w 205"/>
              <a:gd name="T93" fmla="*/ 30 h 73"/>
              <a:gd name="T94" fmla="*/ 26 w 205"/>
              <a:gd name="T95" fmla="*/ 31 h 73"/>
              <a:gd name="T96" fmla="*/ 28 w 205"/>
              <a:gd name="T97" fmla="*/ 30 h 73"/>
              <a:gd name="T98" fmla="*/ 28 w 205"/>
              <a:gd name="T99" fmla="*/ 34 h 73"/>
              <a:gd name="T100" fmla="*/ 13 w 205"/>
              <a:gd name="T101" fmla="*/ 49 h 73"/>
              <a:gd name="T102" fmla="*/ 15 w 205"/>
              <a:gd name="T103" fmla="*/ 62 h 73"/>
              <a:gd name="T104" fmla="*/ 28 w 205"/>
              <a:gd name="T105" fmla="*/ 67 h 73"/>
              <a:gd name="T106" fmla="*/ 28 w 205"/>
              <a:gd name="T107" fmla="*/ 70 h 73"/>
              <a:gd name="T108" fmla="*/ 0 w 205"/>
              <a:gd name="T109" fmla="*/ 58 h 73"/>
              <a:gd name="T110" fmla="*/ 26 w 205"/>
              <a:gd name="T111" fmla="*/ 31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05" h="73">
                <a:moveTo>
                  <a:pt x="142" y="5"/>
                </a:moveTo>
                <a:cubicBezTo>
                  <a:pt x="157" y="2"/>
                  <a:pt x="157" y="2"/>
                  <a:pt x="157" y="2"/>
                </a:cubicBezTo>
                <a:cubicBezTo>
                  <a:pt x="160" y="1"/>
                  <a:pt x="163" y="3"/>
                  <a:pt x="164" y="5"/>
                </a:cubicBezTo>
                <a:cubicBezTo>
                  <a:pt x="179" y="2"/>
                  <a:pt x="179" y="2"/>
                  <a:pt x="179" y="2"/>
                </a:cubicBezTo>
                <a:cubicBezTo>
                  <a:pt x="190" y="0"/>
                  <a:pt x="200" y="7"/>
                  <a:pt x="202" y="18"/>
                </a:cubicBezTo>
                <a:cubicBezTo>
                  <a:pt x="205" y="29"/>
                  <a:pt x="197" y="39"/>
                  <a:pt x="187" y="42"/>
                </a:cubicBezTo>
                <a:cubicBezTo>
                  <a:pt x="177" y="43"/>
                  <a:pt x="177" y="43"/>
                  <a:pt x="177" y="43"/>
                </a:cubicBezTo>
                <a:cubicBezTo>
                  <a:pt x="166" y="18"/>
                  <a:pt x="166" y="18"/>
                  <a:pt x="166" y="18"/>
                </a:cubicBezTo>
                <a:cubicBezTo>
                  <a:pt x="172" y="45"/>
                  <a:pt x="172" y="45"/>
                  <a:pt x="172" y="45"/>
                </a:cubicBezTo>
                <a:cubicBezTo>
                  <a:pt x="172" y="47"/>
                  <a:pt x="170" y="50"/>
                  <a:pt x="167" y="50"/>
                </a:cubicBezTo>
                <a:cubicBezTo>
                  <a:pt x="142" y="55"/>
                  <a:pt x="142" y="55"/>
                  <a:pt x="142" y="55"/>
                </a:cubicBezTo>
                <a:cubicBezTo>
                  <a:pt x="142" y="20"/>
                  <a:pt x="142" y="20"/>
                  <a:pt x="142" y="20"/>
                </a:cubicBezTo>
                <a:cubicBezTo>
                  <a:pt x="158" y="17"/>
                  <a:pt x="158" y="17"/>
                  <a:pt x="158" y="17"/>
                </a:cubicBezTo>
                <a:cubicBezTo>
                  <a:pt x="160" y="17"/>
                  <a:pt x="162" y="18"/>
                  <a:pt x="163" y="19"/>
                </a:cubicBezTo>
                <a:cubicBezTo>
                  <a:pt x="161" y="9"/>
                  <a:pt x="161" y="9"/>
                  <a:pt x="161" y="9"/>
                </a:cubicBezTo>
                <a:cubicBezTo>
                  <a:pt x="161" y="6"/>
                  <a:pt x="158" y="5"/>
                  <a:pt x="155" y="5"/>
                </a:cubicBezTo>
                <a:cubicBezTo>
                  <a:pt x="142" y="8"/>
                  <a:pt x="142" y="8"/>
                  <a:pt x="142" y="8"/>
                </a:cubicBezTo>
                <a:lnTo>
                  <a:pt x="142" y="5"/>
                </a:lnTo>
                <a:close/>
                <a:moveTo>
                  <a:pt x="28" y="30"/>
                </a:moveTo>
                <a:cubicBezTo>
                  <a:pt x="116" y="13"/>
                  <a:pt x="116" y="13"/>
                  <a:pt x="116" y="13"/>
                </a:cubicBezTo>
                <a:cubicBezTo>
                  <a:pt x="117" y="11"/>
                  <a:pt x="119" y="9"/>
                  <a:pt x="121" y="9"/>
                </a:cubicBezTo>
                <a:cubicBezTo>
                  <a:pt x="142" y="5"/>
                  <a:pt x="142" y="5"/>
                  <a:pt x="142" y="5"/>
                </a:cubicBezTo>
                <a:cubicBezTo>
                  <a:pt x="142" y="8"/>
                  <a:pt x="142" y="8"/>
                  <a:pt x="142" y="8"/>
                </a:cubicBezTo>
                <a:cubicBezTo>
                  <a:pt x="124" y="11"/>
                  <a:pt x="124" y="11"/>
                  <a:pt x="124" y="11"/>
                </a:cubicBezTo>
                <a:cubicBezTo>
                  <a:pt x="121" y="12"/>
                  <a:pt x="119" y="15"/>
                  <a:pt x="120" y="17"/>
                </a:cubicBezTo>
                <a:cubicBezTo>
                  <a:pt x="122" y="28"/>
                  <a:pt x="122" y="28"/>
                  <a:pt x="122" y="28"/>
                </a:cubicBezTo>
                <a:cubicBezTo>
                  <a:pt x="122" y="28"/>
                  <a:pt x="122" y="28"/>
                  <a:pt x="122" y="28"/>
                </a:cubicBezTo>
                <a:cubicBezTo>
                  <a:pt x="122" y="26"/>
                  <a:pt x="124" y="24"/>
                  <a:pt x="126" y="24"/>
                </a:cubicBezTo>
                <a:cubicBezTo>
                  <a:pt x="142" y="20"/>
                  <a:pt x="142" y="20"/>
                  <a:pt x="142" y="20"/>
                </a:cubicBezTo>
                <a:cubicBezTo>
                  <a:pt x="142" y="55"/>
                  <a:pt x="142" y="55"/>
                  <a:pt x="142" y="55"/>
                </a:cubicBezTo>
                <a:cubicBezTo>
                  <a:pt x="130" y="57"/>
                  <a:pt x="130" y="57"/>
                  <a:pt x="130" y="57"/>
                </a:cubicBezTo>
                <a:cubicBezTo>
                  <a:pt x="128" y="58"/>
                  <a:pt x="126" y="57"/>
                  <a:pt x="125" y="56"/>
                </a:cubicBezTo>
                <a:cubicBezTo>
                  <a:pt x="35" y="73"/>
                  <a:pt x="35" y="73"/>
                  <a:pt x="35" y="73"/>
                </a:cubicBezTo>
                <a:cubicBezTo>
                  <a:pt x="28" y="70"/>
                  <a:pt x="28" y="70"/>
                  <a:pt x="28" y="70"/>
                </a:cubicBezTo>
                <a:cubicBezTo>
                  <a:pt x="28" y="67"/>
                  <a:pt x="28" y="67"/>
                  <a:pt x="28" y="67"/>
                </a:cubicBezTo>
                <a:cubicBezTo>
                  <a:pt x="35" y="70"/>
                  <a:pt x="35" y="70"/>
                  <a:pt x="35" y="70"/>
                </a:cubicBezTo>
                <a:cubicBezTo>
                  <a:pt x="35" y="70"/>
                  <a:pt x="35" y="70"/>
                  <a:pt x="35" y="70"/>
                </a:cubicBezTo>
                <a:cubicBezTo>
                  <a:pt x="37" y="70"/>
                  <a:pt x="37" y="70"/>
                  <a:pt x="37" y="70"/>
                </a:cubicBezTo>
                <a:cubicBezTo>
                  <a:pt x="41" y="69"/>
                  <a:pt x="43" y="66"/>
                  <a:pt x="42" y="62"/>
                </a:cubicBezTo>
                <a:cubicBezTo>
                  <a:pt x="42" y="59"/>
                  <a:pt x="39" y="57"/>
                  <a:pt x="36" y="57"/>
                </a:cubicBezTo>
                <a:cubicBezTo>
                  <a:pt x="39" y="56"/>
                  <a:pt x="40" y="53"/>
                  <a:pt x="40" y="50"/>
                </a:cubicBezTo>
                <a:cubicBezTo>
                  <a:pt x="39" y="47"/>
                  <a:pt x="37" y="45"/>
                  <a:pt x="34" y="45"/>
                </a:cubicBezTo>
                <a:cubicBezTo>
                  <a:pt x="36" y="44"/>
                  <a:pt x="38" y="41"/>
                  <a:pt x="37" y="38"/>
                </a:cubicBezTo>
                <a:cubicBezTo>
                  <a:pt x="37" y="34"/>
                  <a:pt x="33" y="32"/>
                  <a:pt x="30" y="33"/>
                </a:cubicBezTo>
                <a:cubicBezTo>
                  <a:pt x="28" y="33"/>
                  <a:pt x="28" y="33"/>
                  <a:pt x="28" y="33"/>
                </a:cubicBezTo>
                <a:cubicBezTo>
                  <a:pt x="28" y="34"/>
                  <a:pt x="28" y="34"/>
                  <a:pt x="28" y="34"/>
                </a:cubicBezTo>
                <a:lnTo>
                  <a:pt x="28" y="30"/>
                </a:lnTo>
                <a:close/>
                <a:moveTo>
                  <a:pt x="26" y="31"/>
                </a:moveTo>
                <a:cubicBezTo>
                  <a:pt x="28" y="30"/>
                  <a:pt x="28" y="30"/>
                  <a:pt x="28" y="30"/>
                </a:cubicBezTo>
                <a:cubicBezTo>
                  <a:pt x="28" y="34"/>
                  <a:pt x="28" y="34"/>
                  <a:pt x="28" y="34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62"/>
                  <a:pt x="15" y="62"/>
                  <a:pt x="15" y="62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70"/>
                  <a:pt x="28" y="70"/>
                  <a:pt x="28" y="70"/>
                </a:cubicBezTo>
                <a:cubicBezTo>
                  <a:pt x="0" y="58"/>
                  <a:pt x="0" y="58"/>
                  <a:pt x="0" y="58"/>
                </a:cubicBezTo>
                <a:lnTo>
                  <a:pt x="26" y="31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7" name="Freeform 86"/>
          <p:cNvSpPr>
            <a:spLocks/>
          </p:cNvSpPr>
          <p:nvPr/>
        </p:nvSpPr>
        <p:spPr bwMode="auto">
          <a:xfrm>
            <a:off x="7572191" y="3604096"/>
            <a:ext cx="259452" cy="333103"/>
          </a:xfrm>
          <a:custGeom>
            <a:avLst/>
            <a:gdLst>
              <a:gd name="T0" fmla="*/ 113 w 113"/>
              <a:gd name="T1" fmla="*/ 25 h 145"/>
              <a:gd name="T2" fmla="*/ 108 w 113"/>
              <a:gd name="T3" fmla="*/ 22 h 145"/>
              <a:gd name="T4" fmla="*/ 42 w 113"/>
              <a:gd name="T5" fmla="*/ 128 h 145"/>
              <a:gd name="T6" fmla="*/ 19 w 113"/>
              <a:gd name="T7" fmla="*/ 132 h 145"/>
              <a:gd name="T8" fmla="*/ 12 w 113"/>
              <a:gd name="T9" fmla="*/ 109 h 145"/>
              <a:gd name="T10" fmla="*/ 78 w 113"/>
              <a:gd name="T11" fmla="*/ 3 h 145"/>
              <a:gd name="T12" fmla="*/ 73 w 113"/>
              <a:gd name="T13" fmla="*/ 0 h 145"/>
              <a:gd name="T14" fmla="*/ 6 w 113"/>
              <a:gd name="T15" fmla="*/ 107 h 145"/>
              <a:gd name="T16" fmla="*/ 15 w 113"/>
              <a:gd name="T17" fmla="*/ 138 h 145"/>
              <a:gd name="T18" fmla="*/ 47 w 113"/>
              <a:gd name="T19" fmla="*/ 132 h 145"/>
              <a:gd name="T20" fmla="*/ 113 w 113"/>
              <a:gd name="T21" fmla="*/ 25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13" h="145">
                <a:moveTo>
                  <a:pt x="113" y="25"/>
                </a:moveTo>
                <a:cubicBezTo>
                  <a:pt x="108" y="22"/>
                  <a:pt x="108" y="22"/>
                  <a:pt x="108" y="22"/>
                </a:cubicBezTo>
                <a:cubicBezTo>
                  <a:pt x="42" y="128"/>
                  <a:pt x="42" y="128"/>
                  <a:pt x="42" y="128"/>
                </a:cubicBezTo>
                <a:cubicBezTo>
                  <a:pt x="38" y="135"/>
                  <a:pt x="27" y="137"/>
                  <a:pt x="19" y="132"/>
                </a:cubicBezTo>
                <a:cubicBezTo>
                  <a:pt x="11" y="127"/>
                  <a:pt x="8" y="117"/>
                  <a:pt x="12" y="109"/>
                </a:cubicBezTo>
                <a:cubicBezTo>
                  <a:pt x="78" y="3"/>
                  <a:pt x="78" y="3"/>
                  <a:pt x="78" y="3"/>
                </a:cubicBezTo>
                <a:cubicBezTo>
                  <a:pt x="73" y="0"/>
                  <a:pt x="73" y="0"/>
                  <a:pt x="73" y="0"/>
                </a:cubicBezTo>
                <a:cubicBezTo>
                  <a:pt x="6" y="107"/>
                  <a:pt x="6" y="107"/>
                  <a:pt x="6" y="107"/>
                </a:cubicBezTo>
                <a:cubicBezTo>
                  <a:pt x="0" y="117"/>
                  <a:pt x="4" y="131"/>
                  <a:pt x="15" y="138"/>
                </a:cubicBezTo>
                <a:cubicBezTo>
                  <a:pt x="26" y="145"/>
                  <a:pt x="40" y="142"/>
                  <a:pt x="47" y="132"/>
                </a:cubicBezTo>
                <a:lnTo>
                  <a:pt x="113" y="25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8" name="Freeform 87"/>
          <p:cNvSpPr>
            <a:spLocks/>
          </p:cNvSpPr>
          <p:nvPr/>
        </p:nvSpPr>
        <p:spPr bwMode="auto">
          <a:xfrm>
            <a:off x="7719493" y="3592378"/>
            <a:ext cx="125542" cy="87042"/>
          </a:xfrm>
          <a:custGeom>
            <a:avLst/>
            <a:gdLst>
              <a:gd name="T0" fmla="*/ 54 w 55"/>
              <a:gd name="T1" fmla="*/ 35 h 38"/>
              <a:gd name="T2" fmla="*/ 48 w 55"/>
              <a:gd name="T3" fmla="*/ 37 h 38"/>
              <a:gd name="T4" fmla="*/ 3 w 55"/>
              <a:gd name="T5" fmla="*/ 9 h 38"/>
              <a:gd name="T6" fmla="*/ 2 w 55"/>
              <a:gd name="T7" fmla="*/ 3 h 38"/>
              <a:gd name="T8" fmla="*/ 8 w 55"/>
              <a:gd name="T9" fmla="*/ 1 h 38"/>
              <a:gd name="T10" fmla="*/ 53 w 55"/>
              <a:gd name="T11" fmla="*/ 29 h 38"/>
              <a:gd name="T12" fmla="*/ 54 w 55"/>
              <a:gd name="T13" fmla="*/ 35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5" h="38">
                <a:moveTo>
                  <a:pt x="54" y="35"/>
                </a:moveTo>
                <a:cubicBezTo>
                  <a:pt x="53" y="37"/>
                  <a:pt x="50" y="38"/>
                  <a:pt x="48" y="37"/>
                </a:cubicBezTo>
                <a:cubicBezTo>
                  <a:pt x="3" y="9"/>
                  <a:pt x="3" y="9"/>
                  <a:pt x="3" y="9"/>
                </a:cubicBezTo>
                <a:cubicBezTo>
                  <a:pt x="1" y="7"/>
                  <a:pt x="0" y="5"/>
                  <a:pt x="2" y="3"/>
                </a:cubicBezTo>
                <a:cubicBezTo>
                  <a:pt x="3" y="1"/>
                  <a:pt x="6" y="0"/>
                  <a:pt x="8" y="1"/>
                </a:cubicBezTo>
                <a:cubicBezTo>
                  <a:pt x="53" y="29"/>
                  <a:pt x="53" y="29"/>
                  <a:pt x="53" y="29"/>
                </a:cubicBezTo>
                <a:cubicBezTo>
                  <a:pt x="55" y="31"/>
                  <a:pt x="55" y="33"/>
                  <a:pt x="54" y="35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9" name="Freeform 88"/>
          <p:cNvSpPr>
            <a:spLocks/>
          </p:cNvSpPr>
          <p:nvPr/>
        </p:nvSpPr>
        <p:spPr bwMode="auto">
          <a:xfrm>
            <a:off x="7622408" y="3661009"/>
            <a:ext cx="172410" cy="239365"/>
          </a:xfrm>
          <a:custGeom>
            <a:avLst/>
            <a:gdLst>
              <a:gd name="T0" fmla="*/ 75 w 75"/>
              <a:gd name="T1" fmla="*/ 4 h 104"/>
              <a:gd name="T2" fmla="*/ 69 w 75"/>
              <a:gd name="T3" fmla="*/ 0 h 104"/>
              <a:gd name="T4" fmla="*/ 10 w 75"/>
              <a:gd name="T5" fmla="*/ 95 h 104"/>
              <a:gd name="T6" fmla="*/ 0 w 75"/>
              <a:gd name="T7" fmla="*/ 100 h 104"/>
              <a:gd name="T8" fmla="*/ 1 w 75"/>
              <a:gd name="T9" fmla="*/ 101 h 104"/>
              <a:gd name="T10" fmla="*/ 17 w 75"/>
              <a:gd name="T11" fmla="*/ 98 h 104"/>
              <a:gd name="T12" fmla="*/ 75 w 75"/>
              <a:gd name="T13" fmla="*/ 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5" h="104">
                <a:moveTo>
                  <a:pt x="75" y="4"/>
                </a:moveTo>
                <a:cubicBezTo>
                  <a:pt x="69" y="0"/>
                  <a:pt x="69" y="0"/>
                  <a:pt x="69" y="0"/>
                </a:cubicBezTo>
                <a:cubicBezTo>
                  <a:pt x="10" y="95"/>
                  <a:pt x="10" y="95"/>
                  <a:pt x="10" y="95"/>
                </a:cubicBezTo>
                <a:cubicBezTo>
                  <a:pt x="8" y="98"/>
                  <a:pt x="4" y="100"/>
                  <a:pt x="0" y="100"/>
                </a:cubicBezTo>
                <a:cubicBezTo>
                  <a:pt x="0" y="100"/>
                  <a:pt x="1" y="100"/>
                  <a:pt x="1" y="101"/>
                </a:cubicBezTo>
                <a:cubicBezTo>
                  <a:pt x="7" y="104"/>
                  <a:pt x="14" y="103"/>
                  <a:pt x="17" y="98"/>
                </a:cubicBezTo>
                <a:lnTo>
                  <a:pt x="75" y="4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0" name="Freeform 89"/>
          <p:cNvSpPr>
            <a:spLocks noEditPoints="1"/>
          </p:cNvSpPr>
          <p:nvPr/>
        </p:nvSpPr>
        <p:spPr bwMode="auto">
          <a:xfrm>
            <a:off x="7220676" y="2298470"/>
            <a:ext cx="234343" cy="170736"/>
          </a:xfrm>
          <a:custGeom>
            <a:avLst/>
            <a:gdLst>
              <a:gd name="T0" fmla="*/ 84 w 102"/>
              <a:gd name="T1" fmla="*/ 71 h 74"/>
              <a:gd name="T2" fmla="*/ 79 w 102"/>
              <a:gd name="T3" fmla="*/ 69 h 74"/>
              <a:gd name="T4" fmla="*/ 79 w 102"/>
              <a:gd name="T5" fmla="*/ 69 h 74"/>
              <a:gd name="T6" fmla="*/ 79 w 102"/>
              <a:gd name="T7" fmla="*/ 52 h 74"/>
              <a:gd name="T8" fmla="*/ 86 w 102"/>
              <a:gd name="T9" fmla="*/ 49 h 74"/>
              <a:gd name="T10" fmla="*/ 90 w 102"/>
              <a:gd name="T11" fmla="*/ 38 h 74"/>
              <a:gd name="T12" fmla="*/ 79 w 102"/>
              <a:gd name="T13" fmla="*/ 31 h 74"/>
              <a:gd name="T14" fmla="*/ 85 w 102"/>
              <a:gd name="T15" fmla="*/ 20 h 74"/>
              <a:gd name="T16" fmla="*/ 79 w 102"/>
              <a:gd name="T17" fmla="*/ 16 h 74"/>
              <a:gd name="T18" fmla="*/ 72 w 102"/>
              <a:gd name="T19" fmla="*/ 3 h 74"/>
              <a:gd name="T20" fmla="*/ 79 w 102"/>
              <a:gd name="T21" fmla="*/ 16 h 74"/>
              <a:gd name="T22" fmla="*/ 72 w 102"/>
              <a:gd name="T23" fmla="*/ 21 h 74"/>
              <a:gd name="T24" fmla="*/ 72 w 102"/>
              <a:gd name="T25" fmla="*/ 9 h 74"/>
              <a:gd name="T26" fmla="*/ 79 w 102"/>
              <a:gd name="T27" fmla="*/ 73 h 74"/>
              <a:gd name="T28" fmla="*/ 72 w 102"/>
              <a:gd name="T29" fmla="*/ 69 h 74"/>
              <a:gd name="T30" fmla="*/ 79 w 102"/>
              <a:gd name="T31" fmla="*/ 73 h 74"/>
              <a:gd name="T32" fmla="*/ 79 w 102"/>
              <a:gd name="T33" fmla="*/ 34 h 74"/>
              <a:gd name="T34" fmla="*/ 75 w 102"/>
              <a:gd name="T35" fmla="*/ 45 h 74"/>
              <a:gd name="T36" fmla="*/ 79 w 102"/>
              <a:gd name="T37" fmla="*/ 52 h 74"/>
              <a:gd name="T38" fmla="*/ 72 w 102"/>
              <a:gd name="T39" fmla="*/ 25 h 74"/>
              <a:gd name="T40" fmla="*/ 79 w 102"/>
              <a:gd name="T41" fmla="*/ 31 h 74"/>
              <a:gd name="T42" fmla="*/ 72 w 102"/>
              <a:gd name="T43" fmla="*/ 3 h 74"/>
              <a:gd name="T44" fmla="*/ 71 w 102"/>
              <a:gd name="T45" fmla="*/ 8 h 74"/>
              <a:gd name="T46" fmla="*/ 66 w 102"/>
              <a:gd name="T47" fmla="*/ 2 h 74"/>
              <a:gd name="T48" fmla="*/ 66 w 102"/>
              <a:gd name="T49" fmla="*/ 73 h 74"/>
              <a:gd name="T50" fmla="*/ 67 w 102"/>
              <a:gd name="T51" fmla="*/ 65 h 74"/>
              <a:gd name="T52" fmla="*/ 72 w 102"/>
              <a:gd name="T53" fmla="*/ 74 h 74"/>
              <a:gd name="T54" fmla="*/ 72 w 102"/>
              <a:gd name="T55" fmla="*/ 21 h 74"/>
              <a:gd name="T56" fmla="*/ 72 w 102"/>
              <a:gd name="T57" fmla="*/ 52 h 74"/>
              <a:gd name="T58" fmla="*/ 66 w 102"/>
              <a:gd name="T59" fmla="*/ 57 h 74"/>
              <a:gd name="T60" fmla="*/ 69 w 102"/>
              <a:gd name="T61" fmla="*/ 16 h 74"/>
              <a:gd name="T62" fmla="*/ 22 w 102"/>
              <a:gd name="T63" fmla="*/ 10 h 74"/>
              <a:gd name="T64" fmla="*/ 66 w 102"/>
              <a:gd name="T65" fmla="*/ 5 h 74"/>
              <a:gd name="T66" fmla="*/ 64 w 102"/>
              <a:gd name="T67" fmla="*/ 6 h 74"/>
              <a:gd name="T68" fmla="*/ 66 w 102"/>
              <a:gd name="T69" fmla="*/ 16 h 74"/>
              <a:gd name="T70" fmla="*/ 66 w 102"/>
              <a:gd name="T71" fmla="*/ 64 h 74"/>
              <a:gd name="T72" fmla="*/ 37 w 102"/>
              <a:gd name="T73" fmla="*/ 57 h 74"/>
              <a:gd name="T74" fmla="*/ 22 w 102"/>
              <a:gd name="T75" fmla="*/ 49 h 74"/>
              <a:gd name="T76" fmla="*/ 27 w 102"/>
              <a:gd name="T77" fmla="*/ 48 h 74"/>
              <a:gd name="T78" fmla="*/ 22 w 102"/>
              <a:gd name="T79" fmla="*/ 27 h 74"/>
              <a:gd name="T80" fmla="*/ 2 w 102"/>
              <a:gd name="T81" fmla="*/ 41 h 74"/>
              <a:gd name="T82" fmla="*/ 22 w 102"/>
              <a:gd name="T83" fmla="*/ 10 h 74"/>
              <a:gd name="T84" fmla="*/ 17 w 102"/>
              <a:gd name="T85" fmla="*/ 28 h 74"/>
              <a:gd name="T86" fmla="*/ 22 w 102"/>
              <a:gd name="T87" fmla="*/ 49 h 74"/>
              <a:gd name="T88" fmla="*/ 2 w 102"/>
              <a:gd name="T89" fmla="*/ 41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02" h="74">
                <a:moveTo>
                  <a:pt x="79" y="7"/>
                </a:moveTo>
                <a:cubicBezTo>
                  <a:pt x="102" y="22"/>
                  <a:pt x="98" y="62"/>
                  <a:pt x="84" y="71"/>
                </a:cubicBezTo>
                <a:cubicBezTo>
                  <a:pt x="82" y="72"/>
                  <a:pt x="80" y="73"/>
                  <a:pt x="79" y="73"/>
                </a:cubicBezTo>
                <a:cubicBezTo>
                  <a:pt x="79" y="69"/>
                  <a:pt x="79" y="69"/>
                  <a:pt x="79" y="69"/>
                </a:cubicBezTo>
                <a:cubicBezTo>
                  <a:pt x="79" y="69"/>
                  <a:pt x="79" y="69"/>
                  <a:pt x="79" y="69"/>
                </a:cubicBezTo>
                <a:cubicBezTo>
                  <a:pt x="79" y="69"/>
                  <a:pt x="79" y="69"/>
                  <a:pt x="79" y="69"/>
                </a:cubicBezTo>
                <a:cubicBezTo>
                  <a:pt x="83" y="67"/>
                  <a:pt x="85" y="61"/>
                  <a:pt x="83" y="57"/>
                </a:cubicBezTo>
                <a:cubicBezTo>
                  <a:pt x="82" y="55"/>
                  <a:pt x="80" y="53"/>
                  <a:pt x="79" y="52"/>
                </a:cubicBezTo>
                <a:cubicBezTo>
                  <a:pt x="79" y="49"/>
                  <a:pt x="79" y="49"/>
                  <a:pt x="79" y="49"/>
                </a:cubicBezTo>
                <a:cubicBezTo>
                  <a:pt x="81" y="50"/>
                  <a:pt x="84" y="50"/>
                  <a:pt x="86" y="49"/>
                </a:cubicBezTo>
                <a:cubicBezTo>
                  <a:pt x="86" y="49"/>
                  <a:pt x="86" y="49"/>
                  <a:pt x="86" y="49"/>
                </a:cubicBezTo>
                <a:cubicBezTo>
                  <a:pt x="90" y="47"/>
                  <a:pt x="92" y="42"/>
                  <a:pt x="90" y="38"/>
                </a:cubicBezTo>
                <a:cubicBezTo>
                  <a:pt x="88" y="34"/>
                  <a:pt x="83" y="32"/>
                  <a:pt x="79" y="34"/>
                </a:cubicBezTo>
                <a:cubicBezTo>
                  <a:pt x="79" y="31"/>
                  <a:pt x="79" y="31"/>
                  <a:pt x="79" y="31"/>
                </a:cubicBezTo>
                <a:cubicBezTo>
                  <a:pt x="80" y="31"/>
                  <a:pt x="81" y="30"/>
                  <a:pt x="82" y="30"/>
                </a:cubicBezTo>
                <a:cubicBezTo>
                  <a:pt x="86" y="28"/>
                  <a:pt x="87" y="24"/>
                  <a:pt x="85" y="20"/>
                </a:cubicBezTo>
                <a:cubicBezTo>
                  <a:pt x="85" y="20"/>
                  <a:pt x="85" y="20"/>
                  <a:pt x="85" y="20"/>
                </a:cubicBezTo>
                <a:cubicBezTo>
                  <a:pt x="84" y="17"/>
                  <a:pt x="81" y="16"/>
                  <a:pt x="79" y="16"/>
                </a:cubicBezTo>
                <a:lnTo>
                  <a:pt x="79" y="7"/>
                </a:lnTo>
                <a:close/>
                <a:moveTo>
                  <a:pt x="72" y="3"/>
                </a:moveTo>
                <a:cubicBezTo>
                  <a:pt x="74" y="4"/>
                  <a:pt x="76" y="5"/>
                  <a:pt x="79" y="7"/>
                </a:cubicBezTo>
                <a:cubicBezTo>
                  <a:pt x="79" y="16"/>
                  <a:pt x="79" y="16"/>
                  <a:pt x="79" y="16"/>
                </a:cubicBezTo>
                <a:cubicBezTo>
                  <a:pt x="77" y="16"/>
                  <a:pt x="76" y="16"/>
                  <a:pt x="75" y="17"/>
                </a:cubicBezTo>
                <a:cubicBezTo>
                  <a:pt x="73" y="17"/>
                  <a:pt x="72" y="19"/>
                  <a:pt x="72" y="21"/>
                </a:cubicBezTo>
                <a:cubicBezTo>
                  <a:pt x="72" y="13"/>
                  <a:pt x="72" y="13"/>
                  <a:pt x="72" y="13"/>
                </a:cubicBezTo>
                <a:cubicBezTo>
                  <a:pt x="72" y="12"/>
                  <a:pt x="72" y="10"/>
                  <a:pt x="72" y="9"/>
                </a:cubicBezTo>
                <a:cubicBezTo>
                  <a:pt x="72" y="3"/>
                  <a:pt x="72" y="3"/>
                  <a:pt x="72" y="3"/>
                </a:cubicBezTo>
                <a:close/>
                <a:moveTo>
                  <a:pt x="79" y="73"/>
                </a:moveTo>
                <a:cubicBezTo>
                  <a:pt x="76" y="74"/>
                  <a:pt x="74" y="74"/>
                  <a:pt x="72" y="74"/>
                </a:cubicBezTo>
                <a:cubicBezTo>
                  <a:pt x="72" y="69"/>
                  <a:pt x="72" y="69"/>
                  <a:pt x="72" y="69"/>
                </a:cubicBezTo>
                <a:cubicBezTo>
                  <a:pt x="74" y="70"/>
                  <a:pt x="76" y="70"/>
                  <a:pt x="79" y="69"/>
                </a:cubicBezTo>
                <a:cubicBezTo>
                  <a:pt x="79" y="73"/>
                  <a:pt x="79" y="73"/>
                  <a:pt x="79" y="73"/>
                </a:cubicBezTo>
                <a:close/>
                <a:moveTo>
                  <a:pt x="79" y="31"/>
                </a:moveTo>
                <a:cubicBezTo>
                  <a:pt x="79" y="34"/>
                  <a:pt x="79" y="34"/>
                  <a:pt x="79" y="34"/>
                </a:cubicBezTo>
                <a:cubicBezTo>
                  <a:pt x="78" y="34"/>
                  <a:pt x="78" y="34"/>
                  <a:pt x="78" y="34"/>
                </a:cubicBezTo>
                <a:cubicBezTo>
                  <a:pt x="74" y="36"/>
                  <a:pt x="73" y="41"/>
                  <a:pt x="75" y="45"/>
                </a:cubicBezTo>
                <a:cubicBezTo>
                  <a:pt x="76" y="47"/>
                  <a:pt x="77" y="48"/>
                  <a:pt x="79" y="49"/>
                </a:cubicBezTo>
                <a:cubicBezTo>
                  <a:pt x="79" y="52"/>
                  <a:pt x="79" y="52"/>
                  <a:pt x="79" y="52"/>
                </a:cubicBezTo>
                <a:cubicBezTo>
                  <a:pt x="76" y="51"/>
                  <a:pt x="74" y="51"/>
                  <a:pt x="72" y="52"/>
                </a:cubicBezTo>
                <a:cubicBezTo>
                  <a:pt x="72" y="25"/>
                  <a:pt x="72" y="25"/>
                  <a:pt x="72" y="25"/>
                </a:cubicBezTo>
                <a:cubicBezTo>
                  <a:pt x="72" y="26"/>
                  <a:pt x="72" y="26"/>
                  <a:pt x="72" y="26"/>
                </a:cubicBezTo>
                <a:cubicBezTo>
                  <a:pt x="73" y="29"/>
                  <a:pt x="76" y="31"/>
                  <a:pt x="79" y="31"/>
                </a:cubicBezTo>
                <a:close/>
                <a:moveTo>
                  <a:pt x="66" y="2"/>
                </a:moveTo>
                <a:cubicBezTo>
                  <a:pt x="68" y="2"/>
                  <a:pt x="70" y="3"/>
                  <a:pt x="72" y="3"/>
                </a:cubicBezTo>
                <a:cubicBezTo>
                  <a:pt x="72" y="9"/>
                  <a:pt x="72" y="9"/>
                  <a:pt x="72" y="9"/>
                </a:cubicBezTo>
                <a:cubicBezTo>
                  <a:pt x="71" y="9"/>
                  <a:pt x="71" y="9"/>
                  <a:pt x="71" y="8"/>
                </a:cubicBezTo>
                <a:cubicBezTo>
                  <a:pt x="70" y="7"/>
                  <a:pt x="68" y="5"/>
                  <a:pt x="66" y="5"/>
                </a:cubicBezTo>
                <a:cubicBezTo>
                  <a:pt x="66" y="2"/>
                  <a:pt x="66" y="2"/>
                  <a:pt x="66" y="2"/>
                </a:cubicBezTo>
                <a:close/>
                <a:moveTo>
                  <a:pt x="72" y="74"/>
                </a:moveTo>
                <a:cubicBezTo>
                  <a:pt x="70" y="74"/>
                  <a:pt x="68" y="73"/>
                  <a:pt x="66" y="73"/>
                </a:cubicBezTo>
                <a:cubicBezTo>
                  <a:pt x="66" y="64"/>
                  <a:pt x="66" y="64"/>
                  <a:pt x="66" y="64"/>
                </a:cubicBezTo>
                <a:cubicBezTo>
                  <a:pt x="66" y="64"/>
                  <a:pt x="67" y="64"/>
                  <a:pt x="67" y="65"/>
                </a:cubicBezTo>
                <a:cubicBezTo>
                  <a:pt x="68" y="67"/>
                  <a:pt x="70" y="68"/>
                  <a:pt x="72" y="69"/>
                </a:cubicBezTo>
                <a:cubicBezTo>
                  <a:pt x="72" y="74"/>
                  <a:pt x="72" y="74"/>
                  <a:pt x="72" y="74"/>
                </a:cubicBezTo>
                <a:close/>
                <a:moveTo>
                  <a:pt x="72" y="13"/>
                </a:moveTo>
                <a:cubicBezTo>
                  <a:pt x="72" y="21"/>
                  <a:pt x="72" y="21"/>
                  <a:pt x="72" y="21"/>
                </a:cubicBezTo>
                <a:cubicBezTo>
                  <a:pt x="71" y="22"/>
                  <a:pt x="71" y="24"/>
                  <a:pt x="72" y="25"/>
                </a:cubicBezTo>
                <a:cubicBezTo>
                  <a:pt x="72" y="52"/>
                  <a:pt x="72" y="52"/>
                  <a:pt x="72" y="52"/>
                </a:cubicBezTo>
                <a:cubicBezTo>
                  <a:pt x="71" y="52"/>
                  <a:pt x="71" y="52"/>
                  <a:pt x="71" y="52"/>
                </a:cubicBezTo>
                <a:cubicBezTo>
                  <a:pt x="69" y="54"/>
                  <a:pt x="67" y="55"/>
                  <a:pt x="66" y="57"/>
                </a:cubicBezTo>
                <a:cubicBezTo>
                  <a:pt x="66" y="16"/>
                  <a:pt x="66" y="16"/>
                  <a:pt x="66" y="16"/>
                </a:cubicBezTo>
                <a:cubicBezTo>
                  <a:pt x="67" y="16"/>
                  <a:pt x="68" y="16"/>
                  <a:pt x="69" y="16"/>
                </a:cubicBezTo>
                <a:cubicBezTo>
                  <a:pt x="70" y="15"/>
                  <a:pt x="71" y="14"/>
                  <a:pt x="72" y="13"/>
                </a:cubicBezTo>
                <a:close/>
                <a:moveTo>
                  <a:pt x="22" y="10"/>
                </a:moveTo>
                <a:cubicBezTo>
                  <a:pt x="41" y="2"/>
                  <a:pt x="55" y="0"/>
                  <a:pt x="66" y="2"/>
                </a:cubicBezTo>
                <a:cubicBezTo>
                  <a:pt x="66" y="5"/>
                  <a:pt x="66" y="5"/>
                  <a:pt x="66" y="5"/>
                </a:cubicBezTo>
                <a:cubicBezTo>
                  <a:pt x="65" y="5"/>
                  <a:pt x="65" y="6"/>
                  <a:pt x="64" y="6"/>
                </a:cubicBezTo>
                <a:cubicBezTo>
                  <a:pt x="64" y="6"/>
                  <a:pt x="64" y="6"/>
                  <a:pt x="64" y="6"/>
                </a:cubicBezTo>
                <a:cubicBezTo>
                  <a:pt x="61" y="7"/>
                  <a:pt x="60" y="11"/>
                  <a:pt x="61" y="13"/>
                </a:cubicBezTo>
                <a:cubicBezTo>
                  <a:pt x="62" y="15"/>
                  <a:pt x="64" y="16"/>
                  <a:pt x="66" y="16"/>
                </a:cubicBezTo>
                <a:cubicBezTo>
                  <a:pt x="66" y="57"/>
                  <a:pt x="66" y="57"/>
                  <a:pt x="66" y="57"/>
                </a:cubicBezTo>
                <a:cubicBezTo>
                  <a:pt x="66" y="59"/>
                  <a:pt x="66" y="62"/>
                  <a:pt x="66" y="64"/>
                </a:cubicBezTo>
                <a:cubicBezTo>
                  <a:pt x="66" y="73"/>
                  <a:pt x="66" y="73"/>
                  <a:pt x="66" y="73"/>
                </a:cubicBezTo>
                <a:cubicBezTo>
                  <a:pt x="56" y="68"/>
                  <a:pt x="48" y="56"/>
                  <a:pt x="37" y="57"/>
                </a:cubicBezTo>
                <a:cubicBezTo>
                  <a:pt x="32" y="57"/>
                  <a:pt x="27" y="58"/>
                  <a:pt x="22" y="57"/>
                </a:cubicBezTo>
                <a:cubicBezTo>
                  <a:pt x="22" y="49"/>
                  <a:pt x="22" y="49"/>
                  <a:pt x="22" y="49"/>
                </a:cubicBezTo>
                <a:cubicBezTo>
                  <a:pt x="24" y="49"/>
                  <a:pt x="25" y="48"/>
                  <a:pt x="27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32" y="45"/>
                  <a:pt x="34" y="38"/>
                  <a:pt x="32" y="33"/>
                </a:cubicBezTo>
                <a:cubicBezTo>
                  <a:pt x="30" y="29"/>
                  <a:pt x="26" y="27"/>
                  <a:pt x="22" y="27"/>
                </a:cubicBezTo>
                <a:lnTo>
                  <a:pt x="22" y="10"/>
                </a:lnTo>
                <a:close/>
                <a:moveTo>
                  <a:pt x="2" y="41"/>
                </a:moveTo>
                <a:cubicBezTo>
                  <a:pt x="0" y="23"/>
                  <a:pt x="18" y="12"/>
                  <a:pt x="18" y="12"/>
                </a:cubicBezTo>
                <a:cubicBezTo>
                  <a:pt x="20" y="12"/>
                  <a:pt x="21" y="11"/>
                  <a:pt x="22" y="10"/>
                </a:cubicBezTo>
                <a:cubicBezTo>
                  <a:pt x="22" y="27"/>
                  <a:pt x="22" y="27"/>
                  <a:pt x="22" y="27"/>
                </a:cubicBezTo>
                <a:cubicBezTo>
                  <a:pt x="20" y="27"/>
                  <a:pt x="19" y="27"/>
                  <a:pt x="17" y="28"/>
                </a:cubicBezTo>
                <a:cubicBezTo>
                  <a:pt x="12" y="31"/>
                  <a:pt x="9" y="37"/>
                  <a:pt x="12" y="43"/>
                </a:cubicBezTo>
                <a:cubicBezTo>
                  <a:pt x="14" y="47"/>
                  <a:pt x="18" y="49"/>
                  <a:pt x="22" y="49"/>
                </a:cubicBezTo>
                <a:cubicBezTo>
                  <a:pt x="22" y="57"/>
                  <a:pt x="22" y="57"/>
                  <a:pt x="22" y="57"/>
                </a:cubicBezTo>
                <a:cubicBezTo>
                  <a:pt x="12" y="57"/>
                  <a:pt x="4" y="53"/>
                  <a:pt x="2" y="41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1" name="Freeform 90"/>
          <p:cNvSpPr>
            <a:spLocks/>
          </p:cNvSpPr>
          <p:nvPr/>
        </p:nvSpPr>
        <p:spPr bwMode="auto">
          <a:xfrm>
            <a:off x="5267259" y="3416621"/>
            <a:ext cx="217604" cy="281212"/>
          </a:xfrm>
          <a:custGeom>
            <a:avLst/>
            <a:gdLst>
              <a:gd name="T0" fmla="*/ 0 w 95"/>
              <a:gd name="T1" fmla="*/ 21 h 123"/>
              <a:gd name="T2" fmla="*/ 4 w 95"/>
              <a:gd name="T3" fmla="*/ 19 h 123"/>
              <a:gd name="T4" fmla="*/ 59 w 95"/>
              <a:gd name="T5" fmla="*/ 109 h 123"/>
              <a:gd name="T6" fmla="*/ 79 w 95"/>
              <a:gd name="T7" fmla="*/ 112 h 123"/>
              <a:gd name="T8" fmla="*/ 85 w 95"/>
              <a:gd name="T9" fmla="*/ 93 h 123"/>
              <a:gd name="T10" fmla="*/ 29 w 95"/>
              <a:gd name="T11" fmla="*/ 3 h 123"/>
              <a:gd name="T12" fmla="*/ 34 w 95"/>
              <a:gd name="T13" fmla="*/ 0 h 123"/>
              <a:gd name="T14" fmla="*/ 90 w 95"/>
              <a:gd name="T15" fmla="*/ 91 h 123"/>
              <a:gd name="T16" fmla="*/ 82 w 95"/>
              <a:gd name="T17" fmla="*/ 117 h 123"/>
              <a:gd name="T18" fmla="*/ 56 w 95"/>
              <a:gd name="T19" fmla="*/ 112 h 123"/>
              <a:gd name="T20" fmla="*/ 0 w 95"/>
              <a:gd name="T21" fmla="*/ 21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95" h="123">
                <a:moveTo>
                  <a:pt x="0" y="21"/>
                </a:moveTo>
                <a:cubicBezTo>
                  <a:pt x="4" y="19"/>
                  <a:pt x="4" y="19"/>
                  <a:pt x="4" y="19"/>
                </a:cubicBezTo>
                <a:cubicBezTo>
                  <a:pt x="59" y="109"/>
                  <a:pt x="59" y="109"/>
                  <a:pt x="59" y="109"/>
                </a:cubicBezTo>
                <a:cubicBezTo>
                  <a:pt x="63" y="115"/>
                  <a:pt x="72" y="117"/>
                  <a:pt x="79" y="112"/>
                </a:cubicBezTo>
                <a:cubicBezTo>
                  <a:pt x="87" y="108"/>
                  <a:pt x="89" y="99"/>
                  <a:pt x="85" y="93"/>
                </a:cubicBezTo>
                <a:cubicBezTo>
                  <a:pt x="29" y="3"/>
                  <a:pt x="29" y="3"/>
                  <a:pt x="29" y="3"/>
                </a:cubicBezTo>
                <a:cubicBezTo>
                  <a:pt x="34" y="0"/>
                  <a:pt x="34" y="0"/>
                  <a:pt x="34" y="0"/>
                </a:cubicBezTo>
                <a:cubicBezTo>
                  <a:pt x="90" y="91"/>
                  <a:pt x="90" y="91"/>
                  <a:pt x="90" y="91"/>
                </a:cubicBezTo>
                <a:cubicBezTo>
                  <a:pt x="95" y="100"/>
                  <a:pt x="92" y="111"/>
                  <a:pt x="82" y="117"/>
                </a:cubicBezTo>
                <a:cubicBezTo>
                  <a:pt x="73" y="123"/>
                  <a:pt x="61" y="121"/>
                  <a:pt x="56" y="112"/>
                </a:cubicBezTo>
                <a:lnTo>
                  <a:pt x="0" y="21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2" name="Freeform 91"/>
          <p:cNvSpPr>
            <a:spLocks/>
          </p:cNvSpPr>
          <p:nvPr/>
        </p:nvSpPr>
        <p:spPr bwMode="auto">
          <a:xfrm>
            <a:off x="5253867" y="3406578"/>
            <a:ext cx="107128" cy="73651"/>
          </a:xfrm>
          <a:custGeom>
            <a:avLst/>
            <a:gdLst>
              <a:gd name="T0" fmla="*/ 1 w 47"/>
              <a:gd name="T1" fmla="*/ 30 h 32"/>
              <a:gd name="T2" fmla="*/ 6 w 47"/>
              <a:gd name="T3" fmla="*/ 31 h 32"/>
              <a:gd name="T4" fmla="*/ 44 w 47"/>
              <a:gd name="T5" fmla="*/ 7 h 32"/>
              <a:gd name="T6" fmla="*/ 46 w 47"/>
              <a:gd name="T7" fmla="*/ 2 h 32"/>
              <a:gd name="T8" fmla="*/ 41 w 47"/>
              <a:gd name="T9" fmla="*/ 1 h 32"/>
              <a:gd name="T10" fmla="*/ 2 w 47"/>
              <a:gd name="T11" fmla="*/ 25 h 32"/>
              <a:gd name="T12" fmla="*/ 1 w 47"/>
              <a:gd name="T13" fmla="*/ 30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7" h="32">
                <a:moveTo>
                  <a:pt x="1" y="30"/>
                </a:moveTo>
                <a:cubicBezTo>
                  <a:pt x="2" y="32"/>
                  <a:pt x="4" y="32"/>
                  <a:pt x="6" y="31"/>
                </a:cubicBezTo>
                <a:cubicBezTo>
                  <a:pt x="44" y="7"/>
                  <a:pt x="44" y="7"/>
                  <a:pt x="44" y="7"/>
                </a:cubicBezTo>
                <a:cubicBezTo>
                  <a:pt x="46" y="6"/>
                  <a:pt x="47" y="4"/>
                  <a:pt x="46" y="2"/>
                </a:cubicBezTo>
                <a:cubicBezTo>
                  <a:pt x="45" y="1"/>
                  <a:pt x="42" y="0"/>
                  <a:pt x="41" y="1"/>
                </a:cubicBezTo>
                <a:cubicBezTo>
                  <a:pt x="2" y="25"/>
                  <a:pt x="2" y="25"/>
                  <a:pt x="2" y="25"/>
                </a:cubicBezTo>
                <a:cubicBezTo>
                  <a:pt x="1" y="26"/>
                  <a:pt x="0" y="28"/>
                  <a:pt x="1" y="30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3" name="Freeform 92"/>
          <p:cNvSpPr>
            <a:spLocks/>
          </p:cNvSpPr>
          <p:nvPr/>
        </p:nvSpPr>
        <p:spPr bwMode="auto">
          <a:xfrm>
            <a:off x="5297388" y="3466838"/>
            <a:ext cx="147301" cy="202540"/>
          </a:xfrm>
          <a:custGeom>
            <a:avLst/>
            <a:gdLst>
              <a:gd name="T0" fmla="*/ 0 w 64"/>
              <a:gd name="T1" fmla="*/ 3 h 88"/>
              <a:gd name="T2" fmla="*/ 5 w 64"/>
              <a:gd name="T3" fmla="*/ 0 h 88"/>
              <a:gd name="T4" fmla="*/ 55 w 64"/>
              <a:gd name="T5" fmla="*/ 80 h 88"/>
              <a:gd name="T6" fmla="*/ 64 w 64"/>
              <a:gd name="T7" fmla="*/ 85 h 88"/>
              <a:gd name="T8" fmla="*/ 63 w 64"/>
              <a:gd name="T9" fmla="*/ 85 h 88"/>
              <a:gd name="T10" fmla="*/ 49 w 64"/>
              <a:gd name="T11" fmla="*/ 82 h 88"/>
              <a:gd name="T12" fmla="*/ 0 w 64"/>
              <a:gd name="T13" fmla="*/ 3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4" h="88">
                <a:moveTo>
                  <a:pt x="0" y="3"/>
                </a:moveTo>
                <a:cubicBezTo>
                  <a:pt x="5" y="0"/>
                  <a:pt x="5" y="0"/>
                  <a:pt x="5" y="0"/>
                </a:cubicBezTo>
                <a:cubicBezTo>
                  <a:pt x="55" y="80"/>
                  <a:pt x="55" y="80"/>
                  <a:pt x="55" y="80"/>
                </a:cubicBezTo>
                <a:cubicBezTo>
                  <a:pt x="57" y="83"/>
                  <a:pt x="60" y="85"/>
                  <a:pt x="64" y="85"/>
                </a:cubicBezTo>
                <a:cubicBezTo>
                  <a:pt x="63" y="85"/>
                  <a:pt x="63" y="85"/>
                  <a:pt x="63" y="85"/>
                </a:cubicBezTo>
                <a:cubicBezTo>
                  <a:pt x="58" y="88"/>
                  <a:pt x="52" y="87"/>
                  <a:pt x="49" y="82"/>
                </a:cubicBezTo>
                <a:lnTo>
                  <a:pt x="0" y="3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4" name="Freeform 93"/>
          <p:cNvSpPr>
            <a:spLocks noEditPoints="1"/>
          </p:cNvSpPr>
          <p:nvPr/>
        </p:nvSpPr>
        <p:spPr bwMode="auto">
          <a:xfrm>
            <a:off x="6701773" y="5157458"/>
            <a:ext cx="230996" cy="252756"/>
          </a:xfrm>
          <a:custGeom>
            <a:avLst/>
            <a:gdLst>
              <a:gd name="T0" fmla="*/ 78 w 101"/>
              <a:gd name="T1" fmla="*/ 51 h 110"/>
              <a:gd name="T2" fmla="*/ 75 w 101"/>
              <a:gd name="T3" fmla="*/ 63 h 110"/>
              <a:gd name="T4" fmla="*/ 75 w 101"/>
              <a:gd name="T5" fmla="*/ 73 h 110"/>
              <a:gd name="T6" fmla="*/ 77 w 101"/>
              <a:gd name="T7" fmla="*/ 74 h 110"/>
              <a:gd name="T8" fmla="*/ 86 w 101"/>
              <a:gd name="T9" fmla="*/ 86 h 110"/>
              <a:gd name="T10" fmla="*/ 75 w 101"/>
              <a:gd name="T11" fmla="*/ 80 h 110"/>
              <a:gd name="T12" fmla="*/ 75 w 101"/>
              <a:gd name="T13" fmla="*/ 22 h 110"/>
              <a:gd name="T14" fmla="*/ 86 w 101"/>
              <a:gd name="T15" fmla="*/ 15 h 110"/>
              <a:gd name="T16" fmla="*/ 77 w 101"/>
              <a:gd name="T17" fmla="*/ 28 h 110"/>
              <a:gd name="T18" fmla="*/ 75 w 101"/>
              <a:gd name="T19" fmla="*/ 28 h 110"/>
              <a:gd name="T20" fmla="*/ 98 w 101"/>
              <a:gd name="T21" fmla="*/ 48 h 110"/>
              <a:gd name="T22" fmla="*/ 83 w 101"/>
              <a:gd name="T23" fmla="*/ 51 h 110"/>
              <a:gd name="T24" fmla="*/ 98 w 101"/>
              <a:gd name="T25" fmla="*/ 53 h 110"/>
              <a:gd name="T26" fmla="*/ 98 w 101"/>
              <a:gd name="T27" fmla="*/ 48 h 110"/>
              <a:gd name="T28" fmla="*/ 52 w 101"/>
              <a:gd name="T29" fmla="*/ 110 h 110"/>
              <a:gd name="T30" fmla="*/ 66 w 101"/>
              <a:gd name="T31" fmla="*/ 74 h 110"/>
              <a:gd name="T32" fmla="*/ 75 w 101"/>
              <a:gd name="T33" fmla="*/ 39 h 110"/>
              <a:gd name="T34" fmla="*/ 50 w 101"/>
              <a:gd name="T35" fmla="*/ 29 h 110"/>
              <a:gd name="T36" fmla="*/ 72 w 101"/>
              <a:gd name="T37" fmla="*/ 51 h 110"/>
              <a:gd name="T38" fmla="*/ 62 w 101"/>
              <a:gd name="T39" fmla="*/ 70 h 110"/>
              <a:gd name="T40" fmla="*/ 60 w 101"/>
              <a:gd name="T41" fmla="*/ 85 h 110"/>
              <a:gd name="T42" fmla="*/ 50 w 101"/>
              <a:gd name="T43" fmla="*/ 110 h 110"/>
              <a:gd name="T44" fmla="*/ 75 w 101"/>
              <a:gd name="T45" fmla="*/ 28 h 110"/>
              <a:gd name="T46" fmla="*/ 74 w 101"/>
              <a:gd name="T47" fmla="*/ 24 h 110"/>
              <a:gd name="T48" fmla="*/ 75 w 101"/>
              <a:gd name="T49" fmla="*/ 73 h 110"/>
              <a:gd name="T50" fmla="*/ 74 w 101"/>
              <a:gd name="T51" fmla="*/ 78 h 110"/>
              <a:gd name="T52" fmla="*/ 75 w 101"/>
              <a:gd name="T53" fmla="*/ 73 h 110"/>
              <a:gd name="T54" fmla="*/ 50 w 101"/>
              <a:gd name="T55" fmla="*/ 0 h 110"/>
              <a:gd name="T56" fmla="*/ 53 w 101"/>
              <a:gd name="T57" fmla="*/ 3 h 110"/>
              <a:gd name="T58" fmla="*/ 50 w 101"/>
              <a:gd name="T59" fmla="*/ 18 h 110"/>
              <a:gd name="T60" fmla="*/ 50 w 101"/>
              <a:gd name="T61" fmla="*/ 23 h 110"/>
              <a:gd name="T62" fmla="*/ 25 w 101"/>
              <a:gd name="T63" fmla="*/ 63 h 110"/>
              <a:gd name="T64" fmla="*/ 35 w 101"/>
              <a:gd name="T65" fmla="*/ 96 h 110"/>
              <a:gd name="T66" fmla="*/ 50 w 101"/>
              <a:gd name="T67" fmla="*/ 110 h 110"/>
              <a:gd name="T68" fmla="*/ 41 w 101"/>
              <a:gd name="T69" fmla="*/ 85 h 110"/>
              <a:gd name="T70" fmla="*/ 39 w 101"/>
              <a:gd name="T71" fmla="*/ 70 h 110"/>
              <a:gd name="T72" fmla="*/ 34 w 101"/>
              <a:gd name="T73" fmla="*/ 35 h 110"/>
              <a:gd name="T74" fmla="*/ 50 w 101"/>
              <a:gd name="T75" fmla="*/ 23 h 110"/>
              <a:gd name="T76" fmla="*/ 50 w 101"/>
              <a:gd name="T77" fmla="*/ 18 h 110"/>
              <a:gd name="T78" fmla="*/ 48 w 101"/>
              <a:gd name="T79" fmla="*/ 3 h 110"/>
              <a:gd name="T80" fmla="*/ 25 w 101"/>
              <a:gd name="T81" fmla="*/ 80 h 110"/>
              <a:gd name="T82" fmla="*/ 27 w 101"/>
              <a:gd name="T83" fmla="*/ 74 h 110"/>
              <a:gd name="T84" fmla="*/ 25 w 101"/>
              <a:gd name="T85" fmla="*/ 80 h 110"/>
              <a:gd name="T86" fmla="*/ 25 w 101"/>
              <a:gd name="T87" fmla="*/ 22 h 110"/>
              <a:gd name="T88" fmla="*/ 27 w 101"/>
              <a:gd name="T89" fmla="*/ 28 h 110"/>
              <a:gd name="T90" fmla="*/ 25 w 101"/>
              <a:gd name="T91" fmla="*/ 39 h 110"/>
              <a:gd name="T92" fmla="*/ 25 w 101"/>
              <a:gd name="T93" fmla="*/ 63 h 110"/>
              <a:gd name="T94" fmla="*/ 25 w 101"/>
              <a:gd name="T95" fmla="*/ 22 h 110"/>
              <a:gd name="T96" fmla="*/ 23 w 101"/>
              <a:gd name="T97" fmla="*/ 28 h 110"/>
              <a:gd name="T98" fmla="*/ 15 w 101"/>
              <a:gd name="T99" fmla="*/ 19 h 110"/>
              <a:gd name="T100" fmla="*/ 18 w 101"/>
              <a:gd name="T101" fmla="*/ 15 h 110"/>
              <a:gd name="T102" fmla="*/ 25 w 101"/>
              <a:gd name="T103" fmla="*/ 73 h 110"/>
              <a:gd name="T104" fmla="*/ 18 w 101"/>
              <a:gd name="T105" fmla="*/ 86 h 110"/>
              <a:gd name="T106" fmla="*/ 15 w 101"/>
              <a:gd name="T107" fmla="*/ 83 h 110"/>
              <a:gd name="T108" fmla="*/ 23 w 101"/>
              <a:gd name="T109" fmla="*/ 74 h 110"/>
              <a:gd name="T110" fmla="*/ 18 w 101"/>
              <a:gd name="T111" fmla="*/ 51 h 110"/>
              <a:gd name="T112" fmla="*/ 15 w 101"/>
              <a:gd name="T113" fmla="*/ 48 h 110"/>
              <a:gd name="T114" fmla="*/ 0 w 101"/>
              <a:gd name="T115" fmla="*/ 51 h 110"/>
              <a:gd name="T116" fmla="*/ 15 w 101"/>
              <a:gd name="T117" fmla="*/ 53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01" h="110">
                <a:moveTo>
                  <a:pt x="75" y="63"/>
                </a:moveTo>
                <a:cubicBezTo>
                  <a:pt x="77" y="59"/>
                  <a:pt x="78" y="55"/>
                  <a:pt x="78" y="51"/>
                </a:cubicBezTo>
                <a:cubicBezTo>
                  <a:pt x="78" y="47"/>
                  <a:pt x="77" y="43"/>
                  <a:pt x="75" y="39"/>
                </a:cubicBezTo>
                <a:cubicBezTo>
                  <a:pt x="75" y="63"/>
                  <a:pt x="75" y="63"/>
                  <a:pt x="75" y="63"/>
                </a:cubicBezTo>
                <a:close/>
                <a:moveTo>
                  <a:pt x="75" y="80"/>
                </a:moveTo>
                <a:cubicBezTo>
                  <a:pt x="75" y="73"/>
                  <a:pt x="75" y="73"/>
                  <a:pt x="75" y="73"/>
                </a:cubicBezTo>
                <a:cubicBezTo>
                  <a:pt x="76" y="73"/>
                  <a:pt x="77" y="73"/>
                  <a:pt x="77" y="74"/>
                </a:cubicBezTo>
                <a:cubicBezTo>
                  <a:pt x="77" y="74"/>
                  <a:pt x="77" y="74"/>
                  <a:pt x="77" y="74"/>
                </a:cubicBezTo>
                <a:cubicBezTo>
                  <a:pt x="86" y="83"/>
                  <a:pt x="86" y="83"/>
                  <a:pt x="86" y="83"/>
                </a:cubicBezTo>
                <a:cubicBezTo>
                  <a:pt x="87" y="84"/>
                  <a:pt x="87" y="85"/>
                  <a:pt x="86" y="86"/>
                </a:cubicBezTo>
                <a:cubicBezTo>
                  <a:pt x="85" y="87"/>
                  <a:pt x="83" y="87"/>
                  <a:pt x="82" y="86"/>
                </a:cubicBezTo>
                <a:cubicBezTo>
                  <a:pt x="75" y="80"/>
                  <a:pt x="75" y="80"/>
                  <a:pt x="75" y="80"/>
                </a:cubicBezTo>
                <a:close/>
                <a:moveTo>
                  <a:pt x="75" y="28"/>
                </a:moveTo>
                <a:cubicBezTo>
                  <a:pt x="75" y="22"/>
                  <a:pt x="75" y="22"/>
                  <a:pt x="75" y="22"/>
                </a:cubicBezTo>
                <a:cubicBezTo>
                  <a:pt x="82" y="15"/>
                  <a:pt x="82" y="15"/>
                  <a:pt x="82" y="15"/>
                </a:cubicBezTo>
                <a:cubicBezTo>
                  <a:pt x="83" y="14"/>
                  <a:pt x="85" y="14"/>
                  <a:pt x="86" y="15"/>
                </a:cubicBezTo>
                <a:cubicBezTo>
                  <a:pt x="87" y="16"/>
                  <a:pt x="87" y="18"/>
                  <a:pt x="86" y="19"/>
                </a:cubicBezTo>
                <a:cubicBezTo>
                  <a:pt x="77" y="28"/>
                  <a:pt x="77" y="28"/>
                  <a:pt x="77" y="28"/>
                </a:cubicBezTo>
                <a:cubicBezTo>
                  <a:pt x="77" y="28"/>
                  <a:pt x="77" y="28"/>
                  <a:pt x="77" y="28"/>
                </a:cubicBezTo>
                <a:cubicBezTo>
                  <a:pt x="77" y="28"/>
                  <a:pt x="76" y="28"/>
                  <a:pt x="75" y="28"/>
                </a:cubicBezTo>
                <a:close/>
                <a:moveTo>
                  <a:pt x="98" y="48"/>
                </a:moveTo>
                <a:cubicBezTo>
                  <a:pt x="98" y="48"/>
                  <a:pt x="98" y="48"/>
                  <a:pt x="98" y="48"/>
                </a:cubicBezTo>
                <a:cubicBezTo>
                  <a:pt x="86" y="48"/>
                  <a:pt x="86" y="48"/>
                  <a:pt x="86" y="48"/>
                </a:cubicBezTo>
                <a:cubicBezTo>
                  <a:pt x="84" y="48"/>
                  <a:pt x="83" y="49"/>
                  <a:pt x="83" y="51"/>
                </a:cubicBezTo>
                <a:cubicBezTo>
                  <a:pt x="83" y="52"/>
                  <a:pt x="84" y="53"/>
                  <a:pt x="86" y="53"/>
                </a:cubicBezTo>
                <a:cubicBezTo>
                  <a:pt x="98" y="53"/>
                  <a:pt x="98" y="53"/>
                  <a:pt x="98" y="53"/>
                </a:cubicBezTo>
                <a:cubicBezTo>
                  <a:pt x="100" y="53"/>
                  <a:pt x="101" y="52"/>
                  <a:pt x="101" y="51"/>
                </a:cubicBezTo>
                <a:cubicBezTo>
                  <a:pt x="101" y="49"/>
                  <a:pt x="100" y="48"/>
                  <a:pt x="98" y="48"/>
                </a:cubicBezTo>
                <a:close/>
                <a:moveTo>
                  <a:pt x="50" y="110"/>
                </a:moveTo>
                <a:cubicBezTo>
                  <a:pt x="52" y="110"/>
                  <a:pt x="52" y="110"/>
                  <a:pt x="52" y="110"/>
                </a:cubicBezTo>
                <a:cubicBezTo>
                  <a:pt x="60" y="110"/>
                  <a:pt x="66" y="104"/>
                  <a:pt x="66" y="96"/>
                </a:cubicBezTo>
                <a:cubicBezTo>
                  <a:pt x="66" y="74"/>
                  <a:pt x="66" y="74"/>
                  <a:pt x="66" y="74"/>
                </a:cubicBezTo>
                <a:cubicBezTo>
                  <a:pt x="70" y="71"/>
                  <a:pt x="73" y="67"/>
                  <a:pt x="75" y="63"/>
                </a:cubicBezTo>
                <a:cubicBezTo>
                  <a:pt x="75" y="39"/>
                  <a:pt x="75" y="39"/>
                  <a:pt x="75" y="39"/>
                </a:cubicBezTo>
                <a:cubicBezTo>
                  <a:pt x="71" y="29"/>
                  <a:pt x="61" y="23"/>
                  <a:pt x="50" y="23"/>
                </a:cubicBezTo>
                <a:cubicBezTo>
                  <a:pt x="50" y="29"/>
                  <a:pt x="50" y="29"/>
                  <a:pt x="50" y="29"/>
                </a:cubicBezTo>
                <a:cubicBezTo>
                  <a:pt x="56" y="29"/>
                  <a:pt x="62" y="31"/>
                  <a:pt x="66" y="35"/>
                </a:cubicBezTo>
                <a:cubicBezTo>
                  <a:pt x="70" y="39"/>
                  <a:pt x="72" y="45"/>
                  <a:pt x="72" y="51"/>
                </a:cubicBezTo>
                <a:cubicBezTo>
                  <a:pt x="72" y="59"/>
                  <a:pt x="68" y="66"/>
                  <a:pt x="62" y="70"/>
                </a:cubicBezTo>
                <a:cubicBezTo>
                  <a:pt x="62" y="70"/>
                  <a:pt x="62" y="70"/>
                  <a:pt x="62" y="70"/>
                </a:cubicBezTo>
                <a:cubicBezTo>
                  <a:pt x="61" y="70"/>
                  <a:pt x="60" y="71"/>
                  <a:pt x="60" y="72"/>
                </a:cubicBezTo>
                <a:cubicBezTo>
                  <a:pt x="60" y="85"/>
                  <a:pt x="60" y="85"/>
                  <a:pt x="60" y="85"/>
                </a:cubicBezTo>
                <a:cubicBezTo>
                  <a:pt x="50" y="85"/>
                  <a:pt x="50" y="85"/>
                  <a:pt x="50" y="85"/>
                </a:cubicBezTo>
                <a:cubicBezTo>
                  <a:pt x="50" y="110"/>
                  <a:pt x="50" y="110"/>
                  <a:pt x="50" y="110"/>
                </a:cubicBezTo>
                <a:close/>
                <a:moveTo>
                  <a:pt x="75" y="22"/>
                </a:moveTo>
                <a:cubicBezTo>
                  <a:pt x="75" y="28"/>
                  <a:pt x="75" y="28"/>
                  <a:pt x="75" y="28"/>
                </a:cubicBezTo>
                <a:cubicBezTo>
                  <a:pt x="75" y="28"/>
                  <a:pt x="74" y="28"/>
                  <a:pt x="74" y="28"/>
                </a:cubicBezTo>
                <a:cubicBezTo>
                  <a:pt x="72" y="27"/>
                  <a:pt x="72" y="25"/>
                  <a:pt x="74" y="24"/>
                </a:cubicBezTo>
                <a:cubicBezTo>
                  <a:pt x="75" y="22"/>
                  <a:pt x="75" y="22"/>
                  <a:pt x="75" y="22"/>
                </a:cubicBezTo>
                <a:close/>
                <a:moveTo>
                  <a:pt x="75" y="73"/>
                </a:moveTo>
                <a:cubicBezTo>
                  <a:pt x="75" y="80"/>
                  <a:pt x="75" y="80"/>
                  <a:pt x="75" y="80"/>
                </a:cubicBezTo>
                <a:cubicBezTo>
                  <a:pt x="74" y="78"/>
                  <a:pt x="74" y="78"/>
                  <a:pt x="74" y="78"/>
                </a:cubicBezTo>
                <a:cubicBezTo>
                  <a:pt x="72" y="77"/>
                  <a:pt x="72" y="75"/>
                  <a:pt x="74" y="74"/>
                </a:cubicBezTo>
                <a:cubicBezTo>
                  <a:pt x="74" y="73"/>
                  <a:pt x="75" y="73"/>
                  <a:pt x="75" y="73"/>
                </a:cubicBezTo>
                <a:close/>
                <a:moveTo>
                  <a:pt x="50" y="18"/>
                </a:moveTo>
                <a:cubicBezTo>
                  <a:pt x="50" y="0"/>
                  <a:pt x="50" y="0"/>
                  <a:pt x="50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2" y="0"/>
                  <a:pt x="53" y="2"/>
                  <a:pt x="53" y="3"/>
                </a:cubicBezTo>
                <a:cubicBezTo>
                  <a:pt x="53" y="15"/>
                  <a:pt x="53" y="15"/>
                  <a:pt x="53" y="15"/>
                </a:cubicBezTo>
                <a:cubicBezTo>
                  <a:pt x="53" y="17"/>
                  <a:pt x="52" y="18"/>
                  <a:pt x="50" y="18"/>
                </a:cubicBezTo>
                <a:cubicBezTo>
                  <a:pt x="50" y="18"/>
                  <a:pt x="50" y="18"/>
                  <a:pt x="50" y="18"/>
                </a:cubicBezTo>
                <a:close/>
                <a:moveTo>
                  <a:pt x="50" y="23"/>
                </a:moveTo>
                <a:cubicBezTo>
                  <a:pt x="39" y="23"/>
                  <a:pt x="30" y="29"/>
                  <a:pt x="25" y="39"/>
                </a:cubicBezTo>
                <a:cubicBezTo>
                  <a:pt x="25" y="63"/>
                  <a:pt x="25" y="63"/>
                  <a:pt x="25" y="63"/>
                </a:cubicBezTo>
                <a:cubicBezTo>
                  <a:pt x="27" y="68"/>
                  <a:pt x="31" y="71"/>
                  <a:pt x="35" y="74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104"/>
                  <a:pt x="41" y="110"/>
                  <a:pt x="49" y="110"/>
                </a:cubicBezTo>
                <a:cubicBezTo>
                  <a:pt x="50" y="110"/>
                  <a:pt x="50" y="110"/>
                  <a:pt x="50" y="110"/>
                </a:cubicBezTo>
                <a:cubicBezTo>
                  <a:pt x="50" y="85"/>
                  <a:pt x="50" y="85"/>
                  <a:pt x="50" y="85"/>
                </a:cubicBezTo>
                <a:cubicBezTo>
                  <a:pt x="41" y="85"/>
                  <a:pt x="41" y="85"/>
                  <a:pt x="41" y="85"/>
                </a:cubicBezTo>
                <a:cubicBezTo>
                  <a:pt x="41" y="72"/>
                  <a:pt x="41" y="72"/>
                  <a:pt x="41" y="72"/>
                </a:cubicBezTo>
                <a:cubicBezTo>
                  <a:pt x="41" y="71"/>
                  <a:pt x="40" y="71"/>
                  <a:pt x="39" y="70"/>
                </a:cubicBezTo>
                <a:cubicBezTo>
                  <a:pt x="33" y="66"/>
                  <a:pt x="28" y="59"/>
                  <a:pt x="28" y="51"/>
                </a:cubicBezTo>
                <a:cubicBezTo>
                  <a:pt x="28" y="45"/>
                  <a:pt x="30" y="39"/>
                  <a:pt x="34" y="35"/>
                </a:cubicBezTo>
                <a:cubicBezTo>
                  <a:pt x="39" y="31"/>
                  <a:pt x="44" y="29"/>
                  <a:pt x="50" y="29"/>
                </a:cubicBezTo>
                <a:cubicBezTo>
                  <a:pt x="50" y="23"/>
                  <a:pt x="50" y="23"/>
                  <a:pt x="50" y="23"/>
                </a:cubicBezTo>
                <a:close/>
                <a:moveTo>
                  <a:pt x="50" y="0"/>
                </a:moveTo>
                <a:cubicBezTo>
                  <a:pt x="50" y="18"/>
                  <a:pt x="50" y="18"/>
                  <a:pt x="50" y="18"/>
                </a:cubicBezTo>
                <a:cubicBezTo>
                  <a:pt x="49" y="18"/>
                  <a:pt x="48" y="17"/>
                  <a:pt x="48" y="15"/>
                </a:cubicBezTo>
                <a:cubicBezTo>
                  <a:pt x="48" y="3"/>
                  <a:pt x="48" y="3"/>
                  <a:pt x="48" y="3"/>
                </a:cubicBezTo>
                <a:cubicBezTo>
                  <a:pt x="48" y="2"/>
                  <a:pt x="49" y="1"/>
                  <a:pt x="50" y="0"/>
                </a:cubicBezTo>
                <a:close/>
                <a:moveTo>
                  <a:pt x="25" y="80"/>
                </a:moveTo>
                <a:cubicBezTo>
                  <a:pt x="25" y="73"/>
                  <a:pt x="25" y="73"/>
                  <a:pt x="25" y="73"/>
                </a:cubicBezTo>
                <a:cubicBezTo>
                  <a:pt x="26" y="73"/>
                  <a:pt x="27" y="73"/>
                  <a:pt x="27" y="74"/>
                </a:cubicBezTo>
                <a:cubicBezTo>
                  <a:pt x="28" y="75"/>
                  <a:pt x="28" y="77"/>
                  <a:pt x="27" y="78"/>
                </a:cubicBezTo>
                <a:cubicBezTo>
                  <a:pt x="25" y="80"/>
                  <a:pt x="25" y="80"/>
                  <a:pt x="25" y="80"/>
                </a:cubicBezTo>
                <a:close/>
                <a:moveTo>
                  <a:pt x="25" y="28"/>
                </a:moveTo>
                <a:cubicBezTo>
                  <a:pt x="25" y="22"/>
                  <a:pt x="25" y="22"/>
                  <a:pt x="25" y="22"/>
                </a:cubicBezTo>
                <a:cubicBezTo>
                  <a:pt x="27" y="24"/>
                  <a:pt x="27" y="24"/>
                  <a:pt x="27" y="24"/>
                </a:cubicBezTo>
                <a:cubicBezTo>
                  <a:pt x="28" y="25"/>
                  <a:pt x="28" y="27"/>
                  <a:pt x="27" y="28"/>
                </a:cubicBezTo>
                <a:cubicBezTo>
                  <a:pt x="27" y="28"/>
                  <a:pt x="26" y="28"/>
                  <a:pt x="25" y="28"/>
                </a:cubicBezTo>
                <a:close/>
                <a:moveTo>
                  <a:pt x="25" y="39"/>
                </a:moveTo>
                <a:cubicBezTo>
                  <a:pt x="23" y="42"/>
                  <a:pt x="22" y="46"/>
                  <a:pt x="22" y="51"/>
                </a:cubicBezTo>
                <a:cubicBezTo>
                  <a:pt x="22" y="55"/>
                  <a:pt x="23" y="59"/>
                  <a:pt x="25" y="63"/>
                </a:cubicBezTo>
                <a:cubicBezTo>
                  <a:pt x="25" y="39"/>
                  <a:pt x="25" y="39"/>
                  <a:pt x="25" y="39"/>
                </a:cubicBezTo>
                <a:close/>
                <a:moveTo>
                  <a:pt x="25" y="22"/>
                </a:moveTo>
                <a:cubicBezTo>
                  <a:pt x="25" y="28"/>
                  <a:pt x="25" y="28"/>
                  <a:pt x="25" y="28"/>
                </a:cubicBezTo>
                <a:cubicBezTo>
                  <a:pt x="25" y="28"/>
                  <a:pt x="24" y="28"/>
                  <a:pt x="23" y="28"/>
                </a:cubicBezTo>
                <a:cubicBezTo>
                  <a:pt x="23" y="28"/>
                  <a:pt x="23" y="28"/>
                  <a:pt x="23" y="28"/>
                </a:cubicBezTo>
                <a:cubicBezTo>
                  <a:pt x="15" y="19"/>
                  <a:pt x="15" y="19"/>
                  <a:pt x="15" y="19"/>
                </a:cubicBezTo>
                <a:cubicBezTo>
                  <a:pt x="14" y="18"/>
                  <a:pt x="14" y="16"/>
                  <a:pt x="15" y="15"/>
                </a:cubicBezTo>
                <a:cubicBezTo>
                  <a:pt x="16" y="14"/>
                  <a:pt x="17" y="14"/>
                  <a:pt x="18" y="15"/>
                </a:cubicBezTo>
                <a:cubicBezTo>
                  <a:pt x="25" y="22"/>
                  <a:pt x="25" y="22"/>
                  <a:pt x="25" y="22"/>
                </a:cubicBezTo>
                <a:close/>
                <a:moveTo>
                  <a:pt x="25" y="73"/>
                </a:moveTo>
                <a:cubicBezTo>
                  <a:pt x="25" y="80"/>
                  <a:pt x="25" y="80"/>
                  <a:pt x="25" y="80"/>
                </a:cubicBezTo>
                <a:cubicBezTo>
                  <a:pt x="18" y="86"/>
                  <a:pt x="18" y="86"/>
                  <a:pt x="18" y="86"/>
                </a:cubicBezTo>
                <a:cubicBezTo>
                  <a:pt x="17" y="87"/>
                  <a:pt x="16" y="87"/>
                  <a:pt x="15" y="86"/>
                </a:cubicBezTo>
                <a:cubicBezTo>
                  <a:pt x="14" y="85"/>
                  <a:pt x="14" y="84"/>
                  <a:pt x="15" y="83"/>
                </a:cubicBezTo>
                <a:cubicBezTo>
                  <a:pt x="23" y="74"/>
                  <a:pt x="23" y="74"/>
                  <a:pt x="23" y="74"/>
                </a:cubicBezTo>
                <a:cubicBezTo>
                  <a:pt x="23" y="74"/>
                  <a:pt x="23" y="74"/>
                  <a:pt x="23" y="74"/>
                </a:cubicBezTo>
                <a:cubicBezTo>
                  <a:pt x="24" y="74"/>
                  <a:pt x="25" y="73"/>
                  <a:pt x="25" y="73"/>
                </a:cubicBezTo>
                <a:close/>
                <a:moveTo>
                  <a:pt x="18" y="51"/>
                </a:moveTo>
                <a:cubicBezTo>
                  <a:pt x="18" y="51"/>
                  <a:pt x="18" y="51"/>
                  <a:pt x="18" y="51"/>
                </a:cubicBezTo>
                <a:cubicBezTo>
                  <a:pt x="18" y="49"/>
                  <a:pt x="16" y="48"/>
                  <a:pt x="15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1" y="48"/>
                  <a:pt x="0" y="49"/>
                  <a:pt x="0" y="51"/>
                </a:cubicBezTo>
                <a:cubicBezTo>
                  <a:pt x="0" y="52"/>
                  <a:pt x="1" y="53"/>
                  <a:pt x="3" y="53"/>
                </a:cubicBezTo>
                <a:cubicBezTo>
                  <a:pt x="15" y="53"/>
                  <a:pt x="15" y="53"/>
                  <a:pt x="15" y="53"/>
                </a:cubicBezTo>
                <a:cubicBezTo>
                  <a:pt x="16" y="53"/>
                  <a:pt x="18" y="52"/>
                  <a:pt x="18" y="51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5" name="Freeform 94"/>
          <p:cNvSpPr>
            <a:spLocks/>
          </p:cNvSpPr>
          <p:nvPr/>
        </p:nvSpPr>
        <p:spPr bwMode="auto">
          <a:xfrm>
            <a:off x="6422236" y="3491946"/>
            <a:ext cx="66955" cy="63607"/>
          </a:xfrm>
          <a:custGeom>
            <a:avLst/>
            <a:gdLst>
              <a:gd name="T0" fmla="*/ 28 w 29"/>
              <a:gd name="T1" fmla="*/ 16 h 28"/>
              <a:gd name="T2" fmla="*/ 12 w 29"/>
              <a:gd name="T3" fmla="*/ 27 h 28"/>
              <a:gd name="T4" fmla="*/ 1 w 29"/>
              <a:gd name="T5" fmla="*/ 12 h 28"/>
              <a:gd name="T6" fmla="*/ 17 w 29"/>
              <a:gd name="T7" fmla="*/ 1 h 28"/>
              <a:gd name="T8" fmla="*/ 28 w 29"/>
              <a:gd name="T9" fmla="*/ 16 h 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" h="28">
                <a:moveTo>
                  <a:pt x="28" y="16"/>
                </a:moveTo>
                <a:cubicBezTo>
                  <a:pt x="26" y="23"/>
                  <a:pt x="19" y="28"/>
                  <a:pt x="12" y="27"/>
                </a:cubicBezTo>
                <a:cubicBezTo>
                  <a:pt x="5" y="26"/>
                  <a:pt x="0" y="19"/>
                  <a:pt x="1" y="12"/>
                </a:cubicBezTo>
                <a:cubicBezTo>
                  <a:pt x="3" y="4"/>
                  <a:pt x="10" y="0"/>
                  <a:pt x="17" y="1"/>
                </a:cubicBezTo>
                <a:cubicBezTo>
                  <a:pt x="24" y="2"/>
                  <a:pt x="29" y="9"/>
                  <a:pt x="28" y="16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6" name="Freeform 95"/>
          <p:cNvSpPr>
            <a:spLocks/>
          </p:cNvSpPr>
          <p:nvPr/>
        </p:nvSpPr>
        <p:spPr bwMode="auto">
          <a:xfrm>
            <a:off x="6407170" y="3299450"/>
            <a:ext cx="61934" cy="207561"/>
          </a:xfrm>
          <a:custGeom>
            <a:avLst/>
            <a:gdLst>
              <a:gd name="T0" fmla="*/ 27 w 27"/>
              <a:gd name="T1" fmla="*/ 90 h 91"/>
              <a:gd name="T2" fmla="*/ 12 w 27"/>
              <a:gd name="T3" fmla="*/ 14 h 91"/>
              <a:gd name="T4" fmla="*/ 1 w 27"/>
              <a:gd name="T5" fmla="*/ 0 h 91"/>
              <a:gd name="T6" fmla="*/ 17 w 27"/>
              <a:gd name="T7" fmla="*/ 91 h 91"/>
              <a:gd name="T8" fmla="*/ 27 w 27"/>
              <a:gd name="T9" fmla="*/ 90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" h="91">
                <a:moveTo>
                  <a:pt x="27" y="90"/>
                </a:moveTo>
                <a:cubicBezTo>
                  <a:pt x="27" y="90"/>
                  <a:pt x="12" y="14"/>
                  <a:pt x="12" y="14"/>
                </a:cubicBezTo>
                <a:cubicBezTo>
                  <a:pt x="12" y="14"/>
                  <a:pt x="3" y="0"/>
                  <a:pt x="1" y="0"/>
                </a:cubicBezTo>
                <a:cubicBezTo>
                  <a:pt x="0" y="0"/>
                  <a:pt x="17" y="91"/>
                  <a:pt x="17" y="91"/>
                </a:cubicBezTo>
                <a:lnTo>
                  <a:pt x="27" y="9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7" name="Freeform 96"/>
          <p:cNvSpPr>
            <a:spLocks/>
          </p:cNvSpPr>
          <p:nvPr/>
        </p:nvSpPr>
        <p:spPr bwMode="auto">
          <a:xfrm>
            <a:off x="6450691" y="3332928"/>
            <a:ext cx="133910" cy="179106"/>
          </a:xfrm>
          <a:custGeom>
            <a:avLst/>
            <a:gdLst>
              <a:gd name="T0" fmla="*/ 1 w 80"/>
              <a:gd name="T1" fmla="*/ 99 h 107"/>
              <a:gd name="T2" fmla="*/ 60 w 80"/>
              <a:gd name="T3" fmla="*/ 13 h 107"/>
              <a:gd name="T4" fmla="*/ 80 w 80"/>
              <a:gd name="T5" fmla="*/ 0 h 107"/>
              <a:gd name="T6" fmla="*/ 71 w 80"/>
              <a:gd name="T7" fmla="*/ 21 h 107"/>
              <a:gd name="T8" fmla="*/ 12 w 80"/>
              <a:gd name="T9" fmla="*/ 107 h 107"/>
              <a:gd name="T10" fmla="*/ 0 w 80"/>
              <a:gd name="T11" fmla="*/ 100 h 107"/>
              <a:gd name="T12" fmla="*/ 1 w 80"/>
              <a:gd name="T13" fmla="*/ 99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" h="107">
                <a:moveTo>
                  <a:pt x="1" y="99"/>
                </a:moveTo>
                <a:lnTo>
                  <a:pt x="60" y="13"/>
                </a:lnTo>
                <a:lnTo>
                  <a:pt x="80" y="0"/>
                </a:lnTo>
                <a:lnTo>
                  <a:pt x="71" y="21"/>
                </a:lnTo>
                <a:lnTo>
                  <a:pt x="12" y="107"/>
                </a:lnTo>
                <a:lnTo>
                  <a:pt x="0" y="100"/>
                </a:lnTo>
                <a:lnTo>
                  <a:pt x="1" y="99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8" name="Freeform 97"/>
          <p:cNvSpPr>
            <a:spLocks/>
          </p:cNvSpPr>
          <p:nvPr/>
        </p:nvSpPr>
        <p:spPr bwMode="auto">
          <a:xfrm>
            <a:off x="6438975" y="3540488"/>
            <a:ext cx="16739" cy="33478"/>
          </a:xfrm>
          <a:custGeom>
            <a:avLst/>
            <a:gdLst>
              <a:gd name="T0" fmla="*/ 2 w 7"/>
              <a:gd name="T1" fmla="*/ 3 h 15"/>
              <a:gd name="T2" fmla="*/ 5 w 7"/>
              <a:gd name="T3" fmla="*/ 1 h 15"/>
              <a:gd name="T4" fmla="*/ 7 w 7"/>
              <a:gd name="T5" fmla="*/ 3 h 15"/>
              <a:gd name="T6" fmla="*/ 5 w 7"/>
              <a:gd name="T7" fmla="*/ 13 h 15"/>
              <a:gd name="T8" fmla="*/ 3 w 7"/>
              <a:gd name="T9" fmla="*/ 15 h 15"/>
              <a:gd name="T10" fmla="*/ 1 w 7"/>
              <a:gd name="T11" fmla="*/ 12 h 15"/>
              <a:gd name="T12" fmla="*/ 2 w 7"/>
              <a:gd name="T13" fmla="*/ 3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15">
                <a:moveTo>
                  <a:pt x="2" y="3"/>
                </a:moveTo>
                <a:cubicBezTo>
                  <a:pt x="3" y="1"/>
                  <a:pt x="4" y="0"/>
                  <a:pt x="5" y="1"/>
                </a:cubicBezTo>
                <a:cubicBezTo>
                  <a:pt x="6" y="1"/>
                  <a:pt x="7" y="2"/>
                  <a:pt x="7" y="3"/>
                </a:cubicBezTo>
                <a:cubicBezTo>
                  <a:pt x="5" y="13"/>
                  <a:pt x="5" y="13"/>
                  <a:pt x="5" y="13"/>
                </a:cubicBezTo>
                <a:cubicBezTo>
                  <a:pt x="5" y="14"/>
                  <a:pt x="4" y="15"/>
                  <a:pt x="3" y="15"/>
                </a:cubicBezTo>
                <a:cubicBezTo>
                  <a:pt x="1" y="15"/>
                  <a:pt x="0" y="13"/>
                  <a:pt x="1" y="12"/>
                </a:cubicBezTo>
                <a:lnTo>
                  <a:pt x="2" y="3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9" name="Freeform 98"/>
          <p:cNvSpPr>
            <a:spLocks noEditPoints="1"/>
          </p:cNvSpPr>
          <p:nvPr/>
        </p:nvSpPr>
        <p:spPr bwMode="auto">
          <a:xfrm>
            <a:off x="6385411" y="1844847"/>
            <a:ext cx="232670" cy="249409"/>
          </a:xfrm>
          <a:custGeom>
            <a:avLst/>
            <a:gdLst>
              <a:gd name="T0" fmla="*/ 78 w 101"/>
              <a:gd name="T1" fmla="*/ 50 h 109"/>
              <a:gd name="T2" fmla="*/ 76 w 101"/>
              <a:gd name="T3" fmla="*/ 62 h 109"/>
              <a:gd name="T4" fmla="*/ 76 w 101"/>
              <a:gd name="T5" fmla="*/ 73 h 109"/>
              <a:gd name="T6" fmla="*/ 78 w 101"/>
              <a:gd name="T7" fmla="*/ 73 h 109"/>
              <a:gd name="T8" fmla="*/ 86 w 101"/>
              <a:gd name="T9" fmla="*/ 86 h 109"/>
              <a:gd name="T10" fmla="*/ 76 w 101"/>
              <a:gd name="T11" fmla="*/ 79 h 109"/>
              <a:gd name="T12" fmla="*/ 76 w 101"/>
              <a:gd name="T13" fmla="*/ 22 h 109"/>
              <a:gd name="T14" fmla="*/ 86 w 101"/>
              <a:gd name="T15" fmla="*/ 15 h 109"/>
              <a:gd name="T16" fmla="*/ 78 w 101"/>
              <a:gd name="T17" fmla="*/ 27 h 109"/>
              <a:gd name="T18" fmla="*/ 76 w 101"/>
              <a:gd name="T19" fmla="*/ 28 h 109"/>
              <a:gd name="T20" fmla="*/ 99 w 101"/>
              <a:gd name="T21" fmla="*/ 48 h 109"/>
              <a:gd name="T22" fmla="*/ 84 w 101"/>
              <a:gd name="T23" fmla="*/ 50 h 109"/>
              <a:gd name="T24" fmla="*/ 99 w 101"/>
              <a:gd name="T25" fmla="*/ 53 h 109"/>
              <a:gd name="T26" fmla="*/ 99 w 101"/>
              <a:gd name="T27" fmla="*/ 48 h 109"/>
              <a:gd name="T28" fmla="*/ 53 w 101"/>
              <a:gd name="T29" fmla="*/ 109 h 109"/>
              <a:gd name="T30" fmla="*/ 66 w 101"/>
              <a:gd name="T31" fmla="*/ 73 h 109"/>
              <a:gd name="T32" fmla="*/ 76 w 101"/>
              <a:gd name="T33" fmla="*/ 38 h 109"/>
              <a:gd name="T34" fmla="*/ 51 w 101"/>
              <a:gd name="T35" fmla="*/ 28 h 109"/>
              <a:gd name="T36" fmla="*/ 73 w 101"/>
              <a:gd name="T37" fmla="*/ 50 h 109"/>
              <a:gd name="T38" fmla="*/ 62 w 101"/>
              <a:gd name="T39" fmla="*/ 69 h 109"/>
              <a:gd name="T40" fmla="*/ 61 w 101"/>
              <a:gd name="T41" fmla="*/ 84 h 109"/>
              <a:gd name="T42" fmla="*/ 51 w 101"/>
              <a:gd name="T43" fmla="*/ 109 h 109"/>
              <a:gd name="T44" fmla="*/ 76 w 101"/>
              <a:gd name="T45" fmla="*/ 28 h 109"/>
              <a:gd name="T46" fmla="*/ 74 w 101"/>
              <a:gd name="T47" fmla="*/ 23 h 109"/>
              <a:gd name="T48" fmla="*/ 76 w 101"/>
              <a:gd name="T49" fmla="*/ 73 h 109"/>
              <a:gd name="T50" fmla="*/ 74 w 101"/>
              <a:gd name="T51" fmla="*/ 77 h 109"/>
              <a:gd name="T52" fmla="*/ 76 w 101"/>
              <a:gd name="T53" fmla="*/ 73 h 109"/>
              <a:gd name="T54" fmla="*/ 51 w 101"/>
              <a:gd name="T55" fmla="*/ 0 h 109"/>
              <a:gd name="T56" fmla="*/ 53 w 101"/>
              <a:gd name="T57" fmla="*/ 2 h 109"/>
              <a:gd name="T58" fmla="*/ 51 w 101"/>
              <a:gd name="T59" fmla="*/ 17 h 109"/>
              <a:gd name="T60" fmla="*/ 51 w 101"/>
              <a:gd name="T61" fmla="*/ 22 h 109"/>
              <a:gd name="T62" fmla="*/ 26 w 101"/>
              <a:gd name="T63" fmla="*/ 62 h 109"/>
              <a:gd name="T64" fmla="*/ 35 w 101"/>
              <a:gd name="T65" fmla="*/ 95 h 109"/>
              <a:gd name="T66" fmla="*/ 51 w 101"/>
              <a:gd name="T67" fmla="*/ 109 h 109"/>
              <a:gd name="T68" fmla="*/ 41 w 101"/>
              <a:gd name="T69" fmla="*/ 84 h 109"/>
              <a:gd name="T70" fmla="*/ 40 w 101"/>
              <a:gd name="T71" fmla="*/ 69 h 109"/>
              <a:gd name="T72" fmla="*/ 35 w 101"/>
              <a:gd name="T73" fmla="*/ 35 h 109"/>
              <a:gd name="T74" fmla="*/ 51 w 101"/>
              <a:gd name="T75" fmla="*/ 22 h 109"/>
              <a:gd name="T76" fmla="*/ 51 w 101"/>
              <a:gd name="T77" fmla="*/ 17 h 109"/>
              <a:gd name="T78" fmla="*/ 48 w 101"/>
              <a:gd name="T79" fmla="*/ 2 h 109"/>
              <a:gd name="T80" fmla="*/ 26 w 101"/>
              <a:gd name="T81" fmla="*/ 79 h 109"/>
              <a:gd name="T82" fmla="*/ 28 w 101"/>
              <a:gd name="T83" fmla="*/ 73 h 109"/>
              <a:gd name="T84" fmla="*/ 26 w 101"/>
              <a:gd name="T85" fmla="*/ 79 h 109"/>
              <a:gd name="T86" fmla="*/ 26 w 101"/>
              <a:gd name="T87" fmla="*/ 21 h 109"/>
              <a:gd name="T88" fmla="*/ 28 w 101"/>
              <a:gd name="T89" fmla="*/ 27 h 109"/>
              <a:gd name="T90" fmla="*/ 26 w 101"/>
              <a:gd name="T91" fmla="*/ 38 h 109"/>
              <a:gd name="T92" fmla="*/ 26 w 101"/>
              <a:gd name="T93" fmla="*/ 62 h 109"/>
              <a:gd name="T94" fmla="*/ 26 w 101"/>
              <a:gd name="T95" fmla="*/ 21 h 109"/>
              <a:gd name="T96" fmla="*/ 24 w 101"/>
              <a:gd name="T97" fmla="*/ 27 h 109"/>
              <a:gd name="T98" fmla="*/ 15 w 101"/>
              <a:gd name="T99" fmla="*/ 18 h 109"/>
              <a:gd name="T100" fmla="*/ 19 w 101"/>
              <a:gd name="T101" fmla="*/ 15 h 109"/>
              <a:gd name="T102" fmla="*/ 26 w 101"/>
              <a:gd name="T103" fmla="*/ 73 h 109"/>
              <a:gd name="T104" fmla="*/ 19 w 101"/>
              <a:gd name="T105" fmla="*/ 86 h 109"/>
              <a:gd name="T106" fmla="*/ 15 w 101"/>
              <a:gd name="T107" fmla="*/ 82 h 109"/>
              <a:gd name="T108" fmla="*/ 24 w 101"/>
              <a:gd name="T109" fmla="*/ 73 h 109"/>
              <a:gd name="T110" fmla="*/ 18 w 101"/>
              <a:gd name="T111" fmla="*/ 50 h 109"/>
              <a:gd name="T112" fmla="*/ 15 w 101"/>
              <a:gd name="T113" fmla="*/ 48 h 109"/>
              <a:gd name="T114" fmla="*/ 0 w 101"/>
              <a:gd name="T115" fmla="*/ 50 h 109"/>
              <a:gd name="T116" fmla="*/ 15 w 101"/>
              <a:gd name="T117" fmla="*/ 53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01" h="109">
                <a:moveTo>
                  <a:pt x="76" y="62"/>
                </a:moveTo>
                <a:cubicBezTo>
                  <a:pt x="78" y="58"/>
                  <a:pt x="78" y="54"/>
                  <a:pt x="78" y="50"/>
                </a:cubicBezTo>
                <a:cubicBezTo>
                  <a:pt x="78" y="46"/>
                  <a:pt x="78" y="42"/>
                  <a:pt x="76" y="38"/>
                </a:cubicBezTo>
                <a:cubicBezTo>
                  <a:pt x="76" y="62"/>
                  <a:pt x="76" y="62"/>
                  <a:pt x="76" y="62"/>
                </a:cubicBezTo>
                <a:close/>
                <a:moveTo>
                  <a:pt x="76" y="79"/>
                </a:moveTo>
                <a:cubicBezTo>
                  <a:pt x="76" y="73"/>
                  <a:pt x="76" y="73"/>
                  <a:pt x="76" y="73"/>
                </a:cubicBezTo>
                <a:cubicBezTo>
                  <a:pt x="77" y="73"/>
                  <a:pt x="77" y="73"/>
                  <a:pt x="78" y="73"/>
                </a:cubicBezTo>
                <a:cubicBezTo>
                  <a:pt x="78" y="73"/>
                  <a:pt x="78" y="73"/>
                  <a:pt x="78" y="73"/>
                </a:cubicBezTo>
                <a:cubicBezTo>
                  <a:pt x="86" y="82"/>
                  <a:pt x="86" y="82"/>
                  <a:pt x="86" y="82"/>
                </a:cubicBezTo>
                <a:cubicBezTo>
                  <a:pt x="87" y="83"/>
                  <a:pt x="87" y="85"/>
                  <a:pt x="86" y="86"/>
                </a:cubicBezTo>
                <a:cubicBezTo>
                  <a:pt x="85" y="87"/>
                  <a:pt x="84" y="87"/>
                  <a:pt x="83" y="86"/>
                </a:cubicBezTo>
                <a:cubicBezTo>
                  <a:pt x="76" y="79"/>
                  <a:pt x="76" y="79"/>
                  <a:pt x="76" y="79"/>
                </a:cubicBezTo>
                <a:close/>
                <a:moveTo>
                  <a:pt x="76" y="28"/>
                </a:moveTo>
                <a:cubicBezTo>
                  <a:pt x="76" y="22"/>
                  <a:pt x="76" y="22"/>
                  <a:pt x="76" y="22"/>
                </a:cubicBezTo>
                <a:cubicBezTo>
                  <a:pt x="83" y="15"/>
                  <a:pt x="83" y="15"/>
                  <a:pt x="83" y="15"/>
                </a:cubicBezTo>
                <a:cubicBezTo>
                  <a:pt x="84" y="14"/>
                  <a:pt x="85" y="14"/>
                  <a:pt x="86" y="15"/>
                </a:cubicBezTo>
                <a:cubicBezTo>
                  <a:pt x="87" y="16"/>
                  <a:pt x="87" y="17"/>
                  <a:pt x="86" y="18"/>
                </a:cubicBezTo>
                <a:cubicBezTo>
                  <a:pt x="78" y="27"/>
                  <a:pt x="78" y="27"/>
                  <a:pt x="78" y="27"/>
                </a:cubicBezTo>
                <a:cubicBezTo>
                  <a:pt x="78" y="27"/>
                  <a:pt x="78" y="27"/>
                  <a:pt x="78" y="27"/>
                </a:cubicBezTo>
                <a:cubicBezTo>
                  <a:pt x="77" y="28"/>
                  <a:pt x="77" y="28"/>
                  <a:pt x="76" y="28"/>
                </a:cubicBezTo>
                <a:close/>
                <a:moveTo>
                  <a:pt x="99" y="48"/>
                </a:moveTo>
                <a:cubicBezTo>
                  <a:pt x="99" y="48"/>
                  <a:pt x="99" y="48"/>
                  <a:pt x="99" y="48"/>
                </a:cubicBezTo>
                <a:cubicBezTo>
                  <a:pt x="86" y="48"/>
                  <a:pt x="86" y="48"/>
                  <a:pt x="86" y="48"/>
                </a:cubicBezTo>
                <a:cubicBezTo>
                  <a:pt x="85" y="48"/>
                  <a:pt x="84" y="49"/>
                  <a:pt x="84" y="50"/>
                </a:cubicBezTo>
                <a:cubicBezTo>
                  <a:pt x="84" y="52"/>
                  <a:pt x="85" y="53"/>
                  <a:pt x="86" y="53"/>
                </a:cubicBezTo>
                <a:cubicBezTo>
                  <a:pt x="99" y="53"/>
                  <a:pt x="99" y="53"/>
                  <a:pt x="99" y="53"/>
                </a:cubicBezTo>
                <a:cubicBezTo>
                  <a:pt x="100" y="53"/>
                  <a:pt x="101" y="52"/>
                  <a:pt x="101" y="50"/>
                </a:cubicBezTo>
                <a:cubicBezTo>
                  <a:pt x="101" y="49"/>
                  <a:pt x="100" y="48"/>
                  <a:pt x="99" y="48"/>
                </a:cubicBezTo>
                <a:close/>
                <a:moveTo>
                  <a:pt x="51" y="109"/>
                </a:moveTo>
                <a:cubicBezTo>
                  <a:pt x="53" y="109"/>
                  <a:pt x="53" y="109"/>
                  <a:pt x="53" y="109"/>
                </a:cubicBezTo>
                <a:cubicBezTo>
                  <a:pt x="60" y="109"/>
                  <a:pt x="66" y="103"/>
                  <a:pt x="66" y="95"/>
                </a:cubicBezTo>
                <a:cubicBezTo>
                  <a:pt x="66" y="73"/>
                  <a:pt x="66" y="73"/>
                  <a:pt x="66" y="73"/>
                </a:cubicBezTo>
                <a:cubicBezTo>
                  <a:pt x="70" y="70"/>
                  <a:pt x="74" y="67"/>
                  <a:pt x="76" y="62"/>
                </a:cubicBezTo>
                <a:cubicBezTo>
                  <a:pt x="76" y="38"/>
                  <a:pt x="76" y="38"/>
                  <a:pt x="76" y="38"/>
                </a:cubicBezTo>
                <a:cubicBezTo>
                  <a:pt x="71" y="29"/>
                  <a:pt x="62" y="22"/>
                  <a:pt x="51" y="22"/>
                </a:cubicBezTo>
                <a:cubicBezTo>
                  <a:pt x="51" y="28"/>
                  <a:pt x="51" y="28"/>
                  <a:pt x="51" y="28"/>
                </a:cubicBezTo>
                <a:cubicBezTo>
                  <a:pt x="57" y="28"/>
                  <a:pt x="62" y="31"/>
                  <a:pt x="66" y="35"/>
                </a:cubicBezTo>
                <a:cubicBezTo>
                  <a:pt x="70" y="39"/>
                  <a:pt x="73" y="44"/>
                  <a:pt x="73" y="50"/>
                </a:cubicBezTo>
                <a:cubicBezTo>
                  <a:pt x="73" y="58"/>
                  <a:pt x="68" y="65"/>
                  <a:pt x="62" y="69"/>
                </a:cubicBezTo>
                <a:cubicBezTo>
                  <a:pt x="62" y="69"/>
                  <a:pt x="62" y="69"/>
                  <a:pt x="62" y="69"/>
                </a:cubicBezTo>
                <a:cubicBezTo>
                  <a:pt x="61" y="70"/>
                  <a:pt x="61" y="71"/>
                  <a:pt x="61" y="72"/>
                </a:cubicBezTo>
                <a:cubicBezTo>
                  <a:pt x="61" y="84"/>
                  <a:pt x="61" y="84"/>
                  <a:pt x="61" y="84"/>
                </a:cubicBezTo>
                <a:cubicBezTo>
                  <a:pt x="51" y="84"/>
                  <a:pt x="51" y="84"/>
                  <a:pt x="51" y="84"/>
                </a:cubicBezTo>
                <a:cubicBezTo>
                  <a:pt x="51" y="109"/>
                  <a:pt x="51" y="109"/>
                  <a:pt x="51" y="109"/>
                </a:cubicBezTo>
                <a:close/>
                <a:moveTo>
                  <a:pt x="76" y="22"/>
                </a:moveTo>
                <a:cubicBezTo>
                  <a:pt x="76" y="28"/>
                  <a:pt x="76" y="28"/>
                  <a:pt x="76" y="28"/>
                </a:cubicBezTo>
                <a:cubicBezTo>
                  <a:pt x="75" y="28"/>
                  <a:pt x="75" y="28"/>
                  <a:pt x="74" y="27"/>
                </a:cubicBezTo>
                <a:cubicBezTo>
                  <a:pt x="73" y="26"/>
                  <a:pt x="73" y="24"/>
                  <a:pt x="74" y="23"/>
                </a:cubicBezTo>
                <a:cubicBezTo>
                  <a:pt x="76" y="22"/>
                  <a:pt x="76" y="22"/>
                  <a:pt x="76" y="22"/>
                </a:cubicBezTo>
                <a:close/>
                <a:moveTo>
                  <a:pt x="76" y="73"/>
                </a:moveTo>
                <a:cubicBezTo>
                  <a:pt x="76" y="79"/>
                  <a:pt x="76" y="79"/>
                  <a:pt x="76" y="79"/>
                </a:cubicBezTo>
                <a:cubicBezTo>
                  <a:pt x="74" y="77"/>
                  <a:pt x="74" y="77"/>
                  <a:pt x="74" y="77"/>
                </a:cubicBezTo>
                <a:cubicBezTo>
                  <a:pt x="73" y="76"/>
                  <a:pt x="73" y="74"/>
                  <a:pt x="74" y="73"/>
                </a:cubicBezTo>
                <a:cubicBezTo>
                  <a:pt x="75" y="73"/>
                  <a:pt x="75" y="73"/>
                  <a:pt x="76" y="73"/>
                </a:cubicBezTo>
                <a:close/>
                <a:moveTo>
                  <a:pt x="51" y="17"/>
                </a:moveTo>
                <a:cubicBezTo>
                  <a:pt x="51" y="0"/>
                  <a:pt x="51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2" y="0"/>
                  <a:pt x="53" y="1"/>
                  <a:pt x="53" y="2"/>
                </a:cubicBezTo>
                <a:cubicBezTo>
                  <a:pt x="53" y="15"/>
                  <a:pt x="53" y="15"/>
                  <a:pt x="53" y="15"/>
                </a:cubicBezTo>
                <a:cubicBezTo>
                  <a:pt x="53" y="16"/>
                  <a:pt x="52" y="17"/>
                  <a:pt x="51" y="17"/>
                </a:cubicBezTo>
                <a:cubicBezTo>
                  <a:pt x="51" y="17"/>
                  <a:pt x="51" y="17"/>
                  <a:pt x="51" y="17"/>
                </a:cubicBezTo>
                <a:close/>
                <a:moveTo>
                  <a:pt x="51" y="22"/>
                </a:moveTo>
                <a:cubicBezTo>
                  <a:pt x="40" y="22"/>
                  <a:pt x="30" y="29"/>
                  <a:pt x="26" y="38"/>
                </a:cubicBezTo>
                <a:cubicBezTo>
                  <a:pt x="26" y="62"/>
                  <a:pt x="26" y="62"/>
                  <a:pt x="26" y="62"/>
                </a:cubicBezTo>
                <a:cubicBezTo>
                  <a:pt x="28" y="67"/>
                  <a:pt x="31" y="71"/>
                  <a:pt x="35" y="74"/>
                </a:cubicBezTo>
                <a:cubicBezTo>
                  <a:pt x="35" y="95"/>
                  <a:pt x="35" y="95"/>
                  <a:pt x="35" y="95"/>
                </a:cubicBezTo>
                <a:cubicBezTo>
                  <a:pt x="35" y="103"/>
                  <a:pt x="42" y="109"/>
                  <a:pt x="49" y="109"/>
                </a:cubicBezTo>
                <a:cubicBezTo>
                  <a:pt x="51" y="109"/>
                  <a:pt x="51" y="109"/>
                  <a:pt x="51" y="109"/>
                </a:cubicBezTo>
                <a:cubicBezTo>
                  <a:pt x="51" y="84"/>
                  <a:pt x="51" y="84"/>
                  <a:pt x="51" y="84"/>
                </a:cubicBezTo>
                <a:cubicBezTo>
                  <a:pt x="41" y="84"/>
                  <a:pt x="41" y="84"/>
                  <a:pt x="41" y="84"/>
                </a:cubicBezTo>
                <a:cubicBezTo>
                  <a:pt x="41" y="72"/>
                  <a:pt x="41" y="72"/>
                  <a:pt x="41" y="72"/>
                </a:cubicBezTo>
                <a:cubicBezTo>
                  <a:pt x="41" y="71"/>
                  <a:pt x="41" y="70"/>
                  <a:pt x="40" y="69"/>
                </a:cubicBezTo>
                <a:cubicBezTo>
                  <a:pt x="33" y="66"/>
                  <a:pt x="28" y="58"/>
                  <a:pt x="28" y="50"/>
                </a:cubicBezTo>
                <a:cubicBezTo>
                  <a:pt x="28" y="44"/>
                  <a:pt x="31" y="39"/>
                  <a:pt x="35" y="35"/>
                </a:cubicBezTo>
                <a:cubicBezTo>
                  <a:pt x="39" y="31"/>
                  <a:pt x="44" y="28"/>
                  <a:pt x="51" y="28"/>
                </a:cubicBezTo>
                <a:cubicBezTo>
                  <a:pt x="51" y="22"/>
                  <a:pt x="51" y="22"/>
                  <a:pt x="51" y="22"/>
                </a:cubicBezTo>
                <a:close/>
                <a:moveTo>
                  <a:pt x="51" y="0"/>
                </a:moveTo>
                <a:cubicBezTo>
                  <a:pt x="51" y="17"/>
                  <a:pt x="51" y="17"/>
                  <a:pt x="51" y="17"/>
                </a:cubicBezTo>
                <a:cubicBezTo>
                  <a:pt x="49" y="17"/>
                  <a:pt x="48" y="16"/>
                  <a:pt x="48" y="15"/>
                </a:cubicBezTo>
                <a:cubicBezTo>
                  <a:pt x="48" y="2"/>
                  <a:pt x="48" y="2"/>
                  <a:pt x="48" y="2"/>
                </a:cubicBezTo>
                <a:cubicBezTo>
                  <a:pt x="48" y="1"/>
                  <a:pt x="49" y="0"/>
                  <a:pt x="51" y="0"/>
                </a:cubicBezTo>
                <a:close/>
                <a:moveTo>
                  <a:pt x="26" y="79"/>
                </a:moveTo>
                <a:cubicBezTo>
                  <a:pt x="26" y="73"/>
                  <a:pt x="26" y="73"/>
                  <a:pt x="26" y="73"/>
                </a:cubicBezTo>
                <a:cubicBezTo>
                  <a:pt x="26" y="73"/>
                  <a:pt x="27" y="73"/>
                  <a:pt x="28" y="73"/>
                </a:cubicBezTo>
                <a:cubicBezTo>
                  <a:pt x="29" y="74"/>
                  <a:pt x="29" y="76"/>
                  <a:pt x="28" y="77"/>
                </a:cubicBezTo>
                <a:cubicBezTo>
                  <a:pt x="26" y="79"/>
                  <a:pt x="26" y="79"/>
                  <a:pt x="26" y="79"/>
                </a:cubicBezTo>
                <a:close/>
                <a:moveTo>
                  <a:pt x="26" y="28"/>
                </a:moveTo>
                <a:cubicBezTo>
                  <a:pt x="26" y="21"/>
                  <a:pt x="26" y="21"/>
                  <a:pt x="26" y="21"/>
                </a:cubicBezTo>
                <a:cubicBezTo>
                  <a:pt x="28" y="23"/>
                  <a:pt x="28" y="23"/>
                  <a:pt x="28" y="23"/>
                </a:cubicBezTo>
                <a:cubicBezTo>
                  <a:pt x="29" y="24"/>
                  <a:pt x="29" y="26"/>
                  <a:pt x="28" y="27"/>
                </a:cubicBezTo>
                <a:cubicBezTo>
                  <a:pt x="27" y="28"/>
                  <a:pt x="26" y="28"/>
                  <a:pt x="26" y="28"/>
                </a:cubicBezTo>
                <a:close/>
                <a:moveTo>
                  <a:pt x="26" y="38"/>
                </a:moveTo>
                <a:cubicBezTo>
                  <a:pt x="24" y="42"/>
                  <a:pt x="23" y="46"/>
                  <a:pt x="23" y="50"/>
                </a:cubicBezTo>
                <a:cubicBezTo>
                  <a:pt x="23" y="55"/>
                  <a:pt x="24" y="59"/>
                  <a:pt x="26" y="62"/>
                </a:cubicBezTo>
                <a:cubicBezTo>
                  <a:pt x="26" y="38"/>
                  <a:pt x="26" y="38"/>
                  <a:pt x="26" y="38"/>
                </a:cubicBezTo>
                <a:close/>
                <a:moveTo>
                  <a:pt x="26" y="21"/>
                </a:moveTo>
                <a:cubicBezTo>
                  <a:pt x="26" y="28"/>
                  <a:pt x="26" y="28"/>
                  <a:pt x="26" y="28"/>
                </a:cubicBezTo>
                <a:cubicBezTo>
                  <a:pt x="25" y="28"/>
                  <a:pt x="24" y="27"/>
                  <a:pt x="24" y="27"/>
                </a:cubicBezTo>
                <a:cubicBezTo>
                  <a:pt x="24" y="27"/>
                  <a:pt x="24" y="27"/>
                  <a:pt x="24" y="27"/>
                </a:cubicBezTo>
                <a:cubicBezTo>
                  <a:pt x="15" y="18"/>
                  <a:pt x="15" y="18"/>
                  <a:pt x="15" y="18"/>
                </a:cubicBezTo>
                <a:cubicBezTo>
                  <a:pt x="14" y="17"/>
                  <a:pt x="14" y="16"/>
                  <a:pt x="15" y="15"/>
                </a:cubicBezTo>
                <a:cubicBezTo>
                  <a:pt x="16" y="14"/>
                  <a:pt x="18" y="14"/>
                  <a:pt x="19" y="15"/>
                </a:cubicBezTo>
                <a:cubicBezTo>
                  <a:pt x="26" y="21"/>
                  <a:pt x="26" y="21"/>
                  <a:pt x="26" y="21"/>
                </a:cubicBezTo>
                <a:close/>
                <a:moveTo>
                  <a:pt x="26" y="73"/>
                </a:moveTo>
                <a:cubicBezTo>
                  <a:pt x="26" y="79"/>
                  <a:pt x="26" y="79"/>
                  <a:pt x="26" y="79"/>
                </a:cubicBezTo>
                <a:cubicBezTo>
                  <a:pt x="19" y="86"/>
                  <a:pt x="19" y="86"/>
                  <a:pt x="19" y="86"/>
                </a:cubicBezTo>
                <a:cubicBezTo>
                  <a:pt x="18" y="87"/>
                  <a:pt x="16" y="87"/>
                  <a:pt x="15" y="86"/>
                </a:cubicBezTo>
                <a:cubicBezTo>
                  <a:pt x="14" y="85"/>
                  <a:pt x="14" y="83"/>
                  <a:pt x="15" y="82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5" y="73"/>
                  <a:pt x="26" y="73"/>
                </a:cubicBezTo>
                <a:close/>
                <a:moveTo>
                  <a:pt x="18" y="50"/>
                </a:moveTo>
                <a:cubicBezTo>
                  <a:pt x="18" y="50"/>
                  <a:pt x="18" y="50"/>
                  <a:pt x="18" y="50"/>
                </a:cubicBezTo>
                <a:cubicBezTo>
                  <a:pt x="18" y="49"/>
                  <a:pt x="17" y="48"/>
                  <a:pt x="15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2" y="48"/>
                  <a:pt x="0" y="49"/>
                  <a:pt x="0" y="50"/>
                </a:cubicBezTo>
                <a:cubicBezTo>
                  <a:pt x="0" y="52"/>
                  <a:pt x="2" y="53"/>
                  <a:pt x="3" y="53"/>
                </a:cubicBezTo>
                <a:cubicBezTo>
                  <a:pt x="15" y="53"/>
                  <a:pt x="15" y="53"/>
                  <a:pt x="15" y="53"/>
                </a:cubicBezTo>
                <a:cubicBezTo>
                  <a:pt x="17" y="53"/>
                  <a:pt x="18" y="52"/>
                  <a:pt x="18" y="50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120" name="组合 119"/>
          <p:cNvGrpSpPr/>
          <p:nvPr/>
        </p:nvGrpSpPr>
        <p:grpSpPr>
          <a:xfrm>
            <a:off x="8479382" y="1881849"/>
            <a:ext cx="707047" cy="637483"/>
            <a:chOff x="5424755" y="1340768"/>
            <a:chExt cx="670560" cy="604586"/>
          </a:xfrm>
        </p:grpSpPr>
        <p:grpSp>
          <p:nvGrpSpPr>
            <p:cNvPr id="121" name="组合 120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28" name="组合 127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30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31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29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22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01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132" name="矩形 131"/>
          <p:cNvSpPr/>
          <p:nvPr/>
        </p:nvSpPr>
        <p:spPr>
          <a:xfrm>
            <a:off x="9314570" y="1718171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3" name="矩形 47"/>
          <p:cNvSpPr>
            <a:spLocks noChangeArrowheads="1"/>
          </p:cNvSpPr>
          <p:nvPr/>
        </p:nvSpPr>
        <p:spPr bwMode="auto">
          <a:xfrm>
            <a:off x="9314569" y="2058744"/>
            <a:ext cx="2853081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cxnSp>
        <p:nvCxnSpPr>
          <p:cNvPr id="134" name="直接连接符 133"/>
          <p:cNvCxnSpPr/>
          <p:nvPr/>
        </p:nvCxnSpPr>
        <p:spPr>
          <a:xfrm>
            <a:off x="7783702" y="2090909"/>
            <a:ext cx="771606" cy="1673"/>
          </a:xfrm>
          <a:prstGeom prst="line">
            <a:avLst/>
          </a:prstGeom>
          <a:ln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5" name="组合 134"/>
          <p:cNvGrpSpPr/>
          <p:nvPr/>
        </p:nvGrpSpPr>
        <p:grpSpPr>
          <a:xfrm>
            <a:off x="8567652" y="4011699"/>
            <a:ext cx="707047" cy="637483"/>
            <a:chOff x="5424755" y="1340768"/>
            <a:chExt cx="670560" cy="604586"/>
          </a:xfrm>
        </p:grpSpPr>
        <p:grpSp>
          <p:nvGrpSpPr>
            <p:cNvPr id="136" name="组合 135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38" name="组合 137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40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41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39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37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02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142" name="矩形 141"/>
          <p:cNvSpPr/>
          <p:nvPr/>
        </p:nvSpPr>
        <p:spPr>
          <a:xfrm>
            <a:off x="9402840" y="3848022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" name="矩形 47"/>
          <p:cNvSpPr>
            <a:spLocks noChangeArrowheads="1"/>
          </p:cNvSpPr>
          <p:nvPr/>
        </p:nvSpPr>
        <p:spPr bwMode="auto">
          <a:xfrm>
            <a:off x="9402839" y="4188595"/>
            <a:ext cx="2853081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cxnSp>
        <p:nvCxnSpPr>
          <p:cNvPr id="144" name="直接连接符 143"/>
          <p:cNvCxnSpPr/>
          <p:nvPr/>
        </p:nvCxnSpPr>
        <p:spPr>
          <a:xfrm>
            <a:off x="7871972" y="4222432"/>
            <a:ext cx="771606" cy="0"/>
          </a:xfrm>
          <a:prstGeom prst="line">
            <a:avLst/>
          </a:prstGeom>
          <a:ln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直接连接符 144"/>
          <p:cNvCxnSpPr/>
          <p:nvPr/>
        </p:nvCxnSpPr>
        <p:spPr>
          <a:xfrm>
            <a:off x="4291099" y="2096129"/>
            <a:ext cx="771606" cy="1673"/>
          </a:xfrm>
          <a:prstGeom prst="line">
            <a:avLst/>
          </a:prstGeom>
          <a:ln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6" name="组合 145"/>
          <p:cNvGrpSpPr/>
          <p:nvPr/>
        </p:nvGrpSpPr>
        <p:grpSpPr>
          <a:xfrm>
            <a:off x="3672321" y="1870023"/>
            <a:ext cx="707047" cy="637483"/>
            <a:chOff x="5424755" y="1340768"/>
            <a:chExt cx="670560" cy="604586"/>
          </a:xfrm>
        </p:grpSpPr>
        <p:grpSp>
          <p:nvGrpSpPr>
            <p:cNvPr id="147" name="组合 146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49" name="组合 148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51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52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50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48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03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153" name="矩形 152"/>
          <p:cNvSpPr/>
          <p:nvPr/>
        </p:nvSpPr>
        <p:spPr>
          <a:xfrm>
            <a:off x="886766" y="1718171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4" name="矩形 47"/>
          <p:cNvSpPr>
            <a:spLocks noChangeArrowheads="1"/>
          </p:cNvSpPr>
          <p:nvPr/>
        </p:nvSpPr>
        <p:spPr bwMode="auto">
          <a:xfrm>
            <a:off x="886765" y="2058744"/>
            <a:ext cx="2853081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cxnSp>
        <p:nvCxnSpPr>
          <p:cNvPr id="155" name="直接连接符 154"/>
          <p:cNvCxnSpPr/>
          <p:nvPr/>
        </p:nvCxnSpPr>
        <p:spPr>
          <a:xfrm>
            <a:off x="4303443" y="4223735"/>
            <a:ext cx="771606" cy="1673"/>
          </a:xfrm>
          <a:prstGeom prst="line">
            <a:avLst/>
          </a:prstGeom>
          <a:ln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6" name="组合 155"/>
          <p:cNvGrpSpPr/>
          <p:nvPr/>
        </p:nvGrpSpPr>
        <p:grpSpPr>
          <a:xfrm>
            <a:off x="3672321" y="3923948"/>
            <a:ext cx="707047" cy="637483"/>
            <a:chOff x="5424755" y="1340768"/>
            <a:chExt cx="670560" cy="604586"/>
          </a:xfrm>
        </p:grpSpPr>
        <p:grpSp>
          <p:nvGrpSpPr>
            <p:cNvPr id="157" name="组合 156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59" name="组合 158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61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62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60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58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04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163" name="矩形 162"/>
          <p:cNvSpPr/>
          <p:nvPr/>
        </p:nvSpPr>
        <p:spPr>
          <a:xfrm>
            <a:off x="886766" y="3772096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4" name="矩形 47"/>
          <p:cNvSpPr>
            <a:spLocks noChangeArrowheads="1"/>
          </p:cNvSpPr>
          <p:nvPr/>
        </p:nvSpPr>
        <p:spPr bwMode="auto">
          <a:xfrm>
            <a:off x="886765" y="4112669"/>
            <a:ext cx="2853081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168" name="组合 167"/>
          <p:cNvGrpSpPr/>
          <p:nvPr/>
        </p:nvGrpSpPr>
        <p:grpSpPr>
          <a:xfrm>
            <a:off x="7730293" y="1642245"/>
            <a:ext cx="293532" cy="194551"/>
            <a:chOff x="9482595" y="2565731"/>
            <a:chExt cx="278384" cy="184511"/>
          </a:xfrm>
        </p:grpSpPr>
        <p:sp>
          <p:nvSpPr>
            <p:cNvPr id="169" name="椭圆 168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0" name="椭圆 169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292843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5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50"/>
                            </p:stCondLst>
                            <p:childTnLst>
                              <p:par>
                                <p:cTn id="3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5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3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1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5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7" fill="hold">
                            <p:stCondLst>
                              <p:cond delay="2750"/>
                            </p:stCondLst>
                            <p:childTnLst>
                              <p:par>
                                <p:cTn id="3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0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1" fill="hold">
                            <p:stCondLst>
                              <p:cond delay="3250"/>
                            </p:stCondLst>
                            <p:childTnLst>
                              <p:par>
                                <p:cTn id="36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0" dur="4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3" dur="4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4" fill="hold">
                            <p:stCondLst>
                              <p:cond delay="4150"/>
                            </p:stCondLst>
                            <p:childTnLst>
                              <p:par>
                                <p:cTn id="3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7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8" fill="hold">
                            <p:stCondLst>
                              <p:cond delay="4650"/>
                            </p:stCondLst>
                            <p:childTnLst>
                              <p:par>
                                <p:cTn id="37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1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4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7" dur="4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0" dur="4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1" fill="hold">
                            <p:stCondLst>
                              <p:cond delay="5550"/>
                            </p:stCondLst>
                            <p:childTnLst>
                              <p:par>
                                <p:cTn id="39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4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5" fill="hold">
                            <p:stCondLst>
                              <p:cond delay="6050"/>
                            </p:stCondLst>
                            <p:childTnLst>
                              <p:par>
                                <p:cTn id="39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8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4" dur="4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7" dur="4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8" fill="hold">
                            <p:stCondLst>
                              <p:cond delay="6950"/>
                            </p:stCondLst>
                            <p:childTnLst>
                              <p:par>
                                <p:cTn id="40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1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2" fill="hold">
                            <p:stCondLst>
                              <p:cond delay="7450"/>
                            </p:stCondLst>
                            <p:childTnLst>
                              <p:par>
                                <p:cTn id="41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5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8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1" dur="4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4" dur="4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5" fill="hold">
                            <p:stCondLst>
                              <p:cond delay="8350"/>
                            </p:stCondLst>
                            <p:childTnLst>
                              <p:par>
                                <p:cTn id="4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8" dur="1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9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81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32" grpId="0"/>
      <p:bldP spid="133" grpId="0"/>
      <p:bldP spid="142" grpId="0"/>
      <p:bldP spid="143" grpId="0"/>
      <p:bldP spid="153" grpId="0"/>
      <p:bldP spid="154" grpId="0"/>
      <p:bldP spid="163" grpId="0"/>
      <p:bldP spid="16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34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79" name="组合 78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80" name="组合 7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83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2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5" name="KSO_Shape"/>
          <p:cNvSpPr>
            <a:spLocks/>
          </p:cNvSpPr>
          <p:nvPr/>
        </p:nvSpPr>
        <p:spPr bwMode="auto">
          <a:xfrm>
            <a:off x="774380" y="360098"/>
            <a:ext cx="321298" cy="321298"/>
          </a:xfrm>
          <a:custGeom>
            <a:avLst/>
            <a:gdLst>
              <a:gd name="T0" fmla="*/ 984018 w 1589088"/>
              <a:gd name="T1" fmla="*/ 589506 h 1589088"/>
              <a:gd name="T2" fmla="*/ 955171 w 1589088"/>
              <a:gd name="T3" fmla="*/ 645802 h 1589088"/>
              <a:gd name="T4" fmla="*/ 898294 w 1589088"/>
              <a:gd name="T5" fmla="*/ 673272 h 1589088"/>
              <a:gd name="T6" fmla="*/ 881422 w 1589088"/>
              <a:gd name="T7" fmla="*/ 964824 h 1589088"/>
              <a:gd name="T8" fmla="*/ 873530 w 1589088"/>
              <a:gd name="T9" fmla="*/ 1040159 h 1589088"/>
              <a:gd name="T10" fmla="*/ 824817 w 1589088"/>
              <a:gd name="T11" fmla="*/ 1084490 h 1589088"/>
              <a:gd name="T12" fmla="*/ 756238 w 1589088"/>
              <a:gd name="T13" fmla="*/ 1088026 h 1589088"/>
              <a:gd name="T14" fmla="*/ 703444 w 1589088"/>
              <a:gd name="T15" fmla="*/ 1048590 h 1589088"/>
              <a:gd name="T16" fmla="*/ 686571 w 1589088"/>
              <a:gd name="T17" fmla="*/ 985493 h 1589088"/>
              <a:gd name="T18" fmla="*/ 486007 w 1589088"/>
              <a:gd name="T19" fmla="*/ 893024 h 1589088"/>
              <a:gd name="T20" fmla="*/ 398106 w 1589088"/>
              <a:gd name="T21" fmla="*/ 820680 h 1589088"/>
              <a:gd name="T22" fmla="*/ 402189 w 1589088"/>
              <a:gd name="T23" fmla="*/ 755134 h 1589088"/>
              <a:gd name="T24" fmla="*/ 446547 w 1589088"/>
              <a:gd name="T25" fmla="*/ 706452 h 1589088"/>
              <a:gd name="T26" fmla="*/ 514037 w 1589088"/>
              <a:gd name="T27" fmla="*/ 696389 h 1589088"/>
              <a:gd name="T28" fmla="*/ 570641 w 1589088"/>
              <a:gd name="T29" fmla="*/ 730385 h 1589088"/>
              <a:gd name="T30" fmla="*/ 593501 w 1589088"/>
              <a:gd name="T31" fmla="*/ 794027 h 1589088"/>
              <a:gd name="T32" fmla="*/ 818558 w 1589088"/>
              <a:gd name="T33" fmla="*/ 648522 h 1589088"/>
              <a:gd name="T34" fmla="*/ 785901 w 1589088"/>
              <a:gd name="T35" fmla="*/ 575091 h 1589088"/>
              <a:gd name="T36" fmla="*/ 808761 w 1589088"/>
              <a:gd name="T37" fmla="*/ 511721 h 1589088"/>
              <a:gd name="T38" fmla="*/ 865365 w 1589088"/>
              <a:gd name="T39" fmla="*/ 477726 h 1589088"/>
              <a:gd name="T40" fmla="*/ 728574 w 1589088"/>
              <a:gd name="T41" fmla="*/ 144010 h 1589088"/>
              <a:gd name="T42" fmla="*/ 531280 w 1589088"/>
              <a:gd name="T43" fmla="*/ 182593 h 1589088"/>
              <a:gd name="T44" fmla="*/ 353281 w 1589088"/>
              <a:gd name="T45" fmla="*/ 288291 h 1589088"/>
              <a:gd name="T46" fmla="*/ 219577 w 1589088"/>
              <a:gd name="T47" fmla="*/ 451592 h 1589088"/>
              <a:gd name="T48" fmla="*/ 152454 w 1589088"/>
              <a:gd name="T49" fmla="*/ 642880 h 1589088"/>
              <a:gd name="T50" fmla="*/ 152454 w 1589088"/>
              <a:gd name="T51" fmla="*/ 843135 h 1589088"/>
              <a:gd name="T52" fmla="*/ 219577 w 1589088"/>
              <a:gd name="T53" fmla="*/ 1034422 h 1589088"/>
              <a:gd name="T54" fmla="*/ 353281 w 1589088"/>
              <a:gd name="T55" fmla="*/ 1197724 h 1589088"/>
              <a:gd name="T56" fmla="*/ 531280 w 1589088"/>
              <a:gd name="T57" fmla="*/ 1303421 h 1589088"/>
              <a:gd name="T58" fmla="*/ 728574 w 1589088"/>
              <a:gd name="T59" fmla="*/ 1341734 h 1589088"/>
              <a:gd name="T60" fmla="*/ 927227 w 1589088"/>
              <a:gd name="T61" fmla="*/ 1312931 h 1589088"/>
              <a:gd name="T62" fmla="*/ 1109302 w 1589088"/>
              <a:gd name="T63" fmla="*/ 1217015 h 1589088"/>
              <a:gd name="T64" fmla="*/ 1251431 w 1589088"/>
              <a:gd name="T65" fmla="*/ 1059964 h 1589088"/>
              <a:gd name="T66" fmla="*/ 1328065 w 1589088"/>
              <a:gd name="T67" fmla="*/ 871393 h 1589088"/>
              <a:gd name="T68" fmla="*/ 1337576 w 1589088"/>
              <a:gd name="T69" fmla="*/ 671410 h 1589088"/>
              <a:gd name="T70" fmla="*/ 1280237 w 1589088"/>
              <a:gd name="T71" fmla="*/ 477677 h 1589088"/>
              <a:gd name="T72" fmla="*/ 1155500 w 1589088"/>
              <a:gd name="T73" fmla="*/ 308670 h 1589088"/>
              <a:gd name="T74" fmla="*/ 981849 w 1589088"/>
              <a:gd name="T75" fmla="*/ 193462 h 1589088"/>
              <a:gd name="T76" fmla="*/ 785915 w 1589088"/>
              <a:gd name="T77" fmla="*/ 145640 h 1589088"/>
              <a:gd name="T78" fmla="*/ 902226 w 1589088"/>
              <a:gd name="T79" fmla="*/ 17390 h 1589088"/>
              <a:gd name="T80" fmla="*/ 1136207 w 1589088"/>
              <a:gd name="T81" fmla="*/ 112491 h 1589088"/>
              <a:gd name="T82" fmla="*/ 1320999 w 1589088"/>
              <a:gd name="T83" fmla="*/ 276063 h 1589088"/>
              <a:gd name="T84" fmla="*/ 1429702 w 1589088"/>
              <a:gd name="T85" fmla="*/ 459201 h 1589088"/>
              <a:gd name="T86" fmla="*/ 1481334 w 1589088"/>
              <a:gd name="T87" fmla="*/ 660270 h 1589088"/>
              <a:gd name="T88" fmla="*/ 1475356 w 1589088"/>
              <a:gd name="T89" fmla="*/ 866502 h 1589088"/>
              <a:gd name="T90" fmla="*/ 1412581 w 1589088"/>
              <a:gd name="T91" fmla="*/ 1064855 h 1589088"/>
              <a:gd name="T92" fmla="*/ 1892771 w 1589088"/>
              <a:gd name="T93" fmla="*/ 1636001 h 1589088"/>
              <a:gd name="T94" fmla="*/ 1896304 w 1589088"/>
              <a:gd name="T95" fmla="*/ 1759632 h 1589088"/>
              <a:gd name="T96" fmla="*/ 1783798 w 1589088"/>
              <a:gd name="T97" fmla="*/ 1885980 h 1589088"/>
              <a:gd name="T98" fmla="*/ 1662866 w 1589088"/>
              <a:gd name="T99" fmla="*/ 1900381 h 1589088"/>
              <a:gd name="T100" fmla="*/ 1104954 w 1589088"/>
              <a:gd name="T101" fmla="*/ 1391458 h 1589088"/>
              <a:gd name="T102" fmla="*/ 909835 w 1589088"/>
              <a:gd name="T103" fmla="*/ 1466451 h 1589088"/>
              <a:gd name="T104" fmla="*/ 704388 w 1589088"/>
              <a:gd name="T105" fmla="*/ 1484656 h 1589088"/>
              <a:gd name="T106" fmla="*/ 501116 w 1589088"/>
              <a:gd name="T107" fmla="*/ 1445528 h 1589088"/>
              <a:gd name="T108" fmla="*/ 313061 w 1589088"/>
              <a:gd name="T109" fmla="*/ 1349069 h 1589088"/>
              <a:gd name="T110" fmla="*/ 143758 w 1589088"/>
              <a:gd name="T111" fmla="*/ 1181965 h 1589088"/>
              <a:gd name="T112" fmla="*/ 30708 w 1589088"/>
              <a:gd name="T113" fmla="*/ 954538 h 1589088"/>
              <a:gd name="T114" fmla="*/ 815 w 1589088"/>
              <a:gd name="T115" fmla="*/ 707277 h 1589088"/>
              <a:gd name="T116" fmla="*/ 54351 w 1589088"/>
              <a:gd name="T117" fmla="*/ 463275 h 1589088"/>
              <a:gd name="T118" fmla="*/ 191315 w 1589088"/>
              <a:gd name="T119" fmla="*/ 245360 h 1589088"/>
              <a:gd name="T120" fmla="*/ 397577 w 1589088"/>
              <a:gd name="T121" fmla="*/ 85319 h 1589088"/>
              <a:gd name="T122" fmla="*/ 636177 w 1589088"/>
              <a:gd name="T123" fmla="*/ 7880 h 158908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589088" h="1589088">
                <a:moveTo>
                  <a:pt x="916859" y="288925"/>
                </a:moveTo>
                <a:lnTo>
                  <a:pt x="954088" y="332030"/>
                </a:lnTo>
                <a:lnTo>
                  <a:pt x="816067" y="450682"/>
                </a:lnTo>
                <a:lnTo>
                  <a:pt x="817430" y="454085"/>
                </a:lnTo>
                <a:lnTo>
                  <a:pt x="818338" y="457488"/>
                </a:lnTo>
                <a:lnTo>
                  <a:pt x="819246" y="461118"/>
                </a:lnTo>
                <a:lnTo>
                  <a:pt x="820381" y="464748"/>
                </a:lnTo>
                <a:lnTo>
                  <a:pt x="820835" y="468378"/>
                </a:lnTo>
                <a:lnTo>
                  <a:pt x="821289" y="472008"/>
                </a:lnTo>
                <a:lnTo>
                  <a:pt x="821743" y="475865"/>
                </a:lnTo>
                <a:lnTo>
                  <a:pt x="821743" y="479722"/>
                </a:lnTo>
                <a:lnTo>
                  <a:pt x="821743" y="483805"/>
                </a:lnTo>
                <a:lnTo>
                  <a:pt x="821289" y="487662"/>
                </a:lnTo>
                <a:lnTo>
                  <a:pt x="820835" y="491746"/>
                </a:lnTo>
                <a:lnTo>
                  <a:pt x="820154" y="495602"/>
                </a:lnTo>
                <a:lnTo>
                  <a:pt x="819246" y="499459"/>
                </a:lnTo>
                <a:lnTo>
                  <a:pt x="818338" y="503089"/>
                </a:lnTo>
                <a:lnTo>
                  <a:pt x="816976" y="506946"/>
                </a:lnTo>
                <a:lnTo>
                  <a:pt x="815840" y="510349"/>
                </a:lnTo>
                <a:lnTo>
                  <a:pt x="814251" y="513979"/>
                </a:lnTo>
                <a:lnTo>
                  <a:pt x="812662" y="517382"/>
                </a:lnTo>
                <a:lnTo>
                  <a:pt x="810619" y="520785"/>
                </a:lnTo>
                <a:lnTo>
                  <a:pt x="808803" y="523961"/>
                </a:lnTo>
                <a:lnTo>
                  <a:pt x="806760" y="527137"/>
                </a:lnTo>
                <a:lnTo>
                  <a:pt x="804263" y="530313"/>
                </a:lnTo>
                <a:lnTo>
                  <a:pt x="801993" y="533036"/>
                </a:lnTo>
                <a:lnTo>
                  <a:pt x="799496" y="535985"/>
                </a:lnTo>
                <a:lnTo>
                  <a:pt x="796772" y="538707"/>
                </a:lnTo>
                <a:lnTo>
                  <a:pt x="794048" y="541203"/>
                </a:lnTo>
                <a:lnTo>
                  <a:pt x="791324" y="543698"/>
                </a:lnTo>
                <a:lnTo>
                  <a:pt x="788146" y="545967"/>
                </a:lnTo>
                <a:lnTo>
                  <a:pt x="785194" y="548009"/>
                </a:lnTo>
                <a:lnTo>
                  <a:pt x="781789" y="550051"/>
                </a:lnTo>
                <a:lnTo>
                  <a:pt x="778611" y="552093"/>
                </a:lnTo>
                <a:lnTo>
                  <a:pt x="775433" y="553908"/>
                </a:lnTo>
                <a:lnTo>
                  <a:pt x="771801" y="555496"/>
                </a:lnTo>
                <a:lnTo>
                  <a:pt x="768396" y="556857"/>
                </a:lnTo>
                <a:lnTo>
                  <a:pt x="764537" y="558218"/>
                </a:lnTo>
                <a:lnTo>
                  <a:pt x="760905" y="559352"/>
                </a:lnTo>
                <a:lnTo>
                  <a:pt x="757046" y="560260"/>
                </a:lnTo>
                <a:lnTo>
                  <a:pt x="753413" y="560940"/>
                </a:lnTo>
                <a:lnTo>
                  <a:pt x="749327" y="561621"/>
                </a:lnTo>
                <a:lnTo>
                  <a:pt x="745241" y="562075"/>
                </a:lnTo>
                <a:lnTo>
                  <a:pt x="692121" y="754005"/>
                </a:lnTo>
                <a:lnTo>
                  <a:pt x="697343" y="756728"/>
                </a:lnTo>
                <a:lnTo>
                  <a:pt x="702110" y="759904"/>
                </a:lnTo>
                <a:lnTo>
                  <a:pt x="706650" y="763080"/>
                </a:lnTo>
                <a:lnTo>
                  <a:pt x="710963" y="766937"/>
                </a:lnTo>
                <a:lnTo>
                  <a:pt x="715049" y="770794"/>
                </a:lnTo>
                <a:lnTo>
                  <a:pt x="718908" y="774877"/>
                </a:lnTo>
                <a:lnTo>
                  <a:pt x="722313" y="779188"/>
                </a:lnTo>
                <a:lnTo>
                  <a:pt x="725718" y="783952"/>
                </a:lnTo>
                <a:lnTo>
                  <a:pt x="728670" y="788943"/>
                </a:lnTo>
                <a:lnTo>
                  <a:pt x="731167" y="793934"/>
                </a:lnTo>
                <a:lnTo>
                  <a:pt x="733437" y="799379"/>
                </a:lnTo>
                <a:lnTo>
                  <a:pt x="735253" y="804824"/>
                </a:lnTo>
                <a:lnTo>
                  <a:pt x="736615" y="810496"/>
                </a:lnTo>
                <a:lnTo>
                  <a:pt x="737750" y="816167"/>
                </a:lnTo>
                <a:lnTo>
                  <a:pt x="738431" y="822066"/>
                </a:lnTo>
                <a:lnTo>
                  <a:pt x="738658" y="828191"/>
                </a:lnTo>
                <a:lnTo>
                  <a:pt x="738658" y="832729"/>
                </a:lnTo>
                <a:lnTo>
                  <a:pt x="738431" y="836812"/>
                </a:lnTo>
                <a:lnTo>
                  <a:pt x="737523" y="840896"/>
                </a:lnTo>
                <a:lnTo>
                  <a:pt x="736842" y="844980"/>
                </a:lnTo>
                <a:lnTo>
                  <a:pt x="735934" y="849063"/>
                </a:lnTo>
                <a:lnTo>
                  <a:pt x="734799" y="852920"/>
                </a:lnTo>
                <a:lnTo>
                  <a:pt x="733664" y="856777"/>
                </a:lnTo>
                <a:lnTo>
                  <a:pt x="732075" y="860407"/>
                </a:lnTo>
                <a:lnTo>
                  <a:pt x="730259" y="864263"/>
                </a:lnTo>
                <a:lnTo>
                  <a:pt x="728670" y="867666"/>
                </a:lnTo>
                <a:lnTo>
                  <a:pt x="726626" y="871296"/>
                </a:lnTo>
                <a:lnTo>
                  <a:pt x="724583" y="874699"/>
                </a:lnTo>
                <a:lnTo>
                  <a:pt x="722086" y="877876"/>
                </a:lnTo>
                <a:lnTo>
                  <a:pt x="719589" y="881052"/>
                </a:lnTo>
                <a:lnTo>
                  <a:pt x="717092" y="884228"/>
                </a:lnTo>
                <a:lnTo>
                  <a:pt x="714141" y="886950"/>
                </a:lnTo>
                <a:lnTo>
                  <a:pt x="711417" y="889673"/>
                </a:lnTo>
                <a:lnTo>
                  <a:pt x="708239" y="892395"/>
                </a:lnTo>
                <a:lnTo>
                  <a:pt x="705288" y="894891"/>
                </a:lnTo>
                <a:lnTo>
                  <a:pt x="702110" y="896933"/>
                </a:lnTo>
                <a:lnTo>
                  <a:pt x="698705" y="899428"/>
                </a:lnTo>
                <a:lnTo>
                  <a:pt x="695299" y="901243"/>
                </a:lnTo>
                <a:lnTo>
                  <a:pt x="691440" y="903058"/>
                </a:lnTo>
                <a:lnTo>
                  <a:pt x="688035" y="904646"/>
                </a:lnTo>
                <a:lnTo>
                  <a:pt x="684176" y="906234"/>
                </a:lnTo>
                <a:lnTo>
                  <a:pt x="680317" y="907595"/>
                </a:lnTo>
                <a:lnTo>
                  <a:pt x="676231" y="908730"/>
                </a:lnTo>
                <a:lnTo>
                  <a:pt x="672372" y="909637"/>
                </a:lnTo>
                <a:lnTo>
                  <a:pt x="668286" y="910318"/>
                </a:lnTo>
                <a:lnTo>
                  <a:pt x="664199" y="910771"/>
                </a:lnTo>
                <a:lnTo>
                  <a:pt x="659886" y="911225"/>
                </a:lnTo>
                <a:lnTo>
                  <a:pt x="655573" y="911225"/>
                </a:lnTo>
                <a:lnTo>
                  <a:pt x="651260" y="911225"/>
                </a:lnTo>
                <a:lnTo>
                  <a:pt x="646947" y="910771"/>
                </a:lnTo>
                <a:lnTo>
                  <a:pt x="643088" y="910318"/>
                </a:lnTo>
                <a:lnTo>
                  <a:pt x="638775" y="909637"/>
                </a:lnTo>
                <a:lnTo>
                  <a:pt x="634915" y="908730"/>
                </a:lnTo>
                <a:lnTo>
                  <a:pt x="630829" y="907595"/>
                </a:lnTo>
                <a:lnTo>
                  <a:pt x="627197" y="906234"/>
                </a:lnTo>
                <a:lnTo>
                  <a:pt x="623338" y="904646"/>
                </a:lnTo>
                <a:lnTo>
                  <a:pt x="619706" y="903058"/>
                </a:lnTo>
                <a:lnTo>
                  <a:pt x="616074" y="901243"/>
                </a:lnTo>
                <a:lnTo>
                  <a:pt x="612669" y="899428"/>
                </a:lnTo>
                <a:lnTo>
                  <a:pt x="609037" y="896933"/>
                </a:lnTo>
                <a:lnTo>
                  <a:pt x="605858" y="894891"/>
                </a:lnTo>
                <a:lnTo>
                  <a:pt x="602680" y="892395"/>
                </a:lnTo>
                <a:lnTo>
                  <a:pt x="599729" y="889673"/>
                </a:lnTo>
                <a:lnTo>
                  <a:pt x="596778" y="886950"/>
                </a:lnTo>
                <a:lnTo>
                  <a:pt x="594054" y="884228"/>
                </a:lnTo>
                <a:lnTo>
                  <a:pt x="591557" y="881052"/>
                </a:lnTo>
                <a:lnTo>
                  <a:pt x="588833" y="877876"/>
                </a:lnTo>
                <a:lnTo>
                  <a:pt x="586790" y="874699"/>
                </a:lnTo>
                <a:lnTo>
                  <a:pt x="584520" y="871296"/>
                </a:lnTo>
                <a:lnTo>
                  <a:pt x="582704" y="867666"/>
                </a:lnTo>
                <a:lnTo>
                  <a:pt x="580661" y="864263"/>
                </a:lnTo>
                <a:lnTo>
                  <a:pt x="579072" y="860407"/>
                </a:lnTo>
                <a:lnTo>
                  <a:pt x="577710" y="856777"/>
                </a:lnTo>
                <a:lnTo>
                  <a:pt x="576348" y="852920"/>
                </a:lnTo>
                <a:lnTo>
                  <a:pt x="575212" y="849063"/>
                </a:lnTo>
                <a:lnTo>
                  <a:pt x="574077" y="844980"/>
                </a:lnTo>
                <a:lnTo>
                  <a:pt x="573396" y="840896"/>
                </a:lnTo>
                <a:lnTo>
                  <a:pt x="572942" y="836812"/>
                </a:lnTo>
                <a:lnTo>
                  <a:pt x="572488" y="832729"/>
                </a:lnTo>
                <a:lnTo>
                  <a:pt x="572488" y="828191"/>
                </a:lnTo>
                <a:lnTo>
                  <a:pt x="572488" y="825242"/>
                </a:lnTo>
                <a:lnTo>
                  <a:pt x="572715" y="822066"/>
                </a:lnTo>
                <a:lnTo>
                  <a:pt x="573623" y="815940"/>
                </a:lnTo>
                <a:lnTo>
                  <a:pt x="574986" y="810042"/>
                </a:lnTo>
                <a:lnTo>
                  <a:pt x="576575" y="804370"/>
                </a:lnTo>
                <a:lnTo>
                  <a:pt x="454445" y="733134"/>
                </a:lnTo>
                <a:lnTo>
                  <a:pt x="449904" y="736083"/>
                </a:lnTo>
                <a:lnTo>
                  <a:pt x="444910" y="738352"/>
                </a:lnTo>
                <a:lnTo>
                  <a:pt x="439689" y="740166"/>
                </a:lnTo>
                <a:lnTo>
                  <a:pt x="434468" y="741981"/>
                </a:lnTo>
                <a:lnTo>
                  <a:pt x="429020" y="743569"/>
                </a:lnTo>
                <a:lnTo>
                  <a:pt x="423571" y="744477"/>
                </a:lnTo>
                <a:lnTo>
                  <a:pt x="417669" y="745158"/>
                </a:lnTo>
                <a:lnTo>
                  <a:pt x="412221" y="745384"/>
                </a:lnTo>
                <a:lnTo>
                  <a:pt x="408589" y="745158"/>
                </a:lnTo>
                <a:lnTo>
                  <a:pt x="405411" y="744931"/>
                </a:lnTo>
                <a:lnTo>
                  <a:pt x="398828" y="744023"/>
                </a:lnTo>
                <a:lnTo>
                  <a:pt x="305755" y="898294"/>
                </a:lnTo>
                <a:lnTo>
                  <a:pt x="257175" y="869255"/>
                </a:lnTo>
                <a:lnTo>
                  <a:pt x="349113" y="716118"/>
                </a:lnTo>
                <a:lnTo>
                  <a:pt x="347070" y="713396"/>
                </a:lnTo>
                <a:lnTo>
                  <a:pt x="344573" y="710220"/>
                </a:lnTo>
                <a:lnTo>
                  <a:pt x="342757" y="707497"/>
                </a:lnTo>
                <a:lnTo>
                  <a:pt x="340714" y="704321"/>
                </a:lnTo>
                <a:lnTo>
                  <a:pt x="339125" y="701145"/>
                </a:lnTo>
                <a:lnTo>
                  <a:pt x="337536" y="697969"/>
                </a:lnTo>
                <a:lnTo>
                  <a:pt x="335720" y="694793"/>
                </a:lnTo>
                <a:lnTo>
                  <a:pt x="334358" y="691390"/>
                </a:lnTo>
                <a:lnTo>
                  <a:pt x="333223" y="687987"/>
                </a:lnTo>
                <a:lnTo>
                  <a:pt x="332087" y="684584"/>
                </a:lnTo>
                <a:lnTo>
                  <a:pt x="331179" y="680954"/>
                </a:lnTo>
                <a:lnTo>
                  <a:pt x="330498" y="677324"/>
                </a:lnTo>
                <a:lnTo>
                  <a:pt x="329590" y="673467"/>
                </a:lnTo>
                <a:lnTo>
                  <a:pt x="329136" y="670064"/>
                </a:lnTo>
                <a:lnTo>
                  <a:pt x="328909" y="665981"/>
                </a:lnTo>
                <a:lnTo>
                  <a:pt x="328909" y="662351"/>
                </a:lnTo>
                <a:lnTo>
                  <a:pt x="328909" y="658040"/>
                </a:lnTo>
                <a:lnTo>
                  <a:pt x="329363" y="653730"/>
                </a:lnTo>
                <a:lnTo>
                  <a:pt x="330044" y="649646"/>
                </a:lnTo>
                <a:lnTo>
                  <a:pt x="330725" y="645335"/>
                </a:lnTo>
                <a:lnTo>
                  <a:pt x="331633" y="641479"/>
                </a:lnTo>
                <a:lnTo>
                  <a:pt x="332768" y="637395"/>
                </a:lnTo>
                <a:lnTo>
                  <a:pt x="333904" y="633765"/>
                </a:lnTo>
                <a:lnTo>
                  <a:pt x="335493" y="629908"/>
                </a:lnTo>
                <a:lnTo>
                  <a:pt x="337082" y="626279"/>
                </a:lnTo>
                <a:lnTo>
                  <a:pt x="339125" y="622649"/>
                </a:lnTo>
                <a:lnTo>
                  <a:pt x="340941" y="619246"/>
                </a:lnTo>
                <a:lnTo>
                  <a:pt x="342984" y="615843"/>
                </a:lnTo>
                <a:lnTo>
                  <a:pt x="345481" y="612666"/>
                </a:lnTo>
                <a:lnTo>
                  <a:pt x="347978" y="609263"/>
                </a:lnTo>
                <a:lnTo>
                  <a:pt x="350475" y="606314"/>
                </a:lnTo>
                <a:lnTo>
                  <a:pt x="353426" y="603592"/>
                </a:lnTo>
                <a:lnTo>
                  <a:pt x="356150" y="600642"/>
                </a:lnTo>
                <a:lnTo>
                  <a:pt x="359101" y="598147"/>
                </a:lnTo>
                <a:lnTo>
                  <a:pt x="362279" y="595878"/>
                </a:lnTo>
                <a:lnTo>
                  <a:pt x="365458" y="593383"/>
                </a:lnTo>
                <a:lnTo>
                  <a:pt x="369090" y="591341"/>
                </a:lnTo>
                <a:lnTo>
                  <a:pt x="372495" y="589299"/>
                </a:lnTo>
                <a:lnTo>
                  <a:pt x="376127" y="587484"/>
                </a:lnTo>
                <a:lnTo>
                  <a:pt x="379759" y="585669"/>
                </a:lnTo>
                <a:lnTo>
                  <a:pt x="383618" y="584308"/>
                </a:lnTo>
                <a:lnTo>
                  <a:pt x="387250" y="582947"/>
                </a:lnTo>
                <a:lnTo>
                  <a:pt x="391336" y="581812"/>
                </a:lnTo>
                <a:lnTo>
                  <a:pt x="395196" y="580905"/>
                </a:lnTo>
                <a:lnTo>
                  <a:pt x="399509" y="580224"/>
                </a:lnTo>
                <a:lnTo>
                  <a:pt x="403368" y="579544"/>
                </a:lnTo>
                <a:lnTo>
                  <a:pt x="407681" y="579317"/>
                </a:lnTo>
                <a:lnTo>
                  <a:pt x="412221" y="579090"/>
                </a:lnTo>
                <a:lnTo>
                  <a:pt x="416307" y="579317"/>
                </a:lnTo>
                <a:lnTo>
                  <a:pt x="420620" y="579544"/>
                </a:lnTo>
                <a:lnTo>
                  <a:pt x="424707" y="580224"/>
                </a:lnTo>
                <a:lnTo>
                  <a:pt x="428793" y="580905"/>
                </a:lnTo>
                <a:lnTo>
                  <a:pt x="432652" y="581812"/>
                </a:lnTo>
                <a:lnTo>
                  <a:pt x="436738" y="582947"/>
                </a:lnTo>
                <a:lnTo>
                  <a:pt x="440597" y="584308"/>
                </a:lnTo>
                <a:lnTo>
                  <a:pt x="444456" y="585669"/>
                </a:lnTo>
                <a:lnTo>
                  <a:pt x="447861" y="587484"/>
                </a:lnTo>
                <a:lnTo>
                  <a:pt x="451720" y="589299"/>
                </a:lnTo>
                <a:lnTo>
                  <a:pt x="454899" y="591341"/>
                </a:lnTo>
                <a:lnTo>
                  <a:pt x="458531" y="593383"/>
                </a:lnTo>
                <a:lnTo>
                  <a:pt x="461709" y="595878"/>
                </a:lnTo>
                <a:lnTo>
                  <a:pt x="464887" y="598147"/>
                </a:lnTo>
                <a:lnTo>
                  <a:pt x="467838" y="600642"/>
                </a:lnTo>
                <a:lnTo>
                  <a:pt x="470562" y="603592"/>
                </a:lnTo>
                <a:lnTo>
                  <a:pt x="473513" y="606314"/>
                </a:lnTo>
                <a:lnTo>
                  <a:pt x="476010" y="609263"/>
                </a:lnTo>
                <a:lnTo>
                  <a:pt x="478734" y="612666"/>
                </a:lnTo>
                <a:lnTo>
                  <a:pt x="481004" y="615843"/>
                </a:lnTo>
                <a:lnTo>
                  <a:pt x="483047" y="619246"/>
                </a:lnTo>
                <a:lnTo>
                  <a:pt x="484864" y="622649"/>
                </a:lnTo>
                <a:lnTo>
                  <a:pt x="486907" y="626279"/>
                </a:lnTo>
                <a:lnTo>
                  <a:pt x="488496" y="629908"/>
                </a:lnTo>
                <a:lnTo>
                  <a:pt x="490085" y="633765"/>
                </a:lnTo>
                <a:lnTo>
                  <a:pt x="491220" y="637395"/>
                </a:lnTo>
                <a:lnTo>
                  <a:pt x="492355" y="641479"/>
                </a:lnTo>
                <a:lnTo>
                  <a:pt x="493490" y="645335"/>
                </a:lnTo>
                <a:lnTo>
                  <a:pt x="494171" y="649646"/>
                </a:lnTo>
                <a:lnTo>
                  <a:pt x="494625" y="653730"/>
                </a:lnTo>
                <a:lnTo>
                  <a:pt x="495079" y="658040"/>
                </a:lnTo>
                <a:lnTo>
                  <a:pt x="495079" y="662351"/>
                </a:lnTo>
                <a:lnTo>
                  <a:pt x="495079" y="665527"/>
                </a:lnTo>
                <a:lnTo>
                  <a:pt x="494852" y="669157"/>
                </a:lnTo>
                <a:lnTo>
                  <a:pt x="494398" y="672333"/>
                </a:lnTo>
                <a:lnTo>
                  <a:pt x="493944" y="675509"/>
                </a:lnTo>
                <a:lnTo>
                  <a:pt x="492355" y="682088"/>
                </a:lnTo>
                <a:lnTo>
                  <a:pt x="490539" y="688214"/>
                </a:lnTo>
                <a:lnTo>
                  <a:pt x="610853" y="758543"/>
                </a:lnTo>
                <a:lnTo>
                  <a:pt x="616528" y="755140"/>
                </a:lnTo>
                <a:lnTo>
                  <a:pt x="622430" y="752417"/>
                </a:lnTo>
                <a:lnTo>
                  <a:pt x="628559" y="749922"/>
                </a:lnTo>
                <a:lnTo>
                  <a:pt x="634915" y="748107"/>
                </a:lnTo>
                <a:lnTo>
                  <a:pt x="690305" y="547101"/>
                </a:lnTo>
                <a:lnTo>
                  <a:pt x="686673" y="544152"/>
                </a:lnTo>
                <a:lnTo>
                  <a:pt x="682814" y="540976"/>
                </a:lnTo>
                <a:lnTo>
                  <a:pt x="679409" y="537800"/>
                </a:lnTo>
                <a:lnTo>
                  <a:pt x="676004" y="533943"/>
                </a:lnTo>
                <a:lnTo>
                  <a:pt x="673053" y="530540"/>
                </a:lnTo>
                <a:lnTo>
                  <a:pt x="670102" y="526456"/>
                </a:lnTo>
                <a:lnTo>
                  <a:pt x="667605" y="522373"/>
                </a:lnTo>
                <a:lnTo>
                  <a:pt x="665107" y="518062"/>
                </a:lnTo>
                <a:lnTo>
                  <a:pt x="662837" y="513979"/>
                </a:lnTo>
                <a:lnTo>
                  <a:pt x="661021" y="509214"/>
                </a:lnTo>
                <a:lnTo>
                  <a:pt x="659432" y="504450"/>
                </a:lnTo>
                <a:lnTo>
                  <a:pt x="658070" y="499913"/>
                </a:lnTo>
                <a:lnTo>
                  <a:pt x="657162" y="494922"/>
                </a:lnTo>
                <a:lnTo>
                  <a:pt x="656027" y="489931"/>
                </a:lnTo>
                <a:lnTo>
                  <a:pt x="655573" y="484940"/>
                </a:lnTo>
                <a:lnTo>
                  <a:pt x="655573" y="479722"/>
                </a:lnTo>
                <a:lnTo>
                  <a:pt x="655573" y="475411"/>
                </a:lnTo>
                <a:lnTo>
                  <a:pt x="655800" y="471327"/>
                </a:lnTo>
                <a:lnTo>
                  <a:pt x="656708" y="467017"/>
                </a:lnTo>
                <a:lnTo>
                  <a:pt x="657389" y="463160"/>
                </a:lnTo>
                <a:lnTo>
                  <a:pt x="658297" y="458850"/>
                </a:lnTo>
                <a:lnTo>
                  <a:pt x="659432" y="455220"/>
                </a:lnTo>
                <a:lnTo>
                  <a:pt x="660567" y="451136"/>
                </a:lnTo>
                <a:lnTo>
                  <a:pt x="661929" y="447506"/>
                </a:lnTo>
                <a:lnTo>
                  <a:pt x="663745" y="443649"/>
                </a:lnTo>
                <a:lnTo>
                  <a:pt x="665561" y="440246"/>
                </a:lnTo>
                <a:lnTo>
                  <a:pt x="667605" y="436617"/>
                </a:lnTo>
                <a:lnTo>
                  <a:pt x="669648" y="433440"/>
                </a:lnTo>
                <a:lnTo>
                  <a:pt x="672145" y="430037"/>
                </a:lnTo>
                <a:lnTo>
                  <a:pt x="674642" y="426861"/>
                </a:lnTo>
                <a:lnTo>
                  <a:pt x="677139" y="423912"/>
                </a:lnTo>
                <a:lnTo>
                  <a:pt x="679863" y="420963"/>
                </a:lnTo>
                <a:lnTo>
                  <a:pt x="682814" y="418240"/>
                </a:lnTo>
                <a:lnTo>
                  <a:pt x="685765" y="415518"/>
                </a:lnTo>
                <a:lnTo>
                  <a:pt x="688943" y="413249"/>
                </a:lnTo>
                <a:lnTo>
                  <a:pt x="692121" y="410980"/>
                </a:lnTo>
                <a:lnTo>
                  <a:pt x="695526" y="408712"/>
                </a:lnTo>
                <a:lnTo>
                  <a:pt x="698932" y="406670"/>
                </a:lnTo>
                <a:lnTo>
                  <a:pt x="702791" y="404855"/>
                </a:lnTo>
                <a:lnTo>
                  <a:pt x="706196" y="403267"/>
                </a:lnTo>
                <a:lnTo>
                  <a:pt x="710055" y="401679"/>
                </a:lnTo>
                <a:lnTo>
                  <a:pt x="713914" y="400318"/>
                </a:lnTo>
                <a:lnTo>
                  <a:pt x="718000" y="399410"/>
                </a:lnTo>
                <a:lnTo>
                  <a:pt x="721859" y="398503"/>
                </a:lnTo>
                <a:lnTo>
                  <a:pt x="725945" y="397595"/>
                </a:lnTo>
                <a:lnTo>
                  <a:pt x="730032" y="397141"/>
                </a:lnTo>
                <a:lnTo>
                  <a:pt x="734345" y="396915"/>
                </a:lnTo>
                <a:lnTo>
                  <a:pt x="738658" y="396688"/>
                </a:lnTo>
                <a:lnTo>
                  <a:pt x="744106" y="396915"/>
                </a:lnTo>
                <a:lnTo>
                  <a:pt x="749554" y="397595"/>
                </a:lnTo>
                <a:lnTo>
                  <a:pt x="754775" y="398276"/>
                </a:lnTo>
                <a:lnTo>
                  <a:pt x="759770" y="399637"/>
                </a:lnTo>
                <a:lnTo>
                  <a:pt x="764764" y="400998"/>
                </a:lnTo>
                <a:lnTo>
                  <a:pt x="769758" y="403040"/>
                </a:lnTo>
                <a:lnTo>
                  <a:pt x="774298" y="405082"/>
                </a:lnTo>
                <a:lnTo>
                  <a:pt x="778838" y="407577"/>
                </a:lnTo>
                <a:lnTo>
                  <a:pt x="916859" y="288925"/>
                </a:lnTo>
                <a:close/>
                <a:moveTo>
                  <a:pt x="607752" y="120128"/>
                </a:moveTo>
                <a:lnTo>
                  <a:pt x="595738" y="120581"/>
                </a:lnTo>
                <a:lnTo>
                  <a:pt x="583950" y="121488"/>
                </a:lnTo>
                <a:lnTo>
                  <a:pt x="571936" y="122621"/>
                </a:lnTo>
                <a:lnTo>
                  <a:pt x="559921" y="123755"/>
                </a:lnTo>
                <a:lnTo>
                  <a:pt x="548133" y="125341"/>
                </a:lnTo>
                <a:lnTo>
                  <a:pt x="536119" y="127154"/>
                </a:lnTo>
                <a:lnTo>
                  <a:pt x="524331" y="129421"/>
                </a:lnTo>
                <a:lnTo>
                  <a:pt x="512543" y="131688"/>
                </a:lnTo>
                <a:lnTo>
                  <a:pt x="500755" y="134407"/>
                </a:lnTo>
                <a:lnTo>
                  <a:pt x="489194" y="137581"/>
                </a:lnTo>
                <a:lnTo>
                  <a:pt x="477406" y="140754"/>
                </a:lnTo>
                <a:lnTo>
                  <a:pt x="466072" y="144380"/>
                </a:lnTo>
                <a:lnTo>
                  <a:pt x="454511" y="148234"/>
                </a:lnTo>
                <a:lnTo>
                  <a:pt x="443176" y="152313"/>
                </a:lnTo>
                <a:lnTo>
                  <a:pt x="431615" y="156620"/>
                </a:lnTo>
                <a:lnTo>
                  <a:pt x="420508" y="161380"/>
                </a:lnTo>
                <a:lnTo>
                  <a:pt x="409400" y="166593"/>
                </a:lnTo>
                <a:lnTo>
                  <a:pt x="398519" y="171579"/>
                </a:lnTo>
                <a:lnTo>
                  <a:pt x="387411" y="177246"/>
                </a:lnTo>
                <a:lnTo>
                  <a:pt x="376530" y="183139"/>
                </a:lnTo>
                <a:lnTo>
                  <a:pt x="365876" y="189485"/>
                </a:lnTo>
                <a:lnTo>
                  <a:pt x="355221" y="195831"/>
                </a:lnTo>
                <a:lnTo>
                  <a:pt x="344794" y="202631"/>
                </a:lnTo>
                <a:lnTo>
                  <a:pt x="334593" y="209431"/>
                </a:lnTo>
                <a:lnTo>
                  <a:pt x="324392" y="216684"/>
                </a:lnTo>
                <a:lnTo>
                  <a:pt x="314191" y="224163"/>
                </a:lnTo>
                <a:lnTo>
                  <a:pt x="304443" y="232323"/>
                </a:lnTo>
                <a:lnTo>
                  <a:pt x="294695" y="240483"/>
                </a:lnTo>
                <a:lnTo>
                  <a:pt x="284948" y="248869"/>
                </a:lnTo>
                <a:lnTo>
                  <a:pt x="275654" y="257482"/>
                </a:lnTo>
                <a:lnTo>
                  <a:pt x="266359" y="266548"/>
                </a:lnTo>
                <a:lnTo>
                  <a:pt x="257518" y="275614"/>
                </a:lnTo>
                <a:lnTo>
                  <a:pt x="248678" y="285134"/>
                </a:lnTo>
                <a:lnTo>
                  <a:pt x="240290" y="294654"/>
                </a:lnTo>
                <a:lnTo>
                  <a:pt x="232129" y="304400"/>
                </a:lnTo>
                <a:lnTo>
                  <a:pt x="224195" y="314373"/>
                </a:lnTo>
                <a:lnTo>
                  <a:pt x="216714" y="324346"/>
                </a:lnTo>
                <a:lnTo>
                  <a:pt x="209460" y="334545"/>
                </a:lnTo>
                <a:lnTo>
                  <a:pt x="202433" y="344971"/>
                </a:lnTo>
                <a:lnTo>
                  <a:pt x="195632" y="355397"/>
                </a:lnTo>
                <a:lnTo>
                  <a:pt x="189058" y="366050"/>
                </a:lnTo>
                <a:lnTo>
                  <a:pt x="183164" y="376703"/>
                </a:lnTo>
                <a:lnTo>
                  <a:pt x="177271" y="387583"/>
                </a:lnTo>
                <a:lnTo>
                  <a:pt x="171603" y="398462"/>
                </a:lnTo>
                <a:lnTo>
                  <a:pt x="166390" y="409342"/>
                </a:lnTo>
                <a:lnTo>
                  <a:pt x="161402" y="420448"/>
                </a:lnTo>
                <a:lnTo>
                  <a:pt x="156642" y="431554"/>
                </a:lnTo>
                <a:lnTo>
                  <a:pt x="152108" y="443114"/>
                </a:lnTo>
                <a:lnTo>
                  <a:pt x="148028" y="454673"/>
                </a:lnTo>
                <a:lnTo>
                  <a:pt x="144174" y="466006"/>
                </a:lnTo>
                <a:lnTo>
                  <a:pt x="140774" y="477565"/>
                </a:lnTo>
                <a:lnTo>
                  <a:pt x="137373" y="489125"/>
                </a:lnTo>
                <a:lnTo>
                  <a:pt x="134426" y="500911"/>
                </a:lnTo>
                <a:lnTo>
                  <a:pt x="131706" y="512470"/>
                </a:lnTo>
                <a:lnTo>
                  <a:pt x="129213" y="524256"/>
                </a:lnTo>
                <a:lnTo>
                  <a:pt x="127172" y="536269"/>
                </a:lnTo>
                <a:lnTo>
                  <a:pt x="125359" y="548055"/>
                </a:lnTo>
                <a:lnTo>
                  <a:pt x="123772" y="560068"/>
                </a:lnTo>
                <a:lnTo>
                  <a:pt x="122185" y="571854"/>
                </a:lnTo>
                <a:lnTo>
                  <a:pt x="121278" y="583867"/>
                </a:lnTo>
                <a:lnTo>
                  <a:pt x="120598" y="595880"/>
                </a:lnTo>
                <a:lnTo>
                  <a:pt x="120145" y="607666"/>
                </a:lnTo>
                <a:lnTo>
                  <a:pt x="120145" y="619905"/>
                </a:lnTo>
                <a:lnTo>
                  <a:pt x="120145" y="631918"/>
                </a:lnTo>
                <a:lnTo>
                  <a:pt x="120598" y="643704"/>
                </a:lnTo>
                <a:lnTo>
                  <a:pt x="121278" y="655717"/>
                </a:lnTo>
                <a:lnTo>
                  <a:pt x="122185" y="667503"/>
                </a:lnTo>
                <a:lnTo>
                  <a:pt x="123772" y="679516"/>
                </a:lnTo>
                <a:lnTo>
                  <a:pt x="125359" y="691529"/>
                </a:lnTo>
                <a:lnTo>
                  <a:pt x="127172" y="703315"/>
                </a:lnTo>
                <a:lnTo>
                  <a:pt x="129213" y="715328"/>
                </a:lnTo>
                <a:lnTo>
                  <a:pt x="131706" y="726887"/>
                </a:lnTo>
                <a:lnTo>
                  <a:pt x="134426" y="738673"/>
                </a:lnTo>
                <a:lnTo>
                  <a:pt x="137373" y="750460"/>
                </a:lnTo>
                <a:lnTo>
                  <a:pt x="140774" y="762019"/>
                </a:lnTo>
                <a:lnTo>
                  <a:pt x="144174" y="773579"/>
                </a:lnTo>
                <a:lnTo>
                  <a:pt x="148028" y="784911"/>
                </a:lnTo>
                <a:lnTo>
                  <a:pt x="152108" y="796471"/>
                </a:lnTo>
                <a:lnTo>
                  <a:pt x="156642" y="807804"/>
                </a:lnTo>
                <a:lnTo>
                  <a:pt x="161402" y="819136"/>
                </a:lnTo>
                <a:lnTo>
                  <a:pt x="166390" y="830016"/>
                </a:lnTo>
                <a:lnTo>
                  <a:pt x="171603" y="841122"/>
                </a:lnTo>
                <a:lnTo>
                  <a:pt x="177271" y="852002"/>
                </a:lnTo>
                <a:lnTo>
                  <a:pt x="183164" y="862881"/>
                </a:lnTo>
                <a:lnTo>
                  <a:pt x="189058" y="873534"/>
                </a:lnTo>
                <a:lnTo>
                  <a:pt x="195632" y="884187"/>
                </a:lnTo>
                <a:lnTo>
                  <a:pt x="202433" y="894613"/>
                </a:lnTo>
                <a:lnTo>
                  <a:pt x="209460" y="904813"/>
                </a:lnTo>
                <a:lnTo>
                  <a:pt x="216714" y="915239"/>
                </a:lnTo>
                <a:lnTo>
                  <a:pt x="224195" y="925212"/>
                </a:lnTo>
                <a:lnTo>
                  <a:pt x="232129" y="934958"/>
                </a:lnTo>
                <a:lnTo>
                  <a:pt x="240290" y="944931"/>
                </a:lnTo>
                <a:lnTo>
                  <a:pt x="248678" y="954450"/>
                </a:lnTo>
                <a:lnTo>
                  <a:pt x="257518" y="963743"/>
                </a:lnTo>
                <a:lnTo>
                  <a:pt x="266359" y="973036"/>
                </a:lnTo>
                <a:lnTo>
                  <a:pt x="275654" y="982102"/>
                </a:lnTo>
                <a:lnTo>
                  <a:pt x="284948" y="990715"/>
                </a:lnTo>
                <a:lnTo>
                  <a:pt x="294695" y="999102"/>
                </a:lnTo>
                <a:lnTo>
                  <a:pt x="304443" y="1007261"/>
                </a:lnTo>
                <a:lnTo>
                  <a:pt x="314191" y="1015194"/>
                </a:lnTo>
                <a:lnTo>
                  <a:pt x="324392" y="1022674"/>
                </a:lnTo>
                <a:lnTo>
                  <a:pt x="334593" y="1029927"/>
                </a:lnTo>
                <a:lnTo>
                  <a:pt x="344794" y="1036953"/>
                </a:lnTo>
                <a:lnTo>
                  <a:pt x="355221" y="1043753"/>
                </a:lnTo>
                <a:lnTo>
                  <a:pt x="365876" y="1050099"/>
                </a:lnTo>
                <a:lnTo>
                  <a:pt x="376530" y="1056446"/>
                </a:lnTo>
                <a:lnTo>
                  <a:pt x="387411" y="1062339"/>
                </a:lnTo>
                <a:lnTo>
                  <a:pt x="398292" y="1067779"/>
                </a:lnTo>
                <a:lnTo>
                  <a:pt x="409400" y="1072992"/>
                </a:lnTo>
                <a:lnTo>
                  <a:pt x="420508" y="1078205"/>
                </a:lnTo>
                <a:lnTo>
                  <a:pt x="431615" y="1082738"/>
                </a:lnTo>
                <a:lnTo>
                  <a:pt x="443176" y="1087271"/>
                </a:lnTo>
                <a:lnTo>
                  <a:pt x="454511" y="1091351"/>
                </a:lnTo>
                <a:lnTo>
                  <a:pt x="466072" y="1095204"/>
                </a:lnTo>
                <a:lnTo>
                  <a:pt x="477406" y="1098830"/>
                </a:lnTo>
                <a:lnTo>
                  <a:pt x="489194" y="1102004"/>
                </a:lnTo>
                <a:lnTo>
                  <a:pt x="500755" y="1104950"/>
                </a:lnTo>
                <a:lnTo>
                  <a:pt x="512543" y="1107897"/>
                </a:lnTo>
                <a:lnTo>
                  <a:pt x="524331" y="1110163"/>
                </a:lnTo>
                <a:lnTo>
                  <a:pt x="536119" y="1112203"/>
                </a:lnTo>
                <a:lnTo>
                  <a:pt x="548133" y="1114243"/>
                </a:lnTo>
                <a:lnTo>
                  <a:pt x="559921" y="1115830"/>
                </a:lnTo>
                <a:lnTo>
                  <a:pt x="571936" y="1116963"/>
                </a:lnTo>
                <a:lnTo>
                  <a:pt x="583950" y="1118096"/>
                </a:lnTo>
                <a:lnTo>
                  <a:pt x="595738" y="1118776"/>
                </a:lnTo>
                <a:lnTo>
                  <a:pt x="607752" y="1119230"/>
                </a:lnTo>
                <a:lnTo>
                  <a:pt x="619540" y="1119230"/>
                </a:lnTo>
                <a:lnTo>
                  <a:pt x="631782" y="1119230"/>
                </a:lnTo>
                <a:lnTo>
                  <a:pt x="643796" y="1118776"/>
                </a:lnTo>
                <a:lnTo>
                  <a:pt x="655584" y="1118096"/>
                </a:lnTo>
                <a:lnTo>
                  <a:pt x="667598" y="1116963"/>
                </a:lnTo>
                <a:lnTo>
                  <a:pt x="679613" y="1115830"/>
                </a:lnTo>
                <a:lnTo>
                  <a:pt x="691401" y="1114243"/>
                </a:lnTo>
                <a:lnTo>
                  <a:pt x="703415" y="1112203"/>
                </a:lnTo>
                <a:lnTo>
                  <a:pt x="715203" y="1110163"/>
                </a:lnTo>
                <a:lnTo>
                  <a:pt x="726991" y="1107897"/>
                </a:lnTo>
                <a:lnTo>
                  <a:pt x="738779" y="1104950"/>
                </a:lnTo>
                <a:lnTo>
                  <a:pt x="750340" y="1102004"/>
                </a:lnTo>
                <a:lnTo>
                  <a:pt x="762128" y="1098830"/>
                </a:lnTo>
                <a:lnTo>
                  <a:pt x="773462" y="1095204"/>
                </a:lnTo>
                <a:lnTo>
                  <a:pt x="785023" y="1091351"/>
                </a:lnTo>
                <a:lnTo>
                  <a:pt x="796358" y="1087271"/>
                </a:lnTo>
                <a:lnTo>
                  <a:pt x="807692" y="1082738"/>
                </a:lnTo>
                <a:lnTo>
                  <a:pt x="819026" y="1078205"/>
                </a:lnTo>
                <a:lnTo>
                  <a:pt x="830134" y="1072992"/>
                </a:lnTo>
                <a:lnTo>
                  <a:pt x="841015" y="1067779"/>
                </a:lnTo>
                <a:lnTo>
                  <a:pt x="852123" y="1062339"/>
                </a:lnTo>
                <a:lnTo>
                  <a:pt x="862777" y="1056446"/>
                </a:lnTo>
                <a:lnTo>
                  <a:pt x="873658" y="1050099"/>
                </a:lnTo>
                <a:lnTo>
                  <a:pt x="884086" y="1043753"/>
                </a:lnTo>
                <a:lnTo>
                  <a:pt x="894740" y="1036953"/>
                </a:lnTo>
                <a:lnTo>
                  <a:pt x="904941" y="1029927"/>
                </a:lnTo>
                <a:lnTo>
                  <a:pt x="915142" y="1022674"/>
                </a:lnTo>
                <a:lnTo>
                  <a:pt x="925343" y="1015194"/>
                </a:lnTo>
                <a:lnTo>
                  <a:pt x="935091" y="1007261"/>
                </a:lnTo>
                <a:lnTo>
                  <a:pt x="944839" y="999102"/>
                </a:lnTo>
                <a:lnTo>
                  <a:pt x="954586" y="990715"/>
                </a:lnTo>
                <a:lnTo>
                  <a:pt x="963880" y="982102"/>
                </a:lnTo>
                <a:lnTo>
                  <a:pt x="972948" y="973036"/>
                </a:lnTo>
                <a:lnTo>
                  <a:pt x="982016" y="963743"/>
                </a:lnTo>
                <a:lnTo>
                  <a:pt x="990856" y="954450"/>
                </a:lnTo>
                <a:lnTo>
                  <a:pt x="999244" y="944931"/>
                </a:lnTo>
                <a:lnTo>
                  <a:pt x="1007405" y="934958"/>
                </a:lnTo>
                <a:lnTo>
                  <a:pt x="1015339" y="925212"/>
                </a:lnTo>
                <a:lnTo>
                  <a:pt x="1022820" y="915239"/>
                </a:lnTo>
                <a:lnTo>
                  <a:pt x="1030074" y="904813"/>
                </a:lnTo>
                <a:lnTo>
                  <a:pt x="1037101" y="894613"/>
                </a:lnTo>
                <a:lnTo>
                  <a:pt x="1043902" y="884187"/>
                </a:lnTo>
                <a:lnTo>
                  <a:pt x="1050249" y="873534"/>
                </a:lnTo>
                <a:lnTo>
                  <a:pt x="1056370" y="862881"/>
                </a:lnTo>
                <a:lnTo>
                  <a:pt x="1062263" y="852002"/>
                </a:lnTo>
                <a:lnTo>
                  <a:pt x="1067931" y="841122"/>
                </a:lnTo>
                <a:lnTo>
                  <a:pt x="1073144" y="830016"/>
                </a:lnTo>
                <a:lnTo>
                  <a:pt x="1078132" y="819136"/>
                </a:lnTo>
                <a:lnTo>
                  <a:pt x="1082892" y="807804"/>
                </a:lnTo>
                <a:lnTo>
                  <a:pt x="1087426" y="796471"/>
                </a:lnTo>
                <a:lnTo>
                  <a:pt x="1091280" y="784911"/>
                </a:lnTo>
                <a:lnTo>
                  <a:pt x="1095360" y="773579"/>
                </a:lnTo>
                <a:lnTo>
                  <a:pt x="1098760" y="762019"/>
                </a:lnTo>
                <a:lnTo>
                  <a:pt x="1102161" y="750460"/>
                </a:lnTo>
                <a:lnTo>
                  <a:pt x="1105108" y="738673"/>
                </a:lnTo>
                <a:lnTo>
                  <a:pt x="1107828" y="726887"/>
                </a:lnTo>
                <a:lnTo>
                  <a:pt x="1110321" y="715328"/>
                </a:lnTo>
                <a:lnTo>
                  <a:pt x="1112362" y="703315"/>
                </a:lnTo>
                <a:lnTo>
                  <a:pt x="1114175" y="691529"/>
                </a:lnTo>
                <a:lnTo>
                  <a:pt x="1115762" y="679516"/>
                </a:lnTo>
                <a:lnTo>
                  <a:pt x="1117122" y="667503"/>
                </a:lnTo>
                <a:lnTo>
                  <a:pt x="1118256" y="655717"/>
                </a:lnTo>
                <a:lnTo>
                  <a:pt x="1118936" y="643704"/>
                </a:lnTo>
                <a:lnTo>
                  <a:pt x="1119389" y="631918"/>
                </a:lnTo>
                <a:lnTo>
                  <a:pt x="1119389" y="619905"/>
                </a:lnTo>
                <a:lnTo>
                  <a:pt x="1119389" y="607666"/>
                </a:lnTo>
                <a:lnTo>
                  <a:pt x="1118936" y="595880"/>
                </a:lnTo>
                <a:lnTo>
                  <a:pt x="1118256" y="583867"/>
                </a:lnTo>
                <a:lnTo>
                  <a:pt x="1117122" y="571854"/>
                </a:lnTo>
                <a:lnTo>
                  <a:pt x="1115762" y="560068"/>
                </a:lnTo>
                <a:lnTo>
                  <a:pt x="1114175" y="548055"/>
                </a:lnTo>
                <a:lnTo>
                  <a:pt x="1112362" y="536269"/>
                </a:lnTo>
                <a:lnTo>
                  <a:pt x="1110321" y="524256"/>
                </a:lnTo>
                <a:lnTo>
                  <a:pt x="1107828" y="512470"/>
                </a:lnTo>
                <a:lnTo>
                  <a:pt x="1105108" y="500911"/>
                </a:lnTo>
                <a:lnTo>
                  <a:pt x="1102161" y="489125"/>
                </a:lnTo>
                <a:lnTo>
                  <a:pt x="1098760" y="477565"/>
                </a:lnTo>
                <a:lnTo>
                  <a:pt x="1095360" y="466006"/>
                </a:lnTo>
                <a:lnTo>
                  <a:pt x="1091280" y="454673"/>
                </a:lnTo>
                <a:lnTo>
                  <a:pt x="1087426" y="443114"/>
                </a:lnTo>
                <a:lnTo>
                  <a:pt x="1082892" y="431554"/>
                </a:lnTo>
                <a:lnTo>
                  <a:pt x="1078132" y="420448"/>
                </a:lnTo>
                <a:lnTo>
                  <a:pt x="1073144" y="409342"/>
                </a:lnTo>
                <a:lnTo>
                  <a:pt x="1067931" y="398462"/>
                </a:lnTo>
                <a:lnTo>
                  <a:pt x="1062263" y="387583"/>
                </a:lnTo>
                <a:lnTo>
                  <a:pt x="1056370" y="376703"/>
                </a:lnTo>
                <a:lnTo>
                  <a:pt x="1050249" y="366050"/>
                </a:lnTo>
                <a:lnTo>
                  <a:pt x="1043902" y="355397"/>
                </a:lnTo>
                <a:lnTo>
                  <a:pt x="1037101" y="344971"/>
                </a:lnTo>
                <a:lnTo>
                  <a:pt x="1030074" y="334545"/>
                </a:lnTo>
                <a:lnTo>
                  <a:pt x="1022820" y="324346"/>
                </a:lnTo>
                <a:lnTo>
                  <a:pt x="1015339" y="314373"/>
                </a:lnTo>
                <a:lnTo>
                  <a:pt x="1007405" y="304400"/>
                </a:lnTo>
                <a:lnTo>
                  <a:pt x="999244" y="294654"/>
                </a:lnTo>
                <a:lnTo>
                  <a:pt x="990856" y="285134"/>
                </a:lnTo>
                <a:lnTo>
                  <a:pt x="982016" y="275614"/>
                </a:lnTo>
                <a:lnTo>
                  <a:pt x="972948" y="266548"/>
                </a:lnTo>
                <a:lnTo>
                  <a:pt x="963880" y="257482"/>
                </a:lnTo>
                <a:lnTo>
                  <a:pt x="954586" y="248869"/>
                </a:lnTo>
                <a:lnTo>
                  <a:pt x="944839" y="240483"/>
                </a:lnTo>
                <a:lnTo>
                  <a:pt x="935091" y="232323"/>
                </a:lnTo>
                <a:lnTo>
                  <a:pt x="925343" y="224163"/>
                </a:lnTo>
                <a:lnTo>
                  <a:pt x="915142" y="216684"/>
                </a:lnTo>
                <a:lnTo>
                  <a:pt x="904941" y="209431"/>
                </a:lnTo>
                <a:lnTo>
                  <a:pt x="894740" y="202631"/>
                </a:lnTo>
                <a:lnTo>
                  <a:pt x="884086" y="195831"/>
                </a:lnTo>
                <a:lnTo>
                  <a:pt x="873658" y="189485"/>
                </a:lnTo>
                <a:lnTo>
                  <a:pt x="862777" y="183139"/>
                </a:lnTo>
                <a:lnTo>
                  <a:pt x="852123" y="177246"/>
                </a:lnTo>
                <a:lnTo>
                  <a:pt x="841015" y="171579"/>
                </a:lnTo>
                <a:lnTo>
                  <a:pt x="830134" y="166593"/>
                </a:lnTo>
                <a:lnTo>
                  <a:pt x="819026" y="161380"/>
                </a:lnTo>
                <a:lnTo>
                  <a:pt x="807692" y="156620"/>
                </a:lnTo>
                <a:lnTo>
                  <a:pt x="796358" y="152313"/>
                </a:lnTo>
                <a:lnTo>
                  <a:pt x="785023" y="148234"/>
                </a:lnTo>
                <a:lnTo>
                  <a:pt x="773462" y="144380"/>
                </a:lnTo>
                <a:lnTo>
                  <a:pt x="762128" y="140754"/>
                </a:lnTo>
                <a:lnTo>
                  <a:pt x="750340" y="137581"/>
                </a:lnTo>
                <a:lnTo>
                  <a:pt x="738779" y="134407"/>
                </a:lnTo>
                <a:lnTo>
                  <a:pt x="726991" y="131688"/>
                </a:lnTo>
                <a:lnTo>
                  <a:pt x="715203" y="129421"/>
                </a:lnTo>
                <a:lnTo>
                  <a:pt x="703415" y="127154"/>
                </a:lnTo>
                <a:lnTo>
                  <a:pt x="691401" y="125341"/>
                </a:lnTo>
                <a:lnTo>
                  <a:pt x="679613" y="123755"/>
                </a:lnTo>
                <a:lnTo>
                  <a:pt x="667598" y="122621"/>
                </a:lnTo>
                <a:lnTo>
                  <a:pt x="655584" y="121488"/>
                </a:lnTo>
                <a:lnTo>
                  <a:pt x="643796" y="120581"/>
                </a:lnTo>
                <a:lnTo>
                  <a:pt x="631782" y="120128"/>
                </a:lnTo>
                <a:lnTo>
                  <a:pt x="619540" y="120128"/>
                </a:lnTo>
                <a:lnTo>
                  <a:pt x="607752" y="120128"/>
                </a:lnTo>
                <a:close/>
                <a:moveTo>
                  <a:pt x="619540" y="0"/>
                </a:moveTo>
                <a:lnTo>
                  <a:pt x="634502" y="227"/>
                </a:lnTo>
                <a:lnTo>
                  <a:pt x="649690" y="907"/>
                </a:lnTo>
                <a:lnTo>
                  <a:pt x="664198" y="1587"/>
                </a:lnTo>
                <a:lnTo>
                  <a:pt x="678933" y="3173"/>
                </a:lnTo>
                <a:lnTo>
                  <a:pt x="694121" y="4533"/>
                </a:lnTo>
                <a:lnTo>
                  <a:pt x="708629" y="6573"/>
                </a:lnTo>
                <a:lnTo>
                  <a:pt x="723364" y="8840"/>
                </a:lnTo>
                <a:lnTo>
                  <a:pt x="738098" y="11560"/>
                </a:lnTo>
                <a:lnTo>
                  <a:pt x="752607" y="14506"/>
                </a:lnTo>
                <a:lnTo>
                  <a:pt x="767115" y="17906"/>
                </a:lnTo>
                <a:lnTo>
                  <a:pt x="781623" y="21533"/>
                </a:lnTo>
                <a:lnTo>
                  <a:pt x="796131" y="25839"/>
                </a:lnTo>
                <a:lnTo>
                  <a:pt x="810412" y="30146"/>
                </a:lnTo>
                <a:lnTo>
                  <a:pt x="824694" y="34905"/>
                </a:lnTo>
                <a:lnTo>
                  <a:pt x="838975" y="40118"/>
                </a:lnTo>
                <a:lnTo>
                  <a:pt x="853030" y="45558"/>
                </a:lnTo>
                <a:lnTo>
                  <a:pt x="866858" y="51451"/>
                </a:lnTo>
                <a:lnTo>
                  <a:pt x="880686" y="57571"/>
                </a:lnTo>
                <a:lnTo>
                  <a:pt x="894514" y="64144"/>
                </a:lnTo>
                <a:lnTo>
                  <a:pt x="907888" y="71170"/>
                </a:lnTo>
                <a:lnTo>
                  <a:pt x="921263" y="78423"/>
                </a:lnTo>
                <a:lnTo>
                  <a:pt x="934638" y="85903"/>
                </a:lnTo>
                <a:lnTo>
                  <a:pt x="947786" y="93836"/>
                </a:lnTo>
                <a:lnTo>
                  <a:pt x="960934" y="102222"/>
                </a:lnTo>
                <a:lnTo>
                  <a:pt x="973401" y="110835"/>
                </a:lnTo>
                <a:lnTo>
                  <a:pt x="986096" y="119901"/>
                </a:lnTo>
                <a:lnTo>
                  <a:pt x="998791" y="129421"/>
                </a:lnTo>
                <a:lnTo>
                  <a:pt x="1010805" y="139167"/>
                </a:lnTo>
                <a:lnTo>
                  <a:pt x="1023046" y="149140"/>
                </a:lnTo>
                <a:lnTo>
                  <a:pt x="1034607" y="159793"/>
                </a:lnTo>
                <a:lnTo>
                  <a:pt x="1046395" y="170446"/>
                </a:lnTo>
                <a:lnTo>
                  <a:pt x="1057956" y="181779"/>
                </a:lnTo>
                <a:lnTo>
                  <a:pt x="1067251" y="191072"/>
                </a:lnTo>
                <a:lnTo>
                  <a:pt x="1076318" y="200591"/>
                </a:lnTo>
                <a:lnTo>
                  <a:pt x="1084932" y="210564"/>
                </a:lnTo>
                <a:lnTo>
                  <a:pt x="1093546" y="220310"/>
                </a:lnTo>
                <a:lnTo>
                  <a:pt x="1101934" y="230283"/>
                </a:lnTo>
                <a:lnTo>
                  <a:pt x="1110095" y="240709"/>
                </a:lnTo>
                <a:lnTo>
                  <a:pt x="1117802" y="250909"/>
                </a:lnTo>
                <a:lnTo>
                  <a:pt x="1125510" y="261108"/>
                </a:lnTo>
                <a:lnTo>
                  <a:pt x="1132764" y="271988"/>
                </a:lnTo>
                <a:lnTo>
                  <a:pt x="1139791" y="282414"/>
                </a:lnTo>
                <a:lnTo>
                  <a:pt x="1146592" y="293294"/>
                </a:lnTo>
                <a:lnTo>
                  <a:pt x="1153166" y="304173"/>
                </a:lnTo>
                <a:lnTo>
                  <a:pt x="1159513" y="315279"/>
                </a:lnTo>
                <a:lnTo>
                  <a:pt x="1165634" y="326159"/>
                </a:lnTo>
                <a:lnTo>
                  <a:pt x="1171527" y="337492"/>
                </a:lnTo>
                <a:lnTo>
                  <a:pt x="1177195" y="348598"/>
                </a:lnTo>
                <a:lnTo>
                  <a:pt x="1182408" y="360157"/>
                </a:lnTo>
                <a:lnTo>
                  <a:pt x="1187622" y="371490"/>
                </a:lnTo>
                <a:lnTo>
                  <a:pt x="1192610" y="383050"/>
                </a:lnTo>
                <a:lnTo>
                  <a:pt x="1197143" y="394609"/>
                </a:lnTo>
                <a:lnTo>
                  <a:pt x="1201677" y="406395"/>
                </a:lnTo>
                <a:lnTo>
                  <a:pt x="1205984" y="418181"/>
                </a:lnTo>
                <a:lnTo>
                  <a:pt x="1209611" y="429741"/>
                </a:lnTo>
                <a:lnTo>
                  <a:pt x="1213465" y="441754"/>
                </a:lnTo>
                <a:lnTo>
                  <a:pt x="1216865" y="453540"/>
                </a:lnTo>
                <a:lnTo>
                  <a:pt x="1219812" y="465552"/>
                </a:lnTo>
                <a:lnTo>
                  <a:pt x="1222986" y="477792"/>
                </a:lnTo>
                <a:lnTo>
                  <a:pt x="1225706" y="489578"/>
                </a:lnTo>
                <a:lnTo>
                  <a:pt x="1228200" y="501818"/>
                </a:lnTo>
                <a:lnTo>
                  <a:pt x="1230240" y="514057"/>
                </a:lnTo>
                <a:lnTo>
                  <a:pt x="1232280" y="526070"/>
                </a:lnTo>
                <a:lnTo>
                  <a:pt x="1233867" y="538536"/>
                </a:lnTo>
                <a:lnTo>
                  <a:pt x="1235680" y="550775"/>
                </a:lnTo>
                <a:lnTo>
                  <a:pt x="1236814" y="563015"/>
                </a:lnTo>
                <a:lnTo>
                  <a:pt x="1237720" y="575254"/>
                </a:lnTo>
                <a:lnTo>
                  <a:pt x="1238401" y="587720"/>
                </a:lnTo>
                <a:lnTo>
                  <a:pt x="1239081" y="599733"/>
                </a:lnTo>
                <a:lnTo>
                  <a:pt x="1239307" y="612199"/>
                </a:lnTo>
                <a:lnTo>
                  <a:pt x="1239307" y="624665"/>
                </a:lnTo>
                <a:lnTo>
                  <a:pt x="1239081" y="636678"/>
                </a:lnTo>
                <a:lnTo>
                  <a:pt x="1238627" y="649144"/>
                </a:lnTo>
                <a:lnTo>
                  <a:pt x="1237947" y="661610"/>
                </a:lnTo>
                <a:lnTo>
                  <a:pt x="1237040" y="673623"/>
                </a:lnTo>
                <a:lnTo>
                  <a:pt x="1235907" y="686089"/>
                </a:lnTo>
                <a:lnTo>
                  <a:pt x="1234320" y="698102"/>
                </a:lnTo>
                <a:lnTo>
                  <a:pt x="1232507" y="710341"/>
                </a:lnTo>
                <a:lnTo>
                  <a:pt x="1230693" y="722807"/>
                </a:lnTo>
                <a:lnTo>
                  <a:pt x="1228653" y="734820"/>
                </a:lnTo>
                <a:lnTo>
                  <a:pt x="1226159" y="746833"/>
                </a:lnTo>
                <a:lnTo>
                  <a:pt x="1223439" y="759073"/>
                </a:lnTo>
                <a:lnTo>
                  <a:pt x="1220719" y="771085"/>
                </a:lnTo>
                <a:lnTo>
                  <a:pt x="1217545" y="783098"/>
                </a:lnTo>
                <a:lnTo>
                  <a:pt x="1214145" y="795111"/>
                </a:lnTo>
                <a:lnTo>
                  <a:pt x="1210518" y="806897"/>
                </a:lnTo>
                <a:lnTo>
                  <a:pt x="1206664" y="818683"/>
                </a:lnTo>
                <a:lnTo>
                  <a:pt x="1202357" y="830469"/>
                </a:lnTo>
                <a:lnTo>
                  <a:pt x="1198277" y="842255"/>
                </a:lnTo>
                <a:lnTo>
                  <a:pt x="1193516" y="853588"/>
                </a:lnTo>
                <a:lnTo>
                  <a:pt x="1188529" y="865374"/>
                </a:lnTo>
                <a:lnTo>
                  <a:pt x="1183769" y="876934"/>
                </a:lnTo>
                <a:lnTo>
                  <a:pt x="1178328" y="888267"/>
                </a:lnTo>
                <a:lnTo>
                  <a:pt x="1172661" y="899599"/>
                </a:lnTo>
                <a:lnTo>
                  <a:pt x="1166767" y="910706"/>
                </a:lnTo>
                <a:lnTo>
                  <a:pt x="1160646" y="921812"/>
                </a:lnTo>
                <a:lnTo>
                  <a:pt x="1534229" y="1295115"/>
                </a:lnTo>
                <a:lnTo>
                  <a:pt x="1540350" y="1301461"/>
                </a:lnTo>
                <a:lnTo>
                  <a:pt x="1545790" y="1308034"/>
                </a:lnTo>
                <a:lnTo>
                  <a:pt x="1551231" y="1314607"/>
                </a:lnTo>
                <a:lnTo>
                  <a:pt x="1556445" y="1321407"/>
                </a:lnTo>
                <a:lnTo>
                  <a:pt x="1560752" y="1328433"/>
                </a:lnTo>
                <a:lnTo>
                  <a:pt x="1565286" y="1335460"/>
                </a:lnTo>
                <a:lnTo>
                  <a:pt x="1569366" y="1342713"/>
                </a:lnTo>
                <a:lnTo>
                  <a:pt x="1572766" y="1349966"/>
                </a:lnTo>
                <a:lnTo>
                  <a:pt x="1576167" y="1357219"/>
                </a:lnTo>
                <a:lnTo>
                  <a:pt x="1578887" y="1364698"/>
                </a:lnTo>
                <a:lnTo>
                  <a:pt x="1581381" y="1372178"/>
                </a:lnTo>
                <a:lnTo>
                  <a:pt x="1583648" y="1379658"/>
                </a:lnTo>
                <a:lnTo>
                  <a:pt x="1585461" y="1387137"/>
                </a:lnTo>
                <a:lnTo>
                  <a:pt x="1586821" y="1394617"/>
                </a:lnTo>
                <a:lnTo>
                  <a:pt x="1587955" y="1402323"/>
                </a:lnTo>
                <a:lnTo>
                  <a:pt x="1588635" y="1409803"/>
                </a:lnTo>
                <a:lnTo>
                  <a:pt x="1589088" y="1417283"/>
                </a:lnTo>
                <a:lnTo>
                  <a:pt x="1589088" y="1424762"/>
                </a:lnTo>
                <a:lnTo>
                  <a:pt x="1588861" y="1432242"/>
                </a:lnTo>
                <a:lnTo>
                  <a:pt x="1588181" y="1439495"/>
                </a:lnTo>
                <a:lnTo>
                  <a:pt x="1587274" y="1446748"/>
                </a:lnTo>
                <a:lnTo>
                  <a:pt x="1585914" y="1454001"/>
                </a:lnTo>
                <a:lnTo>
                  <a:pt x="1584101" y="1461027"/>
                </a:lnTo>
                <a:lnTo>
                  <a:pt x="1581834" y="1467827"/>
                </a:lnTo>
                <a:lnTo>
                  <a:pt x="1579340" y="1474627"/>
                </a:lnTo>
                <a:lnTo>
                  <a:pt x="1576620" y="1481200"/>
                </a:lnTo>
                <a:lnTo>
                  <a:pt x="1573220" y="1487773"/>
                </a:lnTo>
                <a:lnTo>
                  <a:pt x="1569593" y="1494119"/>
                </a:lnTo>
                <a:lnTo>
                  <a:pt x="1565512" y="1500239"/>
                </a:lnTo>
                <a:lnTo>
                  <a:pt x="1561432" y="1506132"/>
                </a:lnTo>
                <a:lnTo>
                  <a:pt x="1556445" y="1511572"/>
                </a:lnTo>
                <a:lnTo>
                  <a:pt x="1551231" y="1517011"/>
                </a:lnTo>
                <a:lnTo>
                  <a:pt x="1517228" y="1551237"/>
                </a:lnTo>
                <a:lnTo>
                  <a:pt x="1511787" y="1556223"/>
                </a:lnTo>
                <a:lnTo>
                  <a:pt x="1506120" y="1561209"/>
                </a:lnTo>
                <a:lnTo>
                  <a:pt x="1500226" y="1565516"/>
                </a:lnTo>
                <a:lnTo>
                  <a:pt x="1494106" y="1569369"/>
                </a:lnTo>
                <a:lnTo>
                  <a:pt x="1487985" y="1573222"/>
                </a:lnTo>
                <a:lnTo>
                  <a:pt x="1481411" y="1576395"/>
                </a:lnTo>
                <a:lnTo>
                  <a:pt x="1474837" y="1579342"/>
                </a:lnTo>
                <a:lnTo>
                  <a:pt x="1468036" y="1581835"/>
                </a:lnTo>
                <a:lnTo>
                  <a:pt x="1461009" y="1583875"/>
                </a:lnTo>
                <a:lnTo>
                  <a:pt x="1453982" y="1585688"/>
                </a:lnTo>
                <a:lnTo>
                  <a:pt x="1446728" y="1587275"/>
                </a:lnTo>
                <a:lnTo>
                  <a:pt x="1439474" y="1588182"/>
                </a:lnTo>
                <a:lnTo>
                  <a:pt x="1432219" y="1588862"/>
                </a:lnTo>
                <a:lnTo>
                  <a:pt x="1424739" y="1589088"/>
                </a:lnTo>
                <a:lnTo>
                  <a:pt x="1417258" y="1589088"/>
                </a:lnTo>
                <a:lnTo>
                  <a:pt x="1409777" y="1588862"/>
                </a:lnTo>
                <a:lnTo>
                  <a:pt x="1402296" y="1587955"/>
                </a:lnTo>
                <a:lnTo>
                  <a:pt x="1394589" y="1587048"/>
                </a:lnTo>
                <a:lnTo>
                  <a:pt x="1387108" y="1585235"/>
                </a:lnTo>
                <a:lnTo>
                  <a:pt x="1379628" y="1583422"/>
                </a:lnTo>
                <a:lnTo>
                  <a:pt x="1372147" y="1581382"/>
                </a:lnTo>
                <a:lnTo>
                  <a:pt x="1364666" y="1578662"/>
                </a:lnTo>
                <a:lnTo>
                  <a:pt x="1357186" y="1575942"/>
                </a:lnTo>
                <a:lnTo>
                  <a:pt x="1349931" y="1572769"/>
                </a:lnTo>
                <a:lnTo>
                  <a:pt x="1342677" y="1569142"/>
                </a:lnTo>
                <a:lnTo>
                  <a:pt x="1335423" y="1565289"/>
                </a:lnTo>
                <a:lnTo>
                  <a:pt x="1328396" y="1560756"/>
                </a:lnTo>
                <a:lnTo>
                  <a:pt x="1321369" y="1556223"/>
                </a:lnTo>
                <a:lnTo>
                  <a:pt x="1314568" y="1551237"/>
                </a:lnTo>
                <a:lnTo>
                  <a:pt x="1307994" y="1545797"/>
                </a:lnTo>
                <a:lnTo>
                  <a:pt x="1301420" y="1540130"/>
                </a:lnTo>
                <a:lnTo>
                  <a:pt x="1295299" y="1534011"/>
                </a:lnTo>
                <a:lnTo>
                  <a:pt x="921716" y="1160708"/>
                </a:lnTo>
                <a:lnTo>
                  <a:pt x="910835" y="1166827"/>
                </a:lnTo>
                <a:lnTo>
                  <a:pt x="899501" y="1172720"/>
                </a:lnTo>
                <a:lnTo>
                  <a:pt x="888166" y="1178160"/>
                </a:lnTo>
                <a:lnTo>
                  <a:pt x="876832" y="1183600"/>
                </a:lnTo>
                <a:lnTo>
                  <a:pt x="865498" y="1188586"/>
                </a:lnTo>
                <a:lnTo>
                  <a:pt x="853710" y="1193346"/>
                </a:lnTo>
                <a:lnTo>
                  <a:pt x="842375" y="1198106"/>
                </a:lnTo>
                <a:lnTo>
                  <a:pt x="830588" y="1202412"/>
                </a:lnTo>
                <a:lnTo>
                  <a:pt x="818573" y="1206492"/>
                </a:lnTo>
                <a:lnTo>
                  <a:pt x="807012" y="1210572"/>
                </a:lnTo>
                <a:lnTo>
                  <a:pt x="794997" y="1213972"/>
                </a:lnTo>
                <a:lnTo>
                  <a:pt x="783210" y="1217598"/>
                </a:lnTo>
                <a:lnTo>
                  <a:pt x="771195" y="1220545"/>
                </a:lnTo>
                <a:lnTo>
                  <a:pt x="758954" y="1223265"/>
                </a:lnTo>
                <a:lnTo>
                  <a:pt x="746939" y="1226211"/>
                </a:lnTo>
                <a:lnTo>
                  <a:pt x="734698" y="1228478"/>
                </a:lnTo>
                <a:lnTo>
                  <a:pt x="722457" y="1230518"/>
                </a:lnTo>
                <a:lnTo>
                  <a:pt x="710442" y="1232784"/>
                </a:lnTo>
                <a:lnTo>
                  <a:pt x="698201" y="1234371"/>
                </a:lnTo>
                <a:lnTo>
                  <a:pt x="685960" y="1235731"/>
                </a:lnTo>
                <a:lnTo>
                  <a:pt x="673719" y="1236864"/>
                </a:lnTo>
                <a:lnTo>
                  <a:pt x="661478" y="1237771"/>
                </a:lnTo>
                <a:lnTo>
                  <a:pt x="649010" y="1238451"/>
                </a:lnTo>
                <a:lnTo>
                  <a:pt x="636769" y="1239131"/>
                </a:lnTo>
                <a:lnTo>
                  <a:pt x="624527" y="1239357"/>
                </a:lnTo>
                <a:lnTo>
                  <a:pt x="612060" y="1239357"/>
                </a:lnTo>
                <a:lnTo>
                  <a:pt x="599818" y="1239131"/>
                </a:lnTo>
                <a:lnTo>
                  <a:pt x="587577" y="1238451"/>
                </a:lnTo>
                <a:lnTo>
                  <a:pt x="575109" y="1237544"/>
                </a:lnTo>
                <a:lnTo>
                  <a:pt x="562868" y="1236638"/>
                </a:lnTo>
                <a:lnTo>
                  <a:pt x="550627" y="1235504"/>
                </a:lnTo>
                <a:lnTo>
                  <a:pt x="538612" y="1233918"/>
                </a:lnTo>
                <a:lnTo>
                  <a:pt x="526145" y="1232331"/>
                </a:lnTo>
                <a:lnTo>
                  <a:pt x="513903" y="1230291"/>
                </a:lnTo>
                <a:lnTo>
                  <a:pt x="501889" y="1228025"/>
                </a:lnTo>
                <a:lnTo>
                  <a:pt x="489648" y="1225758"/>
                </a:lnTo>
                <a:lnTo>
                  <a:pt x="477633" y="1222811"/>
                </a:lnTo>
                <a:lnTo>
                  <a:pt x="465619" y="1219865"/>
                </a:lnTo>
                <a:lnTo>
                  <a:pt x="453604" y="1216918"/>
                </a:lnTo>
                <a:lnTo>
                  <a:pt x="441590" y="1213292"/>
                </a:lnTo>
                <a:lnTo>
                  <a:pt x="429802" y="1209665"/>
                </a:lnTo>
                <a:lnTo>
                  <a:pt x="418014" y="1205812"/>
                </a:lnTo>
                <a:lnTo>
                  <a:pt x="406453" y="1201506"/>
                </a:lnTo>
                <a:lnTo>
                  <a:pt x="394665" y="1197199"/>
                </a:lnTo>
                <a:lnTo>
                  <a:pt x="383104" y="1192440"/>
                </a:lnTo>
                <a:lnTo>
                  <a:pt x="371543" y="1187680"/>
                </a:lnTo>
                <a:lnTo>
                  <a:pt x="359982" y="1182467"/>
                </a:lnTo>
                <a:lnTo>
                  <a:pt x="348647" y="1177027"/>
                </a:lnTo>
                <a:lnTo>
                  <a:pt x="337313" y="1171360"/>
                </a:lnTo>
                <a:lnTo>
                  <a:pt x="326205" y="1165694"/>
                </a:lnTo>
                <a:lnTo>
                  <a:pt x="315097" y="1159574"/>
                </a:lnTo>
                <a:lnTo>
                  <a:pt x="304216" y="1153228"/>
                </a:lnTo>
                <a:lnTo>
                  <a:pt x="293109" y="1146655"/>
                </a:lnTo>
                <a:lnTo>
                  <a:pt x="282454" y="1139629"/>
                </a:lnTo>
                <a:lnTo>
                  <a:pt x="272026" y="1132602"/>
                </a:lnTo>
                <a:lnTo>
                  <a:pt x="261145" y="1125349"/>
                </a:lnTo>
                <a:lnTo>
                  <a:pt x="250944" y="1117643"/>
                </a:lnTo>
                <a:lnTo>
                  <a:pt x="240517" y="1109937"/>
                </a:lnTo>
                <a:lnTo>
                  <a:pt x="230316" y="1101777"/>
                </a:lnTo>
                <a:lnTo>
                  <a:pt x="220341" y="1093617"/>
                </a:lnTo>
                <a:lnTo>
                  <a:pt x="210367" y="1085004"/>
                </a:lnTo>
                <a:lnTo>
                  <a:pt x="200620" y="1076391"/>
                </a:lnTo>
                <a:lnTo>
                  <a:pt x="191099" y="1067099"/>
                </a:lnTo>
                <a:lnTo>
                  <a:pt x="181578" y="1057806"/>
                </a:lnTo>
                <a:lnTo>
                  <a:pt x="170470" y="1046473"/>
                </a:lnTo>
                <a:lnTo>
                  <a:pt x="159589" y="1034913"/>
                </a:lnTo>
                <a:lnTo>
                  <a:pt x="149161" y="1022901"/>
                </a:lnTo>
                <a:lnTo>
                  <a:pt x="139187" y="1010888"/>
                </a:lnTo>
                <a:lnTo>
                  <a:pt x="129213" y="998648"/>
                </a:lnTo>
                <a:lnTo>
                  <a:pt x="119918" y="985956"/>
                </a:lnTo>
                <a:lnTo>
                  <a:pt x="110851" y="973489"/>
                </a:lnTo>
                <a:lnTo>
                  <a:pt x="102237" y="960797"/>
                </a:lnTo>
                <a:lnTo>
                  <a:pt x="93849" y="947651"/>
                </a:lnTo>
                <a:lnTo>
                  <a:pt x="85688" y="934505"/>
                </a:lnTo>
                <a:lnTo>
                  <a:pt x="78208" y="921358"/>
                </a:lnTo>
                <a:lnTo>
                  <a:pt x="70954" y="907986"/>
                </a:lnTo>
                <a:lnTo>
                  <a:pt x="64153" y="894386"/>
                </a:lnTo>
                <a:lnTo>
                  <a:pt x="57579" y="880560"/>
                </a:lnTo>
                <a:lnTo>
                  <a:pt x="51232" y="866734"/>
                </a:lnTo>
                <a:lnTo>
                  <a:pt x="45338" y="852908"/>
                </a:lnTo>
                <a:lnTo>
                  <a:pt x="39897" y="838856"/>
                </a:lnTo>
                <a:lnTo>
                  <a:pt x="34910" y="824803"/>
                </a:lnTo>
                <a:lnTo>
                  <a:pt x="30150" y="810524"/>
                </a:lnTo>
                <a:lnTo>
                  <a:pt x="25616" y="796244"/>
                </a:lnTo>
                <a:lnTo>
                  <a:pt x="21535" y="781738"/>
                </a:lnTo>
                <a:lnTo>
                  <a:pt x="17682" y="767232"/>
                </a:lnTo>
                <a:lnTo>
                  <a:pt x="14508" y="752726"/>
                </a:lnTo>
                <a:lnTo>
                  <a:pt x="11334" y="738220"/>
                </a:lnTo>
                <a:lnTo>
                  <a:pt x="8841" y="723487"/>
                </a:lnTo>
                <a:lnTo>
                  <a:pt x="6574" y="708755"/>
                </a:lnTo>
                <a:lnTo>
                  <a:pt x="4307" y="694022"/>
                </a:lnTo>
                <a:lnTo>
                  <a:pt x="2947" y="679289"/>
                </a:lnTo>
                <a:lnTo>
                  <a:pt x="1587" y="664330"/>
                </a:lnTo>
                <a:lnTo>
                  <a:pt x="680" y="649597"/>
                </a:lnTo>
                <a:lnTo>
                  <a:pt x="227" y="634638"/>
                </a:lnTo>
                <a:lnTo>
                  <a:pt x="0" y="619905"/>
                </a:lnTo>
                <a:lnTo>
                  <a:pt x="227" y="604946"/>
                </a:lnTo>
                <a:lnTo>
                  <a:pt x="680" y="589987"/>
                </a:lnTo>
                <a:lnTo>
                  <a:pt x="1587" y="575254"/>
                </a:lnTo>
                <a:lnTo>
                  <a:pt x="2947" y="560295"/>
                </a:lnTo>
                <a:lnTo>
                  <a:pt x="4307" y="545562"/>
                </a:lnTo>
                <a:lnTo>
                  <a:pt x="6574" y="530830"/>
                </a:lnTo>
                <a:lnTo>
                  <a:pt x="8841" y="516097"/>
                </a:lnTo>
                <a:lnTo>
                  <a:pt x="11334" y="501364"/>
                </a:lnTo>
                <a:lnTo>
                  <a:pt x="14508" y="486858"/>
                </a:lnTo>
                <a:lnTo>
                  <a:pt x="17682" y="472352"/>
                </a:lnTo>
                <a:lnTo>
                  <a:pt x="21535" y="457846"/>
                </a:lnTo>
                <a:lnTo>
                  <a:pt x="25616" y="443340"/>
                </a:lnTo>
                <a:lnTo>
                  <a:pt x="30150" y="429061"/>
                </a:lnTo>
                <a:lnTo>
                  <a:pt x="34910" y="414781"/>
                </a:lnTo>
                <a:lnTo>
                  <a:pt x="39897" y="400502"/>
                </a:lnTo>
                <a:lnTo>
                  <a:pt x="45338" y="386449"/>
                </a:lnTo>
                <a:lnTo>
                  <a:pt x="51232" y="372850"/>
                </a:lnTo>
                <a:lnTo>
                  <a:pt x="57579" y="359024"/>
                </a:lnTo>
                <a:lnTo>
                  <a:pt x="64153" y="345198"/>
                </a:lnTo>
                <a:lnTo>
                  <a:pt x="70954" y="331599"/>
                </a:lnTo>
                <a:lnTo>
                  <a:pt x="78208" y="318226"/>
                </a:lnTo>
                <a:lnTo>
                  <a:pt x="85688" y="304853"/>
                </a:lnTo>
                <a:lnTo>
                  <a:pt x="93849" y="291934"/>
                </a:lnTo>
                <a:lnTo>
                  <a:pt x="102237" y="278788"/>
                </a:lnTo>
                <a:lnTo>
                  <a:pt x="110851" y="266095"/>
                </a:lnTo>
                <a:lnTo>
                  <a:pt x="119918" y="253402"/>
                </a:lnTo>
                <a:lnTo>
                  <a:pt x="129213" y="240936"/>
                </a:lnTo>
                <a:lnTo>
                  <a:pt x="139187" y="228697"/>
                </a:lnTo>
                <a:lnTo>
                  <a:pt x="149161" y="216457"/>
                </a:lnTo>
                <a:lnTo>
                  <a:pt x="159589" y="204671"/>
                </a:lnTo>
                <a:lnTo>
                  <a:pt x="170470" y="193111"/>
                </a:lnTo>
                <a:lnTo>
                  <a:pt x="181578" y="181779"/>
                </a:lnTo>
                <a:lnTo>
                  <a:pt x="193139" y="170446"/>
                </a:lnTo>
                <a:lnTo>
                  <a:pt x="204473" y="159793"/>
                </a:lnTo>
                <a:lnTo>
                  <a:pt x="216488" y="149140"/>
                </a:lnTo>
                <a:lnTo>
                  <a:pt x="228729" y="139167"/>
                </a:lnTo>
                <a:lnTo>
                  <a:pt x="240743" y="129421"/>
                </a:lnTo>
                <a:lnTo>
                  <a:pt x="253438" y="119901"/>
                </a:lnTo>
                <a:lnTo>
                  <a:pt x="266133" y="110835"/>
                </a:lnTo>
                <a:lnTo>
                  <a:pt x="278600" y="102222"/>
                </a:lnTo>
                <a:lnTo>
                  <a:pt x="291748" y="93836"/>
                </a:lnTo>
                <a:lnTo>
                  <a:pt x="304896" y="85903"/>
                </a:lnTo>
                <a:lnTo>
                  <a:pt x="318271" y="78423"/>
                </a:lnTo>
                <a:lnTo>
                  <a:pt x="331646" y="71170"/>
                </a:lnTo>
                <a:lnTo>
                  <a:pt x="345020" y="64144"/>
                </a:lnTo>
                <a:lnTo>
                  <a:pt x="358848" y="57571"/>
                </a:lnTo>
                <a:lnTo>
                  <a:pt x="372676" y="51451"/>
                </a:lnTo>
                <a:lnTo>
                  <a:pt x="386504" y="45558"/>
                </a:lnTo>
                <a:lnTo>
                  <a:pt x="400559" y="40118"/>
                </a:lnTo>
                <a:lnTo>
                  <a:pt x="414840" y="34905"/>
                </a:lnTo>
                <a:lnTo>
                  <a:pt x="429122" y="30146"/>
                </a:lnTo>
                <a:lnTo>
                  <a:pt x="443403" y="25839"/>
                </a:lnTo>
                <a:lnTo>
                  <a:pt x="457911" y="21533"/>
                </a:lnTo>
                <a:lnTo>
                  <a:pt x="472419" y="17906"/>
                </a:lnTo>
                <a:lnTo>
                  <a:pt x="486927" y="14506"/>
                </a:lnTo>
                <a:lnTo>
                  <a:pt x="501435" y="11560"/>
                </a:lnTo>
                <a:lnTo>
                  <a:pt x="515944" y="8840"/>
                </a:lnTo>
                <a:lnTo>
                  <a:pt x="530678" y="6573"/>
                </a:lnTo>
                <a:lnTo>
                  <a:pt x="545413" y="4533"/>
                </a:lnTo>
                <a:lnTo>
                  <a:pt x="560148" y="3173"/>
                </a:lnTo>
                <a:lnTo>
                  <a:pt x="575109" y="1587"/>
                </a:lnTo>
                <a:lnTo>
                  <a:pt x="589844" y="907"/>
                </a:lnTo>
                <a:lnTo>
                  <a:pt x="604806" y="227"/>
                </a:lnTo>
                <a:lnTo>
                  <a:pt x="61954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2109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1" name="组合 70"/>
          <p:cNvGrpSpPr/>
          <p:nvPr/>
        </p:nvGrpSpPr>
        <p:grpSpPr>
          <a:xfrm>
            <a:off x="2831167" y="2779202"/>
            <a:ext cx="1653806" cy="1491094"/>
            <a:chOff x="3720691" y="2824413"/>
            <a:chExt cx="1341120" cy="1209172"/>
          </a:xfrm>
        </p:grpSpPr>
        <p:sp>
          <p:nvSpPr>
            <p:cNvPr id="72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6" name="Freeform 5"/>
          <p:cNvSpPr>
            <a:spLocks/>
          </p:cNvSpPr>
          <p:nvPr/>
        </p:nvSpPr>
        <p:spPr bwMode="auto">
          <a:xfrm rot="1855731">
            <a:off x="2938229" y="2889321"/>
            <a:ext cx="1427311" cy="128688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" name="文本框 9"/>
          <p:cNvSpPr txBox="1"/>
          <p:nvPr/>
        </p:nvSpPr>
        <p:spPr>
          <a:xfrm>
            <a:off x="3088624" y="3182694"/>
            <a:ext cx="1138892" cy="72217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algn="ctr">
              <a:spcBef>
                <a:spcPct val="0"/>
              </a:spcBef>
              <a:buFont typeface="Arial" charset="0"/>
              <a:buNone/>
            </a:pPr>
            <a:r>
              <a:rPr lang="zh-CN" altLang="en-US" sz="2109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添加</a:t>
            </a:r>
            <a:endParaRPr lang="en-US" altLang="zh-CN" sz="2109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>
              <a:spcBef>
                <a:spcPct val="0"/>
              </a:spcBef>
              <a:buFont typeface="Arial" charset="0"/>
              <a:buNone/>
            </a:pPr>
            <a:r>
              <a:rPr lang="zh-CN" altLang="en-US" sz="2109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标题</a:t>
            </a:r>
          </a:p>
        </p:txBody>
      </p:sp>
      <p:grpSp>
        <p:nvGrpSpPr>
          <p:cNvPr id="88" name="组合 87"/>
          <p:cNvGrpSpPr/>
          <p:nvPr/>
        </p:nvGrpSpPr>
        <p:grpSpPr>
          <a:xfrm>
            <a:off x="4423187" y="1804792"/>
            <a:ext cx="1085765" cy="978940"/>
            <a:chOff x="3720691" y="2824413"/>
            <a:chExt cx="1341120" cy="1209172"/>
          </a:xfrm>
        </p:grpSpPr>
        <p:sp>
          <p:nvSpPr>
            <p:cNvPr id="89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4966069" y="3117612"/>
            <a:ext cx="1085765" cy="978940"/>
            <a:chOff x="3720691" y="2824413"/>
            <a:chExt cx="1341120" cy="1209172"/>
          </a:xfrm>
        </p:grpSpPr>
        <p:sp>
          <p:nvSpPr>
            <p:cNvPr id="92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454977" y="4430432"/>
            <a:ext cx="1085765" cy="978940"/>
            <a:chOff x="3720691" y="2824413"/>
            <a:chExt cx="1341120" cy="1209172"/>
          </a:xfrm>
        </p:grpSpPr>
        <p:sp>
          <p:nvSpPr>
            <p:cNvPr id="95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7" name="KSO_Shape"/>
          <p:cNvSpPr>
            <a:spLocks/>
          </p:cNvSpPr>
          <p:nvPr/>
        </p:nvSpPr>
        <p:spPr bwMode="auto">
          <a:xfrm>
            <a:off x="4711102" y="1982251"/>
            <a:ext cx="509238" cy="592138"/>
          </a:xfrm>
          <a:custGeom>
            <a:avLst/>
            <a:gdLst>
              <a:gd name="T0" fmla="*/ 2147483646 w 5822"/>
              <a:gd name="T1" fmla="*/ 2147483646 h 6759"/>
              <a:gd name="T2" fmla="*/ 2147483646 w 5822"/>
              <a:gd name="T3" fmla="*/ 2147483646 h 6759"/>
              <a:gd name="T4" fmla="*/ 2147483646 w 5822"/>
              <a:gd name="T5" fmla="*/ 2147483646 h 6759"/>
              <a:gd name="T6" fmla="*/ 2147483646 w 5822"/>
              <a:gd name="T7" fmla="*/ 2147483646 h 6759"/>
              <a:gd name="T8" fmla="*/ 2147483646 w 5822"/>
              <a:gd name="T9" fmla="*/ 2147483646 h 6759"/>
              <a:gd name="T10" fmla="*/ 2147483646 w 5822"/>
              <a:gd name="T11" fmla="*/ 1253760573 h 6759"/>
              <a:gd name="T12" fmla="*/ 2147483646 w 5822"/>
              <a:gd name="T13" fmla="*/ 2147483646 h 6759"/>
              <a:gd name="T14" fmla="*/ 2147483646 w 5822"/>
              <a:gd name="T15" fmla="*/ 2147483646 h 6759"/>
              <a:gd name="T16" fmla="*/ 2147483646 w 5822"/>
              <a:gd name="T17" fmla="*/ 2147483646 h 6759"/>
              <a:gd name="T18" fmla="*/ 2147483646 w 5822"/>
              <a:gd name="T19" fmla="*/ 2147483646 h 6759"/>
              <a:gd name="T20" fmla="*/ 2147483646 w 5822"/>
              <a:gd name="T21" fmla="*/ 2147483646 h 6759"/>
              <a:gd name="T22" fmla="*/ 2147483646 w 5822"/>
              <a:gd name="T23" fmla="*/ 2147483646 h 6759"/>
              <a:gd name="T24" fmla="*/ 2147483646 w 5822"/>
              <a:gd name="T25" fmla="*/ 2147483646 h 6759"/>
              <a:gd name="T26" fmla="*/ 2147483646 w 5822"/>
              <a:gd name="T27" fmla="*/ 2147483646 h 6759"/>
              <a:gd name="T28" fmla="*/ 2147483646 w 5822"/>
              <a:gd name="T29" fmla="*/ 2147483646 h 6759"/>
              <a:gd name="T30" fmla="*/ 2147483646 w 5822"/>
              <a:gd name="T31" fmla="*/ 2147483646 h 6759"/>
              <a:gd name="T32" fmla="*/ 2147483646 w 5822"/>
              <a:gd name="T33" fmla="*/ 2147483646 h 6759"/>
              <a:gd name="T34" fmla="*/ 2147483646 w 5822"/>
              <a:gd name="T35" fmla="*/ 2147483646 h 6759"/>
              <a:gd name="T36" fmla="*/ 2147483646 w 5822"/>
              <a:gd name="T37" fmla="*/ 2147483646 h 6759"/>
              <a:gd name="T38" fmla="*/ 2147483646 w 5822"/>
              <a:gd name="T39" fmla="*/ 2147483646 h 6759"/>
              <a:gd name="T40" fmla="*/ 0 w 5822"/>
              <a:gd name="T41" fmla="*/ 2147483646 h 6759"/>
              <a:gd name="T42" fmla="*/ 2147483646 w 5822"/>
              <a:gd name="T43" fmla="*/ 2147483646 h 6759"/>
              <a:gd name="T44" fmla="*/ 2147483646 w 5822"/>
              <a:gd name="T45" fmla="*/ 2147483646 h 6759"/>
              <a:gd name="T46" fmla="*/ 2147483646 w 5822"/>
              <a:gd name="T47" fmla="*/ 2147483646 h 6759"/>
              <a:gd name="T48" fmla="*/ 2147483646 w 5822"/>
              <a:gd name="T49" fmla="*/ 2147483646 h 6759"/>
              <a:gd name="T50" fmla="*/ 2147483646 w 5822"/>
              <a:gd name="T51" fmla="*/ 2147483646 h 6759"/>
              <a:gd name="T52" fmla="*/ 2147483646 w 5822"/>
              <a:gd name="T53" fmla="*/ 2147483646 h 6759"/>
              <a:gd name="T54" fmla="*/ 2147483646 w 5822"/>
              <a:gd name="T55" fmla="*/ 2147483646 h 6759"/>
              <a:gd name="T56" fmla="*/ 2147483646 w 5822"/>
              <a:gd name="T57" fmla="*/ 2147483646 h 6759"/>
              <a:gd name="T58" fmla="*/ 2147483646 w 5822"/>
              <a:gd name="T59" fmla="*/ 2147483646 h 6759"/>
              <a:gd name="T60" fmla="*/ 2147483646 w 5822"/>
              <a:gd name="T61" fmla="*/ 2147483646 h 6759"/>
              <a:gd name="T62" fmla="*/ 2147483646 w 5822"/>
              <a:gd name="T63" fmla="*/ 2147483646 h 6759"/>
              <a:gd name="T64" fmla="*/ 2147483646 w 5822"/>
              <a:gd name="T65" fmla="*/ 2147483646 h 6759"/>
              <a:gd name="T66" fmla="*/ 2147483646 w 5822"/>
              <a:gd name="T67" fmla="*/ 2147483646 h 6759"/>
              <a:gd name="T68" fmla="*/ 2147483646 w 5822"/>
              <a:gd name="T69" fmla="*/ 2147483646 h 6759"/>
              <a:gd name="T70" fmla="*/ 2147483646 w 5822"/>
              <a:gd name="T71" fmla="*/ 2147483646 h 6759"/>
              <a:gd name="T72" fmla="*/ 2147483646 w 5822"/>
              <a:gd name="T73" fmla="*/ 2147483646 h 6759"/>
              <a:gd name="T74" fmla="*/ 2147483646 w 5822"/>
              <a:gd name="T75" fmla="*/ 2147483646 h 6759"/>
              <a:gd name="T76" fmla="*/ 2147483646 w 5822"/>
              <a:gd name="T77" fmla="*/ 2147483646 h 6759"/>
              <a:gd name="T78" fmla="*/ 2147483646 w 5822"/>
              <a:gd name="T79" fmla="*/ 2147483646 h 6759"/>
              <a:gd name="T80" fmla="*/ 2147483646 w 5822"/>
              <a:gd name="T81" fmla="*/ 2147483646 h 6759"/>
              <a:gd name="T82" fmla="*/ 2147483646 w 5822"/>
              <a:gd name="T83" fmla="*/ 2147483646 h 6759"/>
              <a:gd name="T84" fmla="*/ 2147483646 w 5822"/>
              <a:gd name="T85" fmla="*/ 2147483646 h 6759"/>
              <a:gd name="T86" fmla="*/ 2147483646 w 5822"/>
              <a:gd name="T87" fmla="*/ 2147483646 h 6759"/>
              <a:gd name="T88" fmla="*/ 2147483646 w 5822"/>
              <a:gd name="T89" fmla="*/ 2147483646 h 6759"/>
              <a:gd name="T90" fmla="*/ 2147483646 w 5822"/>
              <a:gd name="T91" fmla="*/ 2147483646 h 6759"/>
              <a:gd name="T92" fmla="*/ 2147483646 w 5822"/>
              <a:gd name="T93" fmla="*/ 2147483646 h 6759"/>
              <a:gd name="T94" fmla="*/ 2147483646 w 5822"/>
              <a:gd name="T95" fmla="*/ 2147483646 h 6759"/>
              <a:gd name="T96" fmla="*/ 2147483646 w 5822"/>
              <a:gd name="T97" fmla="*/ 2147483646 h 6759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5822" h="6759">
                <a:moveTo>
                  <a:pt x="0" y="6351"/>
                </a:moveTo>
                <a:lnTo>
                  <a:pt x="129" y="6351"/>
                </a:lnTo>
                <a:lnTo>
                  <a:pt x="129" y="3057"/>
                </a:lnTo>
                <a:lnTo>
                  <a:pt x="129" y="2914"/>
                </a:lnTo>
                <a:lnTo>
                  <a:pt x="266" y="2865"/>
                </a:lnTo>
                <a:lnTo>
                  <a:pt x="1775" y="2337"/>
                </a:lnTo>
                <a:lnTo>
                  <a:pt x="1775" y="1515"/>
                </a:lnTo>
                <a:lnTo>
                  <a:pt x="1775" y="1386"/>
                </a:lnTo>
                <a:lnTo>
                  <a:pt x="1892" y="1331"/>
                </a:lnTo>
                <a:lnTo>
                  <a:pt x="4422" y="137"/>
                </a:lnTo>
                <a:lnTo>
                  <a:pt x="4714" y="0"/>
                </a:lnTo>
                <a:lnTo>
                  <a:pt x="4714" y="56"/>
                </a:lnTo>
                <a:lnTo>
                  <a:pt x="5511" y="532"/>
                </a:lnTo>
                <a:lnTo>
                  <a:pt x="5511" y="6326"/>
                </a:lnTo>
                <a:lnTo>
                  <a:pt x="5822" y="6326"/>
                </a:lnTo>
                <a:lnTo>
                  <a:pt x="5822" y="6734"/>
                </a:lnTo>
                <a:lnTo>
                  <a:pt x="4510" y="6734"/>
                </a:lnTo>
                <a:lnTo>
                  <a:pt x="4305" y="6734"/>
                </a:lnTo>
                <a:lnTo>
                  <a:pt x="4305" y="6529"/>
                </a:lnTo>
                <a:lnTo>
                  <a:pt x="4305" y="643"/>
                </a:lnTo>
                <a:lnTo>
                  <a:pt x="2183" y="1644"/>
                </a:lnTo>
                <a:lnTo>
                  <a:pt x="2183" y="2194"/>
                </a:lnTo>
                <a:lnTo>
                  <a:pt x="2798" y="1979"/>
                </a:lnTo>
                <a:lnTo>
                  <a:pt x="3035" y="1895"/>
                </a:lnTo>
                <a:lnTo>
                  <a:pt x="3035" y="1889"/>
                </a:lnTo>
                <a:lnTo>
                  <a:pt x="3042" y="1892"/>
                </a:lnTo>
                <a:lnTo>
                  <a:pt x="3068" y="1884"/>
                </a:lnTo>
                <a:lnTo>
                  <a:pt x="3068" y="1909"/>
                </a:lnTo>
                <a:lnTo>
                  <a:pt x="3862" y="2381"/>
                </a:lnTo>
                <a:lnTo>
                  <a:pt x="3862" y="6313"/>
                </a:lnTo>
                <a:lnTo>
                  <a:pt x="4177" y="6313"/>
                </a:lnTo>
                <a:lnTo>
                  <a:pt x="4177" y="6722"/>
                </a:lnTo>
                <a:lnTo>
                  <a:pt x="2865" y="6722"/>
                </a:lnTo>
                <a:lnTo>
                  <a:pt x="2661" y="6722"/>
                </a:lnTo>
                <a:lnTo>
                  <a:pt x="2661" y="6517"/>
                </a:lnTo>
                <a:lnTo>
                  <a:pt x="2661" y="2458"/>
                </a:lnTo>
                <a:lnTo>
                  <a:pt x="538" y="3202"/>
                </a:lnTo>
                <a:lnTo>
                  <a:pt x="538" y="6556"/>
                </a:lnTo>
                <a:lnTo>
                  <a:pt x="538" y="6759"/>
                </a:lnTo>
                <a:lnTo>
                  <a:pt x="334" y="6759"/>
                </a:lnTo>
                <a:lnTo>
                  <a:pt x="0" y="6759"/>
                </a:lnTo>
                <a:lnTo>
                  <a:pt x="0" y="6351"/>
                </a:lnTo>
                <a:close/>
                <a:moveTo>
                  <a:pt x="776" y="6707"/>
                </a:moveTo>
                <a:lnTo>
                  <a:pt x="776" y="6707"/>
                </a:lnTo>
                <a:lnTo>
                  <a:pt x="1501" y="6707"/>
                </a:lnTo>
                <a:lnTo>
                  <a:pt x="2348" y="6707"/>
                </a:lnTo>
                <a:lnTo>
                  <a:pt x="2348" y="5989"/>
                </a:lnTo>
                <a:lnTo>
                  <a:pt x="1501" y="6044"/>
                </a:lnTo>
                <a:lnTo>
                  <a:pt x="776" y="6092"/>
                </a:lnTo>
                <a:lnTo>
                  <a:pt x="776" y="6707"/>
                </a:lnTo>
                <a:close/>
                <a:moveTo>
                  <a:pt x="776" y="4048"/>
                </a:moveTo>
                <a:lnTo>
                  <a:pt x="776" y="4048"/>
                </a:lnTo>
                <a:lnTo>
                  <a:pt x="1501" y="3842"/>
                </a:lnTo>
                <a:lnTo>
                  <a:pt x="2348" y="3604"/>
                </a:lnTo>
                <a:lnTo>
                  <a:pt x="2348" y="2883"/>
                </a:lnTo>
                <a:lnTo>
                  <a:pt x="1501" y="3178"/>
                </a:lnTo>
                <a:lnTo>
                  <a:pt x="776" y="3431"/>
                </a:lnTo>
                <a:lnTo>
                  <a:pt x="776" y="4048"/>
                </a:lnTo>
                <a:close/>
                <a:moveTo>
                  <a:pt x="776" y="4926"/>
                </a:moveTo>
                <a:lnTo>
                  <a:pt x="776" y="4926"/>
                </a:lnTo>
                <a:lnTo>
                  <a:pt x="1501" y="4788"/>
                </a:lnTo>
                <a:lnTo>
                  <a:pt x="2348" y="4628"/>
                </a:lnTo>
                <a:lnTo>
                  <a:pt x="2348" y="3909"/>
                </a:lnTo>
                <a:lnTo>
                  <a:pt x="1501" y="4124"/>
                </a:lnTo>
                <a:lnTo>
                  <a:pt x="776" y="4310"/>
                </a:lnTo>
                <a:lnTo>
                  <a:pt x="776" y="4926"/>
                </a:lnTo>
                <a:close/>
                <a:moveTo>
                  <a:pt x="776" y="5811"/>
                </a:moveTo>
                <a:lnTo>
                  <a:pt x="776" y="5811"/>
                </a:lnTo>
                <a:lnTo>
                  <a:pt x="1501" y="5741"/>
                </a:lnTo>
                <a:lnTo>
                  <a:pt x="2348" y="5661"/>
                </a:lnTo>
                <a:lnTo>
                  <a:pt x="2348" y="4942"/>
                </a:lnTo>
                <a:lnTo>
                  <a:pt x="1501" y="5078"/>
                </a:lnTo>
                <a:lnTo>
                  <a:pt x="776" y="5194"/>
                </a:lnTo>
                <a:lnTo>
                  <a:pt x="776" y="5811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98" name="KSO_Shape"/>
          <p:cNvSpPr>
            <a:spLocks/>
          </p:cNvSpPr>
          <p:nvPr/>
        </p:nvSpPr>
        <p:spPr bwMode="auto">
          <a:xfrm>
            <a:off x="5199883" y="3388546"/>
            <a:ext cx="618137" cy="462572"/>
          </a:xfrm>
          <a:custGeom>
            <a:avLst/>
            <a:gdLst>
              <a:gd name="T0" fmla="*/ 151004 w 5185"/>
              <a:gd name="T1" fmla="*/ 1065477 h 3880"/>
              <a:gd name="T2" fmla="*/ 1873403 w 5185"/>
              <a:gd name="T3" fmla="*/ 1297678 h 3880"/>
              <a:gd name="T4" fmla="*/ 751713 w 5185"/>
              <a:gd name="T5" fmla="*/ 1241832 h 3880"/>
              <a:gd name="T6" fmla="*/ 1108464 w 5185"/>
              <a:gd name="T7" fmla="*/ 1148144 h 3880"/>
              <a:gd name="T8" fmla="*/ 751713 w 5185"/>
              <a:gd name="T9" fmla="*/ 1241832 h 3880"/>
              <a:gd name="T10" fmla="*/ 1726808 w 5185"/>
              <a:gd name="T11" fmla="*/ 1012203 h 3880"/>
              <a:gd name="T12" fmla="*/ 1726073 w 5185"/>
              <a:gd name="T13" fmla="*/ 1007794 h 3880"/>
              <a:gd name="T14" fmla="*/ 1726808 w 5185"/>
              <a:gd name="T15" fmla="*/ 44089 h 3880"/>
              <a:gd name="T16" fmla="*/ 1726441 w 5185"/>
              <a:gd name="T17" fmla="*/ 39680 h 3880"/>
              <a:gd name="T18" fmla="*/ 1724604 w 5185"/>
              <a:gd name="T19" fmla="*/ 30862 h 3880"/>
              <a:gd name="T20" fmla="*/ 1721297 w 5185"/>
              <a:gd name="T21" fmla="*/ 23147 h 3880"/>
              <a:gd name="T22" fmla="*/ 1716888 w 5185"/>
              <a:gd name="T23" fmla="*/ 15798 h 3880"/>
              <a:gd name="T24" fmla="*/ 1711010 w 5185"/>
              <a:gd name="T25" fmla="*/ 9920 h 3880"/>
              <a:gd name="T26" fmla="*/ 1703662 w 5185"/>
              <a:gd name="T27" fmla="*/ 5144 h 3880"/>
              <a:gd name="T28" fmla="*/ 1695946 w 5185"/>
              <a:gd name="T29" fmla="*/ 1837 h 3880"/>
              <a:gd name="T30" fmla="*/ 1687128 w 5185"/>
              <a:gd name="T31" fmla="*/ 367 h 3880"/>
              <a:gd name="T32" fmla="*/ 222281 w 5185"/>
              <a:gd name="T33" fmla="*/ 0 h 3880"/>
              <a:gd name="T34" fmla="*/ 217872 w 5185"/>
              <a:gd name="T35" fmla="*/ 367 h 3880"/>
              <a:gd name="T36" fmla="*/ 209054 w 5185"/>
              <a:gd name="T37" fmla="*/ 1837 h 3880"/>
              <a:gd name="T38" fmla="*/ 201338 w 5185"/>
              <a:gd name="T39" fmla="*/ 5144 h 3880"/>
              <a:gd name="T40" fmla="*/ 194358 w 5185"/>
              <a:gd name="T41" fmla="*/ 9920 h 3880"/>
              <a:gd name="T42" fmla="*/ 188112 w 5185"/>
              <a:gd name="T43" fmla="*/ 15798 h 3880"/>
              <a:gd name="T44" fmla="*/ 183336 w 5185"/>
              <a:gd name="T45" fmla="*/ 23147 h 3880"/>
              <a:gd name="T46" fmla="*/ 180029 w 5185"/>
              <a:gd name="T47" fmla="*/ 30862 h 3880"/>
              <a:gd name="T48" fmla="*/ 178559 w 5185"/>
              <a:gd name="T49" fmla="*/ 39680 h 3880"/>
              <a:gd name="T50" fmla="*/ 178192 w 5185"/>
              <a:gd name="T51" fmla="*/ 1003386 h 3880"/>
              <a:gd name="T52" fmla="*/ 178559 w 5185"/>
              <a:gd name="T53" fmla="*/ 1007794 h 3880"/>
              <a:gd name="T54" fmla="*/ 178192 w 5185"/>
              <a:gd name="T55" fmla="*/ 1012203 h 3880"/>
              <a:gd name="T56" fmla="*/ 1727176 w 5185"/>
              <a:gd name="T57" fmla="*/ 1012571 h 3880"/>
              <a:gd name="T58" fmla="*/ 1616954 w 5185"/>
              <a:gd name="T59" fmla="*/ 937620 h 3880"/>
              <a:gd name="T60" fmla="*/ 288046 w 5185"/>
              <a:gd name="T61" fmla="*/ 109854 h 3880"/>
              <a:gd name="T62" fmla="*/ 1616954 w 5185"/>
              <a:gd name="T63" fmla="*/ 937620 h 3880"/>
              <a:gd name="T64" fmla="*/ 4409 w 5185"/>
              <a:gd name="T65" fmla="*/ 1350584 h 3880"/>
              <a:gd name="T66" fmla="*/ 0 w 5185"/>
              <a:gd name="T67" fmla="*/ 1359402 h 3880"/>
              <a:gd name="T68" fmla="*/ 735 w 5185"/>
              <a:gd name="T69" fmla="*/ 1369322 h 3880"/>
              <a:gd name="T70" fmla="*/ 3307 w 5185"/>
              <a:gd name="T71" fmla="*/ 1379977 h 3880"/>
              <a:gd name="T72" fmla="*/ 7348 w 5185"/>
              <a:gd name="T73" fmla="*/ 1390999 h 3880"/>
              <a:gd name="T74" fmla="*/ 13227 w 5185"/>
              <a:gd name="T75" fmla="*/ 1401654 h 3880"/>
              <a:gd name="T76" fmla="*/ 19473 w 5185"/>
              <a:gd name="T77" fmla="*/ 1411206 h 3880"/>
              <a:gd name="T78" fmla="*/ 26821 w 5185"/>
              <a:gd name="T79" fmla="*/ 1418554 h 3880"/>
              <a:gd name="T80" fmla="*/ 35271 w 5185"/>
              <a:gd name="T81" fmla="*/ 1423698 h 3880"/>
              <a:gd name="T82" fmla="*/ 41884 w 5185"/>
              <a:gd name="T83" fmla="*/ 1425168 h 3880"/>
              <a:gd name="T84" fmla="*/ 1860911 w 5185"/>
              <a:gd name="T85" fmla="*/ 1425535 h 3880"/>
              <a:gd name="T86" fmla="*/ 1863116 w 5185"/>
              <a:gd name="T87" fmla="*/ 1425168 h 3880"/>
              <a:gd name="T88" fmla="*/ 1869729 w 5185"/>
              <a:gd name="T89" fmla="*/ 1423698 h 3880"/>
              <a:gd name="T90" fmla="*/ 1878179 w 5185"/>
              <a:gd name="T91" fmla="*/ 1418554 h 3880"/>
              <a:gd name="T92" fmla="*/ 1885527 w 5185"/>
              <a:gd name="T93" fmla="*/ 1411206 h 3880"/>
              <a:gd name="T94" fmla="*/ 1892141 w 5185"/>
              <a:gd name="T95" fmla="*/ 1401654 h 3880"/>
              <a:gd name="T96" fmla="*/ 1897652 w 5185"/>
              <a:gd name="T97" fmla="*/ 1390999 h 3880"/>
              <a:gd name="T98" fmla="*/ 1901693 w 5185"/>
              <a:gd name="T99" fmla="*/ 1379977 h 3880"/>
              <a:gd name="T100" fmla="*/ 1903898 w 5185"/>
              <a:gd name="T101" fmla="*/ 1369322 h 3880"/>
              <a:gd name="T102" fmla="*/ 1905000 w 5185"/>
              <a:gd name="T103" fmla="*/ 1359402 h 3880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5185" h="3880">
                <a:moveTo>
                  <a:pt x="4775" y="2900"/>
                </a:moveTo>
                <a:lnTo>
                  <a:pt x="411" y="2900"/>
                </a:lnTo>
                <a:lnTo>
                  <a:pt x="87" y="3532"/>
                </a:lnTo>
                <a:lnTo>
                  <a:pt x="5099" y="3532"/>
                </a:lnTo>
                <a:lnTo>
                  <a:pt x="4775" y="2900"/>
                </a:lnTo>
                <a:close/>
                <a:moveTo>
                  <a:pt x="2046" y="3380"/>
                </a:moveTo>
                <a:lnTo>
                  <a:pt x="2181" y="3125"/>
                </a:lnTo>
                <a:lnTo>
                  <a:pt x="3017" y="3125"/>
                </a:lnTo>
                <a:lnTo>
                  <a:pt x="3139" y="3380"/>
                </a:lnTo>
                <a:lnTo>
                  <a:pt x="2046" y="3380"/>
                </a:lnTo>
                <a:close/>
                <a:moveTo>
                  <a:pt x="4700" y="2755"/>
                </a:moveTo>
                <a:lnTo>
                  <a:pt x="4700" y="2755"/>
                </a:lnTo>
                <a:lnTo>
                  <a:pt x="4698" y="2743"/>
                </a:lnTo>
                <a:lnTo>
                  <a:pt x="4700" y="2731"/>
                </a:lnTo>
                <a:lnTo>
                  <a:pt x="4700" y="120"/>
                </a:lnTo>
                <a:lnTo>
                  <a:pt x="4699" y="108"/>
                </a:lnTo>
                <a:lnTo>
                  <a:pt x="4697" y="95"/>
                </a:lnTo>
                <a:lnTo>
                  <a:pt x="4694" y="84"/>
                </a:lnTo>
                <a:lnTo>
                  <a:pt x="4690" y="73"/>
                </a:lnTo>
                <a:lnTo>
                  <a:pt x="4685" y="63"/>
                </a:lnTo>
                <a:lnTo>
                  <a:pt x="4680" y="53"/>
                </a:lnTo>
                <a:lnTo>
                  <a:pt x="4673" y="43"/>
                </a:lnTo>
                <a:lnTo>
                  <a:pt x="4665" y="34"/>
                </a:lnTo>
                <a:lnTo>
                  <a:pt x="4657" y="27"/>
                </a:lnTo>
                <a:lnTo>
                  <a:pt x="4647" y="20"/>
                </a:lnTo>
                <a:lnTo>
                  <a:pt x="4637" y="14"/>
                </a:lnTo>
                <a:lnTo>
                  <a:pt x="4627" y="9"/>
                </a:lnTo>
                <a:lnTo>
                  <a:pt x="4616" y="5"/>
                </a:lnTo>
                <a:lnTo>
                  <a:pt x="4605" y="2"/>
                </a:lnTo>
                <a:lnTo>
                  <a:pt x="4592" y="1"/>
                </a:lnTo>
                <a:lnTo>
                  <a:pt x="4580" y="0"/>
                </a:lnTo>
                <a:lnTo>
                  <a:pt x="605" y="0"/>
                </a:lnTo>
                <a:lnTo>
                  <a:pt x="593" y="1"/>
                </a:lnTo>
                <a:lnTo>
                  <a:pt x="581" y="2"/>
                </a:lnTo>
                <a:lnTo>
                  <a:pt x="569" y="5"/>
                </a:lnTo>
                <a:lnTo>
                  <a:pt x="558" y="9"/>
                </a:lnTo>
                <a:lnTo>
                  <a:pt x="548" y="14"/>
                </a:lnTo>
                <a:lnTo>
                  <a:pt x="538" y="20"/>
                </a:lnTo>
                <a:lnTo>
                  <a:pt x="529" y="27"/>
                </a:lnTo>
                <a:lnTo>
                  <a:pt x="521" y="34"/>
                </a:lnTo>
                <a:lnTo>
                  <a:pt x="512" y="43"/>
                </a:lnTo>
                <a:lnTo>
                  <a:pt x="505" y="53"/>
                </a:lnTo>
                <a:lnTo>
                  <a:pt x="499" y="63"/>
                </a:lnTo>
                <a:lnTo>
                  <a:pt x="494" y="73"/>
                </a:lnTo>
                <a:lnTo>
                  <a:pt x="490" y="84"/>
                </a:lnTo>
                <a:lnTo>
                  <a:pt x="488" y="95"/>
                </a:lnTo>
                <a:lnTo>
                  <a:pt x="486" y="108"/>
                </a:lnTo>
                <a:lnTo>
                  <a:pt x="485" y="120"/>
                </a:lnTo>
                <a:lnTo>
                  <a:pt x="485" y="2731"/>
                </a:lnTo>
                <a:lnTo>
                  <a:pt x="486" y="2743"/>
                </a:lnTo>
                <a:lnTo>
                  <a:pt x="485" y="2755"/>
                </a:lnTo>
                <a:lnTo>
                  <a:pt x="484" y="2756"/>
                </a:lnTo>
                <a:lnTo>
                  <a:pt x="4701" y="2756"/>
                </a:lnTo>
                <a:lnTo>
                  <a:pt x="4700" y="2755"/>
                </a:lnTo>
                <a:close/>
                <a:moveTo>
                  <a:pt x="4401" y="2552"/>
                </a:moveTo>
                <a:lnTo>
                  <a:pt x="784" y="2552"/>
                </a:lnTo>
                <a:lnTo>
                  <a:pt x="784" y="299"/>
                </a:lnTo>
                <a:lnTo>
                  <a:pt x="4401" y="299"/>
                </a:lnTo>
                <a:lnTo>
                  <a:pt x="4401" y="2552"/>
                </a:lnTo>
                <a:close/>
                <a:moveTo>
                  <a:pt x="5172" y="3676"/>
                </a:moveTo>
                <a:lnTo>
                  <a:pt x="12" y="3676"/>
                </a:lnTo>
                <a:lnTo>
                  <a:pt x="0" y="3700"/>
                </a:lnTo>
                <a:lnTo>
                  <a:pt x="1" y="3713"/>
                </a:lnTo>
                <a:lnTo>
                  <a:pt x="2" y="3727"/>
                </a:lnTo>
                <a:lnTo>
                  <a:pt x="5" y="3741"/>
                </a:lnTo>
                <a:lnTo>
                  <a:pt x="9" y="3756"/>
                </a:lnTo>
                <a:lnTo>
                  <a:pt x="14" y="3771"/>
                </a:lnTo>
                <a:lnTo>
                  <a:pt x="20" y="3786"/>
                </a:lnTo>
                <a:lnTo>
                  <a:pt x="28" y="3801"/>
                </a:lnTo>
                <a:lnTo>
                  <a:pt x="36" y="3815"/>
                </a:lnTo>
                <a:lnTo>
                  <a:pt x="44" y="3828"/>
                </a:lnTo>
                <a:lnTo>
                  <a:pt x="53" y="3841"/>
                </a:lnTo>
                <a:lnTo>
                  <a:pt x="63" y="3852"/>
                </a:lnTo>
                <a:lnTo>
                  <a:pt x="73" y="3861"/>
                </a:lnTo>
                <a:lnTo>
                  <a:pt x="85" y="3869"/>
                </a:lnTo>
                <a:lnTo>
                  <a:pt x="96" y="3875"/>
                </a:lnTo>
                <a:lnTo>
                  <a:pt x="108" y="3878"/>
                </a:lnTo>
                <a:lnTo>
                  <a:pt x="114" y="3879"/>
                </a:lnTo>
                <a:lnTo>
                  <a:pt x="120" y="3880"/>
                </a:lnTo>
                <a:lnTo>
                  <a:pt x="5065" y="3880"/>
                </a:lnTo>
                <a:lnTo>
                  <a:pt x="5071" y="3879"/>
                </a:lnTo>
                <a:lnTo>
                  <a:pt x="5077" y="3878"/>
                </a:lnTo>
                <a:lnTo>
                  <a:pt x="5089" y="3875"/>
                </a:lnTo>
                <a:lnTo>
                  <a:pt x="5101" y="3869"/>
                </a:lnTo>
                <a:lnTo>
                  <a:pt x="5112" y="3861"/>
                </a:lnTo>
                <a:lnTo>
                  <a:pt x="5122" y="3852"/>
                </a:lnTo>
                <a:lnTo>
                  <a:pt x="5132" y="3841"/>
                </a:lnTo>
                <a:lnTo>
                  <a:pt x="5141" y="3828"/>
                </a:lnTo>
                <a:lnTo>
                  <a:pt x="5150" y="3815"/>
                </a:lnTo>
                <a:lnTo>
                  <a:pt x="5158" y="3801"/>
                </a:lnTo>
                <a:lnTo>
                  <a:pt x="5165" y="3786"/>
                </a:lnTo>
                <a:lnTo>
                  <a:pt x="5171" y="3771"/>
                </a:lnTo>
                <a:lnTo>
                  <a:pt x="5176" y="3756"/>
                </a:lnTo>
                <a:lnTo>
                  <a:pt x="5180" y="3741"/>
                </a:lnTo>
                <a:lnTo>
                  <a:pt x="5182" y="3727"/>
                </a:lnTo>
                <a:lnTo>
                  <a:pt x="5184" y="3713"/>
                </a:lnTo>
                <a:lnTo>
                  <a:pt x="5185" y="3700"/>
                </a:lnTo>
                <a:lnTo>
                  <a:pt x="5172" y="3676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bIns="379589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99" name="KSO_Shape"/>
          <p:cNvSpPr>
            <a:spLocks/>
          </p:cNvSpPr>
          <p:nvPr/>
        </p:nvSpPr>
        <p:spPr bwMode="auto">
          <a:xfrm>
            <a:off x="4701569" y="4669797"/>
            <a:ext cx="601722" cy="507451"/>
          </a:xfrm>
          <a:custGeom>
            <a:avLst/>
            <a:gdLst>
              <a:gd name="T0" fmla="*/ 332222 w 2301876"/>
              <a:gd name="T1" fmla="*/ 1410232 h 1941513"/>
              <a:gd name="T2" fmla="*/ 321717 w 2301876"/>
              <a:gd name="T3" fmla="*/ 1470415 h 1941513"/>
              <a:gd name="T4" fmla="*/ 382384 w 2301876"/>
              <a:gd name="T5" fmla="*/ 1525343 h 1941513"/>
              <a:gd name="T6" fmla="*/ 696485 w 2301876"/>
              <a:gd name="T7" fmla="*/ 1509573 h 1941513"/>
              <a:gd name="T8" fmla="*/ 723010 w 2301876"/>
              <a:gd name="T9" fmla="*/ 1444398 h 1941513"/>
              <a:gd name="T10" fmla="*/ 671273 w 2301876"/>
              <a:gd name="T11" fmla="*/ 1380797 h 1941513"/>
              <a:gd name="T12" fmla="*/ 1348867 w 2301876"/>
              <a:gd name="T13" fmla="*/ 1247408 h 1941513"/>
              <a:gd name="T14" fmla="*/ 1327043 w 2301876"/>
              <a:gd name="T15" fmla="*/ 1320445 h 1941513"/>
              <a:gd name="T16" fmla="*/ 1593934 w 2301876"/>
              <a:gd name="T17" fmla="*/ 1356438 h 1941513"/>
              <a:gd name="T18" fmla="*/ 1647838 w 2301876"/>
              <a:gd name="T19" fmla="*/ 1303105 h 1941513"/>
              <a:gd name="T20" fmla="*/ 1606030 w 2301876"/>
              <a:gd name="T21" fmla="*/ 1239789 h 1941513"/>
              <a:gd name="T22" fmla="*/ 1529191 w 2301876"/>
              <a:gd name="T23" fmla="*/ 516517 h 1941513"/>
              <a:gd name="T24" fmla="*/ 1584982 w 2301876"/>
              <a:gd name="T25" fmla="*/ 576970 h 1941513"/>
              <a:gd name="T26" fmla="*/ 1601035 w 2301876"/>
              <a:gd name="T27" fmla="*/ 667649 h 1941513"/>
              <a:gd name="T28" fmla="*/ 1640510 w 2301876"/>
              <a:gd name="T29" fmla="*/ 716799 h 1941513"/>
              <a:gd name="T30" fmla="*/ 1583140 w 2301876"/>
              <a:gd name="T31" fmla="*/ 840071 h 1941513"/>
              <a:gd name="T32" fmla="*/ 1691827 w 2301876"/>
              <a:gd name="T33" fmla="*/ 916820 h 1941513"/>
              <a:gd name="T34" fmla="*/ 1229710 w 2301876"/>
              <a:gd name="T35" fmla="*/ 1106063 h 1941513"/>
              <a:gd name="T36" fmla="*/ 1284448 w 2301876"/>
              <a:gd name="T37" fmla="*/ 909460 h 1941513"/>
              <a:gd name="T38" fmla="*/ 1396556 w 2301876"/>
              <a:gd name="T39" fmla="*/ 836654 h 1941513"/>
              <a:gd name="T40" fmla="*/ 1335239 w 2301876"/>
              <a:gd name="T41" fmla="*/ 712857 h 1941513"/>
              <a:gd name="T42" fmla="*/ 1370240 w 2301876"/>
              <a:gd name="T43" fmla="*/ 660815 h 1941513"/>
              <a:gd name="T44" fmla="*/ 1388398 w 2301876"/>
              <a:gd name="T45" fmla="*/ 571451 h 1941513"/>
              <a:gd name="T46" fmla="*/ 1446031 w 2301876"/>
              <a:gd name="T47" fmla="*/ 514152 h 1941513"/>
              <a:gd name="T48" fmla="*/ 570227 w 2301876"/>
              <a:gd name="T49" fmla="*/ 477627 h 1941513"/>
              <a:gd name="T50" fmla="*/ 641756 w 2301876"/>
              <a:gd name="T51" fmla="*/ 549062 h 1941513"/>
              <a:gd name="T52" fmla="*/ 661216 w 2301876"/>
              <a:gd name="T53" fmla="*/ 657005 h 1941513"/>
              <a:gd name="T54" fmla="*/ 633078 w 2301876"/>
              <a:gd name="T55" fmla="*/ 739471 h 1941513"/>
              <a:gd name="T56" fmla="*/ 574697 w 2301876"/>
              <a:gd name="T57" fmla="*/ 792786 h 1941513"/>
              <a:gd name="T58" fmla="*/ 708552 w 2301876"/>
              <a:gd name="T59" fmla="*/ 915697 h 1941513"/>
              <a:gd name="T60" fmla="*/ 815320 w 2301876"/>
              <a:gd name="T61" fmla="*/ 1036508 h 1941513"/>
              <a:gd name="T62" fmla="*/ 222836 w 2301876"/>
              <a:gd name="T63" fmla="*/ 1047276 h 1941513"/>
              <a:gd name="T64" fmla="*/ 324870 w 2301876"/>
              <a:gd name="T65" fmla="*/ 922526 h 1941513"/>
              <a:gd name="T66" fmla="*/ 473189 w 2301876"/>
              <a:gd name="T67" fmla="*/ 794886 h 1941513"/>
              <a:gd name="T68" fmla="*/ 413493 w 2301876"/>
              <a:gd name="T69" fmla="*/ 744461 h 1941513"/>
              <a:gd name="T70" fmla="*/ 382462 w 2301876"/>
              <a:gd name="T71" fmla="*/ 663570 h 1941513"/>
              <a:gd name="T72" fmla="*/ 397978 w 2301876"/>
              <a:gd name="T73" fmla="*/ 556154 h 1941513"/>
              <a:gd name="T74" fmla="*/ 466878 w 2301876"/>
              <a:gd name="T75" fmla="*/ 480778 h 1941513"/>
              <a:gd name="T76" fmla="*/ 140242 w 2301876"/>
              <a:gd name="T77" fmla="*/ 134558 h 1941513"/>
              <a:gd name="T78" fmla="*/ 133677 w 2301876"/>
              <a:gd name="T79" fmla="*/ 1210760 h 1941513"/>
              <a:gd name="T80" fmla="*/ 198545 w 2301876"/>
              <a:gd name="T81" fmla="*/ 1290654 h 1941513"/>
              <a:gd name="T82" fmla="*/ 905010 w 2301876"/>
              <a:gd name="T83" fmla="*/ 1223901 h 1941513"/>
              <a:gd name="T84" fmla="*/ 906061 w 2301876"/>
              <a:gd name="T85" fmla="*/ 137186 h 1941513"/>
              <a:gd name="T86" fmla="*/ 1795088 w 2301876"/>
              <a:gd name="T87" fmla="*/ 130835 h 1941513"/>
              <a:gd name="T88" fmla="*/ 1869239 w 2301876"/>
              <a:gd name="T89" fmla="*/ 166040 h 1941513"/>
              <a:gd name="T90" fmla="*/ 1904211 w 2301876"/>
              <a:gd name="T91" fmla="*/ 240391 h 1941513"/>
              <a:gd name="T92" fmla="*/ 1879757 w 2301876"/>
              <a:gd name="T93" fmla="*/ 1330166 h 1941513"/>
              <a:gd name="T94" fmla="*/ 1769057 w 2301876"/>
              <a:gd name="T95" fmla="*/ 1410033 h 1941513"/>
              <a:gd name="T96" fmla="*/ 1237904 w 2301876"/>
              <a:gd name="T97" fmla="*/ 1415550 h 1941513"/>
              <a:gd name="T98" fmla="*/ 1189785 w 2301876"/>
              <a:gd name="T99" fmla="*/ 1139429 h 1941513"/>
              <a:gd name="T100" fmla="*/ 1756435 w 2301876"/>
              <a:gd name="T101" fmla="*/ 1159921 h 1941513"/>
              <a:gd name="T102" fmla="*/ 1799821 w 2301876"/>
              <a:gd name="T103" fmla="*/ 1088198 h 1941513"/>
              <a:gd name="T104" fmla="*/ 898445 w 2301876"/>
              <a:gd name="T105" fmla="*/ 262 h 1941513"/>
              <a:gd name="T106" fmla="*/ 992990 w 2301876"/>
              <a:gd name="T107" fmla="*/ 39421 h 1941513"/>
              <a:gd name="T108" fmla="*/ 1041313 w 2301876"/>
              <a:gd name="T109" fmla="*/ 129302 h 1941513"/>
              <a:gd name="T110" fmla="*/ 1017414 w 2301876"/>
              <a:gd name="T111" fmla="*/ 1483030 h 1941513"/>
              <a:gd name="T112" fmla="*/ 887939 w 2301876"/>
              <a:gd name="T113" fmla="*/ 1588417 h 1941513"/>
              <a:gd name="T114" fmla="*/ 200909 w 2301876"/>
              <a:gd name="T115" fmla="*/ 1599454 h 1941513"/>
              <a:gd name="T116" fmla="*/ 45959 w 2301876"/>
              <a:gd name="T117" fmla="*/ 1513779 h 1941513"/>
              <a:gd name="T118" fmla="*/ 0 w 2301876"/>
              <a:gd name="T119" fmla="*/ 152429 h 1941513"/>
              <a:gd name="T120" fmla="*/ 34667 w 2301876"/>
              <a:gd name="T121" fmla="*/ 55452 h 1941513"/>
              <a:gd name="T122" fmla="*/ 121596 w 2301876"/>
              <a:gd name="T123" fmla="*/ 2891 h 1941513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01876" h="1941513">
                <a:moveTo>
                  <a:pt x="475693" y="1664563"/>
                </a:moveTo>
                <a:lnTo>
                  <a:pt x="471250" y="1664880"/>
                </a:lnTo>
                <a:lnTo>
                  <a:pt x="466490" y="1665198"/>
                </a:lnTo>
                <a:lnTo>
                  <a:pt x="462047" y="1665515"/>
                </a:lnTo>
                <a:lnTo>
                  <a:pt x="457605" y="1666468"/>
                </a:lnTo>
                <a:lnTo>
                  <a:pt x="453162" y="1667421"/>
                </a:lnTo>
                <a:lnTo>
                  <a:pt x="449354" y="1668691"/>
                </a:lnTo>
                <a:lnTo>
                  <a:pt x="440786" y="1671550"/>
                </a:lnTo>
                <a:lnTo>
                  <a:pt x="433170" y="1675679"/>
                </a:lnTo>
                <a:lnTo>
                  <a:pt x="425553" y="1680125"/>
                </a:lnTo>
                <a:lnTo>
                  <a:pt x="418572" y="1685207"/>
                </a:lnTo>
                <a:lnTo>
                  <a:pt x="412542" y="1691241"/>
                </a:lnTo>
                <a:lnTo>
                  <a:pt x="406513" y="1697276"/>
                </a:lnTo>
                <a:lnTo>
                  <a:pt x="401435" y="1704263"/>
                </a:lnTo>
                <a:lnTo>
                  <a:pt x="396993" y="1711886"/>
                </a:lnTo>
                <a:lnTo>
                  <a:pt x="392867" y="1719508"/>
                </a:lnTo>
                <a:lnTo>
                  <a:pt x="390011" y="1728083"/>
                </a:lnTo>
                <a:lnTo>
                  <a:pt x="388742" y="1732212"/>
                </a:lnTo>
                <a:lnTo>
                  <a:pt x="387790" y="1736341"/>
                </a:lnTo>
                <a:lnTo>
                  <a:pt x="386838" y="1740787"/>
                </a:lnTo>
                <a:lnTo>
                  <a:pt x="386203" y="1745552"/>
                </a:lnTo>
                <a:lnTo>
                  <a:pt x="385886" y="1749998"/>
                </a:lnTo>
                <a:lnTo>
                  <a:pt x="385886" y="1754444"/>
                </a:lnTo>
                <a:lnTo>
                  <a:pt x="385886" y="1759209"/>
                </a:lnTo>
                <a:lnTo>
                  <a:pt x="386203" y="1763655"/>
                </a:lnTo>
                <a:lnTo>
                  <a:pt x="386838" y="1768419"/>
                </a:lnTo>
                <a:lnTo>
                  <a:pt x="387790" y="1772865"/>
                </a:lnTo>
                <a:lnTo>
                  <a:pt x="388742" y="1776994"/>
                </a:lnTo>
                <a:lnTo>
                  <a:pt x="390011" y="1781441"/>
                </a:lnTo>
                <a:lnTo>
                  <a:pt x="392867" y="1789698"/>
                </a:lnTo>
                <a:lnTo>
                  <a:pt x="396993" y="1797639"/>
                </a:lnTo>
                <a:lnTo>
                  <a:pt x="401435" y="1804943"/>
                </a:lnTo>
                <a:lnTo>
                  <a:pt x="406513" y="1812248"/>
                </a:lnTo>
                <a:lnTo>
                  <a:pt x="412542" y="1818283"/>
                </a:lnTo>
                <a:lnTo>
                  <a:pt x="418572" y="1824317"/>
                </a:lnTo>
                <a:lnTo>
                  <a:pt x="425553" y="1829399"/>
                </a:lnTo>
                <a:lnTo>
                  <a:pt x="433170" y="1833845"/>
                </a:lnTo>
                <a:lnTo>
                  <a:pt x="440786" y="1837657"/>
                </a:lnTo>
                <a:lnTo>
                  <a:pt x="449354" y="1840515"/>
                </a:lnTo>
                <a:lnTo>
                  <a:pt x="453162" y="1842103"/>
                </a:lnTo>
                <a:lnTo>
                  <a:pt x="457605" y="1842738"/>
                </a:lnTo>
                <a:lnTo>
                  <a:pt x="462047" y="1843374"/>
                </a:lnTo>
                <a:lnTo>
                  <a:pt x="466490" y="1844326"/>
                </a:lnTo>
                <a:lnTo>
                  <a:pt x="471250" y="1844644"/>
                </a:lnTo>
                <a:lnTo>
                  <a:pt x="475693" y="1844644"/>
                </a:lnTo>
                <a:lnTo>
                  <a:pt x="784465" y="1844644"/>
                </a:lnTo>
                <a:lnTo>
                  <a:pt x="788908" y="1844644"/>
                </a:lnTo>
                <a:lnTo>
                  <a:pt x="793668" y="1844326"/>
                </a:lnTo>
                <a:lnTo>
                  <a:pt x="798111" y="1843374"/>
                </a:lnTo>
                <a:lnTo>
                  <a:pt x="802553" y="1842738"/>
                </a:lnTo>
                <a:lnTo>
                  <a:pt x="806996" y="1842103"/>
                </a:lnTo>
                <a:lnTo>
                  <a:pt x="811122" y="1840515"/>
                </a:lnTo>
                <a:lnTo>
                  <a:pt x="819690" y="1837657"/>
                </a:lnTo>
                <a:lnTo>
                  <a:pt x="827306" y="1833845"/>
                </a:lnTo>
                <a:lnTo>
                  <a:pt x="834605" y="1829399"/>
                </a:lnTo>
                <a:lnTo>
                  <a:pt x="841586" y="1824317"/>
                </a:lnTo>
                <a:lnTo>
                  <a:pt x="847933" y="1818283"/>
                </a:lnTo>
                <a:lnTo>
                  <a:pt x="853963" y="1812248"/>
                </a:lnTo>
                <a:lnTo>
                  <a:pt x="859040" y="1804943"/>
                </a:lnTo>
                <a:lnTo>
                  <a:pt x="863483" y="1797639"/>
                </a:lnTo>
                <a:lnTo>
                  <a:pt x="867608" y="1789698"/>
                </a:lnTo>
                <a:lnTo>
                  <a:pt x="870464" y="1781441"/>
                </a:lnTo>
                <a:lnTo>
                  <a:pt x="871734" y="1776994"/>
                </a:lnTo>
                <a:lnTo>
                  <a:pt x="872686" y="1772865"/>
                </a:lnTo>
                <a:lnTo>
                  <a:pt x="873320" y="1768419"/>
                </a:lnTo>
                <a:lnTo>
                  <a:pt x="873638" y="1763655"/>
                </a:lnTo>
                <a:lnTo>
                  <a:pt x="874272" y="1759209"/>
                </a:lnTo>
                <a:lnTo>
                  <a:pt x="874590" y="1754444"/>
                </a:lnTo>
                <a:lnTo>
                  <a:pt x="874272" y="1749998"/>
                </a:lnTo>
                <a:lnTo>
                  <a:pt x="873638" y="1745552"/>
                </a:lnTo>
                <a:lnTo>
                  <a:pt x="873320" y="1740787"/>
                </a:lnTo>
                <a:lnTo>
                  <a:pt x="872686" y="1736341"/>
                </a:lnTo>
                <a:lnTo>
                  <a:pt x="871734" y="1732212"/>
                </a:lnTo>
                <a:lnTo>
                  <a:pt x="870464" y="1728083"/>
                </a:lnTo>
                <a:lnTo>
                  <a:pt x="867608" y="1719508"/>
                </a:lnTo>
                <a:lnTo>
                  <a:pt x="863483" y="1711886"/>
                </a:lnTo>
                <a:lnTo>
                  <a:pt x="859040" y="1704263"/>
                </a:lnTo>
                <a:lnTo>
                  <a:pt x="853963" y="1697276"/>
                </a:lnTo>
                <a:lnTo>
                  <a:pt x="847933" y="1691241"/>
                </a:lnTo>
                <a:lnTo>
                  <a:pt x="841586" y="1685207"/>
                </a:lnTo>
                <a:lnTo>
                  <a:pt x="834605" y="1680125"/>
                </a:lnTo>
                <a:lnTo>
                  <a:pt x="827306" y="1675679"/>
                </a:lnTo>
                <a:lnTo>
                  <a:pt x="819690" y="1671550"/>
                </a:lnTo>
                <a:lnTo>
                  <a:pt x="811122" y="1668691"/>
                </a:lnTo>
                <a:lnTo>
                  <a:pt x="806996" y="1667421"/>
                </a:lnTo>
                <a:lnTo>
                  <a:pt x="802553" y="1666468"/>
                </a:lnTo>
                <a:lnTo>
                  <a:pt x="798111" y="1665515"/>
                </a:lnTo>
                <a:lnTo>
                  <a:pt x="793668" y="1665198"/>
                </a:lnTo>
                <a:lnTo>
                  <a:pt x="788908" y="1664880"/>
                </a:lnTo>
                <a:lnTo>
                  <a:pt x="784465" y="1664563"/>
                </a:lnTo>
                <a:lnTo>
                  <a:pt x="475693" y="1664563"/>
                </a:lnTo>
                <a:close/>
                <a:moveTo>
                  <a:pt x="1670551" y="1495108"/>
                </a:moveTo>
                <a:lnTo>
                  <a:pt x="1662926" y="1495425"/>
                </a:lnTo>
                <a:lnTo>
                  <a:pt x="1655936" y="1496695"/>
                </a:lnTo>
                <a:lnTo>
                  <a:pt x="1648946" y="1498283"/>
                </a:lnTo>
                <a:lnTo>
                  <a:pt x="1642274" y="1500823"/>
                </a:lnTo>
                <a:lnTo>
                  <a:pt x="1636237" y="1503998"/>
                </a:lnTo>
                <a:lnTo>
                  <a:pt x="1629882" y="1507490"/>
                </a:lnTo>
                <a:lnTo>
                  <a:pt x="1624481" y="1511618"/>
                </a:lnTo>
                <a:lnTo>
                  <a:pt x="1619080" y="1516380"/>
                </a:lnTo>
                <a:lnTo>
                  <a:pt x="1614631" y="1521778"/>
                </a:lnTo>
                <a:lnTo>
                  <a:pt x="1610183" y="1527175"/>
                </a:lnTo>
                <a:lnTo>
                  <a:pt x="1606688" y="1533208"/>
                </a:lnTo>
                <a:lnTo>
                  <a:pt x="1603511" y="1539240"/>
                </a:lnTo>
                <a:lnTo>
                  <a:pt x="1601605" y="1545908"/>
                </a:lnTo>
                <a:lnTo>
                  <a:pt x="1599698" y="1552893"/>
                </a:lnTo>
                <a:lnTo>
                  <a:pt x="1598427" y="1559878"/>
                </a:lnTo>
                <a:lnTo>
                  <a:pt x="1598110" y="1567498"/>
                </a:lnTo>
                <a:lnTo>
                  <a:pt x="1598427" y="1574800"/>
                </a:lnTo>
                <a:lnTo>
                  <a:pt x="1599698" y="1582103"/>
                </a:lnTo>
                <a:lnTo>
                  <a:pt x="1601605" y="1589088"/>
                </a:lnTo>
                <a:lnTo>
                  <a:pt x="1603511" y="1595755"/>
                </a:lnTo>
                <a:lnTo>
                  <a:pt x="1606688" y="1602105"/>
                </a:lnTo>
                <a:lnTo>
                  <a:pt x="1610183" y="1607820"/>
                </a:lnTo>
                <a:lnTo>
                  <a:pt x="1614631" y="1613535"/>
                </a:lnTo>
                <a:lnTo>
                  <a:pt x="1619080" y="1618615"/>
                </a:lnTo>
                <a:lnTo>
                  <a:pt x="1624481" y="1623378"/>
                </a:lnTo>
                <a:lnTo>
                  <a:pt x="1629882" y="1627505"/>
                </a:lnTo>
                <a:lnTo>
                  <a:pt x="1636237" y="1630998"/>
                </a:lnTo>
                <a:lnTo>
                  <a:pt x="1642274" y="1634173"/>
                </a:lnTo>
                <a:lnTo>
                  <a:pt x="1648946" y="1636713"/>
                </a:lnTo>
                <a:lnTo>
                  <a:pt x="1655936" y="1638300"/>
                </a:lnTo>
                <a:lnTo>
                  <a:pt x="1662926" y="1639253"/>
                </a:lnTo>
                <a:lnTo>
                  <a:pt x="1670551" y="1639570"/>
                </a:lnTo>
                <a:lnTo>
                  <a:pt x="1918697" y="1639570"/>
                </a:lnTo>
                <a:lnTo>
                  <a:pt x="1926004" y="1639253"/>
                </a:lnTo>
                <a:lnTo>
                  <a:pt x="1933630" y="1638300"/>
                </a:lnTo>
                <a:lnTo>
                  <a:pt x="1940620" y="1636713"/>
                </a:lnTo>
                <a:lnTo>
                  <a:pt x="1947292" y="1634173"/>
                </a:lnTo>
                <a:lnTo>
                  <a:pt x="1953329" y="1630998"/>
                </a:lnTo>
                <a:lnTo>
                  <a:pt x="1959366" y="1627505"/>
                </a:lnTo>
                <a:lnTo>
                  <a:pt x="1964767" y="1623378"/>
                </a:lnTo>
                <a:lnTo>
                  <a:pt x="1970168" y="1618615"/>
                </a:lnTo>
                <a:lnTo>
                  <a:pt x="1974934" y="1613535"/>
                </a:lnTo>
                <a:lnTo>
                  <a:pt x="1979065" y="1607820"/>
                </a:lnTo>
                <a:lnTo>
                  <a:pt x="1982560" y="1602105"/>
                </a:lnTo>
                <a:lnTo>
                  <a:pt x="1985419" y="1595755"/>
                </a:lnTo>
                <a:lnTo>
                  <a:pt x="1988279" y="1589088"/>
                </a:lnTo>
                <a:lnTo>
                  <a:pt x="1989868" y="1582103"/>
                </a:lnTo>
                <a:lnTo>
                  <a:pt x="1991138" y="1574800"/>
                </a:lnTo>
                <a:lnTo>
                  <a:pt x="1991456" y="1567498"/>
                </a:lnTo>
                <a:lnTo>
                  <a:pt x="1991138" y="1559878"/>
                </a:lnTo>
                <a:lnTo>
                  <a:pt x="1989868" y="1552893"/>
                </a:lnTo>
                <a:lnTo>
                  <a:pt x="1988279" y="1545908"/>
                </a:lnTo>
                <a:lnTo>
                  <a:pt x="1985419" y="1539240"/>
                </a:lnTo>
                <a:lnTo>
                  <a:pt x="1982560" y="1533208"/>
                </a:lnTo>
                <a:lnTo>
                  <a:pt x="1979065" y="1527175"/>
                </a:lnTo>
                <a:lnTo>
                  <a:pt x="1974934" y="1521778"/>
                </a:lnTo>
                <a:lnTo>
                  <a:pt x="1970168" y="1516380"/>
                </a:lnTo>
                <a:lnTo>
                  <a:pt x="1964767" y="1511618"/>
                </a:lnTo>
                <a:lnTo>
                  <a:pt x="1959366" y="1507490"/>
                </a:lnTo>
                <a:lnTo>
                  <a:pt x="1953329" y="1503998"/>
                </a:lnTo>
                <a:lnTo>
                  <a:pt x="1947292" y="1500823"/>
                </a:lnTo>
                <a:lnTo>
                  <a:pt x="1940620" y="1498283"/>
                </a:lnTo>
                <a:lnTo>
                  <a:pt x="1933630" y="1496695"/>
                </a:lnTo>
                <a:lnTo>
                  <a:pt x="1926004" y="1495425"/>
                </a:lnTo>
                <a:lnTo>
                  <a:pt x="1918697" y="1495108"/>
                </a:lnTo>
                <a:lnTo>
                  <a:pt x="1670551" y="1495108"/>
                </a:lnTo>
                <a:close/>
                <a:moveTo>
                  <a:pt x="1787673" y="611187"/>
                </a:moveTo>
                <a:lnTo>
                  <a:pt x="1794669" y="611187"/>
                </a:lnTo>
                <a:lnTo>
                  <a:pt x="1801665" y="611187"/>
                </a:lnTo>
                <a:lnTo>
                  <a:pt x="1808661" y="612140"/>
                </a:lnTo>
                <a:lnTo>
                  <a:pt x="1815338" y="613093"/>
                </a:lnTo>
                <a:lnTo>
                  <a:pt x="1822016" y="614681"/>
                </a:lnTo>
                <a:lnTo>
                  <a:pt x="1828694" y="616587"/>
                </a:lnTo>
                <a:lnTo>
                  <a:pt x="1835372" y="618810"/>
                </a:lnTo>
                <a:lnTo>
                  <a:pt x="1841732" y="621352"/>
                </a:lnTo>
                <a:lnTo>
                  <a:pt x="1847773" y="624210"/>
                </a:lnTo>
                <a:lnTo>
                  <a:pt x="1853815" y="627387"/>
                </a:lnTo>
                <a:lnTo>
                  <a:pt x="1859539" y="631198"/>
                </a:lnTo>
                <a:lnTo>
                  <a:pt x="1865581" y="635010"/>
                </a:lnTo>
                <a:lnTo>
                  <a:pt x="1870987" y="639457"/>
                </a:lnTo>
                <a:lnTo>
                  <a:pt x="1876393" y="643904"/>
                </a:lnTo>
                <a:lnTo>
                  <a:pt x="1881480" y="648986"/>
                </a:lnTo>
                <a:lnTo>
                  <a:pt x="1886568" y="654068"/>
                </a:lnTo>
                <a:lnTo>
                  <a:pt x="1891338" y="659151"/>
                </a:lnTo>
                <a:lnTo>
                  <a:pt x="1895790" y="665186"/>
                </a:lnTo>
                <a:lnTo>
                  <a:pt x="1900242" y="670903"/>
                </a:lnTo>
                <a:lnTo>
                  <a:pt x="1904376" y="677256"/>
                </a:lnTo>
                <a:lnTo>
                  <a:pt x="1908192" y="683609"/>
                </a:lnTo>
                <a:lnTo>
                  <a:pt x="1911690" y="690597"/>
                </a:lnTo>
                <a:lnTo>
                  <a:pt x="1915188" y="697267"/>
                </a:lnTo>
                <a:lnTo>
                  <a:pt x="1918049" y="704255"/>
                </a:lnTo>
                <a:lnTo>
                  <a:pt x="1920593" y="711561"/>
                </a:lnTo>
                <a:lnTo>
                  <a:pt x="1923137" y="718867"/>
                </a:lnTo>
                <a:lnTo>
                  <a:pt x="1925363" y="726808"/>
                </a:lnTo>
                <a:lnTo>
                  <a:pt x="1927271" y="734431"/>
                </a:lnTo>
                <a:lnTo>
                  <a:pt x="1928861" y="742690"/>
                </a:lnTo>
                <a:lnTo>
                  <a:pt x="1929815" y="750631"/>
                </a:lnTo>
                <a:lnTo>
                  <a:pt x="1930451" y="758889"/>
                </a:lnTo>
                <a:lnTo>
                  <a:pt x="1931405" y="767466"/>
                </a:lnTo>
                <a:lnTo>
                  <a:pt x="1931405" y="775724"/>
                </a:lnTo>
                <a:lnTo>
                  <a:pt x="1931723" y="784301"/>
                </a:lnTo>
                <a:lnTo>
                  <a:pt x="1932359" y="791924"/>
                </a:lnTo>
                <a:lnTo>
                  <a:pt x="1933313" y="799865"/>
                </a:lnTo>
                <a:lnTo>
                  <a:pt x="1934585" y="806853"/>
                </a:lnTo>
                <a:lnTo>
                  <a:pt x="1936175" y="813206"/>
                </a:lnTo>
                <a:lnTo>
                  <a:pt x="1938401" y="819241"/>
                </a:lnTo>
                <a:lnTo>
                  <a:pt x="1940627" y="824958"/>
                </a:lnTo>
                <a:lnTo>
                  <a:pt x="1943171" y="830041"/>
                </a:lnTo>
                <a:lnTo>
                  <a:pt x="1945715" y="834805"/>
                </a:lnTo>
                <a:lnTo>
                  <a:pt x="1948576" y="839252"/>
                </a:lnTo>
                <a:lnTo>
                  <a:pt x="1951756" y="843381"/>
                </a:lnTo>
                <a:lnTo>
                  <a:pt x="1954936" y="846875"/>
                </a:lnTo>
                <a:lnTo>
                  <a:pt x="1958116" y="850687"/>
                </a:lnTo>
                <a:lnTo>
                  <a:pt x="1961614" y="853546"/>
                </a:lnTo>
                <a:lnTo>
                  <a:pt x="1965430" y="856087"/>
                </a:lnTo>
                <a:lnTo>
                  <a:pt x="1968610" y="858946"/>
                </a:lnTo>
                <a:lnTo>
                  <a:pt x="1975606" y="862757"/>
                </a:lnTo>
                <a:lnTo>
                  <a:pt x="1982284" y="866251"/>
                </a:lnTo>
                <a:lnTo>
                  <a:pt x="1988643" y="868475"/>
                </a:lnTo>
                <a:lnTo>
                  <a:pt x="1994049" y="869745"/>
                </a:lnTo>
                <a:lnTo>
                  <a:pt x="1998819" y="871016"/>
                </a:lnTo>
                <a:lnTo>
                  <a:pt x="2002635" y="871334"/>
                </a:lnTo>
                <a:lnTo>
                  <a:pt x="2005815" y="871651"/>
                </a:lnTo>
                <a:lnTo>
                  <a:pt x="2005815" y="932320"/>
                </a:lnTo>
                <a:lnTo>
                  <a:pt x="1841096" y="932320"/>
                </a:lnTo>
                <a:lnTo>
                  <a:pt x="1841096" y="997119"/>
                </a:lnTo>
                <a:lnTo>
                  <a:pt x="1853815" y="999025"/>
                </a:lnTo>
                <a:lnTo>
                  <a:pt x="1865899" y="1001566"/>
                </a:lnTo>
                <a:lnTo>
                  <a:pt x="1877983" y="1004107"/>
                </a:lnTo>
                <a:lnTo>
                  <a:pt x="1890066" y="1007601"/>
                </a:lnTo>
                <a:lnTo>
                  <a:pt x="1901514" y="1011095"/>
                </a:lnTo>
                <a:lnTo>
                  <a:pt x="1912962" y="1015224"/>
                </a:lnTo>
                <a:lnTo>
                  <a:pt x="1923773" y="1019354"/>
                </a:lnTo>
                <a:lnTo>
                  <a:pt x="1934903" y="1024118"/>
                </a:lnTo>
                <a:lnTo>
                  <a:pt x="1945715" y="1029200"/>
                </a:lnTo>
                <a:lnTo>
                  <a:pt x="1956208" y="1034918"/>
                </a:lnTo>
                <a:lnTo>
                  <a:pt x="1966384" y="1040635"/>
                </a:lnTo>
                <a:lnTo>
                  <a:pt x="1976242" y="1046988"/>
                </a:lnTo>
                <a:lnTo>
                  <a:pt x="1986099" y="1053659"/>
                </a:lnTo>
                <a:lnTo>
                  <a:pt x="1995321" y="1060329"/>
                </a:lnTo>
                <a:lnTo>
                  <a:pt x="2003907" y="1067635"/>
                </a:lnTo>
                <a:lnTo>
                  <a:pt x="2012811" y="1074940"/>
                </a:lnTo>
                <a:lnTo>
                  <a:pt x="2021396" y="1082881"/>
                </a:lnTo>
                <a:lnTo>
                  <a:pt x="2029028" y="1090822"/>
                </a:lnTo>
                <a:lnTo>
                  <a:pt x="2036978" y="1099081"/>
                </a:lnTo>
                <a:lnTo>
                  <a:pt x="2044292" y="1107975"/>
                </a:lnTo>
                <a:lnTo>
                  <a:pt x="2051288" y="1116551"/>
                </a:lnTo>
                <a:lnTo>
                  <a:pt x="2057965" y="1125445"/>
                </a:lnTo>
                <a:lnTo>
                  <a:pt x="2064325" y="1135292"/>
                </a:lnTo>
                <a:lnTo>
                  <a:pt x="2069731" y="1144821"/>
                </a:lnTo>
                <a:lnTo>
                  <a:pt x="2075455" y="1154350"/>
                </a:lnTo>
                <a:lnTo>
                  <a:pt x="2080225" y="1164515"/>
                </a:lnTo>
                <a:lnTo>
                  <a:pt x="2084995" y="1174679"/>
                </a:lnTo>
                <a:lnTo>
                  <a:pt x="2089128" y="1185161"/>
                </a:lnTo>
                <a:lnTo>
                  <a:pt x="2092626" y="1195643"/>
                </a:lnTo>
                <a:lnTo>
                  <a:pt x="2095488" y="1206761"/>
                </a:lnTo>
                <a:lnTo>
                  <a:pt x="2098668" y="1217560"/>
                </a:lnTo>
                <a:lnTo>
                  <a:pt x="2100894" y="1228995"/>
                </a:lnTo>
                <a:lnTo>
                  <a:pt x="2103438" y="1336675"/>
                </a:lnTo>
                <a:lnTo>
                  <a:pt x="1485900" y="1336675"/>
                </a:lnTo>
                <a:lnTo>
                  <a:pt x="1488444" y="1228995"/>
                </a:lnTo>
                <a:lnTo>
                  <a:pt x="1490670" y="1217560"/>
                </a:lnTo>
                <a:lnTo>
                  <a:pt x="1493214" y="1206761"/>
                </a:lnTo>
                <a:lnTo>
                  <a:pt x="1496712" y="1195643"/>
                </a:lnTo>
                <a:lnTo>
                  <a:pt x="1500210" y="1185161"/>
                </a:lnTo>
                <a:lnTo>
                  <a:pt x="1504343" y="1174679"/>
                </a:lnTo>
                <a:lnTo>
                  <a:pt x="1508795" y="1164515"/>
                </a:lnTo>
                <a:lnTo>
                  <a:pt x="1513565" y="1154350"/>
                </a:lnTo>
                <a:lnTo>
                  <a:pt x="1519289" y="1144821"/>
                </a:lnTo>
                <a:lnTo>
                  <a:pt x="1525013" y="1135292"/>
                </a:lnTo>
                <a:lnTo>
                  <a:pt x="1531055" y="1125763"/>
                </a:lnTo>
                <a:lnTo>
                  <a:pt x="1537732" y="1116551"/>
                </a:lnTo>
                <a:lnTo>
                  <a:pt x="1544728" y="1107975"/>
                </a:lnTo>
                <a:lnTo>
                  <a:pt x="1552042" y="1099081"/>
                </a:lnTo>
                <a:lnTo>
                  <a:pt x="1559674" y="1090822"/>
                </a:lnTo>
                <a:lnTo>
                  <a:pt x="1567942" y="1082881"/>
                </a:lnTo>
                <a:lnTo>
                  <a:pt x="1576209" y="1074940"/>
                </a:lnTo>
                <a:lnTo>
                  <a:pt x="1584795" y="1067635"/>
                </a:lnTo>
                <a:lnTo>
                  <a:pt x="1593699" y="1060329"/>
                </a:lnTo>
                <a:lnTo>
                  <a:pt x="1603239" y="1053659"/>
                </a:lnTo>
                <a:lnTo>
                  <a:pt x="1613096" y="1046988"/>
                </a:lnTo>
                <a:lnTo>
                  <a:pt x="1622954" y="1040635"/>
                </a:lnTo>
                <a:lnTo>
                  <a:pt x="1632812" y="1034918"/>
                </a:lnTo>
                <a:lnTo>
                  <a:pt x="1643305" y="1029200"/>
                </a:lnTo>
                <a:lnTo>
                  <a:pt x="1654117" y="1024118"/>
                </a:lnTo>
                <a:lnTo>
                  <a:pt x="1664929" y="1019671"/>
                </a:lnTo>
                <a:lnTo>
                  <a:pt x="1676058" y="1015224"/>
                </a:lnTo>
                <a:lnTo>
                  <a:pt x="1687506" y="1011095"/>
                </a:lnTo>
                <a:lnTo>
                  <a:pt x="1699272" y="1007601"/>
                </a:lnTo>
                <a:lnTo>
                  <a:pt x="1711355" y="1004107"/>
                </a:lnTo>
                <a:lnTo>
                  <a:pt x="1723439" y="1001566"/>
                </a:lnTo>
                <a:lnTo>
                  <a:pt x="1735523" y="999025"/>
                </a:lnTo>
                <a:lnTo>
                  <a:pt x="1747924" y="997119"/>
                </a:lnTo>
                <a:lnTo>
                  <a:pt x="1747924" y="932320"/>
                </a:lnTo>
                <a:lnTo>
                  <a:pt x="1583205" y="932320"/>
                </a:lnTo>
                <a:lnTo>
                  <a:pt x="1583205" y="871651"/>
                </a:lnTo>
                <a:lnTo>
                  <a:pt x="1586385" y="871334"/>
                </a:lnTo>
                <a:lnTo>
                  <a:pt x="1590201" y="870698"/>
                </a:lnTo>
                <a:lnTo>
                  <a:pt x="1594971" y="869110"/>
                </a:lnTo>
                <a:lnTo>
                  <a:pt x="1600377" y="867204"/>
                </a:lnTo>
                <a:lnTo>
                  <a:pt x="1606736" y="864663"/>
                </a:lnTo>
                <a:lnTo>
                  <a:pt x="1613414" y="861487"/>
                </a:lnTo>
                <a:lnTo>
                  <a:pt x="1620410" y="857358"/>
                </a:lnTo>
                <a:lnTo>
                  <a:pt x="1624226" y="854816"/>
                </a:lnTo>
                <a:lnTo>
                  <a:pt x="1627406" y="851958"/>
                </a:lnTo>
                <a:lnTo>
                  <a:pt x="1630586" y="848464"/>
                </a:lnTo>
                <a:lnTo>
                  <a:pt x="1634084" y="845287"/>
                </a:lnTo>
                <a:lnTo>
                  <a:pt x="1637264" y="841476"/>
                </a:lnTo>
                <a:lnTo>
                  <a:pt x="1640444" y="837346"/>
                </a:lnTo>
                <a:lnTo>
                  <a:pt x="1643305" y="832899"/>
                </a:lnTo>
                <a:lnTo>
                  <a:pt x="1646167" y="828135"/>
                </a:lnTo>
                <a:lnTo>
                  <a:pt x="1648393" y="823052"/>
                </a:lnTo>
                <a:lnTo>
                  <a:pt x="1650619" y="817653"/>
                </a:lnTo>
                <a:lnTo>
                  <a:pt x="1652845" y="811617"/>
                </a:lnTo>
                <a:lnTo>
                  <a:pt x="1654435" y="805265"/>
                </a:lnTo>
                <a:lnTo>
                  <a:pt x="1655707" y="798594"/>
                </a:lnTo>
                <a:lnTo>
                  <a:pt x="1656979" y="791289"/>
                </a:lnTo>
                <a:lnTo>
                  <a:pt x="1657297" y="783983"/>
                </a:lnTo>
                <a:lnTo>
                  <a:pt x="1657615" y="775724"/>
                </a:lnTo>
                <a:lnTo>
                  <a:pt x="1657933" y="767466"/>
                </a:lnTo>
                <a:lnTo>
                  <a:pt x="1658569" y="758889"/>
                </a:lnTo>
                <a:lnTo>
                  <a:pt x="1659205" y="750631"/>
                </a:lnTo>
                <a:lnTo>
                  <a:pt x="1660477" y="742690"/>
                </a:lnTo>
                <a:lnTo>
                  <a:pt x="1662067" y="734431"/>
                </a:lnTo>
                <a:lnTo>
                  <a:pt x="1663975" y="726808"/>
                </a:lnTo>
                <a:lnTo>
                  <a:pt x="1666201" y="718867"/>
                </a:lnTo>
                <a:lnTo>
                  <a:pt x="1668427" y="711561"/>
                </a:lnTo>
                <a:lnTo>
                  <a:pt x="1671289" y="704255"/>
                </a:lnTo>
                <a:lnTo>
                  <a:pt x="1674151" y="697267"/>
                </a:lnTo>
                <a:lnTo>
                  <a:pt x="1677648" y="690597"/>
                </a:lnTo>
                <a:lnTo>
                  <a:pt x="1680828" y="683609"/>
                </a:lnTo>
                <a:lnTo>
                  <a:pt x="1684962" y="677256"/>
                </a:lnTo>
                <a:lnTo>
                  <a:pt x="1689096" y="670903"/>
                </a:lnTo>
                <a:lnTo>
                  <a:pt x="1693230" y="665186"/>
                </a:lnTo>
                <a:lnTo>
                  <a:pt x="1698000" y="659151"/>
                </a:lnTo>
                <a:lnTo>
                  <a:pt x="1702770" y="654068"/>
                </a:lnTo>
                <a:lnTo>
                  <a:pt x="1707540" y="648986"/>
                </a:lnTo>
                <a:lnTo>
                  <a:pt x="1712627" y="643904"/>
                </a:lnTo>
                <a:lnTo>
                  <a:pt x="1718351" y="639457"/>
                </a:lnTo>
                <a:lnTo>
                  <a:pt x="1723757" y="635010"/>
                </a:lnTo>
                <a:lnTo>
                  <a:pt x="1729163" y="631198"/>
                </a:lnTo>
                <a:lnTo>
                  <a:pt x="1735205" y="627387"/>
                </a:lnTo>
                <a:lnTo>
                  <a:pt x="1741565" y="624210"/>
                </a:lnTo>
                <a:lnTo>
                  <a:pt x="1747288" y="621352"/>
                </a:lnTo>
                <a:lnTo>
                  <a:pt x="1753966" y="618810"/>
                </a:lnTo>
                <a:lnTo>
                  <a:pt x="1760326" y="616587"/>
                </a:lnTo>
                <a:lnTo>
                  <a:pt x="1767004" y="614681"/>
                </a:lnTo>
                <a:lnTo>
                  <a:pt x="1773682" y="613093"/>
                </a:lnTo>
                <a:lnTo>
                  <a:pt x="1780677" y="612140"/>
                </a:lnTo>
                <a:lnTo>
                  <a:pt x="1787673" y="611187"/>
                </a:lnTo>
                <a:close/>
                <a:moveTo>
                  <a:pt x="630238" y="565150"/>
                </a:moveTo>
                <a:lnTo>
                  <a:pt x="639136" y="565468"/>
                </a:lnTo>
                <a:lnTo>
                  <a:pt x="647397" y="566420"/>
                </a:lnTo>
                <a:lnTo>
                  <a:pt x="655977" y="567372"/>
                </a:lnTo>
                <a:lnTo>
                  <a:pt x="664557" y="569276"/>
                </a:lnTo>
                <a:lnTo>
                  <a:pt x="672501" y="571498"/>
                </a:lnTo>
                <a:lnTo>
                  <a:pt x="680762" y="574354"/>
                </a:lnTo>
                <a:lnTo>
                  <a:pt x="689024" y="577211"/>
                </a:lnTo>
                <a:lnTo>
                  <a:pt x="696333" y="581020"/>
                </a:lnTo>
                <a:lnTo>
                  <a:pt x="703959" y="585463"/>
                </a:lnTo>
                <a:lnTo>
                  <a:pt x="711268" y="589907"/>
                </a:lnTo>
                <a:lnTo>
                  <a:pt x="718258" y="594667"/>
                </a:lnTo>
                <a:lnTo>
                  <a:pt x="725249" y="600063"/>
                </a:lnTo>
                <a:lnTo>
                  <a:pt x="731922" y="605776"/>
                </a:lnTo>
                <a:lnTo>
                  <a:pt x="738278" y="611489"/>
                </a:lnTo>
                <a:lnTo>
                  <a:pt x="744633" y="618154"/>
                </a:lnTo>
                <a:lnTo>
                  <a:pt x="750353" y="624820"/>
                </a:lnTo>
                <a:lnTo>
                  <a:pt x="756072" y="632437"/>
                </a:lnTo>
                <a:lnTo>
                  <a:pt x="761474" y="639737"/>
                </a:lnTo>
                <a:lnTo>
                  <a:pt x="766241" y="647354"/>
                </a:lnTo>
                <a:lnTo>
                  <a:pt x="771007" y="655289"/>
                </a:lnTo>
                <a:lnTo>
                  <a:pt x="775456" y="663541"/>
                </a:lnTo>
                <a:lnTo>
                  <a:pt x="779587" y="672111"/>
                </a:lnTo>
                <a:lnTo>
                  <a:pt x="783400" y="680998"/>
                </a:lnTo>
                <a:lnTo>
                  <a:pt x="786895" y="690202"/>
                </a:lnTo>
                <a:lnTo>
                  <a:pt x="790073" y="699406"/>
                </a:lnTo>
                <a:lnTo>
                  <a:pt x="792615" y="708611"/>
                </a:lnTo>
                <a:lnTo>
                  <a:pt x="794839" y="718450"/>
                </a:lnTo>
                <a:lnTo>
                  <a:pt x="796746" y="728606"/>
                </a:lnTo>
                <a:lnTo>
                  <a:pt x="798017" y="738445"/>
                </a:lnTo>
                <a:lnTo>
                  <a:pt x="799288" y="748919"/>
                </a:lnTo>
                <a:lnTo>
                  <a:pt x="799923" y="759076"/>
                </a:lnTo>
                <a:lnTo>
                  <a:pt x="800241" y="769550"/>
                </a:lnTo>
                <a:lnTo>
                  <a:pt x="799923" y="777802"/>
                </a:lnTo>
                <a:lnTo>
                  <a:pt x="799606" y="786054"/>
                </a:lnTo>
                <a:lnTo>
                  <a:pt x="798970" y="793989"/>
                </a:lnTo>
                <a:lnTo>
                  <a:pt x="798017" y="801923"/>
                </a:lnTo>
                <a:lnTo>
                  <a:pt x="797064" y="809541"/>
                </a:lnTo>
                <a:lnTo>
                  <a:pt x="795475" y="817476"/>
                </a:lnTo>
                <a:lnTo>
                  <a:pt x="793568" y="825093"/>
                </a:lnTo>
                <a:lnTo>
                  <a:pt x="791979" y="832710"/>
                </a:lnTo>
                <a:lnTo>
                  <a:pt x="789755" y="840328"/>
                </a:lnTo>
                <a:lnTo>
                  <a:pt x="787531" y="847310"/>
                </a:lnTo>
                <a:lnTo>
                  <a:pt x="784671" y="854293"/>
                </a:lnTo>
                <a:lnTo>
                  <a:pt x="781811" y="861276"/>
                </a:lnTo>
                <a:lnTo>
                  <a:pt x="778951" y="868258"/>
                </a:lnTo>
                <a:lnTo>
                  <a:pt x="775456" y="874923"/>
                </a:lnTo>
                <a:lnTo>
                  <a:pt x="772278" y="880954"/>
                </a:lnTo>
                <a:lnTo>
                  <a:pt x="768465" y="887619"/>
                </a:lnTo>
                <a:lnTo>
                  <a:pt x="764970" y="893649"/>
                </a:lnTo>
                <a:lnTo>
                  <a:pt x="760839" y="899680"/>
                </a:lnTo>
                <a:lnTo>
                  <a:pt x="756708" y="905393"/>
                </a:lnTo>
                <a:lnTo>
                  <a:pt x="752259" y="911106"/>
                </a:lnTo>
                <a:lnTo>
                  <a:pt x="747810" y="916501"/>
                </a:lnTo>
                <a:lnTo>
                  <a:pt x="743044" y="921580"/>
                </a:lnTo>
                <a:lnTo>
                  <a:pt x="738278" y="926341"/>
                </a:lnTo>
                <a:lnTo>
                  <a:pt x="733193" y="931101"/>
                </a:lnTo>
                <a:lnTo>
                  <a:pt x="728109" y="936180"/>
                </a:lnTo>
                <a:lnTo>
                  <a:pt x="722707" y="939988"/>
                </a:lnTo>
                <a:lnTo>
                  <a:pt x="717305" y="944114"/>
                </a:lnTo>
                <a:lnTo>
                  <a:pt x="711903" y="948241"/>
                </a:lnTo>
                <a:lnTo>
                  <a:pt x="706183" y="951414"/>
                </a:lnTo>
                <a:lnTo>
                  <a:pt x="700464" y="954906"/>
                </a:lnTo>
                <a:lnTo>
                  <a:pt x="694426" y="958080"/>
                </a:lnTo>
                <a:lnTo>
                  <a:pt x="688071" y="960619"/>
                </a:lnTo>
                <a:lnTo>
                  <a:pt x="688071" y="1044727"/>
                </a:lnTo>
                <a:lnTo>
                  <a:pt x="703641" y="1047266"/>
                </a:lnTo>
                <a:lnTo>
                  <a:pt x="718894" y="1050440"/>
                </a:lnTo>
                <a:lnTo>
                  <a:pt x="733829" y="1053614"/>
                </a:lnTo>
                <a:lnTo>
                  <a:pt x="748764" y="1057740"/>
                </a:lnTo>
                <a:lnTo>
                  <a:pt x="763063" y="1062184"/>
                </a:lnTo>
                <a:lnTo>
                  <a:pt x="777045" y="1066945"/>
                </a:lnTo>
                <a:lnTo>
                  <a:pt x="791026" y="1072340"/>
                </a:lnTo>
                <a:lnTo>
                  <a:pt x="804690" y="1078371"/>
                </a:lnTo>
                <a:lnTo>
                  <a:pt x="818036" y="1085036"/>
                </a:lnTo>
                <a:lnTo>
                  <a:pt x="831064" y="1091701"/>
                </a:lnTo>
                <a:lnTo>
                  <a:pt x="843775" y="1099001"/>
                </a:lnTo>
                <a:lnTo>
                  <a:pt x="856167" y="1106618"/>
                </a:lnTo>
                <a:lnTo>
                  <a:pt x="867925" y="1114871"/>
                </a:lnTo>
                <a:lnTo>
                  <a:pt x="879682" y="1123440"/>
                </a:lnTo>
                <a:lnTo>
                  <a:pt x="890804" y="1132010"/>
                </a:lnTo>
                <a:lnTo>
                  <a:pt x="901925" y="1141214"/>
                </a:lnTo>
                <a:lnTo>
                  <a:pt x="912094" y="1151370"/>
                </a:lnTo>
                <a:lnTo>
                  <a:pt x="921944" y="1161210"/>
                </a:lnTo>
                <a:lnTo>
                  <a:pt x="931795" y="1171683"/>
                </a:lnTo>
                <a:lnTo>
                  <a:pt x="940692" y="1182157"/>
                </a:lnTo>
                <a:lnTo>
                  <a:pt x="949272" y="1193266"/>
                </a:lnTo>
                <a:lnTo>
                  <a:pt x="957534" y="1204692"/>
                </a:lnTo>
                <a:lnTo>
                  <a:pt x="965160" y="1216118"/>
                </a:lnTo>
                <a:lnTo>
                  <a:pt x="972151" y="1227862"/>
                </a:lnTo>
                <a:lnTo>
                  <a:pt x="979142" y="1240557"/>
                </a:lnTo>
                <a:lnTo>
                  <a:pt x="985179" y="1252618"/>
                </a:lnTo>
                <a:lnTo>
                  <a:pt x="991217" y="1265631"/>
                </a:lnTo>
                <a:lnTo>
                  <a:pt x="995983" y="1278327"/>
                </a:lnTo>
                <a:lnTo>
                  <a:pt x="1000749" y="1291657"/>
                </a:lnTo>
                <a:lnTo>
                  <a:pt x="1004880" y="1304988"/>
                </a:lnTo>
                <a:lnTo>
                  <a:pt x="1008058" y="1318635"/>
                </a:lnTo>
                <a:lnTo>
                  <a:pt x="1010600" y="1332600"/>
                </a:lnTo>
                <a:lnTo>
                  <a:pt x="1014413" y="1484313"/>
                </a:lnTo>
                <a:lnTo>
                  <a:pt x="246063" y="1484313"/>
                </a:lnTo>
                <a:lnTo>
                  <a:pt x="249876" y="1332600"/>
                </a:lnTo>
                <a:lnTo>
                  <a:pt x="252419" y="1318635"/>
                </a:lnTo>
                <a:lnTo>
                  <a:pt x="255596" y="1304988"/>
                </a:lnTo>
                <a:lnTo>
                  <a:pt x="259727" y="1291657"/>
                </a:lnTo>
                <a:lnTo>
                  <a:pt x="264176" y="1278327"/>
                </a:lnTo>
                <a:lnTo>
                  <a:pt x="269260" y="1265631"/>
                </a:lnTo>
                <a:lnTo>
                  <a:pt x="275297" y="1252618"/>
                </a:lnTo>
                <a:lnTo>
                  <a:pt x="281017" y="1240557"/>
                </a:lnTo>
                <a:lnTo>
                  <a:pt x="288008" y="1227862"/>
                </a:lnTo>
                <a:lnTo>
                  <a:pt x="294999" y="1216118"/>
                </a:lnTo>
                <a:lnTo>
                  <a:pt x="302943" y="1204692"/>
                </a:lnTo>
                <a:lnTo>
                  <a:pt x="310887" y="1193266"/>
                </a:lnTo>
                <a:lnTo>
                  <a:pt x="319784" y="1182157"/>
                </a:lnTo>
                <a:lnTo>
                  <a:pt x="328682" y="1171683"/>
                </a:lnTo>
                <a:lnTo>
                  <a:pt x="338214" y="1161210"/>
                </a:lnTo>
                <a:lnTo>
                  <a:pt x="348383" y="1151370"/>
                </a:lnTo>
                <a:lnTo>
                  <a:pt x="358869" y="1141214"/>
                </a:lnTo>
                <a:lnTo>
                  <a:pt x="369673" y="1132010"/>
                </a:lnTo>
                <a:lnTo>
                  <a:pt x="380795" y="1123440"/>
                </a:lnTo>
                <a:lnTo>
                  <a:pt x="392552" y="1114871"/>
                </a:lnTo>
                <a:lnTo>
                  <a:pt x="404309" y="1106618"/>
                </a:lnTo>
                <a:lnTo>
                  <a:pt x="417020" y="1099001"/>
                </a:lnTo>
                <a:lnTo>
                  <a:pt x="429412" y="1091701"/>
                </a:lnTo>
                <a:lnTo>
                  <a:pt x="442441" y="1085036"/>
                </a:lnTo>
                <a:lnTo>
                  <a:pt x="455787" y="1078371"/>
                </a:lnTo>
                <a:lnTo>
                  <a:pt x="469450" y="1072340"/>
                </a:lnTo>
                <a:lnTo>
                  <a:pt x="483432" y="1066945"/>
                </a:lnTo>
                <a:lnTo>
                  <a:pt x="497413" y="1062184"/>
                </a:lnTo>
                <a:lnTo>
                  <a:pt x="511713" y="1057740"/>
                </a:lnTo>
                <a:lnTo>
                  <a:pt x="526648" y="1053614"/>
                </a:lnTo>
                <a:lnTo>
                  <a:pt x="541582" y="1050440"/>
                </a:lnTo>
                <a:lnTo>
                  <a:pt x="556835" y="1047266"/>
                </a:lnTo>
                <a:lnTo>
                  <a:pt x="571770" y="1044727"/>
                </a:lnTo>
                <a:lnTo>
                  <a:pt x="571770" y="960619"/>
                </a:lnTo>
                <a:lnTo>
                  <a:pt x="566050" y="958080"/>
                </a:lnTo>
                <a:lnTo>
                  <a:pt x="560013" y="954906"/>
                </a:lnTo>
                <a:lnTo>
                  <a:pt x="554293" y="951414"/>
                </a:lnTo>
                <a:lnTo>
                  <a:pt x="548573" y="948241"/>
                </a:lnTo>
                <a:lnTo>
                  <a:pt x="543171" y="944114"/>
                </a:lnTo>
                <a:lnTo>
                  <a:pt x="537452" y="939988"/>
                </a:lnTo>
                <a:lnTo>
                  <a:pt x="532367" y="935545"/>
                </a:lnTo>
                <a:lnTo>
                  <a:pt x="527283" y="931101"/>
                </a:lnTo>
                <a:lnTo>
                  <a:pt x="522199" y="926341"/>
                </a:lnTo>
                <a:lnTo>
                  <a:pt x="517433" y="921580"/>
                </a:lnTo>
                <a:lnTo>
                  <a:pt x="512348" y="916501"/>
                </a:lnTo>
                <a:lnTo>
                  <a:pt x="507900" y="911106"/>
                </a:lnTo>
                <a:lnTo>
                  <a:pt x="503769" y="905393"/>
                </a:lnTo>
                <a:lnTo>
                  <a:pt x="499638" y="899680"/>
                </a:lnTo>
                <a:lnTo>
                  <a:pt x="495507" y="893649"/>
                </a:lnTo>
                <a:lnTo>
                  <a:pt x="491694" y="887302"/>
                </a:lnTo>
                <a:lnTo>
                  <a:pt x="488198" y="880954"/>
                </a:lnTo>
                <a:lnTo>
                  <a:pt x="484385" y="874923"/>
                </a:lnTo>
                <a:lnTo>
                  <a:pt x="481525" y="868258"/>
                </a:lnTo>
                <a:lnTo>
                  <a:pt x="478665" y="861276"/>
                </a:lnTo>
                <a:lnTo>
                  <a:pt x="475488" y="854293"/>
                </a:lnTo>
                <a:lnTo>
                  <a:pt x="472946" y="847310"/>
                </a:lnTo>
                <a:lnTo>
                  <a:pt x="470404" y="839693"/>
                </a:lnTo>
                <a:lnTo>
                  <a:pt x="468497" y="832393"/>
                </a:lnTo>
                <a:lnTo>
                  <a:pt x="466273" y="825093"/>
                </a:lnTo>
                <a:lnTo>
                  <a:pt x="465002" y="817476"/>
                </a:lnTo>
                <a:lnTo>
                  <a:pt x="463413" y="809541"/>
                </a:lnTo>
                <a:lnTo>
                  <a:pt x="462142" y="801923"/>
                </a:lnTo>
                <a:lnTo>
                  <a:pt x="461189" y="793989"/>
                </a:lnTo>
                <a:lnTo>
                  <a:pt x="460871" y="786054"/>
                </a:lnTo>
                <a:lnTo>
                  <a:pt x="460235" y="777802"/>
                </a:lnTo>
                <a:lnTo>
                  <a:pt x="460235" y="769550"/>
                </a:lnTo>
                <a:lnTo>
                  <a:pt x="460553" y="759076"/>
                </a:lnTo>
                <a:lnTo>
                  <a:pt x="460871" y="748919"/>
                </a:lnTo>
                <a:lnTo>
                  <a:pt x="461824" y="738445"/>
                </a:lnTo>
                <a:lnTo>
                  <a:pt x="463413" y="728606"/>
                </a:lnTo>
                <a:lnTo>
                  <a:pt x="465637" y="718450"/>
                </a:lnTo>
                <a:lnTo>
                  <a:pt x="467862" y="708611"/>
                </a:lnTo>
                <a:lnTo>
                  <a:pt x="470404" y="699406"/>
                </a:lnTo>
                <a:lnTo>
                  <a:pt x="473264" y="690202"/>
                </a:lnTo>
                <a:lnTo>
                  <a:pt x="477077" y="680998"/>
                </a:lnTo>
                <a:lnTo>
                  <a:pt x="480890" y="672111"/>
                </a:lnTo>
                <a:lnTo>
                  <a:pt x="484703" y="663541"/>
                </a:lnTo>
                <a:lnTo>
                  <a:pt x="489152" y="655289"/>
                </a:lnTo>
                <a:lnTo>
                  <a:pt x="493918" y="647354"/>
                </a:lnTo>
                <a:lnTo>
                  <a:pt x="498685" y="639737"/>
                </a:lnTo>
                <a:lnTo>
                  <a:pt x="504404" y="632437"/>
                </a:lnTo>
                <a:lnTo>
                  <a:pt x="509806" y="624820"/>
                </a:lnTo>
                <a:lnTo>
                  <a:pt x="515844" y="618154"/>
                </a:lnTo>
                <a:lnTo>
                  <a:pt x="522199" y="611489"/>
                </a:lnTo>
                <a:lnTo>
                  <a:pt x="528236" y="605776"/>
                </a:lnTo>
                <a:lnTo>
                  <a:pt x="534909" y="600063"/>
                </a:lnTo>
                <a:lnTo>
                  <a:pt x="541900" y="594667"/>
                </a:lnTo>
                <a:lnTo>
                  <a:pt x="548891" y="589907"/>
                </a:lnTo>
                <a:lnTo>
                  <a:pt x="556517" y="585463"/>
                </a:lnTo>
                <a:lnTo>
                  <a:pt x="564144" y="581020"/>
                </a:lnTo>
                <a:lnTo>
                  <a:pt x="571770" y="577211"/>
                </a:lnTo>
                <a:lnTo>
                  <a:pt x="579714" y="574354"/>
                </a:lnTo>
                <a:lnTo>
                  <a:pt x="587658" y="571498"/>
                </a:lnTo>
                <a:lnTo>
                  <a:pt x="595920" y="569276"/>
                </a:lnTo>
                <a:lnTo>
                  <a:pt x="604499" y="567372"/>
                </a:lnTo>
                <a:lnTo>
                  <a:pt x="612761" y="566420"/>
                </a:lnTo>
                <a:lnTo>
                  <a:pt x="621659" y="565468"/>
                </a:lnTo>
                <a:lnTo>
                  <a:pt x="630238" y="565150"/>
                </a:lnTo>
                <a:close/>
                <a:moveTo>
                  <a:pt x="181836" y="158167"/>
                </a:moveTo>
                <a:lnTo>
                  <a:pt x="178980" y="158484"/>
                </a:lnTo>
                <a:lnTo>
                  <a:pt x="176441" y="159119"/>
                </a:lnTo>
                <a:lnTo>
                  <a:pt x="173902" y="160390"/>
                </a:lnTo>
                <a:lnTo>
                  <a:pt x="171681" y="161343"/>
                </a:lnTo>
                <a:lnTo>
                  <a:pt x="169459" y="162613"/>
                </a:lnTo>
                <a:lnTo>
                  <a:pt x="167238" y="163884"/>
                </a:lnTo>
                <a:lnTo>
                  <a:pt x="165651" y="165789"/>
                </a:lnTo>
                <a:lnTo>
                  <a:pt x="164065" y="167695"/>
                </a:lnTo>
                <a:lnTo>
                  <a:pt x="162478" y="169918"/>
                </a:lnTo>
                <a:lnTo>
                  <a:pt x="161209" y="171824"/>
                </a:lnTo>
                <a:lnTo>
                  <a:pt x="159939" y="174364"/>
                </a:lnTo>
                <a:lnTo>
                  <a:pt x="159305" y="176588"/>
                </a:lnTo>
                <a:lnTo>
                  <a:pt x="158352" y="179128"/>
                </a:lnTo>
                <a:lnTo>
                  <a:pt x="158035" y="181669"/>
                </a:lnTo>
                <a:lnTo>
                  <a:pt x="157718" y="184210"/>
                </a:lnTo>
                <a:lnTo>
                  <a:pt x="157718" y="1440334"/>
                </a:lnTo>
                <a:lnTo>
                  <a:pt x="158352" y="1447639"/>
                </a:lnTo>
                <a:lnTo>
                  <a:pt x="159622" y="1454944"/>
                </a:lnTo>
                <a:lnTo>
                  <a:pt x="161526" y="1463202"/>
                </a:lnTo>
                <a:lnTo>
                  <a:pt x="164065" y="1471142"/>
                </a:lnTo>
                <a:lnTo>
                  <a:pt x="167238" y="1479717"/>
                </a:lnTo>
                <a:lnTo>
                  <a:pt x="171363" y="1488610"/>
                </a:lnTo>
                <a:lnTo>
                  <a:pt x="175806" y="1497185"/>
                </a:lnTo>
                <a:lnTo>
                  <a:pt x="181201" y="1506078"/>
                </a:lnTo>
                <a:lnTo>
                  <a:pt x="187230" y="1514336"/>
                </a:lnTo>
                <a:lnTo>
                  <a:pt x="193577" y="1522594"/>
                </a:lnTo>
                <a:lnTo>
                  <a:pt x="200876" y="1530534"/>
                </a:lnTo>
                <a:lnTo>
                  <a:pt x="208492" y="1538156"/>
                </a:lnTo>
                <a:lnTo>
                  <a:pt x="216743" y="1545143"/>
                </a:lnTo>
                <a:lnTo>
                  <a:pt x="225629" y="1551178"/>
                </a:lnTo>
                <a:lnTo>
                  <a:pt x="230389" y="1554354"/>
                </a:lnTo>
                <a:lnTo>
                  <a:pt x="235149" y="1557212"/>
                </a:lnTo>
                <a:lnTo>
                  <a:pt x="239909" y="1559753"/>
                </a:lnTo>
                <a:lnTo>
                  <a:pt x="244669" y="1561976"/>
                </a:lnTo>
                <a:lnTo>
                  <a:pt x="1018979" y="1561976"/>
                </a:lnTo>
                <a:lnTo>
                  <a:pt x="1018979" y="1559436"/>
                </a:lnTo>
                <a:lnTo>
                  <a:pt x="1028182" y="1554354"/>
                </a:lnTo>
                <a:lnTo>
                  <a:pt x="1037068" y="1548637"/>
                </a:lnTo>
                <a:lnTo>
                  <a:pt x="1045636" y="1542603"/>
                </a:lnTo>
                <a:lnTo>
                  <a:pt x="1053252" y="1535298"/>
                </a:lnTo>
                <a:lnTo>
                  <a:pt x="1060551" y="1527993"/>
                </a:lnTo>
                <a:lnTo>
                  <a:pt x="1067532" y="1520370"/>
                </a:lnTo>
                <a:lnTo>
                  <a:pt x="1073879" y="1512113"/>
                </a:lnTo>
                <a:lnTo>
                  <a:pt x="1079908" y="1504173"/>
                </a:lnTo>
                <a:lnTo>
                  <a:pt x="1084986" y="1495597"/>
                </a:lnTo>
                <a:lnTo>
                  <a:pt x="1089429" y="1487022"/>
                </a:lnTo>
                <a:lnTo>
                  <a:pt x="1093554" y="1479082"/>
                </a:lnTo>
                <a:lnTo>
                  <a:pt x="1096728" y="1470507"/>
                </a:lnTo>
                <a:lnTo>
                  <a:pt x="1099266" y="1462884"/>
                </a:lnTo>
                <a:lnTo>
                  <a:pt x="1101170" y="1454626"/>
                </a:lnTo>
                <a:lnTo>
                  <a:pt x="1102122" y="1447321"/>
                </a:lnTo>
                <a:lnTo>
                  <a:pt x="1102757" y="1440334"/>
                </a:lnTo>
                <a:lnTo>
                  <a:pt x="1102757" y="184210"/>
                </a:lnTo>
                <a:lnTo>
                  <a:pt x="1102122" y="181669"/>
                </a:lnTo>
                <a:lnTo>
                  <a:pt x="1101805" y="179128"/>
                </a:lnTo>
                <a:lnTo>
                  <a:pt x="1101170" y="176588"/>
                </a:lnTo>
                <a:lnTo>
                  <a:pt x="1100536" y="174364"/>
                </a:lnTo>
                <a:lnTo>
                  <a:pt x="1099266" y="171824"/>
                </a:lnTo>
                <a:lnTo>
                  <a:pt x="1097997" y="169918"/>
                </a:lnTo>
                <a:lnTo>
                  <a:pt x="1096410" y="167695"/>
                </a:lnTo>
                <a:lnTo>
                  <a:pt x="1094824" y="165789"/>
                </a:lnTo>
                <a:lnTo>
                  <a:pt x="1092919" y="163884"/>
                </a:lnTo>
                <a:lnTo>
                  <a:pt x="1090698" y="162613"/>
                </a:lnTo>
                <a:lnTo>
                  <a:pt x="1088794" y="161343"/>
                </a:lnTo>
                <a:lnTo>
                  <a:pt x="1086573" y="160390"/>
                </a:lnTo>
                <a:lnTo>
                  <a:pt x="1083716" y="159119"/>
                </a:lnTo>
                <a:lnTo>
                  <a:pt x="1081178" y="158484"/>
                </a:lnTo>
                <a:lnTo>
                  <a:pt x="1078639" y="158167"/>
                </a:lnTo>
                <a:lnTo>
                  <a:pt x="1076100" y="158167"/>
                </a:lnTo>
                <a:lnTo>
                  <a:pt x="184374" y="158167"/>
                </a:lnTo>
                <a:lnTo>
                  <a:pt x="181836" y="158167"/>
                </a:lnTo>
                <a:close/>
                <a:moveTo>
                  <a:pt x="1414463" y="157162"/>
                </a:moveTo>
                <a:lnTo>
                  <a:pt x="2153497" y="157162"/>
                </a:lnTo>
                <a:lnTo>
                  <a:pt x="2161123" y="157162"/>
                </a:lnTo>
                <a:lnTo>
                  <a:pt x="2169066" y="158114"/>
                </a:lnTo>
                <a:lnTo>
                  <a:pt x="2176374" y="158749"/>
                </a:lnTo>
                <a:lnTo>
                  <a:pt x="2183364" y="160337"/>
                </a:lnTo>
                <a:lnTo>
                  <a:pt x="2190671" y="161924"/>
                </a:lnTo>
                <a:lnTo>
                  <a:pt x="2197661" y="163829"/>
                </a:lnTo>
                <a:lnTo>
                  <a:pt x="2204651" y="166052"/>
                </a:lnTo>
                <a:lnTo>
                  <a:pt x="2211324" y="168909"/>
                </a:lnTo>
                <a:lnTo>
                  <a:pt x="2217996" y="172084"/>
                </a:lnTo>
                <a:lnTo>
                  <a:pt x="2224350" y="174942"/>
                </a:lnTo>
                <a:lnTo>
                  <a:pt x="2230387" y="178752"/>
                </a:lnTo>
                <a:lnTo>
                  <a:pt x="2236424" y="182562"/>
                </a:lnTo>
                <a:lnTo>
                  <a:pt x="2242461" y="186689"/>
                </a:lnTo>
                <a:lnTo>
                  <a:pt x="2247862" y="191134"/>
                </a:lnTo>
                <a:lnTo>
                  <a:pt x="2253264" y="195579"/>
                </a:lnTo>
                <a:lnTo>
                  <a:pt x="2258665" y="200659"/>
                </a:lnTo>
                <a:lnTo>
                  <a:pt x="2263431" y="206057"/>
                </a:lnTo>
                <a:lnTo>
                  <a:pt x="2268197" y="211137"/>
                </a:lnTo>
                <a:lnTo>
                  <a:pt x="2272645" y="216852"/>
                </a:lnTo>
                <a:lnTo>
                  <a:pt x="2276776" y="222567"/>
                </a:lnTo>
                <a:lnTo>
                  <a:pt x="2280270" y="228917"/>
                </a:lnTo>
                <a:lnTo>
                  <a:pt x="2284083" y="234949"/>
                </a:lnTo>
                <a:lnTo>
                  <a:pt x="2287261" y="241299"/>
                </a:lnTo>
                <a:lnTo>
                  <a:pt x="2290438" y="247967"/>
                </a:lnTo>
                <a:lnTo>
                  <a:pt x="2292980" y="254634"/>
                </a:lnTo>
                <a:lnTo>
                  <a:pt x="2295204" y="261619"/>
                </a:lnTo>
                <a:lnTo>
                  <a:pt x="2297428" y="268604"/>
                </a:lnTo>
                <a:lnTo>
                  <a:pt x="2298699" y="275589"/>
                </a:lnTo>
                <a:lnTo>
                  <a:pt x="2300287" y="282892"/>
                </a:lnTo>
                <a:lnTo>
                  <a:pt x="2300923" y="290512"/>
                </a:lnTo>
                <a:lnTo>
                  <a:pt x="2301876" y="297814"/>
                </a:lnTo>
                <a:lnTo>
                  <a:pt x="2301876" y="305434"/>
                </a:lnTo>
                <a:lnTo>
                  <a:pt x="2301876" y="1484630"/>
                </a:lnTo>
                <a:lnTo>
                  <a:pt x="2301876" y="1497013"/>
                </a:lnTo>
                <a:lnTo>
                  <a:pt x="2300923" y="1509078"/>
                </a:lnTo>
                <a:lnTo>
                  <a:pt x="2299652" y="1521143"/>
                </a:lnTo>
                <a:lnTo>
                  <a:pt x="2298063" y="1533208"/>
                </a:lnTo>
                <a:lnTo>
                  <a:pt x="2295839" y="1544638"/>
                </a:lnTo>
                <a:lnTo>
                  <a:pt x="2292980" y="1555433"/>
                </a:lnTo>
                <a:lnTo>
                  <a:pt x="2289802" y="1566545"/>
                </a:lnTo>
                <a:lnTo>
                  <a:pt x="2285990" y="1577340"/>
                </a:lnTo>
                <a:lnTo>
                  <a:pt x="2281859" y="1587500"/>
                </a:lnTo>
                <a:lnTo>
                  <a:pt x="2277093" y="1597660"/>
                </a:lnTo>
                <a:lnTo>
                  <a:pt x="2271374" y="1607503"/>
                </a:lnTo>
                <a:lnTo>
                  <a:pt x="2265655" y="1616710"/>
                </a:lnTo>
                <a:lnTo>
                  <a:pt x="2259300" y="1625918"/>
                </a:lnTo>
                <a:lnTo>
                  <a:pt x="2252310" y="1634808"/>
                </a:lnTo>
                <a:lnTo>
                  <a:pt x="2244685" y="1643063"/>
                </a:lnTo>
                <a:lnTo>
                  <a:pt x="2236424" y="1651000"/>
                </a:lnTo>
                <a:lnTo>
                  <a:pt x="2227846" y="1658938"/>
                </a:lnTo>
                <a:lnTo>
                  <a:pt x="2218631" y="1665923"/>
                </a:lnTo>
                <a:lnTo>
                  <a:pt x="2208782" y="1672908"/>
                </a:lnTo>
                <a:lnTo>
                  <a:pt x="2198297" y="1678940"/>
                </a:lnTo>
                <a:lnTo>
                  <a:pt x="2187494" y="1684973"/>
                </a:lnTo>
                <a:lnTo>
                  <a:pt x="2176056" y="1690370"/>
                </a:lnTo>
                <a:lnTo>
                  <a:pt x="2163664" y="1695450"/>
                </a:lnTo>
                <a:lnTo>
                  <a:pt x="2150955" y="1700213"/>
                </a:lnTo>
                <a:lnTo>
                  <a:pt x="2137611" y="1704023"/>
                </a:lnTo>
                <a:lnTo>
                  <a:pt x="2123631" y="1707515"/>
                </a:lnTo>
                <a:lnTo>
                  <a:pt x="2108698" y="1710373"/>
                </a:lnTo>
                <a:lnTo>
                  <a:pt x="2093764" y="1712913"/>
                </a:lnTo>
                <a:lnTo>
                  <a:pt x="2077878" y="1715135"/>
                </a:lnTo>
                <a:lnTo>
                  <a:pt x="2061038" y="1716405"/>
                </a:lnTo>
                <a:lnTo>
                  <a:pt x="2044199" y="1717358"/>
                </a:lnTo>
                <a:lnTo>
                  <a:pt x="2026406" y="1717675"/>
                </a:lnTo>
                <a:lnTo>
                  <a:pt x="1563159" y="1717675"/>
                </a:lnTo>
                <a:lnTo>
                  <a:pt x="1551721" y="1717358"/>
                </a:lnTo>
                <a:lnTo>
                  <a:pt x="1540601" y="1716723"/>
                </a:lnTo>
                <a:lnTo>
                  <a:pt x="1529163" y="1715453"/>
                </a:lnTo>
                <a:lnTo>
                  <a:pt x="1518042" y="1714500"/>
                </a:lnTo>
                <a:lnTo>
                  <a:pt x="1506922" y="1712913"/>
                </a:lnTo>
                <a:lnTo>
                  <a:pt x="1495801" y="1710690"/>
                </a:lnTo>
                <a:lnTo>
                  <a:pt x="1485634" y="1709103"/>
                </a:lnTo>
                <a:lnTo>
                  <a:pt x="1475149" y="1706880"/>
                </a:lnTo>
                <a:lnTo>
                  <a:pt x="1456085" y="1701800"/>
                </a:lnTo>
                <a:lnTo>
                  <a:pt x="1439246" y="1697038"/>
                </a:lnTo>
                <a:lnTo>
                  <a:pt x="1424948" y="1692593"/>
                </a:lnTo>
                <a:lnTo>
                  <a:pt x="1414463" y="1688783"/>
                </a:lnTo>
                <a:lnTo>
                  <a:pt x="1414463" y="1342708"/>
                </a:lnTo>
                <a:lnTo>
                  <a:pt x="1416687" y="1347470"/>
                </a:lnTo>
                <a:lnTo>
                  <a:pt x="1419229" y="1352233"/>
                </a:lnTo>
                <a:lnTo>
                  <a:pt x="1422088" y="1357630"/>
                </a:lnTo>
                <a:lnTo>
                  <a:pt x="1425583" y="1362393"/>
                </a:lnTo>
                <a:lnTo>
                  <a:pt x="1429078" y="1367473"/>
                </a:lnTo>
                <a:lnTo>
                  <a:pt x="1433209" y="1372235"/>
                </a:lnTo>
                <a:lnTo>
                  <a:pt x="1437657" y="1376998"/>
                </a:lnTo>
                <a:lnTo>
                  <a:pt x="1442105" y="1381760"/>
                </a:lnTo>
                <a:lnTo>
                  <a:pt x="1446871" y="1386523"/>
                </a:lnTo>
                <a:lnTo>
                  <a:pt x="1451637" y="1390968"/>
                </a:lnTo>
                <a:lnTo>
                  <a:pt x="1456721" y="1395413"/>
                </a:lnTo>
                <a:lnTo>
                  <a:pt x="1462440" y="1399540"/>
                </a:lnTo>
                <a:lnTo>
                  <a:pt x="1467523" y="1403350"/>
                </a:lnTo>
                <a:lnTo>
                  <a:pt x="1472925" y="1406525"/>
                </a:lnTo>
                <a:lnTo>
                  <a:pt x="1478644" y="1410018"/>
                </a:lnTo>
                <a:lnTo>
                  <a:pt x="1484045" y="1412558"/>
                </a:lnTo>
                <a:lnTo>
                  <a:pt x="1484045" y="1413510"/>
                </a:lnTo>
                <a:lnTo>
                  <a:pt x="2108062" y="1413510"/>
                </a:lnTo>
                <a:lnTo>
                  <a:pt x="2108062" y="1410335"/>
                </a:lnTo>
                <a:lnTo>
                  <a:pt x="2115370" y="1406208"/>
                </a:lnTo>
                <a:lnTo>
                  <a:pt x="2122360" y="1401763"/>
                </a:lnTo>
                <a:lnTo>
                  <a:pt x="2129032" y="1396683"/>
                </a:lnTo>
                <a:lnTo>
                  <a:pt x="2135387" y="1390968"/>
                </a:lnTo>
                <a:lnTo>
                  <a:pt x="2141106" y="1385253"/>
                </a:lnTo>
                <a:lnTo>
                  <a:pt x="2146825" y="1378903"/>
                </a:lnTo>
                <a:lnTo>
                  <a:pt x="2151909" y="1372235"/>
                </a:lnTo>
                <a:lnTo>
                  <a:pt x="2156357" y="1365568"/>
                </a:lnTo>
                <a:lnTo>
                  <a:pt x="2160805" y="1358900"/>
                </a:lnTo>
                <a:lnTo>
                  <a:pt x="2163982" y="1352233"/>
                </a:lnTo>
                <a:lnTo>
                  <a:pt x="2167477" y="1345883"/>
                </a:lnTo>
                <a:lnTo>
                  <a:pt x="2170019" y="1339215"/>
                </a:lnTo>
                <a:lnTo>
                  <a:pt x="2172243" y="1332865"/>
                </a:lnTo>
                <a:lnTo>
                  <a:pt x="2173832" y="1326515"/>
                </a:lnTo>
                <a:lnTo>
                  <a:pt x="2174467" y="1320800"/>
                </a:lnTo>
                <a:lnTo>
                  <a:pt x="2174785" y="1315085"/>
                </a:lnTo>
                <a:lnTo>
                  <a:pt x="2174785" y="305434"/>
                </a:lnTo>
                <a:lnTo>
                  <a:pt x="2174467" y="301307"/>
                </a:lnTo>
                <a:lnTo>
                  <a:pt x="2172879" y="297497"/>
                </a:lnTo>
                <a:lnTo>
                  <a:pt x="2171290" y="293687"/>
                </a:lnTo>
                <a:lnTo>
                  <a:pt x="2168430" y="290829"/>
                </a:lnTo>
                <a:lnTo>
                  <a:pt x="2165571" y="288289"/>
                </a:lnTo>
                <a:lnTo>
                  <a:pt x="2162076" y="286067"/>
                </a:lnTo>
                <a:lnTo>
                  <a:pt x="2157945" y="284797"/>
                </a:lnTo>
                <a:lnTo>
                  <a:pt x="2153497" y="284479"/>
                </a:lnTo>
                <a:lnTo>
                  <a:pt x="1414463" y="284479"/>
                </a:lnTo>
                <a:lnTo>
                  <a:pt x="1414463" y="157162"/>
                </a:lnTo>
                <a:close/>
                <a:moveTo>
                  <a:pt x="184374" y="0"/>
                </a:moveTo>
                <a:lnTo>
                  <a:pt x="1076100" y="0"/>
                </a:lnTo>
                <a:lnTo>
                  <a:pt x="1085621" y="317"/>
                </a:lnTo>
                <a:lnTo>
                  <a:pt x="1094824" y="953"/>
                </a:lnTo>
                <a:lnTo>
                  <a:pt x="1104026" y="1905"/>
                </a:lnTo>
                <a:lnTo>
                  <a:pt x="1113229" y="3494"/>
                </a:lnTo>
                <a:lnTo>
                  <a:pt x="1122115" y="5717"/>
                </a:lnTo>
                <a:lnTo>
                  <a:pt x="1131000" y="8258"/>
                </a:lnTo>
                <a:lnTo>
                  <a:pt x="1139568" y="11434"/>
                </a:lnTo>
                <a:lnTo>
                  <a:pt x="1147502" y="14610"/>
                </a:lnTo>
                <a:lnTo>
                  <a:pt x="1156070" y="18421"/>
                </a:lnTo>
                <a:lnTo>
                  <a:pt x="1163686" y="22232"/>
                </a:lnTo>
                <a:lnTo>
                  <a:pt x="1171620" y="26679"/>
                </a:lnTo>
                <a:lnTo>
                  <a:pt x="1178919" y="31443"/>
                </a:lnTo>
                <a:lnTo>
                  <a:pt x="1186217" y="36842"/>
                </a:lnTo>
                <a:lnTo>
                  <a:pt x="1193199" y="42241"/>
                </a:lnTo>
                <a:lnTo>
                  <a:pt x="1199863" y="47640"/>
                </a:lnTo>
                <a:lnTo>
                  <a:pt x="1206210" y="53993"/>
                </a:lnTo>
                <a:lnTo>
                  <a:pt x="1212557" y="60345"/>
                </a:lnTo>
                <a:lnTo>
                  <a:pt x="1218269" y="67014"/>
                </a:lnTo>
                <a:lnTo>
                  <a:pt x="1223981" y="74002"/>
                </a:lnTo>
                <a:lnTo>
                  <a:pt x="1229058" y="81306"/>
                </a:lnTo>
                <a:lnTo>
                  <a:pt x="1233818" y="88611"/>
                </a:lnTo>
                <a:lnTo>
                  <a:pt x="1238261" y="96551"/>
                </a:lnTo>
                <a:lnTo>
                  <a:pt x="1242387" y="104492"/>
                </a:lnTo>
                <a:lnTo>
                  <a:pt x="1245877" y="112749"/>
                </a:lnTo>
                <a:lnTo>
                  <a:pt x="1249368" y="121325"/>
                </a:lnTo>
                <a:lnTo>
                  <a:pt x="1252224" y="129582"/>
                </a:lnTo>
                <a:lnTo>
                  <a:pt x="1254446" y="138475"/>
                </a:lnTo>
                <a:lnTo>
                  <a:pt x="1256667" y="147368"/>
                </a:lnTo>
                <a:lnTo>
                  <a:pt x="1258254" y="156261"/>
                </a:lnTo>
                <a:lnTo>
                  <a:pt x="1259523" y="165472"/>
                </a:lnTo>
                <a:lnTo>
                  <a:pt x="1259840" y="175000"/>
                </a:lnTo>
                <a:lnTo>
                  <a:pt x="1260475" y="184210"/>
                </a:lnTo>
                <a:lnTo>
                  <a:pt x="1260475" y="1651541"/>
                </a:lnTo>
                <a:lnTo>
                  <a:pt x="1259840" y="1667103"/>
                </a:lnTo>
                <a:lnTo>
                  <a:pt x="1259206" y="1682348"/>
                </a:lnTo>
                <a:lnTo>
                  <a:pt x="1257936" y="1696958"/>
                </a:lnTo>
                <a:lnTo>
                  <a:pt x="1255715" y="1711886"/>
                </a:lnTo>
                <a:lnTo>
                  <a:pt x="1252542" y="1725860"/>
                </a:lnTo>
                <a:lnTo>
                  <a:pt x="1249368" y="1739835"/>
                </a:lnTo>
                <a:lnTo>
                  <a:pt x="1245243" y="1753492"/>
                </a:lnTo>
                <a:lnTo>
                  <a:pt x="1240483" y="1766831"/>
                </a:lnTo>
                <a:lnTo>
                  <a:pt x="1235405" y="1779535"/>
                </a:lnTo>
                <a:lnTo>
                  <a:pt x="1229376" y="1792239"/>
                </a:lnTo>
                <a:lnTo>
                  <a:pt x="1222712" y="1804308"/>
                </a:lnTo>
                <a:lnTo>
                  <a:pt x="1215413" y="1816060"/>
                </a:lnTo>
                <a:lnTo>
                  <a:pt x="1207162" y="1827493"/>
                </a:lnTo>
                <a:lnTo>
                  <a:pt x="1198594" y="1838292"/>
                </a:lnTo>
                <a:lnTo>
                  <a:pt x="1189391" y="1848773"/>
                </a:lnTo>
                <a:lnTo>
                  <a:pt x="1179236" y="1858619"/>
                </a:lnTo>
                <a:lnTo>
                  <a:pt x="1168129" y="1868147"/>
                </a:lnTo>
                <a:lnTo>
                  <a:pt x="1156705" y="1877040"/>
                </a:lnTo>
                <a:lnTo>
                  <a:pt x="1144646" y="1885615"/>
                </a:lnTo>
                <a:lnTo>
                  <a:pt x="1131635" y="1893555"/>
                </a:lnTo>
                <a:lnTo>
                  <a:pt x="1117989" y="1900860"/>
                </a:lnTo>
                <a:lnTo>
                  <a:pt x="1103709" y="1907530"/>
                </a:lnTo>
                <a:lnTo>
                  <a:pt x="1088794" y="1913882"/>
                </a:lnTo>
                <a:lnTo>
                  <a:pt x="1072927" y="1919599"/>
                </a:lnTo>
                <a:lnTo>
                  <a:pt x="1056108" y="1924680"/>
                </a:lnTo>
                <a:lnTo>
                  <a:pt x="1038654" y="1929127"/>
                </a:lnTo>
                <a:lnTo>
                  <a:pt x="1020566" y="1932620"/>
                </a:lnTo>
                <a:lnTo>
                  <a:pt x="1001526" y="1936114"/>
                </a:lnTo>
                <a:lnTo>
                  <a:pt x="981851" y="1938337"/>
                </a:lnTo>
                <a:lnTo>
                  <a:pt x="961541" y="1940243"/>
                </a:lnTo>
                <a:lnTo>
                  <a:pt x="940279" y="1941196"/>
                </a:lnTo>
                <a:lnTo>
                  <a:pt x="918065" y="1941513"/>
                </a:lnTo>
                <a:lnTo>
                  <a:pt x="342410" y="1941513"/>
                </a:lnTo>
                <a:lnTo>
                  <a:pt x="321148" y="1941196"/>
                </a:lnTo>
                <a:lnTo>
                  <a:pt x="300839" y="1940243"/>
                </a:lnTo>
                <a:lnTo>
                  <a:pt x="280846" y="1938337"/>
                </a:lnTo>
                <a:lnTo>
                  <a:pt x="261806" y="1936114"/>
                </a:lnTo>
                <a:lnTo>
                  <a:pt x="242765" y="1932938"/>
                </a:lnTo>
                <a:lnTo>
                  <a:pt x="225311" y="1929444"/>
                </a:lnTo>
                <a:lnTo>
                  <a:pt x="208175" y="1924998"/>
                </a:lnTo>
                <a:lnTo>
                  <a:pt x="191673" y="1920234"/>
                </a:lnTo>
                <a:lnTo>
                  <a:pt x="175806" y="1914517"/>
                </a:lnTo>
                <a:lnTo>
                  <a:pt x="160574" y="1908800"/>
                </a:lnTo>
                <a:lnTo>
                  <a:pt x="146294" y="1902130"/>
                </a:lnTo>
                <a:lnTo>
                  <a:pt x="132648" y="1894825"/>
                </a:lnTo>
                <a:lnTo>
                  <a:pt x="119954" y="1886885"/>
                </a:lnTo>
                <a:lnTo>
                  <a:pt x="107261" y="1878628"/>
                </a:lnTo>
                <a:lnTo>
                  <a:pt x="95836" y="1869735"/>
                </a:lnTo>
                <a:lnTo>
                  <a:pt x="84730" y="1860524"/>
                </a:lnTo>
                <a:lnTo>
                  <a:pt x="74575" y="1850361"/>
                </a:lnTo>
                <a:lnTo>
                  <a:pt x="64737" y="1840198"/>
                </a:lnTo>
                <a:lnTo>
                  <a:pt x="55534" y="1829399"/>
                </a:lnTo>
                <a:lnTo>
                  <a:pt x="47601" y="1817965"/>
                </a:lnTo>
                <a:lnTo>
                  <a:pt x="39985" y="1806532"/>
                </a:lnTo>
                <a:lnTo>
                  <a:pt x="32686" y="1794463"/>
                </a:lnTo>
                <a:lnTo>
                  <a:pt x="26656" y="1781758"/>
                </a:lnTo>
                <a:lnTo>
                  <a:pt x="20944" y="1768419"/>
                </a:lnTo>
                <a:lnTo>
                  <a:pt x="16184" y="1755397"/>
                </a:lnTo>
                <a:lnTo>
                  <a:pt x="11741" y="1741740"/>
                </a:lnTo>
                <a:lnTo>
                  <a:pt x="8251" y="1727131"/>
                </a:lnTo>
                <a:lnTo>
                  <a:pt x="5077" y="1712838"/>
                </a:lnTo>
                <a:lnTo>
                  <a:pt x="2856" y="1698229"/>
                </a:lnTo>
                <a:lnTo>
                  <a:pt x="1269" y="1682984"/>
                </a:lnTo>
                <a:lnTo>
                  <a:pt x="317" y="1667421"/>
                </a:lnTo>
                <a:lnTo>
                  <a:pt x="0" y="1651541"/>
                </a:lnTo>
                <a:lnTo>
                  <a:pt x="0" y="184210"/>
                </a:lnTo>
                <a:lnTo>
                  <a:pt x="0" y="175000"/>
                </a:lnTo>
                <a:lnTo>
                  <a:pt x="634" y="165472"/>
                </a:lnTo>
                <a:lnTo>
                  <a:pt x="1904" y="156261"/>
                </a:lnTo>
                <a:lnTo>
                  <a:pt x="3808" y="147368"/>
                </a:lnTo>
                <a:lnTo>
                  <a:pt x="6029" y="138475"/>
                </a:lnTo>
                <a:lnTo>
                  <a:pt x="8251" y="129582"/>
                </a:lnTo>
                <a:lnTo>
                  <a:pt x="11107" y="121325"/>
                </a:lnTo>
                <a:lnTo>
                  <a:pt x="14280" y="112749"/>
                </a:lnTo>
                <a:lnTo>
                  <a:pt x="18088" y="104492"/>
                </a:lnTo>
                <a:lnTo>
                  <a:pt x="22214" y="96551"/>
                </a:lnTo>
                <a:lnTo>
                  <a:pt x="26656" y="88611"/>
                </a:lnTo>
                <a:lnTo>
                  <a:pt x="31416" y="81306"/>
                </a:lnTo>
                <a:lnTo>
                  <a:pt x="36494" y="74002"/>
                </a:lnTo>
                <a:lnTo>
                  <a:pt x="41889" y="67014"/>
                </a:lnTo>
                <a:lnTo>
                  <a:pt x="47918" y="60345"/>
                </a:lnTo>
                <a:lnTo>
                  <a:pt x="53948" y="53993"/>
                </a:lnTo>
                <a:lnTo>
                  <a:pt x="60612" y="47640"/>
                </a:lnTo>
                <a:lnTo>
                  <a:pt x="66959" y="42241"/>
                </a:lnTo>
                <a:lnTo>
                  <a:pt x="74257" y="36842"/>
                </a:lnTo>
                <a:lnTo>
                  <a:pt x="81556" y="31443"/>
                </a:lnTo>
                <a:lnTo>
                  <a:pt x="88855" y="26679"/>
                </a:lnTo>
                <a:lnTo>
                  <a:pt x="96471" y="22232"/>
                </a:lnTo>
                <a:lnTo>
                  <a:pt x="104405" y="18421"/>
                </a:lnTo>
                <a:lnTo>
                  <a:pt x="112338" y="14610"/>
                </a:lnTo>
                <a:lnTo>
                  <a:pt x="120906" y="11434"/>
                </a:lnTo>
                <a:lnTo>
                  <a:pt x="129475" y="8258"/>
                </a:lnTo>
                <a:lnTo>
                  <a:pt x="138360" y="5717"/>
                </a:lnTo>
                <a:lnTo>
                  <a:pt x="146928" y="3494"/>
                </a:lnTo>
                <a:lnTo>
                  <a:pt x="156131" y="1905"/>
                </a:lnTo>
                <a:lnTo>
                  <a:pt x="165651" y="953"/>
                </a:lnTo>
                <a:lnTo>
                  <a:pt x="174854" y="317"/>
                </a:lnTo>
                <a:lnTo>
                  <a:pt x="184374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100" name="矩形 99"/>
          <p:cNvSpPr/>
          <p:nvPr/>
        </p:nvSpPr>
        <p:spPr>
          <a:xfrm>
            <a:off x="5746764" y="1794097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添加标题</a:t>
            </a:r>
          </a:p>
        </p:txBody>
      </p:sp>
      <p:sp>
        <p:nvSpPr>
          <p:cNvPr id="101" name="矩形 47"/>
          <p:cNvSpPr>
            <a:spLocks noChangeArrowheads="1"/>
          </p:cNvSpPr>
          <p:nvPr/>
        </p:nvSpPr>
        <p:spPr bwMode="auto">
          <a:xfrm>
            <a:off x="5746039" y="2134670"/>
            <a:ext cx="3568530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sp>
        <p:nvSpPr>
          <p:cNvPr id="102" name="矩形 101"/>
          <p:cNvSpPr/>
          <p:nvPr/>
        </p:nvSpPr>
        <p:spPr>
          <a:xfrm>
            <a:off x="6278247" y="3164686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添加标题</a:t>
            </a:r>
          </a:p>
        </p:txBody>
      </p:sp>
      <p:sp>
        <p:nvSpPr>
          <p:cNvPr id="103" name="矩形 47"/>
          <p:cNvSpPr>
            <a:spLocks noChangeArrowheads="1"/>
          </p:cNvSpPr>
          <p:nvPr/>
        </p:nvSpPr>
        <p:spPr bwMode="auto">
          <a:xfrm>
            <a:off x="6277523" y="3505259"/>
            <a:ext cx="3568530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sp>
        <p:nvSpPr>
          <p:cNvPr id="104" name="矩形 103"/>
          <p:cNvSpPr/>
          <p:nvPr/>
        </p:nvSpPr>
        <p:spPr>
          <a:xfrm>
            <a:off x="5746764" y="4455431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添加标题</a:t>
            </a:r>
          </a:p>
        </p:txBody>
      </p:sp>
      <p:sp>
        <p:nvSpPr>
          <p:cNvPr id="105" name="矩形 47"/>
          <p:cNvSpPr>
            <a:spLocks noChangeArrowheads="1"/>
          </p:cNvSpPr>
          <p:nvPr/>
        </p:nvSpPr>
        <p:spPr bwMode="auto">
          <a:xfrm>
            <a:off x="5746039" y="4796004"/>
            <a:ext cx="3568530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grpSp>
        <p:nvGrpSpPr>
          <p:cNvPr id="106" name="组合 105"/>
          <p:cNvGrpSpPr/>
          <p:nvPr/>
        </p:nvGrpSpPr>
        <p:grpSpPr>
          <a:xfrm>
            <a:off x="3771959" y="2477433"/>
            <a:ext cx="293532" cy="194551"/>
            <a:chOff x="9482595" y="2565731"/>
            <a:chExt cx="278384" cy="184511"/>
          </a:xfrm>
        </p:grpSpPr>
        <p:sp>
          <p:nvSpPr>
            <p:cNvPr id="107" name="椭圆 106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椭圆 107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5050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4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4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4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4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4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4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650"/>
                            </p:stCondLst>
                            <p:childTnLst>
                              <p:par>
                                <p:cTn id="7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  <p:bldP spid="86" grpId="0" animBg="1"/>
      <p:bldP spid="87" grpId="0"/>
      <p:bldP spid="97" grpId="0" animBg="1"/>
      <p:bldP spid="98" grpId="0" animBg="1"/>
      <p:bldP spid="99" grpId="0" animBg="1"/>
      <p:bldP spid="100" grpId="0"/>
      <p:bldP spid="101" grpId="0"/>
      <p:bldP spid="102" grpId="0"/>
      <p:bldP spid="103" grpId="0"/>
      <p:bldP spid="104" grpId="0"/>
      <p:bldP spid="10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矩形 53"/>
          <p:cNvSpPr/>
          <p:nvPr/>
        </p:nvSpPr>
        <p:spPr>
          <a:xfrm>
            <a:off x="0" y="2781311"/>
            <a:ext cx="3922874" cy="17089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7" name="组合 116"/>
          <p:cNvGrpSpPr/>
          <p:nvPr/>
        </p:nvGrpSpPr>
        <p:grpSpPr>
          <a:xfrm>
            <a:off x="2903384" y="2796013"/>
            <a:ext cx="1946854" cy="1755311"/>
            <a:chOff x="3720691" y="2824413"/>
            <a:chExt cx="1341120" cy="1209172"/>
          </a:xfrm>
        </p:grpSpPr>
        <p:sp>
          <p:nvSpPr>
            <p:cNvPr id="118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0" name="Freeform 5"/>
          <p:cNvSpPr>
            <a:spLocks/>
          </p:cNvSpPr>
          <p:nvPr/>
        </p:nvSpPr>
        <p:spPr bwMode="auto">
          <a:xfrm rot="1855731">
            <a:off x="3036697" y="2916211"/>
            <a:ext cx="1680226" cy="1514916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21" name="组合 120"/>
          <p:cNvGrpSpPr/>
          <p:nvPr/>
        </p:nvGrpSpPr>
        <p:grpSpPr>
          <a:xfrm>
            <a:off x="4712064" y="2923141"/>
            <a:ext cx="293532" cy="194551"/>
            <a:chOff x="9482595" y="2565731"/>
            <a:chExt cx="278384" cy="184511"/>
          </a:xfrm>
        </p:grpSpPr>
        <p:sp>
          <p:nvSpPr>
            <p:cNvPr id="122" name="椭圆 121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3" name="椭圆 122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0" name="KSO_Shape"/>
          <p:cNvSpPr>
            <a:spLocks/>
          </p:cNvSpPr>
          <p:nvPr/>
        </p:nvSpPr>
        <p:spPr bwMode="auto">
          <a:xfrm>
            <a:off x="3530316" y="3332691"/>
            <a:ext cx="785116" cy="667345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46" name="圆角矩形 45"/>
          <p:cNvSpPr/>
          <p:nvPr/>
        </p:nvSpPr>
        <p:spPr>
          <a:xfrm>
            <a:off x="5746040" y="2742550"/>
            <a:ext cx="6909281" cy="1708963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7036784" y="2742550"/>
            <a:ext cx="5846315" cy="1708963"/>
          </a:xfrm>
          <a:prstGeom prst="rect">
            <a:avLst/>
          </a:prstGeom>
          <a:solidFill>
            <a:srgbClr val="E2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TextBox 47"/>
          <p:cNvSpPr txBox="1"/>
          <p:nvPr/>
        </p:nvSpPr>
        <p:spPr>
          <a:xfrm flipH="1">
            <a:off x="6201596" y="2940936"/>
            <a:ext cx="379631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959" b="1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5</a:t>
            </a:r>
            <a:endParaRPr lang="id-ID" sz="6959" b="1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49" name="文本框 9"/>
          <p:cNvSpPr txBox="1"/>
          <p:nvPr/>
        </p:nvSpPr>
        <p:spPr>
          <a:xfrm>
            <a:off x="7340489" y="2818477"/>
            <a:ext cx="2885194" cy="52731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sz="2952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7289567" y="3316355"/>
            <a:ext cx="5213902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</p:spTree>
    <p:extLst>
      <p:ext uri="{BB962C8B-B14F-4D97-AF65-F5344CB8AC3E}">
        <p14:creationId xmlns:p14="http://schemas.microsoft.com/office/powerpoint/2010/main" val="1154219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120" grpId="0" animBg="1"/>
      <p:bldP spid="40" grpId="0" animBg="1"/>
      <p:bldP spid="46" grpId="0" animBg="1"/>
      <p:bldP spid="47" grpId="0" animBg="1"/>
      <p:bldP spid="48" grpId="0"/>
      <p:bldP spid="49" grpId="0"/>
      <p:bldP spid="5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36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2817102" y="1674427"/>
            <a:ext cx="1290745" cy="1290745"/>
            <a:chOff x="1057027" y="2420888"/>
            <a:chExt cx="864096" cy="864096"/>
          </a:xfrm>
        </p:grpSpPr>
        <p:sp>
          <p:nvSpPr>
            <p:cNvPr id="63" name="椭圆 62"/>
            <p:cNvSpPr/>
            <p:nvPr/>
          </p:nvSpPr>
          <p:spPr>
            <a:xfrm>
              <a:off x="1057027" y="2420888"/>
              <a:ext cx="864096" cy="864096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椭圆 63"/>
            <p:cNvSpPr/>
            <p:nvPr/>
          </p:nvSpPr>
          <p:spPr>
            <a:xfrm>
              <a:off x="1097531" y="2461084"/>
              <a:ext cx="783704" cy="783704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54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5" name="Oval 12"/>
          <p:cNvSpPr/>
          <p:nvPr/>
        </p:nvSpPr>
        <p:spPr>
          <a:xfrm>
            <a:off x="2633067" y="1490392"/>
            <a:ext cx="1658815" cy="1658815"/>
          </a:xfrm>
          <a:prstGeom prst="ellipse">
            <a:avLst/>
          </a:prstGeom>
          <a:noFill/>
          <a:ln w="101600" cap="rnd" cmpd="sng">
            <a:solidFill>
              <a:schemeClr val="tx1">
                <a:lumMod val="95000"/>
                <a:lumOff val="5000"/>
                <a:alpha val="10196"/>
              </a:schemeClr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67" name="Arc 14"/>
          <p:cNvSpPr/>
          <p:nvPr/>
        </p:nvSpPr>
        <p:spPr>
          <a:xfrm rot="249144">
            <a:off x="2643538" y="1490392"/>
            <a:ext cx="1658815" cy="1658815"/>
          </a:xfrm>
          <a:prstGeom prst="arc">
            <a:avLst>
              <a:gd name="adj1" fmla="val 16018236"/>
              <a:gd name="adj2" fmla="val 7971649"/>
            </a:avLst>
          </a:prstGeom>
          <a:noFill/>
          <a:ln w="101600" cap="rnd" cmpd="sng">
            <a:solidFill>
              <a:srgbClr val="C00000"/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3" name="文本框 9"/>
          <p:cNvSpPr txBox="1"/>
          <p:nvPr/>
        </p:nvSpPr>
        <p:spPr>
          <a:xfrm>
            <a:off x="2877605" y="2173729"/>
            <a:ext cx="1122133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65%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74" name="组合 73"/>
          <p:cNvGrpSpPr/>
          <p:nvPr/>
        </p:nvGrpSpPr>
        <p:grpSpPr>
          <a:xfrm>
            <a:off x="2329362" y="3084190"/>
            <a:ext cx="272798" cy="245958"/>
            <a:chOff x="3720691" y="2824413"/>
            <a:chExt cx="1341120" cy="1209172"/>
          </a:xfrm>
        </p:grpSpPr>
        <p:sp>
          <p:nvSpPr>
            <p:cNvPr id="75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6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77" name="矩形 76"/>
          <p:cNvSpPr/>
          <p:nvPr/>
        </p:nvSpPr>
        <p:spPr>
          <a:xfrm>
            <a:off x="2416761" y="3347644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添加标题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8" name="矩形 47"/>
          <p:cNvSpPr>
            <a:spLocks noChangeArrowheads="1"/>
          </p:cNvSpPr>
          <p:nvPr/>
        </p:nvSpPr>
        <p:spPr bwMode="auto">
          <a:xfrm>
            <a:off x="2416037" y="3688217"/>
            <a:ext cx="2429637" cy="914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grpSp>
        <p:nvGrpSpPr>
          <p:cNvPr id="79" name="组合 78"/>
          <p:cNvGrpSpPr/>
          <p:nvPr/>
        </p:nvGrpSpPr>
        <p:grpSpPr>
          <a:xfrm>
            <a:off x="5778222" y="1656381"/>
            <a:ext cx="1290745" cy="1290745"/>
            <a:chOff x="1057027" y="2420888"/>
            <a:chExt cx="864096" cy="864096"/>
          </a:xfrm>
        </p:grpSpPr>
        <p:sp>
          <p:nvSpPr>
            <p:cNvPr id="80" name="椭圆 79"/>
            <p:cNvSpPr/>
            <p:nvPr/>
          </p:nvSpPr>
          <p:spPr>
            <a:xfrm>
              <a:off x="1057027" y="2420888"/>
              <a:ext cx="864096" cy="864096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椭圆 81"/>
            <p:cNvSpPr/>
            <p:nvPr/>
          </p:nvSpPr>
          <p:spPr>
            <a:xfrm>
              <a:off x="1097531" y="2461084"/>
              <a:ext cx="783704" cy="783704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54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3" name="Oval 12"/>
          <p:cNvSpPr/>
          <p:nvPr/>
        </p:nvSpPr>
        <p:spPr>
          <a:xfrm>
            <a:off x="5594187" y="1472346"/>
            <a:ext cx="1658815" cy="1658815"/>
          </a:xfrm>
          <a:prstGeom prst="ellipse">
            <a:avLst/>
          </a:prstGeom>
          <a:noFill/>
          <a:ln w="101600" cap="rnd" cmpd="sng">
            <a:solidFill>
              <a:schemeClr val="tx1">
                <a:lumMod val="95000"/>
                <a:lumOff val="5000"/>
                <a:alpha val="10196"/>
              </a:schemeClr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84" name="Arc 14"/>
          <p:cNvSpPr/>
          <p:nvPr/>
        </p:nvSpPr>
        <p:spPr>
          <a:xfrm rot="249144">
            <a:off x="5604659" y="1472346"/>
            <a:ext cx="1658815" cy="1658815"/>
          </a:xfrm>
          <a:prstGeom prst="arc">
            <a:avLst>
              <a:gd name="adj1" fmla="val 16018236"/>
              <a:gd name="adj2" fmla="val 12749509"/>
            </a:avLst>
          </a:prstGeom>
          <a:noFill/>
          <a:ln w="101600" cap="rnd" cmpd="sng">
            <a:solidFill>
              <a:srgbClr val="C00000"/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5" name="文本框 9"/>
          <p:cNvSpPr txBox="1"/>
          <p:nvPr/>
        </p:nvSpPr>
        <p:spPr>
          <a:xfrm>
            <a:off x="5838726" y="2155682"/>
            <a:ext cx="1122133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95%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86" name="组合 85"/>
          <p:cNvGrpSpPr/>
          <p:nvPr/>
        </p:nvGrpSpPr>
        <p:grpSpPr>
          <a:xfrm>
            <a:off x="5290482" y="3066143"/>
            <a:ext cx="272798" cy="245958"/>
            <a:chOff x="3720691" y="2824413"/>
            <a:chExt cx="1341120" cy="1209172"/>
          </a:xfrm>
        </p:grpSpPr>
        <p:sp>
          <p:nvSpPr>
            <p:cNvPr id="87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8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89" name="矩形 88"/>
          <p:cNvSpPr/>
          <p:nvPr/>
        </p:nvSpPr>
        <p:spPr>
          <a:xfrm>
            <a:off x="5377882" y="3329597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添加标题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90" name="矩形 47"/>
          <p:cNvSpPr>
            <a:spLocks noChangeArrowheads="1"/>
          </p:cNvSpPr>
          <p:nvPr/>
        </p:nvSpPr>
        <p:spPr bwMode="auto">
          <a:xfrm>
            <a:off x="5377158" y="3670171"/>
            <a:ext cx="2429637" cy="914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grpSp>
        <p:nvGrpSpPr>
          <p:cNvPr id="91" name="组合 90"/>
          <p:cNvGrpSpPr/>
          <p:nvPr/>
        </p:nvGrpSpPr>
        <p:grpSpPr>
          <a:xfrm>
            <a:off x="8760567" y="1656381"/>
            <a:ext cx="1290745" cy="1290745"/>
            <a:chOff x="1057027" y="2420888"/>
            <a:chExt cx="864096" cy="864096"/>
          </a:xfrm>
        </p:grpSpPr>
        <p:sp>
          <p:nvSpPr>
            <p:cNvPr id="92" name="椭圆 91"/>
            <p:cNvSpPr/>
            <p:nvPr/>
          </p:nvSpPr>
          <p:spPr>
            <a:xfrm>
              <a:off x="1057027" y="2420888"/>
              <a:ext cx="864096" cy="864096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" name="椭圆 92"/>
            <p:cNvSpPr/>
            <p:nvPr/>
          </p:nvSpPr>
          <p:spPr>
            <a:xfrm>
              <a:off x="1097531" y="2461084"/>
              <a:ext cx="783704" cy="783704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54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4" name="Oval 12"/>
          <p:cNvSpPr/>
          <p:nvPr/>
        </p:nvSpPr>
        <p:spPr>
          <a:xfrm>
            <a:off x="8576532" y="1472346"/>
            <a:ext cx="1658815" cy="1658815"/>
          </a:xfrm>
          <a:prstGeom prst="ellipse">
            <a:avLst/>
          </a:prstGeom>
          <a:noFill/>
          <a:ln w="101600" cap="rnd" cmpd="sng">
            <a:solidFill>
              <a:schemeClr val="tx1">
                <a:lumMod val="95000"/>
                <a:lumOff val="5000"/>
                <a:alpha val="10196"/>
              </a:schemeClr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95" name="Arc 14"/>
          <p:cNvSpPr/>
          <p:nvPr/>
        </p:nvSpPr>
        <p:spPr>
          <a:xfrm rot="249144">
            <a:off x="8587003" y="1472346"/>
            <a:ext cx="1658815" cy="1658815"/>
          </a:xfrm>
          <a:prstGeom prst="arc">
            <a:avLst>
              <a:gd name="adj1" fmla="val 16018236"/>
              <a:gd name="adj2" fmla="val 5714737"/>
            </a:avLst>
          </a:prstGeom>
          <a:noFill/>
          <a:ln w="101600" cap="rnd" cmpd="sng">
            <a:solidFill>
              <a:srgbClr val="C00000"/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6" name="文本框 9"/>
          <p:cNvSpPr txBox="1"/>
          <p:nvPr/>
        </p:nvSpPr>
        <p:spPr>
          <a:xfrm>
            <a:off x="8821071" y="2155682"/>
            <a:ext cx="1122133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45%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97" name="组合 96"/>
          <p:cNvGrpSpPr/>
          <p:nvPr/>
        </p:nvGrpSpPr>
        <p:grpSpPr>
          <a:xfrm>
            <a:off x="8272827" y="3066143"/>
            <a:ext cx="272798" cy="245958"/>
            <a:chOff x="3720691" y="2824413"/>
            <a:chExt cx="1341120" cy="1209172"/>
          </a:xfrm>
        </p:grpSpPr>
        <p:sp>
          <p:nvSpPr>
            <p:cNvPr id="98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99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00" name="矩形 99"/>
          <p:cNvSpPr/>
          <p:nvPr/>
        </p:nvSpPr>
        <p:spPr>
          <a:xfrm>
            <a:off x="8360226" y="3329597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添加标题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01" name="矩形 47"/>
          <p:cNvSpPr>
            <a:spLocks noChangeArrowheads="1"/>
          </p:cNvSpPr>
          <p:nvPr/>
        </p:nvSpPr>
        <p:spPr bwMode="auto">
          <a:xfrm>
            <a:off x="8359502" y="3670171"/>
            <a:ext cx="2429637" cy="914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grpSp>
        <p:nvGrpSpPr>
          <p:cNvPr id="102" name="组合 101"/>
          <p:cNvGrpSpPr/>
          <p:nvPr/>
        </p:nvGrpSpPr>
        <p:grpSpPr>
          <a:xfrm>
            <a:off x="1431178" y="5043981"/>
            <a:ext cx="555195" cy="500571"/>
            <a:chOff x="5424755" y="1340768"/>
            <a:chExt cx="670560" cy="604586"/>
          </a:xfrm>
        </p:grpSpPr>
        <p:grpSp>
          <p:nvGrpSpPr>
            <p:cNvPr id="103" name="组合 102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05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04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07" name="文本框 9"/>
          <p:cNvSpPr txBox="1"/>
          <p:nvPr/>
        </p:nvSpPr>
        <p:spPr>
          <a:xfrm>
            <a:off x="2101584" y="5058923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08" name="直接连接符 107"/>
          <p:cNvCxnSpPr/>
          <p:nvPr/>
        </p:nvCxnSpPr>
        <p:spPr>
          <a:xfrm>
            <a:off x="2177510" y="5438553"/>
            <a:ext cx="8611770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9" name="组合 108"/>
          <p:cNvGrpSpPr/>
          <p:nvPr/>
        </p:nvGrpSpPr>
        <p:grpSpPr>
          <a:xfrm>
            <a:off x="10939926" y="5301033"/>
            <a:ext cx="272798" cy="245958"/>
            <a:chOff x="3720691" y="2824413"/>
            <a:chExt cx="1341120" cy="1209172"/>
          </a:xfrm>
        </p:grpSpPr>
        <p:sp>
          <p:nvSpPr>
            <p:cNvPr id="110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2" name="TextBox 111"/>
          <p:cNvSpPr txBox="1"/>
          <p:nvPr/>
        </p:nvSpPr>
        <p:spPr>
          <a:xfrm>
            <a:off x="2075665" y="5594140"/>
            <a:ext cx="9010210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  <p:grpSp>
        <p:nvGrpSpPr>
          <p:cNvPr id="113" name="组合 112"/>
          <p:cNvGrpSpPr/>
          <p:nvPr/>
        </p:nvGrpSpPr>
        <p:grpSpPr>
          <a:xfrm>
            <a:off x="9932151" y="1371768"/>
            <a:ext cx="293532" cy="194551"/>
            <a:chOff x="9482595" y="2565731"/>
            <a:chExt cx="278384" cy="184511"/>
          </a:xfrm>
        </p:grpSpPr>
        <p:sp>
          <p:nvSpPr>
            <p:cNvPr id="114" name="椭圆 113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5" name="椭圆 114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66" name="组合 65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16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9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8" name="KSO_Shape"/>
          <p:cNvSpPr>
            <a:spLocks/>
          </p:cNvSpPr>
          <p:nvPr/>
        </p:nvSpPr>
        <p:spPr bwMode="auto">
          <a:xfrm>
            <a:off x="754412" y="364864"/>
            <a:ext cx="361233" cy="307047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64046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250"/>
                            </p:stCondLst>
                            <p:childTnLst>
                              <p:par>
                                <p:cTn id="10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8500"/>
                            </p:stCondLst>
                            <p:childTnLst>
                              <p:par>
                                <p:cTn id="1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9000"/>
                            </p:stCondLst>
                            <p:childTnLst>
                              <p:par>
                                <p:cTn id="1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0750"/>
                            </p:stCondLst>
                            <p:childTnLst>
                              <p:par>
                                <p:cTn id="1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4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1250"/>
                            </p:stCondLst>
                            <p:childTnLst>
                              <p:par>
                                <p:cTn id="14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7" grpId="0" animBg="1"/>
      <p:bldP spid="73" grpId="0"/>
      <p:bldP spid="77" grpId="0"/>
      <p:bldP spid="78" grpId="0"/>
      <p:bldP spid="83" grpId="0" animBg="1"/>
      <p:bldP spid="84" grpId="0" animBg="1"/>
      <p:bldP spid="85" grpId="0"/>
      <p:bldP spid="89" grpId="0"/>
      <p:bldP spid="90" grpId="0"/>
      <p:bldP spid="94" grpId="0" animBg="1"/>
      <p:bldP spid="95" grpId="0" animBg="1"/>
      <p:bldP spid="96" grpId="0"/>
      <p:bldP spid="100" grpId="0"/>
      <p:bldP spid="101" grpId="0"/>
      <p:bldP spid="107" grpId="0"/>
      <p:bldP spid="112" grpId="0"/>
      <p:bldP spid="11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37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5328447" y="2021876"/>
            <a:ext cx="2201859" cy="1985225"/>
            <a:chOff x="5424755" y="1340768"/>
            <a:chExt cx="670560" cy="604586"/>
          </a:xfrm>
        </p:grpSpPr>
        <p:grpSp>
          <p:nvGrpSpPr>
            <p:cNvPr id="20" name="组合 1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22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1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4" name="矩形 23"/>
          <p:cNvSpPr/>
          <p:nvPr/>
        </p:nvSpPr>
        <p:spPr>
          <a:xfrm>
            <a:off x="5736288" y="2396950"/>
            <a:ext cx="168012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添加标题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5" name="矩形 47"/>
          <p:cNvSpPr>
            <a:spLocks noChangeArrowheads="1"/>
          </p:cNvSpPr>
          <p:nvPr/>
        </p:nvSpPr>
        <p:spPr bwMode="auto">
          <a:xfrm>
            <a:off x="5735564" y="2737523"/>
            <a:ext cx="1528999" cy="914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itchFamily="34" charset="-122"/>
              </a:rPr>
              <a:t>在此录入上述图表的描述明，在此录入。</a:t>
            </a:r>
          </a:p>
        </p:txBody>
      </p:sp>
      <p:cxnSp>
        <p:nvCxnSpPr>
          <p:cNvPr id="3" name="肘形连接符 2"/>
          <p:cNvCxnSpPr/>
          <p:nvPr/>
        </p:nvCxnSpPr>
        <p:spPr>
          <a:xfrm>
            <a:off x="4455295" y="2396951"/>
            <a:ext cx="987040" cy="617533"/>
          </a:xfrm>
          <a:prstGeom prst="bentConnector3">
            <a:avLst/>
          </a:prstGeom>
          <a:ln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组合 26"/>
          <p:cNvGrpSpPr/>
          <p:nvPr/>
        </p:nvGrpSpPr>
        <p:grpSpPr>
          <a:xfrm>
            <a:off x="3847885" y="2068233"/>
            <a:ext cx="707047" cy="637483"/>
            <a:chOff x="5424755" y="1340768"/>
            <a:chExt cx="670560" cy="604586"/>
          </a:xfrm>
        </p:grpSpPr>
        <p:grpSp>
          <p:nvGrpSpPr>
            <p:cNvPr id="28" name="组合 27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30" name="组合 29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32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33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31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9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01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34" name="矩形 33"/>
          <p:cNvSpPr/>
          <p:nvPr/>
        </p:nvSpPr>
        <p:spPr>
          <a:xfrm>
            <a:off x="2218626" y="2669550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矩形 47"/>
          <p:cNvSpPr>
            <a:spLocks noChangeArrowheads="1"/>
          </p:cNvSpPr>
          <p:nvPr/>
        </p:nvSpPr>
        <p:spPr bwMode="auto">
          <a:xfrm>
            <a:off x="2218625" y="3010123"/>
            <a:ext cx="2995931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cxnSp>
        <p:nvCxnSpPr>
          <p:cNvPr id="36" name="肘形连接符 35"/>
          <p:cNvCxnSpPr/>
          <p:nvPr/>
        </p:nvCxnSpPr>
        <p:spPr>
          <a:xfrm>
            <a:off x="7416415" y="2959213"/>
            <a:ext cx="987040" cy="617533"/>
          </a:xfrm>
          <a:prstGeom prst="bentConnector3">
            <a:avLst/>
          </a:prstGeom>
          <a:ln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7" name="组合 36"/>
          <p:cNvGrpSpPr/>
          <p:nvPr/>
        </p:nvGrpSpPr>
        <p:grpSpPr>
          <a:xfrm>
            <a:off x="8379744" y="3273041"/>
            <a:ext cx="707047" cy="637483"/>
            <a:chOff x="5424755" y="1340768"/>
            <a:chExt cx="670560" cy="604586"/>
          </a:xfrm>
        </p:grpSpPr>
        <p:grpSp>
          <p:nvGrpSpPr>
            <p:cNvPr id="38" name="组合 37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40" name="组合 39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42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43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41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39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02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44" name="矩形 43"/>
          <p:cNvSpPr/>
          <p:nvPr/>
        </p:nvSpPr>
        <p:spPr>
          <a:xfrm>
            <a:off x="8175677" y="2210075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矩形 47"/>
          <p:cNvSpPr>
            <a:spLocks noChangeArrowheads="1"/>
          </p:cNvSpPr>
          <p:nvPr/>
        </p:nvSpPr>
        <p:spPr bwMode="auto">
          <a:xfrm>
            <a:off x="8175677" y="2550648"/>
            <a:ext cx="2995931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46" name="组合 45"/>
          <p:cNvGrpSpPr/>
          <p:nvPr/>
        </p:nvGrpSpPr>
        <p:grpSpPr>
          <a:xfrm>
            <a:off x="1415203" y="4679291"/>
            <a:ext cx="555195" cy="500571"/>
            <a:chOff x="5424755" y="1340768"/>
            <a:chExt cx="670560" cy="604586"/>
          </a:xfrm>
        </p:grpSpPr>
        <p:grpSp>
          <p:nvGrpSpPr>
            <p:cNvPr id="47" name="组合 46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49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8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1" name="文本框 9"/>
          <p:cNvSpPr txBox="1"/>
          <p:nvPr/>
        </p:nvSpPr>
        <p:spPr>
          <a:xfrm>
            <a:off x="2101584" y="469423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52" name="直接连接符 51"/>
          <p:cNvCxnSpPr/>
          <p:nvPr/>
        </p:nvCxnSpPr>
        <p:spPr>
          <a:xfrm>
            <a:off x="2177510" y="5073864"/>
            <a:ext cx="8611770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3" name="组合 52"/>
          <p:cNvGrpSpPr/>
          <p:nvPr/>
        </p:nvGrpSpPr>
        <p:grpSpPr>
          <a:xfrm>
            <a:off x="10939926" y="4936344"/>
            <a:ext cx="272798" cy="245958"/>
            <a:chOff x="3720691" y="2824413"/>
            <a:chExt cx="1341120" cy="1209172"/>
          </a:xfrm>
        </p:grpSpPr>
        <p:sp>
          <p:nvSpPr>
            <p:cNvPr id="54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6" name="TextBox 55"/>
          <p:cNvSpPr txBox="1"/>
          <p:nvPr/>
        </p:nvSpPr>
        <p:spPr>
          <a:xfrm>
            <a:off x="2075665" y="5229451"/>
            <a:ext cx="9010210" cy="682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  <p:grpSp>
        <p:nvGrpSpPr>
          <p:cNvPr id="57" name="组合 56"/>
          <p:cNvGrpSpPr/>
          <p:nvPr/>
        </p:nvGrpSpPr>
        <p:grpSpPr>
          <a:xfrm>
            <a:off x="6581227" y="1675473"/>
            <a:ext cx="293532" cy="194551"/>
            <a:chOff x="9482595" y="2565731"/>
            <a:chExt cx="278384" cy="184511"/>
          </a:xfrm>
        </p:grpSpPr>
        <p:sp>
          <p:nvSpPr>
            <p:cNvPr id="58" name="椭圆 57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61" name="组合 60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63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2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5" name="KSO_Shape"/>
          <p:cNvSpPr>
            <a:spLocks/>
          </p:cNvSpPr>
          <p:nvPr/>
        </p:nvSpPr>
        <p:spPr bwMode="auto">
          <a:xfrm>
            <a:off x="754412" y="364864"/>
            <a:ext cx="361233" cy="307047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50419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4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4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4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900"/>
                            </p:stCondLst>
                            <p:childTnLst>
                              <p:par>
                                <p:cTn id="5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4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800"/>
                            </p:stCondLst>
                            <p:childTnLst>
                              <p:par>
                                <p:cTn id="6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3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3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50"/>
                            </p:stCondLst>
                            <p:childTnLst>
                              <p:par>
                                <p:cTn id="8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550"/>
                            </p:stCondLst>
                            <p:childTnLst>
                              <p:par>
                                <p:cTn id="8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34" grpId="0"/>
      <p:bldP spid="35" grpId="0"/>
      <p:bldP spid="44" grpId="0"/>
      <p:bldP spid="45" grpId="0"/>
      <p:bldP spid="51" grpId="0"/>
      <p:bldP spid="56" grpId="0"/>
      <p:bldP spid="6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-24348" y="2021002"/>
            <a:ext cx="12883099" cy="3340751"/>
          </a:xfrm>
          <a:prstGeom prst="rect">
            <a:avLst/>
          </a:prstGeom>
          <a:solidFill>
            <a:schemeClr val="tx1">
              <a:lumMod val="95000"/>
              <a:lumOff val="5000"/>
              <a:alpha val="5098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3164550" y="2978840"/>
            <a:ext cx="1414094" cy="1274967"/>
            <a:chOff x="3720691" y="2824413"/>
            <a:chExt cx="1341120" cy="1209172"/>
          </a:xfrm>
        </p:grpSpPr>
        <p:sp>
          <p:nvSpPr>
            <p:cNvPr id="8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7" name="Freeform 89"/>
          <p:cNvSpPr>
            <a:spLocks noEditPoints="1"/>
          </p:cNvSpPr>
          <p:nvPr/>
        </p:nvSpPr>
        <p:spPr bwMode="auto">
          <a:xfrm>
            <a:off x="3710779" y="3347721"/>
            <a:ext cx="333540" cy="537205"/>
          </a:xfrm>
          <a:custGeom>
            <a:avLst/>
            <a:gdLst>
              <a:gd name="T0" fmla="*/ 70 w 124"/>
              <a:gd name="T1" fmla="*/ 160 h 200"/>
              <a:gd name="T2" fmla="*/ 70 w 124"/>
              <a:gd name="T3" fmla="*/ 184 h 200"/>
              <a:gd name="T4" fmla="*/ 97 w 124"/>
              <a:gd name="T5" fmla="*/ 184 h 200"/>
              <a:gd name="T6" fmla="*/ 97 w 124"/>
              <a:gd name="T7" fmla="*/ 200 h 200"/>
              <a:gd name="T8" fmla="*/ 25 w 124"/>
              <a:gd name="T9" fmla="*/ 200 h 200"/>
              <a:gd name="T10" fmla="*/ 25 w 124"/>
              <a:gd name="T11" fmla="*/ 184 h 200"/>
              <a:gd name="T12" fmla="*/ 53 w 124"/>
              <a:gd name="T13" fmla="*/ 184 h 200"/>
              <a:gd name="T14" fmla="*/ 53 w 124"/>
              <a:gd name="T15" fmla="*/ 160 h 200"/>
              <a:gd name="T16" fmla="*/ 0 w 124"/>
              <a:gd name="T17" fmla="*/ 98 h 200"/>
              <a:gd name="T18" fmla="*/ 0 w 124"/>
              <a:gd name="T19" fmla="*/ 76 h 200"/>
              <a:gd name="T20" fmla="*/ 17 w 124"/>
              <a:gd name="T21" fmla="*/ 76 h 200"/>
              <a:gd name="T22" fmla="*/ 17 w 124"/>
              <a:gd name="T23" fmla="*/ 98 h 200"/>
              <a:gd name="T24" fmla="*/ 30 w 124"/>
              <a:gd name="T25" fmla="*/ 130 h 200"/>
              <a:gd name="T26" fmla="*/ 62 w 124"/>
              <a:gd name="T27" fmla="*/ 144 h 200"/>
              <a:gd name="T28" fmla="*/ 94 w 124"/>
              <a:gd name="T29" fmla="*/ 130 h 200"/>
              <a:gd name="T30" fmla="*/ 105 w 124"/>
              <a:gd name="T31" fmla="*/ 98 h 200"/>
              <a:gd name="T32" fmla="*/ 105 w 124"/>
              <a:gd name="T33" fmla="*/ 76 h 200"/>
              <a:gd name="T34" fmla="*/ 124 w 124"/>
              <a:gd name="T35" fmla="*/ 76 h 200"/>
              <a:gd name="T36" fmla="*/ 124 w 124"/>
              <a:gd name="T37" fmla="*/ 98 h 200"/>
              <a:gd name="T38" fmla="*/ 70 w 124"/>
              <a:gd name="T39" fmla="*/ 160 h 200"/>
              <a:gd name="T40" fmla="*/ 63 w 124"/>
              <a:gd name="T41" fmla="*/ 132 h 200"/>
              <a:gd name="T42" fmla="*/ 29 w 124"/>
              <a:gd name="T43" fmla="*/ 97 h 200"/>
              <a:gd name="T44" fmla="*/ 29 w 124"/>
              <a:gd name="T45" fmla="*/ 88 h 200"/>
              <a:gd name="T46" fmla="*/ 77 w 124"/>
              <a:gd name="T47" fmla="*/ 88 h 200"/>
              <a:gd name="T48" fmla="*/ 77 w 124"/>
              <a:gd name="T49" fmla="*/ 80 h 200"/>
              <a:gd name="T50" fmla="*/ 29 w 124"/>
              <a:gd name="T51" fmla="*/ 80 h 200"/>
              <a:gd name="T52" fmla="*/ 29 w 124"/>
              <a:gd name="T53" fmla="*/ 64 h 200"/>
              <a:gd name="T54" fmla="*/ 77 w 124"/>
              <a:gd name="T55" fmla="*/ 64 h 200"/>
              <a:gd name="T56" fmla="*/ 77 w 124"/>
              <a:gd name="T57" fmla="*/ 56 h 200"/>
              <a:gd name="T58" fmla="*/ 29 w 124"/>
              <a:gd name="T59" fmla="*/ 56 h 200"/>
              <a:gd name="T60" fmla="*/ 29 w 124"/>
              <a:gd name="T61" fmla="*/ 44 h 200"/>
              <a:gd name="T62" fmla="*/ 77 w 124"/>
              <a:gd name="T63" fmla="*/ 44 h 200"/>
              <a:gd name="T64" fmla="*/ 77 w 124"/>
              <a:gd name="T65" fmla="*/ 36 h 200"/>
              <a:gd name="T66" fmla="*/ 29 w 124"/>
              <a:gd name="T67" fmla="*/ 36 h 200"/>
              <a:gd name="T68" fmla="*/ 63 w 124"/>
              <a:gd name="T69" fmla="*/ 0 h 200"/>
              <a:gd name="T70" fmla="*/ 97 w 124"/>
              <a:gd name="T71" fmla="*/ 36 h 200"/>
              <a:gd name="T72" fmla="*/ 97 w 124"/>
              <a:gd name="T73" fmla="*/ 97 h 200"/>
              <a:gd name="T74" fmla="*/ 63 w 124"/>
              <a:gd name="T75" fmla="*/ 132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4" h="200">
                <a:moveTo>
                  <a:pt x="70" y="160"/>
                </a:moveTo>
                <a:cubicBezTo>
                  <a:pt x="70" y="184"/>
                  <a:pt x="70" y="184"/>
                  <a:pt x="70" y="184"/>
                </a:cubicBezTo>
                <a:cubicBezTo>
                  <a:pt x="97" y="184"/>
                  <a:pt x="97" y="184"/>
                  <a:pt x="97" y="184"/>
                </a:cubicBezTo>
                <a:cubicBezTo>
                  <a:pt x="97" y="200"/>
                  <a:pt x="97" y="200"/>
                  <a:pt x="97" y="200"/>
                </a:cubicBezTo>
                <a:cubicBezTo>
                  <a:pt x="25" y="200"/>
                  <a:pt x="25" y="200"/>
                  <a:pt x="25" y="200"/>
                </a:cubicBezTo>
                <a:cubicBezTo>
                  <a:pt x="25" y="184"/>
                  <a:pt x="25" y="184"/>
                  <a:pt x="25" y="184"/>
                </a:cubicBezTo>
                <a:cubicBezTo>
                  <a:pt x="53" y="184"/>
                  <a:pt x="53" y="184"/>
                  <a:pt x="53" y="184"/>
                </a:cubicBezTo>
                <a:cubicBezTo>
                  <a:pt x="53" y="160"/>
                  <a:pt x="53" y="160"/>
                  <a:pt x="53" y="160"/>
                </a:cubicBezTo>
                <a:cubicBezTo>
                  <a:pt x="23" y="156"/>
                  <a:pt x="0" y="130"/>
                  <a:pt x="0" y="98"/>
                </a:cubicBezTo>
                <a:cubicBezTo>
                  <a:pt x="0" y="76"/>
                  <a:pt x="0" y="76"/>
                  <a:pt x="0" y="76"/>
                </a:cubicBezTo>
                <a:cubicBezTo>
                  <a:pt x="17" y="76"/>
                  <a:pt x="17" y="76"/>
                  <a:pt x="17" y="76"/>
                </a:cubicBezTo>
                <a:cubicBezTo>
                  <a:pt x="17" y="98"/>
                  <a:pt x="17" y="98"/>
                  <a:pt x="17" y="98"/>
                </a:cubicBezTo>
                <a:cubicBezTo>
                  <a:pt x="17" y="111"/>
                  <a:pt x="22" y="122"/>
                  <a:pt x="30" y="130"/>
                </a:cubicBezTo>
                <a:cubicBezTo>
                  <a:pt x="38" y="139"/>
                  <a:pt x="49" y="144"/>
                  <a:pt x="62" y="144"/>
                </a:cubicBezTo>
                <a:cubicBezTo>
                  <a:pt x="75" y="144"/>
                  <a:pt x="86" y="139"/>
                  <a:pt x="94" y="130"/>
                </a:cubicBezTo>
                <a:cubicBezTo>
                  <a:pt x="102" y="122"/>
                  <a:pt x="105" y="111"/>
                  <a:pt x="105" y="98"/>
                </a:cubicBezTo>
                <a:cubicBezTo>
                  <a:pt x="105" y="76"/>
                  <a:pt x="105" y="76"/>
                  <a:pt x="105" y="76"/>
                </a:cubicBezTo>
                <a:cubicBezTo>
                  <a:pt x="124" y="76"/>
                  <a:pt x="124" y="76"/>
                  <a:pt x="124" y="76"/>
                </a:cubicBezTo>
                <a:cubicBezTo>
                  <a:pt x="124" y="98"/>
                  <a:pt x="124" y="98"/>
                  <a:pt x="124" y="98"/>
                </a:cubicBezTo>
                <a:cubicBezTo>
                  <a:pt x="124" y="130"/>
                  <a:pt x="100" y="156"/>
                  <a:pt x="70" y="160"/>
                </a:cubicBezTo>
                <a:close/>
                <a:moveTo>
                  <a:pt x="63" y="132"/>
                </a:moveTo>
                <a:cubicBezTo>
                  <a:pt x="45" y="132"/>
                  <a:pt x="29" y="116"/>
                  <a:pt x="29" y="97"/>
                </a:cubicBezTo>
                <a:cubicBezTo>
                  <a:pt x="29" y="88"/>
                  <a:pt x="29" y="88"/>
                  <a:pt x="29" y="88"/>
                </a:cubicBezTo>
                <a:cubicBezTo>
                  <a:pt x="77" y="88"/>
                  <a:pt x="77" y="88"/>
                  <a:pt x="77" y="88"/>
                </a:cubicBezTo>
                <a:cubicBezTo>
                  <a:pt x="77" y="80"/>
                  <a:pt x="77" y="80"/>
                  <a:pt x="77" y="80"/>
                </a:cubicBezTo>
                <a:cubicBezTo>
                  <a:pt x="29" y="80"/>
                  <a:pt x="29" y="80"/>
                  <a:pt x="29" y="80"/>
                </a:cubicBezTo>
                <a:cubicBezTo>
                  <a:pt x="29" y="64"/>
                  <a:pt x="29" y="64"/>
                  <a:pt x="29" y="64"/>
                </a:cubicBezTo>
                <a:cubicBezTo>
                  <a:pt x="77" y="64"/>
                  <a:pt x="77" y="64"/>
                  <a:pt x="77" y="64"/>
                </a:cubicBezTo>
                <a:cubicBezTo>
                  <a:pt x="77" y="56"/>
                  <a:pt x="77" y="56"/>
                  <a:pt x="77" y="56"/>
                </a:cubicBezTo>
                <a:cubicBezTo>
                  <a:pt x="29" y="56"/>
                  <a:pt x="29" y="56"/>
                  <a:pt x="29" y="56"/>
                </a:cubicBezTo>
                <a:cubicBezTo>
                  <a:pt x="29" y="44"/>
                  <a:pt x="29" y="44"/>
                  <a:pt x="29" y="44"/>
                </a:cubicBezTo>
                <a:cubicBezTo>
                  <a:pt x="77" y="44"/>
                  <a:pt x="77" y="44"/>
                  <a:pt x="77" y="44"/>
                </a:cubicBezTo>
                <a:cubicBezTo>
                  <a:pt x="77" y="36"/>
                  <a:pt x="77" y="36"/>
                  <a:pt x="77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30" y="17"/>
                  <a:pt x="46" y="0"/>
                  <a:pt x="63" y="0"/>
                </a:cubicBezTo>
                <a:cubicBezTo>
                  <a:pt x="82" y="0"/>
                  <a:pt x="97" y="16"/>
                  <a:pt x="97" y="36"/>
                </a:cubicBezTo>
                <a:cubicBezTo>
                  <a:pt x="97" y="97"/>
                  <a:pt x="97" y="97"/>
                  <a:pt x="97" y="97"/>
                </a:cubicBezTo>
                <a:cubicBezTo>
                  <a:pt x="97" y="116"/>
                  <a:pt x="82" y="132"/>
                  <a:pt x="63" y="132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TextBox 7"/>
          <p:cNvSpPr>
            <a:spLocks noChangeArrowheads="1"/>
          </p:cNvSpPr>
          <p:nvPr/>
        </p:nvSpPr>
        <p:spPr bwMode="auto">
          <a:xfrm>
            <a:off x="4759666" y="3236694"/>
            <a:ext cx="5769722" cy="1070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959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谢谢您的指导</a:t>
            </a:r>
          </a:p>
        </p:txBody>
      </p:sp>
      <p:sp>
        <p:nvSpPr>
          <p:cNvPr id="20" name="TextBox 7"/>
          <p:cNvSpPr>
            <a:spLocks noChangeArrowheads="1"/>
          </p:cNvSpPr>
          <p:nvPr/>
        </p:nvSpPr>
        <p:spPr bwMode="auto">
          <a:xfrm>
            <a:off x="4759666" y="2945234"/>
            <a:ext cx="5390091" cy="32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109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LilyUPC" pitchFamily="34" charset="-34"/>
                <a:sym typeface="微软雅黑" pitchFamily="34" charset="-122"/>
              </a:rPr>
              <a:t>THANK YOU FOR YOUR GUIDANCE.</a:t>
            </a:r>
            <a:endParaRPr lang="zh-CN" altLang="en-US" sz="2109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LilyUPC" pitchFamily="34" charset="-34"/>
              <a:sym typeface="微软雅黑" pitchFamily="3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9628447" y="2781138"/>
            <a:ext cx="293532" cy="194551"/>
            <a:chOff x="9482595" y="2565731"/>
            <a:chExt cx="278384" cy="184511"/>
          </a:xfrm>
        </p:grpSpPr>
        <p:sp>
          <p:nvSpPr>
            <p:cNvPr id="22" name="椭圆 21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5" name="Freeform 5"/>
          <p:cNvSpPr>
            <a:spLocks/>
          </p:cNvSpPr>
          <p:nvPr/>
        </p:nvSpPr>
        <p:spPr bwMode="auto">
          <a:xfrm rot="1855731">
            <a:off x="3266636" y="3060616"/>
            <a:ext cx="1220429" cy="1100357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4476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8" presetClass="entr" presetSubtype="0" accel="5000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2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625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/>
      <p:bldP spid="20" grpId="0"/>
      <p:bldP spid="25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A882E5F6-D460-403D-8A16-75F7B8DEAE6A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工作总结"/>
</p:tagLst>
</file>

<file path=ppt/theme/theme1.xml><?xml version="1.0" encoding="utf-8"?>
<a:theme xmlns:a="http://schemas.openxmlformats.org/drawingml/2006/main" name="第一PPT，www.1ppt.com">
  <a:themeElements>
    <a:clrScheme name="自定义 33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154BC"/>
      </a:accent1>
      <a:accent2>
        <a:srgbClr val="90D0FD"/>
      </a:accent2>
      <a:accent3>
        <a:srgbClr val="0154BC"/>
      </a:accent3>
      <a:accent4>
        <a:srgbClr val="90D0FD"/>
      </a:accent4>
      <a:accent5>
        <a:srgbClr val="0154BC"/>
      </a:accent5>
      <a:accent6>
        <a:srgbClr val="90D0FD"/>
      </a:accent6>
      <a:hlink>
        <a:srgbClr val="0154BC"/>
      </a:hlink>
      <a:folHlink>
        <a:srgbClr val="90D0FD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2202</Words>
  <Application>Microsoft Office PowerPoint</Application>
  <PresentationFormat>自定义</PresentationFormat>
  <Paragraphs>307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7" baseType="lpstr">
      <vt:lpstr>Impact MT Std</vt:lpstr>
      <vt:lpstr>方正兰亭黑_GBK</vt:lpstr>
      <vt:lpstr>方正兰亭黑简体</vt:lpstr>
      <vt:lpstr>宋体</vt:lpstr>
      <vt:lpstr>微软雅黑</vt:lpstr>
      <vt:lpstr>Arial</vt:lpstr>
      <vt:lpstr>Calibri</vt:lpstr>
      <vt:lpstr>Calibri Light</vt:lpstr>
      <vt:lpstr>LilyUPC</vt:lpstr>
      <vt:lpstr>Open Sans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</dc:title>
  <dc:creator/>
  <cp:keywords>www.1ppt.com</cp:keywords>
  <dc:description>www.1ppt.com</dc:description>
  <cp:lastModifiedBy/>
  <cp:revision>1</cp:revision>
  <dcterms:created xsi:type="dcterms:W3CDTF">2016-10-17T14:00:15Z</dcterms:created>
  <dcterms:modified xsi:type="dcterms:W3CDTF">2020-02-25T02:00:06Z</dcterms:modified>
</cp:coreProperties>
</file>