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4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5429888"/>
        <c:axId val="33763712"/>
      </c:barChart>
      <c:catAx>
        <c:axId val="54298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33763712"/>
        <c:crosses val="autoZero"/>
        <c:auto val="1"/>
        <c:lblAlgn val="ctr"/>
        <c:lblOffset val="100"/>
        <c:noMultiLvlLbl val="0"/>
      </c:catAx>
      <c:valAx>
        <c:axId val="33763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4298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4190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C5025C7C-0148-4AA5-9715-98819CCD16FC}"/>
              </a:ext>
            </a:extLst>
          </p:cNvPr>
          <p:cNvSpPr txBox="1"/>
          <p:nvPr/>
        </p:nvSpPr>
        <p:spPr>
          <a:xfrm>
            <a:off x="1349829" y="1166918"/>
            <a:ext cx="42236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Copperplate Gothic Bold" panose="020E0705020206020404" pitchFamily="34" charset="0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3B26265-85EA-4A00-BCAF-BA03FA0FDDFF}"/>
              </a:ext>
            </a:extLst>
          </p:cNvPr>
          <p:cNvSpPr txBox="1"/>
          <p:nvPr/>
        </p:nvSpPr>
        <p:spPr>
          <a:xfrm>
            <a:off x="1400666" y="3613741"/>
            <a:ext cx="406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 business PPT templet</a:t>
            </a:r>
            <a:endParaRPr lang="zh-CN" altLang="en-US" sz="2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F874C12-C6AA-42A7-8ACF-6748BC6141C2}"/>
              </a:ext>
            </a:extLst>
          </p:cNvPr>
          <p:cNvSpPr txBox="1"/>
          <p:nvPr/>
        </p:nvSpPr>
        <p:spPr>
          <a:xfrm>
            <a:off x="5761347" y="5581999"/>
            <a:ext cx="3399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:a16="http://schemas.microsoft.com/office/drawing/2014/main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72090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麦当劳企业复工培训</a:t>
            </a:r>
            <a:r>
              <a:rPr lang="en-US" altLang="zh-CN" sz="3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21" grpId="0" build="p"/>
      <p:bldP spid="23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:a16="http://schemas.microsoft.com/office/drawing/2014/main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:a16="http://schemas.microsoft.com/office/drawing/2014/main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:a16="http://schemas.microsoft.com/office/drawing/2014/main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:a16="http://schemas.microsoft.com/office/drawing/2014/main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5" grpId="0"/>
      <p:bldP spid="167" grpId="0"/>
      <p:bldP spid="169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:a16="http://schemas.microsoft.com/office/drawing/2014/main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1610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20XX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2019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:a16="http://schemas.microsoft.com/office/drawing/2014/main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:a16="http://schemas.microsoft.com/office/drawing/2014/main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:a16="http://schemas.microsoft.com/office/drawing/2014/main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:a16="http://schemas.microsoft.com/office/drawing/2014/main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:a16="http://schemas.microsoft.com/office/drawing/2014/main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:a16="http://schemas.microsoft.com/office/drawing/2014/main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:a16="http://schemas.microsoft.com/office/drawing/2014/main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:a16="http://schemas.microsoft.com/office/drawing/2014/main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:a16="http://schemas.microsoft.com/office/drawing/2014/main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:a16="http://schemas.microsoft.com/office/drawing/2014/main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:a16="http://schemas.microsoft.com/office/drawing/2014/main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:a16="http://schemas.microsoft.com/office/drawing/2014/main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:a16="http://schemas.microsoft.com/office/drawing/2014/main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:a16="http://schemas.microsoft.com/office/drawing/2014/main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:a16="http://schemas.microsoft.com/office/drawing/2014/main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:a16="http://schemas.microsoft.com/office/drawing/2014/main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:a16="http://schemas.microsoft.com/office/drawing/2014/main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:a16="http://schemas.microsoft.com/office/drawing/2014/main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:a16="http://schemas.microsoft.com/office/drawing/2014/main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:a16="http://schemas.microsoft.com/office/drawing/2014/main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:a16="http://schemas.microsoft.com/office/drawing/2014/main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:a16="http://schemas.microsoft.com/office/drawing/2014/main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:a16="http://schemas.microsoft.com/office/drawing/2014/main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:a16="http://schemas.microsoft.com/office/drawing/2014/main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:a16="http://schemas.microsoft.com/office/drawing/2014/main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:a16="http://schemas.microsoft.com/office/drawing/2014/main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:a16="http://schemas.microsoft.com/office/drawing/2014/main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:a16="http://schemas.microsoft.com/office/drawing/2014/main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:a16="http://schemas.microsoft.com/office/drawing/2014/main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:a16="http://schemas.microsoft.com/office/drawing/2014/main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:a16="http://schemas.microsoft.com/office/drawing/2014/main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:a16="http://schemas.microsoft.com/office/drawing/2014/main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:a16="http://schemas.microsoft.com/office/drawing/2014/main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:a16="http://schemas.microsoft.com/office/drawing/2014/main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39817" y="4418018"/>
            <a:ext cx="1586213" cy="118802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2347" y="1782291"/>
            <a:ext cx="1616670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20XX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:a16="http://schemas.microsoft.com/office/drawing/2014/main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:a16="http://schemas.microsoft.com/office/drawing/2014/main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:a16="http://schemas.microsoft.com/office/drawing/2014/main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:a16="http://schemas.microsoft.com/office/drawing/2014/main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:a16="http://schemas.microsoft.com/office/drawing/2014/main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水彩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1826</Words>
  <Application>Microsoft Office PowerPoint</Application>
  <PresentationFormat>宽屏</PresentationFormat>
  <Paragraphs>239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简约清新水彩叶子PPT模板2</dc:title>
  <dc:creator>第一PPT</dc:creator>
  <cp:keywords>www.1ppt.com</cp:keywords>
  <dc:description>www.1ppt.com</dc:description>
  <cp:lastModifiedBy>Administrator</cp:lastModifiedBy>
  <cp:revision>50</cp:revision>
  <dcterms:created xsi:type="dcterms:W3CDTF">2017-08-28T05:37:30Z</dcterms:created>
  <dcterms:modified xsi:type="dcterms:W3CDTF">2020-02-25T01:42:53Z</dcterms:modified>
</cp:coreProperties>
</file>