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6"/>
  </p:notesMasterIdLst>
  <p:handoutMasterIdLst>
    <p:handoutMasterId r:id="rId27"/>
  </p:handoutMasterIdLst>
  <p:sldIdLst>
    <p:sldId id="3288" r:id="rId2"/>
    <p:sldId id="3297" r:id="rId3"/>
    <p:sldId id="3298" r:id="rId4"/>
    <p:sldId id="3307" r:id="rId5"/>
    <p:sldId id="3299" r:id="rId6"/>
    <p:sldId id="3310" r:id="rId7"/>
    <p:sldId id="3308" r:id="rId8"/>
    <p:sldId id="3302" r:id="rId9"/>
    <p:sldId id="3291" r:id="rId10"/>
    <p:sldId id="3258" r:id="rId11"/>
    <p:sldId id="3300" r:id="rId12"/>
    <p:sldId id="3306" r:id="rId13"/>
    <p:sldId id="3309" r:id="rId14"/>
    <p:sldId id="3292" r:id="rId15"/>
    <p:sldId id="3303" r:id="rId16"/>
    <p:sldId id="3301" r:id="rId17"/>
    <p:sldId id="3305" r:id="rId18"/>
    <p:sldId id="3314" r:id="rId19"/>
    <p:sldId id="3293" r:id="rId20"/>
    <p:sldId id="3304" r:id="rId21"/>
    <p:sldId id="3311" r:id="rId22"/>
    <p:sldId id="3312" r:id="rId23"/>
    <p:sldId id="3313" r:id="rId24"/>
    <p:sldId id="3296" r:id="rId25"/>
  </p:sldIdLst>
  <p:sldSz cx="9145588" cy="51450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2986" autoAdjust="0"/>
  </p:normalViewPr>
  <p:slideViewPr>
    <p:cSldViewPr>
      <p:cViewPr varScale="1">
        <p:scale>
          <a:sx n="120" d="100"/>
          <a:sy n="120" d="100"/>
        </p:scale>
        <p:origin x="174" y="108"/>
      </p:cViewPr>
      <p:guideLst>
        <p:guide orient="horz" pos="328"/>
        <p:guide pos="4050"/>
        <p:guide orient="horz" pos="4183"/>
        <p:guide pos="7588"/>
        <p:guide pos="376"/>
        <p:guide pos="1350"/>
        <p:guide orient="horz" pos="233"/>
        <p:guide orient="horz" pos="2976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05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268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442860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264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961674-FFE2-44D0-9D75-08C535A914E3}" type="slidenum">
              <a:rPr lang="zh-CN" altLang="en-US" smtClean="0"/>
              <a:pPr>
                <a:defRPr/>
              </a:pPr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1174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618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977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039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5007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7971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951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4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0551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381876"/>
      </p:ext>
    </p:extLst>
  </p:cSld>
  <p:clrMapOvr>
    <a:masterClrMapping/>
  </p:clrMapOvr>
  <p:transition spd="med" advClick="0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196489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Annual work summary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858256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Job completion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606858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Successful project presentation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209313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plan for next yea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2020/2/24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5087" cy="5145088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94"/>
            <a:ext cx="1797478" cy="507363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410"/>
            <a:ext cx="1796402" cy="61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83" r:id="rId2"/>
    <p:sldLayoutId id="2147483984" r:id="rId3"/>
    <p:sldLayoutId id="2147483985" r:id="rId4"/>
    <p:sldLayoutId id="2147483986" r:id="rId5"/>
    <p:sldLayoutId id="2147483981" r:id="rId6"/>
    <p:sldLayoutId id="2147483987" r:id="rId7"/>
  </p:sldLayoutIdLst>
  <p:transition spd="med" advClick="0" advTm="0">
    <p:push dir="r"/>
  </p:transition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2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image" Target="../media/image2.jpe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image" Target="../media/image2.jpe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792979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活动策划范文</a:t>
            </a:r>
            <a:r>
              <a:rPr lang="en-US" altLang="zh-CN" sz="4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ppt</a:t>
            </a:r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模板</a:t>
            </a:r>
            <a:endParaRPr lang="en-US" altLang="zh-CN" sz="40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MH_SubTitle_1"/>
          <p:cNvSpPr/>
          <p:nvPr>
            <p:custDataLst>
              <p:tags r:id="rId1"/>
            </p:custDataLst>
          </p:nvPr>
        </p:nvSpPr>
        <p:spPr>
          <a:xfrm>
            <a:off x="3826424" y="1680641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_1"/>
          <p:cNvSpPr txBox="1"/>
          <p:nvPr>
            <p:custDataLst>
              <p:tags r:id="rId2"/>
            </p:custDataLst>
          </p:nvPr>
        </p:nvSpPr>
        <p:spPr>
          <a:xfrm flipH="1">
            <a:off x="3979786" y="1715139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6" name="MH_SubTitle_2"/>
          <p:cNvSpPr/>
          <p:nvPr>
            <p:custDataLst>
              <p:tags r:id="rId3"/>
            </p:custDataLst>
          </p:nvPr>
        </p:nvSpPr>
        <p:spPr>
          <a:xfrm flipH="1">
            <a:off x="2464998" y="2387315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Other_2"/>
          <p:cNvSpPr txBox="1"/>
          <p:nvPr>
            <p:custDataLst>
              <p:tags r:id="rId4"/>
            </p:custDataLst>
          </p:nvPr>
        </p:nvSpPr>
        <p:spPr>
          <a:xfrm flipH="1">
            <a:off x="4581378" y="2421405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8" name="MH_SubTitle_1"/>
          <p:cNvSpPr/>
          <p:nvPr>
            <p:custDataLst>
              <p:tags r:id="rId5"/>
            </p:custDataLst>
          </p:nvPr>
        </p:nvSpPr>
        <p:spPr>
          <a:xfrm>
            <a:off x="3826424" y="3052445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_1"/>
          <p:cNvSpPr txBox="1"/>
          <p:nvPr>
            <p:custDataLst>
              <p:tags r:id="rId6"/>
            </p:custDataLst>
          </p:nvPr>
        </p:nvSpPr>
        <p:spPr>
          <a:xfrm flipH="1">
            <a:off x="3979786" y="3086943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0" name="MH_SubTitle_2"/>
          <p:cNvSpPr/>
          <p:nvPr>
            <p:custDataLst>
              <p:tags r:id="rId7"/>
            </p:custDataLst>
          </p:nvPr>
        </p:nvSpPr>
        <p:spPr>
          <a:xfrm flipH="1">
            <a:off x="2464998" y="3759119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Other_2"/>
          <p:cNvSpPr txBox="1"/>
          <p:nvPr>
            <p:custDataLst>
              <p:tags r:id="rId8"/>
            </p:custDataLst>
          </p:nvPr>
        </p:nvSpPr>
        <p:spPr>
          <a:xfrm flipH="1">
            <a:off x="4581378" y="3793208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2" name="MH_Others_1"/>
          <p:cNvSpPr txBox="1"/>
          <p:nvPr>
            <p:custDataLst>
              <p:tags r:id="rId9"/>
            </p:custDataLst>
          </p:nvPr>
        </p:nvSpPr>
        <p:spPr>
          <a:xfrm>
            <a:off x="3036440" y="866720"/>
            <a:ext cx="1194506" cy="48167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33" name="MH_Others_2"/>
          <p:cNvSpPr txBox="1"/>
          <p:nvPr>
            <p:custDataLst>
              <p:tags r:id="rId10"/>
            </p:custDataLst>
          </p:nvPr>
        </p:nvSpPr>
        <p:spPr>
          <a:xfrm>
            <a:off x="4476624" y="866734"/>
            <a:ext cx="2255066" cy="48167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9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4" grpId="0" animBg="1"/>
      <p:bldP spid="15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 rot="2900928">
            <a:off x="3083242" y="2528597"/>
            <a:ext cx="1218690" cy="64015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 rot="2900928">
            <a:off x="3917050" y="3587660"/>
            <a:ext cx="1434668" cy="6401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 rot="2900928">
            <a:off x="4300385" y="1835997"/>
            <a:ext cx="640278" cy="114845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 rot="2900928">
            <a:off x="4575372" y="2851642"/>
            <a:ext cx="640278" cy="584441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0470" y="2979606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38483" y="338847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94002" y="3003844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48376" y="259495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100227" y="2658821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100227" y="2828410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21947" y="2658822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584757" y="1301188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45434" y="1494597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69599" y="13106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34%</a:t>
            </a:r>
          </a:p>
        </p:txBody>
      </p:sp>
      <p:sp>
        <p:nvSpPr>
          <p:cNvPr id="21" name="Rectangle 29"/>
          <p:cNvSpPr/>
          <p:nvPr/>
        </p:nvSpPr>
        <p:spPr>
          <a:xfrm>
            <a:off x="6220235" y="3923204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30"/>
          <p:cNvSpPr/>
          <p:nvPr/>
        </p:nvSpPr>
        <p:spPr>
          <a:xfrm>
            <a:off x="6220235" y="4092792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31"/>
          <p:cNvSpPr txBox="1"/>
          <p:nvPr/>
        </p:nvSpPr>
        <p:spPr>
          <a:xfrm>
            <a:off x="5641955" y="3923204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28%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9"/>
          <p:cNvSpPr/>
          <p:nvPr/>
        </p:nvSpPr>
        <p:spPr>
          <a:xfrm>
            <a:off x="2612439" y="4044009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30"/>
          <p:cNvSpPr/>
          <p:nvPr/>
        </p:nvSpPr>
        <p:spPr>
          <a:xfrm>
            <a:off x="1671199" y="4213598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31"/>
          <p:cNvSpPr txBox="1"/>
          <p:nvPr/>
        </p:nvSpPr>
        <p:spPr>
          <a:xfrm>
            <a:off x="3551156" y="4044009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36%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26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5" grpId="0" animBg="1"/>
      <p:bldP spid="20" grpId="0" animBg="1"/>
      <p:bldP spid="7" grpId="0"/>
      <p:bldP spid="26" grpId="0"/>
      <p:bldP spid="27" grpId="0"/>
      <p:bldP spid="28" grpId="0"/>
      <p:bldP spid="30" grpId="0"/>
      <p:bldP spid="31" grpId="0"/>
      <p:bldP spid="32" grpId="0"/>
      <p:bldP spid="34" grpId="0"/>
      <p:bldP spid="35" grpId="0"/>
      <p:bldP spid="36" grpId="0"/>
      <p:bldP spid="21" grpId="0"/>
      <p:bldP spid="22" grpId="0"/>
      <p:bldP spid="23" grpId="0"/>
      <p:bldP spid="24" grpId="0"/>
      <p:bldP spid="25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30801" y="1223150"/>
            <a:ext cx="2678033" cy="2701171"/>
            <a:chOff x="4306165" y="1925649"/>
            <a:chExt cx="3570288" cy="3600000"/>
          </a:xfrm>
        </p:grpSpPr>
        <p:grpSp>
          <p:nvGrpSpPr>
            <p:cNvPr id="3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4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1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7" y="422344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6765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1" y="296923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8" y="233911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6049652" y="1671881"/>
            <a:ext cx="2106858" cy="1771133"/>
            <a:chOff x="7045224" y="1714382"/>
            <a:chExt cx="4137667" cy="236238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6"/>
          <p:cNvGrpSpPr>
            <a:grpSpLocks/>
          </p:cNvGrpSpPr>
          <p:nvPr/>
        </p:nvGrpSpPr>
        <p:grpSpPr bwMode="auto">
          <a:xfrm>
            <a:off x="950532" y="1671881"/>
            <a:ext cx="2144624" cy="1769941"/>
            <a:chOff x="7045224" y="1717841"/>
            <a:chExt cx="4137667" cy="2358961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611115" y="3946949"/>
            <a:ext cx="795638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8901" y="4076768"/>
            <a:ext cx="7941297" cy="221599"/>
          </a:xfrm>
          <a:prstGeom prst="rect">
            <a:avLst/>
          </a:prstGeom>
          <a:noFill/>
        </p:spPr>
        <p:txBody>
          <a:bodyPr wrap="square" lIns="0" tIns="0" rIns="0" bIns="0" spcCol="256032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1537023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2785869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13578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123445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3447694" y="1714491"/>
            <a:ext cx="1296305" cy="150444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4060600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86274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5369177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6704978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5981496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36"/>
          <p:cNvGrpSpPr/>
          <p:nvPr/>
        </p:nvGrpSpPr>
        <p:grpSpPr>
          <a:xfrm>
            <a:off x="1333325" y="3336547"/>
            <a:ext cx="538609" cy="603116"/>
            <a:chOff x="927956" y="3281022"/>
            <a:chExt cx="620135" cy="69427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Group 137"/>
          <p:cNvGrpSpPr/>
          <p:nvPr/>
        </p:nvGrpSpPr>
        <p:grpSpPr>
          <a:xfrm>
            <a:off x="1975008" y="3336543"/>
            <a:ext cx="538609" cy="885548"/>
            <a:chOff x="1585296" y="3281022"/>
            <a:chExt cx="620135" cy="1019394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Group 136"/>
          <p:cNvGrpSpPr/>
          <p:nvPr/>
        </p:nvGrpSpPr>
        <p:grpSpPr>
          <a:xfrm>
            <a:off x="2616690" y="3336547"/>
            <a:ext cx="538609" cy="603116"/>
            <a:chOff x="927956" y="3281022"/>
            <a:chExt cx="620135" cy="69427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137"/>
          <p:cNvGrpSpPr/>
          <p:nvPr/>
        </p:nvGrpSpPr>
        <p:grpSpPr>
          <a:xfrm>
            <a:off x="3258372" y="3336543"/>
            <a:ext cx="538609" cy="885548"/>
            <a:chOff x="1585296" y="3281022"/>
            <a:chExt cx="620135" cy="1019394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Group 136"/>
          <p:cNvGrpSpPr/>
          <p:nvPr/>
        </p:nvGrpSpPr>
        <p:grpSpPr>
          <a:xfrm>
            <a:off x="3900055" y="3336547"/>
            <a:ext cx="538609" cy="603116"/>
            <a:chOff x="927956" y="3281022"/>
            <a:chExt cx="620135" cy="69427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Group 137"/>
          <p:cNvGrpSpPr/>
          <p:nvPr/>
        </p:nvGrpSpPr>
        <p:grpSpPr>
          <a:xfrm>
            <a:off x="4541737" y="3336543"/>
            <a:ext cx="538609" cy="885548"/>
            <a:chOff x="1585296" y="3281022"/>
            <a:chExt cx="620135" cy="1019394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Group 136"/>
          <p:cNvGrpSpPr/>
          <p:nvPr/>
        </p:nvGrpSpPr>
        <p:grpSpPr>
          <a:xfrm>
            <a:off x="5183420" y="3336547"/>
            <a:ext cx="538609" cy="603116"/>
            <a:chOff x="927956" y="3281022"/>
            <a:chExt cx="620135" cy="69427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Group 137"/>
          <p:cNvGrpSpPr/>
          <p:nvPr/>
        </p:nvGrpSpPr>
        <p:grpSpPr>
          <a:xfrm>
            <a:off x="5825101" y="3336543"/>
            <a:ext cx="538609" cy="885548"/>
            <a:chOff x="1585296" y="3281022"/>
            <a:chExt cx="620135" cy="1019394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2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1" name="Group 136"/>
          <p:cNvGrpSpPr/>
          <p:nvPr/>
        </p:nvGrpSpPr>
        <p:grpSpPr>
          <a:xfrm>
            <a:off x="6466784" y="3336547"/>
            <a:ext cx="538609" cy="603116"/>
            <a:chOff x="927956" y="3281022"/>
            <a:chExt cx="620135" cy="69427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" name="Group 137"/>
          <p:cNvGrpSpPr/>
          <p:nvPr/>
        </p:nvGrpSpPr>
        <p:grpSpPr>
          <a:xfrm>
            <a:off x="7108464" y="3336543"/>
            <a:ext cx="538609" cy="885548"/>
            <a:chOff x="1585296" y="3281022"/>
            <a:chExt cx="620135" cy="1019394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13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395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8103" y="1599366"/>
            <a:ext cx="3348501" cy="2309235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2499" y="1672416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1861" y="4110293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5339" y="2931184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9194" y="3849716"/>
            <a:ext cx="310599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7716" y="1646173"/>
            <a:ext cx="446117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2224" y="2967439"/>
            <a:ext cx="310599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6102" y="1549245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6100" y="2374405"/>
            <a:ext cx="2119843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6102" y="3199566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7035" y="4024725"/>
            <a:ext cx="2144248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3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31701" y="1184641"/>
            <a:ext cx="1829017" cy="3598385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4532627" y="3677786"/>
            <a:ext cx="1437406" cy="6510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22" tIns="45722" rIns="45722" bIns="45722"/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4531040" y="3396712"/>
            <a:ext cx="1152662" cy="3080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200" b="1" dirty="0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1900" dirty="0">
              <a:cs typeface="Calibri" charset="0"/>
            </a:endParaRPr>
          </a:p>
        </p:txBody>
      </p: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2601466" y="1184641"/>
            <a:ext cx="1829017" cy="3598385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4489296" y="1184641"/>
            <a:ext cx="1829017" cy="3598385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6386158" y="1184641"/>
            <a:ext cx="1829017" cy="3598385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4578458" y="1104756"/>
            <a:ext cx="0" cy="3828341"/>
          </a:xfrm>
          <a:prstGeom prst="lin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30"/>
          <p:cNvGrpSpPr/>
          <p:nvPr/>
        </p:nvGrpSpPr>
        <p:grpSpPr>
          <a:xfrm>
            <a:off x="1766711" y="1415366"/>
            <a:ext cx="3254421" cy="725518"/>
            <a:chOff x="5879462" y="287200"/>
            <a:chExt cx="3545784" cy="790365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3" name="组合 32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34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4040374" y="1491633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2012.09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" name="组合 37"/>
          <p:cNvGrpSpPr/>
          <p:nvPr/>
        </p:nvGrpSpPr>
        <p:grpSpPr>
          <a:xfrm>
            <a:off x="1770252" y="3579830"/>
            <a:ext cx="3254421" cy="725518"/>
            <a:chOff x="5879462" y="287200"/>
            <a:chExt cx="3545784" cy="790365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5" name="组合 39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4" name="文本框 43"/>
          <p:cNvSpPr txBox="1"/>
          <p:nvPr/>
        </p:nvSpPr>
        <p:spPr>
          <a:xfrm>
            <a:off x="4040374" y="3637509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2014.09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" name="组合 44"/>
          <p:cNvGrpSpPr/>
          <p:nvPr/>
        </p:nvGrpSpPr>
        <p:grpSpPr>
          <a:xfrm flipH="1">
            <a:off x="4132915" y="2514195"/>
            <a:ext cx="3254421" cy="725518"/>
            <a:chOff x="5879462" y="287200"/>
            <a:chExt cx="3545784" cy="790365"/>
          </a:xfrm>
        </p:grpSpPr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7" name="组合 46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9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51" name="文本框 50"/>
          <p:cNvSpPr txBox="1"/>
          <p:nvPr/>
        </p:nvSpPr>
        <p:spPr>
          <a:xfrm>
            <a:off x="4142051" y="2582555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2013.09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45487" y="1463048"/>
            <a:ext cx="1484820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2063525" y="3641380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280200" y="2586427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1766711" y="1983906"/>
            <a:ext cx="217585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096876" y="3039473"/>
            <a:ext cx="2318278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766712" y="4078652"/>
            <a:ext cx="2175851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637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4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498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4903854" y="1965980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4893602" y="1736262"/>
            <a:ext cx="2910929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1498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1498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1498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1498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1498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1498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1498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22369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22369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22369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22369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22369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22369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22369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22369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3357711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3357711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3357711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3357711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3357711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3357711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3357711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3357711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89138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1498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22369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3357711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2272349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188405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1498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22369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3357711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4883980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37321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613909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711055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5343362" y="3178156"/>
            <a:ext cx="58349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7035804" y="3170189"/>
            <a:ext cx="73257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4903854" y="3483759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477212" y="2870329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477212" y="2546957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3477212" y="2226934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3477212" y="1848270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33080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33080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51120" y="2360825"/>
            <a:ext cx="566948" cy="54803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151120" y="3168226"/>
            <a:ext cx="566948" cy="548032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90634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90634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445360" y="2360825"/>
            <a:ext cx="566948" cy="5480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445360" y="3168226"/>
            <a:ext cx="566948" cy="548032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6239933" y="2442600"/>
            <a:ext cx="389321" cy="386729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0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6266131" y="3309051"/>
            <a:ext cx="320923" cy="309183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Freeform 59"/>
          <p:cNvSpPr>
            <a:spLocks noEditPoints="1"/>
          </p:cNvSpPr>
          <p:nvPr/>
        </p:nvSpPr>
        <p:spPr bwMode="auto">
          <a:xfrm>
            <a:off x="2581757" y="3244026"/>
            <a:ext cx="278982" cy="374208"/>
          </a:xfrm>
          <a:custGeom>
            <a:avLst/>
            <a:gdLst>
              <a:gd name="T0" fmla="*/ 108 w 108"/>
              <a:gd name="T1" fmla="*/ 145 h 145"/>
              <a:gd name="T2" fmla="*/ 0 w 108"/>
              <a:gd name="T3" fmla="*/ 145 h 145"/>
              <a:gd name="T4" fmla="*/ 0 w 108"/>
              <a:gd name="T5" fmla="*/ 135 h 145"/>
              <a:gd name="T6" fmla="*/ 13 w 108"/>
              <a:gd name="T7" fmla="*/ 124 h 145"/>
              <a:gd name="T8" fmla="*/ 96 w 108"/>
              <a:gd name="T9" fmla="*/ 124 h 145"/>
              <a:gd name="T10" fmla="*/ 108 w 108"/>
              <a:gd name="T11" fmla="*/ 135 h 145"/>
              <a:gd name="T12" fmla="*/ 108 w 108"/>
              <a:gd name="T13" fmla="*/ 145 h 145"/>
              <a:gd name="T14" fmla="*/ 16 w 108"/>
              <a:gd name="T15" fmla="*/ 116 h 145"/>
              <a:gd name="T16" fmla="*/ 24 w 108"/>
              <a:gd name="T17" fmla="*/ 91 h 145"/>
              <a:gd name="T18" fmla="*/ 85 w 108"/>
              <a:gd name="T19" fmla="*/ 91 h 145"/>
              <a:gd name="T20" fmla="*/ 93 w 108"/>
              <a:gd name="T21" fmla="*/ 116 h 145"/>
              <a:gd name="T22" fmla="*/ 16 w 108"/>
              <a:gd name="T23" fmla="*/ 116 h 145"/>
              <a:gd name="T24" fmla="*/ 28 w 108"/>
              <a:gd name="T25" fmla="*/ 76 h 145"/>
              <a:gd name="T26" fmla="*/ 36 w 108"/>
              <a:gd name="T27" fmla="*/ 51 h 145"/>
              <a:gd name="T28" fmla="*/ 72 w 108"/>
              <a:gd name="T29" fmla="*/ 51 h 145"/>
              <a:gd name="T30" fmla="*/ 80 w 108"/>
              <a:gd name="T31" fmla="*/ 76 h 145"/>
              <a:gd name="T32" fmla="*/ 28 w 108"/>
              <a:gd name="T33" fmla="*/ 76 h 145"/>
              <a:gd name="T34" fmla="*/ 49 w 108"/>
              <a:gd name="T35" fmla="*/ 12 h 145"/>
              <a:gd name="T36" fmla="*/ 60 w 108"/>
              <a:gd name="T37" fmla="*/ 12 h 145"/>
              <a:gd name="T38" fmla="*/ 68 w 108"/>
              <a:gd name="T39" fmla="*/ 36 h 145"/>
              <a:gd name="T40" fmla="*/ 41 w 108"/>
              <a:gd name="T41" fmla="*/ 36 h 145"/>
              <a:gd name="T42" fmla="*/ 49 w 108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8" h="145">
                <a:moveTo>
                  <a:pt x="108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0" y="135"/>
                  <a:pt x="0" y="135"/>
                  <a:pt x="0" y="135"/>
                </a:cubicBezTo>
                <a:cubicBezTo>
                  <a:pt x="13" y="124"/>
                  <a:pt x="13" y="124"/>
                  <a:pt x="13" y="124"/>
                </a:cubicBezTo>
                <a:cubicBezTo>
                  <a:pt x="96" y="124"/>
                  <a:pt x="96" y="124"/>
                  <a:pt x="96" y="124"/>
                </a:cubicBezTo>
                <a:cubicBezTo>
                  <a:pt x="108" y="135"/>
                  <a:pt x="108" y="135"/>
                  <a:pt x="108" y="135"/>
                </a:cubicBezTo>
                <a:lnTo>
                  <a:pt x="108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8" y="76"/>
                </a:moveTo>
                <a:cubicBezTo>
                  <a:pt x="36" y="51"/>
                  <a:pt x="36" y="51"/>
                  <a:pt x="36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80" y="76"/>
                  <a:pt x="80" y="76"/>
                  <a:pt x="80" y="76"/>
                </a:cubicBezTo>
                <a:lnTo>
                  <a:pt x="28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6"/>
          <p:cNvGrpSpPr/>
          <p:nvPr/>
        </p:nvGrpSpPr>
        <p:grpSpPr>
          <a:xfrm>
            <a:off x="2596930" y="2483135"/>
            <a:ext cx="263810" cy="305660"/>
            <a:chOff x="3581400" y="3905251"/>
            <a:chExt cx="160338" cy="185738"/>
          </a:xfrm>
          <a:solidFill>
            <a:schemeClr val="bg1"/>
          </a:solidFill>
        </p:grpSpPr>
        <p:sp>
          <p:nvSpPr>
            <p:cNvPr id="28" name="Rectangle 33"/>
            <p:cNvSpPr>
              <a:spLocks noChangeArrowheads="1"/>
            </p:cNvSpPr>
            <p:nvPr/>
          </p:nvSpPr>
          <p:spPr bwMode="auto">
            <a:xfrm>
              <a:off x="3670300" y="3941763"/>
              <a:ext cx="2857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34"/>
            <p:cNvSpPr>
              <a:spLocks noChangeArrowheads="1"/>
            </p:cNvSpPr>
            <p:nvPr/>
          </p:nvSpPr>
          <p:spPr bwMode="auto">
            <a:xfrm>
              <a:off x="3627438" y="3971926"/>
              <a:ext cx="26988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35"/>
            <p:cNvSpPr>
              <a:spLocks noChangeArrowheads="1"/>
            </p:cNvSpPr>
            <p:nvPr/>
          </p:nvSpPr>
          <p:spPr bwMode="auto">
            <a:xfrm>
              <a:off x="3581400" y="3994151"/>
              <a:ext cx="269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6"/>
            <p:cNvSpPr>
              <a:spLocks noChangeArrowheads="1"/>
            </p:cNvSpPr>
            <p:nvPr/>
          </p:nvSpPr>
          <p:spPr bwMode="auto">
            <a:xfrm>
              <a:off x="3714750" y="3905251"/>
              <a:ext cx="26988" cy="185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70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9" grpId="0" animBg="1"/>
      <p:bldP spid="8" grpId="0" animBg="1"/>
      <p:bldP spid="11" grpId="0"/>
      <p:bldP spid="12" grpId="0"/>
      <p:bldP spid="13" grpId="0" animBg="1"/>
      <p:bldP spid="14" grpId="0" animBg="1"/>
      <p:bldP spid="15" grpId="0"/>
      <p:bldP spid="16" grpId="0"/>
      <p:bldP spid="17" grpId="0" animBg="1"/>
      <p:bldP spid="18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9171" y="849386"/>
            <a:ext cx="1717615" cy="187810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2742425" y="849386"/>
            <a:ext cx="1717615" cy="187810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726438" y="849386"/>
            <a:ext cx="1717615" cy="187810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6709692" y="849386"/>
            <a:ext cx="1717615" cy="187810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 bwMode="auto">
          <a:xfrm>
            <a:off x="1081110" y="2179665"/>
            <a:ext cx="1026441" cy="1095653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88771" y="2167629"/>
            <a:ext cx="1026441" cy="109565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56799" y="2090219"/>
            <a:ext cx="1026441" cy="1095653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8270" y="2090219"/>
            <a:ext cx="1026441" cy="1095653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257711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65016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65017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738418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738419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721673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72167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730684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3068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235046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232090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196287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-10323" y="2119997"/>
            <a:ext cx="3525376" cy="959470"/>
            <a:chOff x="-939773" y="2734405"/>
            <a:chExt cx="5411981" cy="1472650"/>
          </a:xfrm>
        </p:grpSpPr>
        <p:grpSp>
          <p:nvGrpSpPr>
            <p:cNvPr id="3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903" hangingPunct="0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24"/>
            <p:cNvGrpSpPr/>
            <p:nvPr/>
          </p:nvGrpSpPr>
          <p:grpSpPr>
            <a:xfrm>
              <a:off x="394416" y="2862197"/>
              <a:ext cx="2475011" cy="994749"/>
              <a:chOff x="578142" y="3091663"/>
              <a:chExt cx="2475011" cy="994749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661567" cy="4251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6519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29"/>
          <p:cNvGrpSpPr/>
          <p:nvPr/>
        </p:nvGrpSpPr>
        <p:grpSpPr>
          <a:xfrm>
            <a:off x="347534" y="814649"/>
            <a:ext cx="6939022" cy="3570170"/>
            <a:chOff x="0" y="730879"/>
            <a:chExt cx="10652441" cy="5479705"/>
          </a:xfrm>
        </p:grpSpPr>
        <p:grpSp>
          <p:nvGrpSpPr>
            <p:cNvPr id="1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813797" y="2036133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23438" y="3261652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27467" y="4478806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4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1792404" y="3985673"/>
            <a:ext cx="5494151" cy="287266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876" y="3288025"/>
            <a:ext cx="397048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6151" y="1305060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9196" y="1837956"/>
            <a:ext cx="317873" cy="230356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640" y="2164381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927" y="1552932"/>
            <a:ext cx="318403" cy="230886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8083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212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3128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9082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91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4056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975" y="1550809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95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362" y="2137843"/>
            <a:ext cx="275419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849" y="1532231"/>
            <a:ext cx="275419" cy="18555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4336" y="2463738"/>
            <a:ext cx="275419" cy="9240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822" y="1834772"/>
            <a:ext cx="275419" cy="155304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842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795" y="1826811"/>
            <a:ext cx="274888" cy="155304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8696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6407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732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6590" y="1789126"/>
            <a:ext cx="2220329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6590" y="1608662"/>
            <a:ext cx="1041664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425" y="4022081"/>
            <a:ext cx="6656740" cy="416126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7320" y="3716167"/>
            <a:ext cx="1313876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2935354" y="1282955"/>
            <a:ext cx="3274881" cy="1633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4289" tIns="14289" rIns="14289" bIns="14289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42238" y="1601788"/>
            <a:ext cx="1403350" cy="84931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450"/>
              </a:spcBef>
              <a:buNone/>
            </a:pPr>
            <a:r>
              <a:rPr lang="zh-CN" altLang="en-US" sz="2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416762" y="218834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1631146" y="1275453"/>
            <a:ext cx="674031" cy="674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1828593" y="1498908"/>
            <a:ext cx="279135" cy="22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2511160" y="3917529"/>
            <a:ext cx="126149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2590506" y="3701601"/>
            <a:ext cx="1102800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2802621" y="2786435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5328101" y="393580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5407447" y="371987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5621121" y="2806270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5829665" y="3003558"/>
            <a:ext cx="258363" cy="2311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6542744" y="240427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6622089" y="2188349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6835762" y="1274741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2802621" y="2786901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3059462" y="2975619"/>
            <a:ext cx="164886" cy="300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7054199" y="1487669"/>
            <a:ext cx="238579" cy="2497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2521310" y="1697833"/>
            <a:ext cx="4188409" cy="534821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599" y="2254653"/>
              <a:ext cx="2740917" cy="5146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9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" name="Group 78"/>
          <p:cNvGrpSpPr/>
          <p:nvPr/>
        </p:nvGrpSpPr>
        <p:grpSpPr>
          <a:xfrm>
            <a:off x="2845819" y="2166940"/>
            <a:ext cx="3452383" cy="534821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6" y="2967588"/>
              <a:ext cx="2787212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7"/>
              <a:ext cx="602368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4" name="Group 83"/>
          <p:cNvGrpSpPr/>
          <p:nvPr/>
        </p:nvGrpSpPr>
        <p:grpSpPr>
          <a:xfrm>
            <a:off x="3215396" y="2661175"/>
            <a:ext cx="3476119" cy="534821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5"/>
              <a:ext cx="2943248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9" y="3679658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5" name="Group 88"/>
          <p:cNvGrpSpPr/>
          <p:nvPr/>
        </p:nvGrpSpPr>
        <p:grpSpPr>
          <a:xfrm>
            <a:off x="3682127" y="3140837"/>
            <a:ext cx="3541952" cy="651660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69"/>
              <a:ext cx="3060627" cy="3430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8"/>
              <a:ext cx="658862" cy="4860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098990" y="4237513"/>
            <a:ext cx="6956396" cy="332399"/>
          </a:xfrm>
          <a:prstGeom prst="rect">
            <a:avLst/>
          </a:prstGeom>
          <a:noFill/>
        </p:spPr>
        <p:txBody>
          <a:bodyPr wrap="square" lIns="0" tIns="0" rIns="0" bIns="0" numCol="1" spcCol="25603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1156795" y="4172960"/>
            <a:ext cx="680644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1222421" y="1395239"/>
            <a:ext cx="2761658" cy="2420014"/>
            <a:chOff x="-115" y="653"/>
            <a:chExt cx="3913" cy="3610"/>
          </a:xfrm>
        </p:grpSpPr>
        <p:grpSp>
          <p:nvGrpSpPr>
            <p:cNvPr id="7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2161711" y="2483911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2161711" y="1978193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2161711" y="3522300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2161711" y="2936687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3861596" y="2772820"/>
            <a:ext cx="1948589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4749764" y="1812890"/>
            <a:ext cx="1948589" cy="19198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2345016" y="2772820"/>
            <a:ext cx="1482104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2772819"/>
            <a:ext cx="2310541" cy="471759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1723760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3220665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32"/>
          <p:cNvGrpSpPr/>
          <p:nvPr/>
        </p:nvGrpSpPr>
        <p:grpSpPr>
          <a:xfrm>
            <a:off x="1764823" y="2217241"/>
            <a:ext cx="362614" cy="362683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710"/>
          <p:cNvGrpSpPr/>
          <p:nvPr/>
        </p:nvGrpSpPr>
        <p:grpSpPr>
          <a:xfrm>
            <a:off x="3112926" y="2996857"/>
            <a:ext cx="362614" cy="362683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7"/>
          <p:cNvGrpSpPr/>
          <p:nvPr/>
        </p:nvGrpSpPr>
        <p:grpSpPr>
          <a:xfrm>
            <a:off x="6178506" y="1908548"/>
            <a:ext cx="532555" cy="532656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6840337" y="1993328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7066806" y="2588170"/>
            <a:ext cx="101848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6861096" y="3189216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8" name="Group 36"/>
          <p:cNvGrpSpPr/>
          <p:nvPr/>
        </p:nvGrpSpPr>
        <p:grpSpPr>
          <a:xfrm>
            <a:off x="6387088" y="2506492"/>
            <a:ext cx="532555" cy="532656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5"/>
          <p:cNvGrpSpPr/>
          <p:nvPr/>
        </p:nvGrpSpPr>
        <p:grpSpPr>
          <a:xfrm>
            <a:off x="6182642" y="3092024"/>
            <a:ext cx="532555" cy="532656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5392422" y="2623196"/>
            <a:ext cx="623343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2655888"/>
            <a:ext cx="681038" cy="26511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3537348" y="2623196"/>
            <a:ext cx="572066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3135000" y="3582240"/>
            <a:ext cx="155174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31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6"/>
          <p:cNvSpPr>
            <a:spLocks/>
          </p:cNvSpPr>
          <p:nvPr/>
        </p:nvSpPr>
        <p:spPr bwMode="auto">
          <a:xfrm rot="11258092">
            <a:off x="7334428" y="1757213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 rot="11258092">
            <a:off x="4645856" y="3618359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712013" y="2114789"/>
            <a:ext cx="4427760" cy="3025062"/>
          </a:xfrm>
          <a:custGeom>
            <a:avLst/>
            <a:gdLst>
              <a:gd name="T0" fmla="*/ 0 w 1768"/>
              <a:gd name="T1" fmla="*/ 1568 h 1568"/>
              <a:gd name="T2" fmla="*/ 1768 w 1768"/>
              <a:gd name="T3" fmla="*/ 1568 h 1568"/>
              <a:gd name="T4" fmla="*/ 1768 w 1768"/>
              <a:gd name="T5" fmla="*/ 0 h 1568"/>
              <a:gd name="T6" fmla="*/ 0 w 1768"/>
              <a:gd name="T7" fmla="*/ 1568 h 1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68" h="1568">
                <a:moveTo>
                  <a:pt x="0" y="1568"/>
                </a:moveTo>
                <a:lnTo>
                  <a:pt x="1768" y="1568"/>
                </a:lnTo>
                <a:lnTo>
                  <a:pt x="1768" y="0"/>
                </a:lnTo>
                <a:lnTo>
                  <a:pt x="0" y="15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3" name="Freeform 16"/>
          <p:cNvSpPr>
            <a:spLocks/>
          </p:cNvSpPr>
          <p:nvPr/>
        </p:nvSpPr>
        <p:spPr bwMode="auto">
          <a:xfrm rot="458092">
            <a:off x="6465534" y="3192701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9" name="Freeform 6"/>
          <p:cNvSpPr>
            <a:spLocks noEditPoints="1"/>
          </p:cNvSpPr>
          <p:nvPr/>
        </p:nvSpPr>
        <p:spPr bwMode="auto">
          <a:xfrm>
            <a:off x="4609118" y="1087190"/>
            <a:ext cx="352442" cy="308049"/>
          </a:xfrm>
          <a:custGeom>
            <a:avLst/>
            <a:gdLst>
              <a:gd name="T0" fmla="*/ 0 w 222"/>
              <a:gd name="T1" fmla="*/ 194 h 194"/>
              <a:gd name="T2" fmla="*/ 222 w 222"/>
              <a:gd name="T3" fmla="*/ 194 h 194"/>
              <a:gd name="T4" fmla="*/ 140 w 222"/>
              <a:gd name="T5" fmla="*/ 62 h 194"/>
              <a:gd name="T6" fmla="*/ 142 w 222"/>
              <a:gd name="T7" fmla="*/ 62 h 194"/>
              <a:gd name="T8" fmla="*/ 142 w 222"/>
              <a:gd name="T9" fmla="*/ 26 h 194"/>
              <a:gd name="T10" fmla="*/ 154 w 222"/>
              <a:gd name="T11" fmla="*/ 26 h 194"/>
              <a:gd name="T12" fmla="*/ 154 w 222"/>
              <a:gd name="T13" fmla="*/ 0 h 194"/>
              <a:gd name="T14" fmla="*/ 69 w 222"/>
              <a:gd name="T15" fmla="*/ 0 h 194"/>
              <a:gd name="T16" fmla="*/ 69 w 222"/>
              <a:gd name="T17" fmla="*/ 26 h 194"/>
              <a:gd name="T18" fmla="*/ 80 w 222"/>
              <a:gd name="T19" fmla="*/ 26 h 194"/>
              <a:gd name="T20" fmla="*/ 80 w 222"/>
              <a:gd name="T21" fmla="*/ 62 h 194"/>
              <a:gd name="T22" fmla="*/ 0 w 222"/>
              <a:gd name="T23" fmla="*/ 194 h 194"/>
              <a:gd name="T24" fmla="*/ 102 w 222"/>
              <a:gd name="T25" fmla="*/ 64 h 194"/>
              <a:gd name="T26" fmla="*/ 116 w 222"/>
              <a:gd name="T27" fmla="*/ 64 h 194"/>
              <a:gd name="T28" fmla="*/ 140 w 222"/>
              <a:gd name="T29" fmla="*/ 106 h 194"/>
              <a:gd name="T30" fmla="*/ 78 w 222"/>
              <a:gd name="T31" fmla="*/ 106 h 194"/>
              <a:gd name="T32" fmla="*/ 102 w 222"/>
              <a:gd name="T33" fmla="*/ 64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2" h="194">
                <a:moveTo>
                  <a:pt x="0" y="194"/>
                </a:moveTo>
                <a:lnTo>
                  <a:pt x="222" y="194"/>
                </a:lnTo>
                <a:lnTo>
                  <a:pt x="140" y="62"/>
                </a:lnTo>
                <a:lnTo>
                  <a:pt x="142" y="62"/>
                </a:lnTo>
                <a:lnTo>
                  <a:pt x="142" y="26"/>
                </a:lnTo>
                <a:lnTo>
                  <a:pt x="154" y="26"/>
                </a:lnTo>
                <a:lnTo>
                  <a:pt x="154" y="0"/>
                </a:lnTo>
                <a:lnTo>
                  <a:pt x="69" y="0"/>
                </a:lnTo>
                <a:lnTo>
                  <a:pt x="69" y="26"/>
                </a:lnTo>
                <a:lnTo>
                  <a:pt x="80" y="26"/>
                </a:lnTo>
                <a:lnTo>
                  <a:pt x="80" y="62"/>
                </a:lnTo>
                <a:lnTo>
                  <a:pt x="0" y="194"/>
                </a:lnTo>
                <a:close/>
                <a:moveTo>
                  <a:pt x="102" y="64"/>
                </a:moveTo>
                <a:lnTo>
                  <a:pt x="116" y="64"/>
                </a:lnTo>
                <a:lnTo>
                  <a:pt x="140" y="106"/>
                </a:lnTo>
                <a:lnTo>
                  <a:pt x="78" y="106"/>
                </a:lnTo>
                <a:lnTo>
                  <a:pt x="102" y="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>
            <a:off x="3020200" y="2204188"/>
            <a:ext cx="411183" cy="389030"/>
          </a:xfrm>
          <a:custGeom>
            <a:avLst/>
            <a:gdLst>
              <a:gd name="T0" fmla="*/ 210 w 259"/>
              <a:gd name="T1" fmla="*/ 245 h 245"/>
              <a:gd name="T2" fmla="*/ 129 w 259"/>
              <a:gd name="T3" fmla="*/ 203 h 245"/>
              <a:gd name="T4" fmla="*/ 49 w 259"/>
              <a:gd name="T5" fmla="*/ 245 h 245"/>
              <a:gd name="T6" fmla="*/ 66 w 259"/>
              <a:gd name="T7" fmla="*/ 158 h 245"/>
              <a:gd name="T8" fmla="*/ 0 w 259"/>
              <a:gd name="T9" fmla="*/ 94 h 245"/>
              <a:gd name="T10" fmla="*/ 89 w 259"/>
              <a:gd name="T11" fmla="*/ 80 h 245"/>
              <a:gd name="T12" fmla="*/ 129 w 259"/>
              <a:gd name="T13" fmla="*/ 0 h 245"/>
              <a:gd name="T14" fmla="*/ 170 w 259"/>
              <a:gd name="T15" fmla="*/ 80 h 245"/>
              <a:gd name="T16" fmla="*/ 259 w 259"/>
              <a:gd name="T17" fmla="*/ 94 h 245"/>
              <a:gd name="T18" fmla="*/ 193 w 259"/>
              <a:gd name="T19" fmla="*/ 158 h 245"/>
              <a:gd name="T20" fmla="*/ 210 w 259"/>
              <a:gd name="T2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9" h="245">
                <a:moveTo>
                  <a:pt x="210" y="245"/>
                </a:moveTo>
                <a:lnTo>
                  <a:pt x="129" y="203"/>
                </a:lnTo>
                <a:lnTo>
                  <a:pt x="49" y="245"/>
                </a:lnTo>
                <a:lnTo>
                  <a:pt x="66" y="158"/>
                </a:lnTo>
                <a:lnTo>
                  <a:pt x="0" y="94"/>
                </a:lnTo>
                <a:lnTo>
                  <a:pt x="89" y="80"/>
                </a:lnTo>
                <a:lnTo>
                  <a:pt x="129" y="0"/>
                </a:lnTo>
                <a:lnTo>
                  <a:pt x="170" y="80"/>
                </a:lnTo>
                <a:lnTo>
                  <a:pt x="259" y="94"/>
                </a:lnTo>
                <a:lnTo>
                  <a:pt x="193" y="158"/>
                </a:lnTo>
                <a:lnTo>
                  <a:pt x="210" y="2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1" name="Freeform 16"/>
          <p:cNvSpPr>
            <a:spLocks noEditPoints="1"/>
          </p:cNvSpPr>
          <p:nvPr/>
        </p:nvSpPr>
        <p:spPr bwMode="auto">
          <a:xfrm>
            <a:off x="1448710" y="3363550"/>
            <a:ext cx="371493" cy="371564"/>
          </a:xfrm>
          <a:custGeom>
            <a:avLst/>
            <a:gdLst>
              <a:gd name="T0" fmla="*/ 91 w 99"/>
              <a:gd name="T1" fmla="*/ 41 h 99"/>
              <a:gd name="T2" fmla="*/ 85 w 99"/>
              <a:gd name="T3" fmla="*/ 26 h 99"/>
              <a:gd name="T4" fmla="*/ 85 w 99"/>
              <a:gd name="T5" fmla="*/ 15 h 99"/>
              <a:gd name="T6" fmla="*/ 74 w 99"/>
              <a:gd name="T7" fmla="*/ 14 h 99"/>
              <a:gd name="T8" fmla="*/ 58 w 99"/>
              <a:gd name="T9" fmla="*/ 8 h 99"/>
              <a:gd name="T10" fmla="*/ 50 w 99"/>
              <a:gd name="T11" fmla="*/ 0 h 99"/>
              <a:gd name="T12" fmla="*/ 41 w 99"/>
              <a:gd name="T13" fmla="*/ 8 h 99"/>
              <a:gd name="T14" fmla="*/ 27 w 99"/>
              <a:gd name="T15" fmla="*/ 14 h 99"/>
              <a:gd name="T16" fmla="*/ 21 w 99"/>
              <a:gd name="T17" fmla="*/ 12 h 99"/>
              <a:gd name="T18" fmla="*/ 15 w 99"/>
              <a:gd name="T19" fmla="*/ 14 h 99"/>
              <a:gd name="T20" fmla="*/ 15 w 99"/>
              <a:gd name="T21" fmla="*/ 25 h 99"/>
              <a:gd name="T22" fmla="*/ 9 w 99"/>
              <a:gd name="T23" fmla="*/ 41 h 99"/>
              <a:gd name="T24" fmla="*/ 0 w 99"/>
              <a:gd name="T25" fmla="*/ 49 h 99"/>
              <a:gd name="T26" fmla="*/ 9 w 99"/>
              <a:gd name="T27" fmla="*/ 57 h 99"/>
              <a:gd name="T28" fmla="*/ 15 w 99"/>
              <a:gd name="T29" fmla="*/ 72 h 99"/>
              <a:gd name="T30" fmla="*/ 15 w 99"/>
              <a:gd name="T31" fmla="*/ 84 h 99"/>
              <a:gd name="T32" fmla="*/ 26 w 99"/>
              <a:gd name="T33" fmla="*/ 84 h 99"/>
              <a:gd name="T34" fmla="*/ 41 w 99"/>
              <a:gd name="T35" fmla="*/ 90 h 99"/>
              <a:gd name="T36" fmla="*/ 50 w 99"/>
              <a:gd name="T37" fmla="*/ 99 h 99"/>
              <a:gd name="T38" fmla="*/ 58 w 99"/>
              <a:gd name="T39" fmla="*/ 90 h 99"/>
              <a:gd name="T40" fmla="*/ 63 w 99"/>
              <a:gd name="T41" fmla="*/ 89 h 99"/>
              <a:gd name="T42" fmla="*/ 73 w 99"/>
              <a:gd name="T43" fmla="*/ 84 h 99"/>
              <a:gd name="T44" fmla="*/ 84 w 99"/>
              <a:gd name="T45" fmla="*/ 84 h 99"/>
              <a:gd name="T46" fmla="*/ 84 w 99"/>
              <a:gd name="T47" fmla="*/ 73 h 99"/>
              <a:gd name="T48" fmla="*/ 91 w 99"/>
              <a:gd name="T49" fmla="*/ 58 h 99"/>
              <a:gd name="T50" fmla="*/ 99 w 99"/>
              <a:gd name="T51" fmla="*/ 49 h 99"/>
              <a:gd name="T52" fmla="*/ 91 w 99"/>
              <a:gd name="T53" fmla="*/ 41 h 99"/>
              <a:gd name="T54" fmla="*/ 50 w 99"/>
              <a:gd name="T55" fmla="*/ 68 h 99"/>
              <a:gd name="T56" fmla="*/ 31 w 99"/>
              <a:gd name="T57" fmla="*/ 49 h 99"/>
              <a:gd name="T58" fmla="*/ 50 w 99"/>
              <a:gd name="T59" fmla="*/ 30 h 99"/>
              <a:gd name="T60" fmla="*/ 69 w 99"/>
              <a:gd name="T61" fmla="*/ 49 h 99"/>
              <a:gd name="T62" fmla="*/ 50 w 99"/>
              <a:gd name="T63" fmla="*/ 6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9" h="99">
                <a:moveTo>
                  <a:pt x="91" y="41"/>
                </a:moveTo>
                <a:cubicBezTo>
                  <a:pt x="90" y="36"/>
                  <a:pt x="88" y="30"/>
                  <a:pt x="85" y="26"/>
                </a:cubicBezTo>
                <a:cubicBezTo>
                  <a:pt x="88" y="23"/>
                  <a:pt x="88" y="18"/>
                  <a:pt x="85" y="15"/>
                </a:cubicBezTo>
                <a:cubicBezTo>
                  <a:pt x="82" y="11"/>
                  <a:pt x="77" y="11"/>
                  <a:pt x="74" y="14"/>
                </a:cubicBezTo>
                <a:cubicBezTo>
                  <a:pt x="69" y="11"/>
                  <a:pt x="64" y="9"/>
                  <a:pt x="58" y="8"/>
                </a:cubicBezTo>
                <a:cubicBezTo>
                  <a:pt x="58" y="3"/>
                  <a:pt x="54" y="0"/>
                  <a:pt x="50" y="0"/>
                </a:cubicBezTo>
                <a:cubicBezTo>
                  <a:pt x="45" y="0"/>
                  <a:pt x="41" y="3"/>
                  <a:pt x="41" y="8"/>
                </a:cubicBezTo>
                <a:cubicBezTo>
                  <a:pt x="36" y="9"/>
                  <a:pt x="31" y="11"/>
                  <a:pt x="27" y="14"/>
                </a:cubicBezTo>
                <a:cubicBezTo>
                  <a:pt x="25" y="12"/>
                  <a:pt x="23" y="12"/>
                  <a:pt x="21" y="12"/>
                </a:cubicBezTo>
                <a:cubicBezTo>
                  <a:pt x="19" y="12"/>
                  <a:pt x="17" y="12"/>
                  <a:pt x="15" y="14"/>
                </a:cubicBezTo>
                <a:cubicBezTo>
                  <a:pt x="12" y="17"/>
                  <a:pt x="12" y="22"/>
                  <a:pt x="15" y="25"/>
                </a:cubicBezTo>
                <a:cubicBezTo>
                  <a:pt x="12" y="30"/>
                  <a:pt x="10" y="35"/>
                  <a:pt x="9" y="41"/>
                </a:cubicBezTo>
                <a:cubicBezTo>
                  <a:pt x="4" y="41"/>
                  <a:pt x="0" y="44"/>
                  <a:pt x="0" y="49"/>
                </a:cubicBezTo>
                <a:cubicBezTo>
                  <a:pt x="0" y="54"/>
                  <a:pt x="4" y="57"/>
                  <a:pt x="9" y="57"/>
                </a:cubicBezTo>
                <a:cubicBezTo>
                  <a:pt x="10" y="63"/>
                  <a:pt x="12" y="68"/>
                  <a:pt x="15" y="72"/>
                </a:cubicBezTo>
                <a:cubicBezTo>
                  <a:pt x="11" y="75"/>
                  <a:pt x="11" y="80"/>
                  <a:pt x="15" y="84"/>
                </a:cubicBezTo>
                <a:cubicBezTo>
                  <a:pt x="18" y="87"/>
                  <a:pt x="23" y="87"/>
                  <a:pt x="26" y="84"/>
                </a:cubicBezTo>
                <a:cubicBezTo>
                  <a:pt x="30" y="87"/>
                  <a:pt x="36" y="89"/>
                  <a:pt x="41" y="90"/>
                </a:cubicBezTo>
                <a:cubicBezTo>
                  <a:pt x="41" y="95"/>
                  <a:pt x="45" y="99"/>
                  <a:pt x="50" y="99"/>
                </a:cubicBezTo>
                <a:cubicBezTo>
                  <a:pt x="54" y="99"/>
                  <a:pt x="58" y="95"/>
                  <a:pt x="58" y="90"/>
                </a:cubicBezTo>
                <a:cubicBezTo>
                  <a:pt x="60" y="90"/>
                  <a:pt x="62" y="89"/>
                  <a:pt x="63" y="89"/>
                </a:cubicBezTo>
                <a:cubicBezTo>
                  <a:pt x="67" y="88"/>
                  <a:pt x="70" y="86"/>
                  <a:pt x="73" y="84"/>
                </a:cubicBezTo>
                <a:cubicBezTo>
                  <a:pt x="76" y="87"/>
                  <a:pt x="81" y="87"/>
                  <a:pt x="84" y="84"/>
                </a:cubicBezTo>
                <a:cubicBezTo>
                  <a:pt x="87" y="81"/>
                  <a:pt x="87" y="76"/>
                  <a:pt x="84" y="73"/>
                </a:cubicBezTo>
                <a:cubicBezTo>
                  <a:pt x="87" y="68"/>
                  <a:pt x="90" y="63"/>
                  <a:pt x="91" y="58"/>
                </a:cubicBezTo>
                <a:cubicBezTo>
                  <a:pt x="95" y="58"/>
                  <a:pt x="99" y="54"/>
                  <a:pt x="99" y="49"/>
                </a:cubicBezTo>
                <a:cubicBezTo>
                  <a:pt x="99" y="45"/>
                  <a:pt x="95" y="41"/>
                  <a:pt x="91" y="41"/>
                </a:cubicBezTo>
                <a:close/>
                <a:moveTo>
                  <a:pt x="50" y="68"/>
                </a:moveTo>
                <a:cubicBezTo>
                  <a:pt x="39" y="68"/>
                  <a:pt x="31" y="60"/>
                  <a:pt x="31" y="49"/>
                </a:cubicBezTo>
                <a:cubicBezTo>
                  <a:pt x="31" y="39"/>
                  <a:pt x="39" y="30"/>
                  <a:pt x="50" y="30"/>
                </a:cubicBezTo>
                <a:cubicBezTo>
                  <a:pt x="60" y="30"/>
                  <a:pt x="69" y="39"/>
                  <a:pt x="69" y="49"/>
                </a:cubicBezTo>
                <a:cubicBezTo>
                  <a:pt x="69" y="60"/>
                  <a:pt x="60" y="68"/>
                  <a:pt x="50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18513" y="136809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118514" y="114065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1"/>
          <p:cNvSpPr txBox="1"/>
          <p:nvPr/>
        </p:nvSpPr>
        <p:spPr>
          <a:xfrm>
            <a:off x="3541555" y="2593217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541556" y="2365777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1897150" y="369034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1897151" y="346290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70"/>
          <p:cNvSpPr txBox="1"/>
          <p:nvPr/>
        </p:nvSpPr>
        <p:spPr>
          <a:xfrm>
            <a:off x="7768456" y="2086065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01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6935191" y="3691929"/>
            <a:ext cx="610667" cy="507153"/>
          </a:xfrm>
          <a:prstGeom prst="rect">
            <a:avLst/>
          </a:prstGeom>
          <a:solidFill>
            <a:schemeClr val="bg1"/>
          </a:solidFill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accent2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02</a:t>
            </a:r>
            <a:endParaRPr lang="zh-CN" altLang="en-US" sz="2800" b="1" dirty="0">
              <a:solidFill>
                <a:schemeClr val="accent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5085750" y="4027330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03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8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29" grpId="0" animBg="1"/>
      <p:bldP spid="33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3150844" y="1741254"/>
            <a:ext cx="2843902" cy="2739032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6157259" y="3555863"/>
            <a:ext cx="1744483" cy="652792"/>
            <a:chOff x="8512415" y="2327890"/>
            <a:chExt cx="3256083" cy="870168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90"/>
              <a:ext cx="1951007" cy="615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3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 flipH="1">
            <a:off x="2247572" y="1676600"/>
            <a:ext cx="1682757" cy="652792"/>
            <a:chOff x="8512415" y="2327889"/>
            <a:chExt cx="3256083" cy="870168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4" cy="615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0"/>
          <p:cNvGrpSpPr/>
          <p:nvPr/>
        </p:nvGrpSpPr>
        <p:grpSpPr>
          <a:xfrm flipH="1">
            <a:off x="1345771" y="3675263"/>
            <a:ext cx="1682757" cy="652792"/>
            <a:chOff x="8512415" y="2327889"/>
            <a:chExt cx="3256083" cy="870168"/>
          </a:xfrm>
        </p:grpSpPr>
        <p:sp>
          <p:nvSpPr>
            <p:cNvPr id="32" name="TextBox 31"/>
            <p:cNvSpPr txBox="1"/>
            <p:nvPr/>
          </p:nvSpPr>
          <p:spPr>
            <a:xfrm>
              <a:off x="8519743" y="2327889"/>
              <a:ext cx="2256791" cy="369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54" y="1189488"/>
            <a:ext cx="5428746" cy="314482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36451" y="1386440"/>
            <a:ext cx="3790786" cy="10400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841768" y="3979536"/>
            <a:ext cx="1785469" cy="354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923404" y="1551629"/>
            <a:ext cx="776111" cy="417902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873398" y="2689963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73398" y="1551629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6909807" y="4040408"/>
            <a:ext cx="1145578" cy="22253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33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957194" y="48405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61664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演讲完毕，谢谢观看</a:t>
            </a:r>
            <a:endParaRPr lang="en-US" altLang="zh-CN" sz="40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约红灰配色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4957"/>
      </a:accent1>
      <a:accent2>
        <a:srgbClr val="7F7F7F"/>
      </a:accent2>
      <a:accent3>
        <a:srgbClr val="FF4957"/>
      </a:accent3>
      <a:accent4>
        <a:srgbClr val="7F7F7F"/>
      </a:accent4>
      <a:accent5>
        <a:srgbClr val="FF4957"/>
      </a:accent5>
      <a:accent6>
        <a:srgbClr val="7F7F7F"/>
      </a:accent6>
      <a:hlink>
        <a:srgbClr val="007FA2"/>
      </a:hlink>
      <a:folHlink>
        <a:srgbClr val="FF495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2808</Words>
  <Application>Microsoft Office PowerPoint</Application>
  <PresentationFormat>自定义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Gill Sans</vt:lpstr>
      <vt:lpstr>맑은 고딕</vt:lpstr>
      <vt:lpstr>Segoe UI Emoji</vt:lpstr>
      <vt:lpstr>冬青黑体简体中文 W3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简约红灰配色通用PPT模板2</dc:title>
  <dc:creator/>
  <cp:keywords>www.1ppt.com</cp:keywords>
  <cp:lastModifiedBy/>
  <cp:revision>1</cp:revision>
  <dcterms:created xsi:type="dcterms:W3CDTF">2016-10-17T14:00:15Z</dcterms:created>
  <dcterms:modified xsi:type="dcterms:W3CDTF">2020-02-24T05:47:32Z</dcterms:modified>
</cp:coreProperties>
</file>