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0" r:id="rId8"/>
    <p:sldId id="261" r:id="rId9"/>
    <p:sldId id="265" r:id="rId10"/>
    <p:sldId id="267" r:id="rId11"/>
    <p:sldId id="268" r:id="rId12"/>
    <p:sldId id="271" r:id="rId13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73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7B87"/>
    <a:srgbClr val="A7D692"/>
    <a:srgbClr val="5FA281"/>
    <a:srgbClr val="FBF9E1"/>
    <a:srgbClr val="83C4CF"/>
    <a:srgbClr val="275A63"/>
    <a:srgbClr val="439CAB"/>
    <a:srgbClr val="B1DA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25" y="67"/>
      </p:cViewPr>
      <p:guideLst>
        <p:guide orient="horz" pos="227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3E4C88-051E-4DB4-9DF6-5432B20D372D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31CDA6-C616-41D3-A197-869A110D7B1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1549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721A85-D028-4CC4-9A70-803A3B512BD0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7F1634-2AC1-4561-B8A2-C08F659F234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4489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67EBE-87C0-4BA6-9E91-09A8CD7EED81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719BCF-670D-4BFC-AEC3-B5DA75324FE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5794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8FE294-EC98-4E6B-A601-5F65D44ECA10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A9D2B6-B9ED-4DFA-8282-C3E364F9ACF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6652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A0B879-4EEA-46BA-A744-879A715CE32C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C30949-E637-4A5B-B90E-0C476038366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4445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39AB56-B004-4875-AD2C-5521FDE0BC79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063BA5-D064-45E8-9BE2-F79CE0AA39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2508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9398EF-F864-4B39-874C-8ECC255C450D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84400B-F787-4F6D-B67B-6DD70439226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2144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74FA0C-3D3C-41BA-BC4B-7B73D9ABEDA1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E16EE8-BB7F-4EF9-9A49-682AB309FBB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7620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6F7E7-E1CB-4856-9C48-BE1BE11359BB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879A66-4FEA-48A8-8B59-F7DA1E7C171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7971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787EAE-6ED2-4F06-8105-102CC7D01D78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82DF97-7E27-4625-84C7-7B1400947AE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039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9D5EBC-6968-4084-803D-47D7556C7AC0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0F1069-B737-4445-9348-71CBB08FB71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753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F01502E-6222-4E71-809D-EEA81EBE1DB1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C2996AC4-F9A7-40D3-92BB-EDDEA341E066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BF9E1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矩形 22"/>
          <p:cNvSpPr>
            <a:spLocks noChangeArrowheads="1"/>
          </p:cNvSpPr>
          <p:nvPr/>
        </p:nvSpPr>
        <p:spPr bwMode="auto">
          <a:xfrm>
            <a:off x="-4763" y="3279775"/>
            <a:ext cx="12192001" cy="3578225"/>
          </a:xfrm>
          <a:prstGeom prst="rect">
            <a:avLst/>
          </a:prstGeom>
          <a:solidFill>
            <a:srgbClr val="5FA28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7F3C6"/>
              </a:solidFill>
            </a:endParaRPr>
          </a:p>
        </p:txBody>
      </p:sp>
      <p:sp>
        <p:nvSpPr>
          <p:cNvPr id="2051" name="文本框 23"/>
          <p:cNvSpPr txBox="1">
            <a:spLocks noChangeArrowheads="1"/>
          </p:cNvSpPr>
          <p:nvPr/>
        </p:nvSpPr>
        <p:spPr bwMode="auto">
          <a:xfrm>
            <a:off x="3560763" y="4676775"/>
            <a:ext cx="52625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3600" b="1" dirty="0">
                <a:solidFill>
                  <a:srgbClr val="F7F3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创意卡通扁平化通用模板</a:t>
            </a:r>
          </a:p>
        </p:txBody>
      </p:sp>
      <p:sp>
        <p:nvSpPr>
          <p:cNvPr id="2052" name="圆角矩形 24"/>
          <p:cNvSpPr>
            <a:spLocks noChangeArrowheads="1"/>
          </p:cNvSpPr>
          <p:nvPr/>
        </p:nvSpPr>
        <p:spPr bwMode="auto">
          <a:xfrm>
            <a:off x="3278188" y="4657725"/>
            <a:ext cx="5807075" cy="681038"/>
          </a:xfrm>
          <a:prstGeom prst="roundRect">
            <a:avLst>
              <a:gd name="adj" fmla="val 16667"/>
            </a:avLst>
          </a:prstGeom>
          <a:noFill/>
          <a:ln w="3175">
            <a:solidFill>
              <a:srgbClr val="F7F3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053" name="文本框 111"/>
          <p:cNvSpPr txBox="1">
            <a:spLocks noChangeArrowheads="1"/>
          </p:cNvSpPr>
          <p:nvPr/>
        </p:nvSpPr>
        <p:spPr bwMode="auto">
          <a:xfrm>
            <a:off x="4849505" y="5507038"/>
            <a:ext cx="2492990" cy="369332"/>
          </a:xfrm>
          <a:prstGeom prst="rect">
            <a:avLst/>
          </a:prstGeom>
          <a:solidFill>
            <a:srgbClr val="F7F3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dirty="0">
                <a:solidFill>
                  <a:srgbClr val="5FA28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请在此输入您公司名称</a:t>
            </a:r>
          </a:p>
        </p:txBody>
      </p:sp>
      <p:sp>
        <p:nvSpPr>
          <p:cNvPr id="2054" name="文本框 121"/>
          <p:cNvSpPr txBox="1">
            <a:spLocks noChangeArrowheads="1"/>
          </p:cNvSpPr>
          <p:nvPr/>
        </p:nvSpPr>
        <p:spPr bwMode="auto">
          <a:xfrm>
            <a:off x="4964921" y="6029325"/>
            <a:ext cx="226215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800" b="1" dirty="0">
                <a:solidFill>
                  <a:srgbClr val="F7F3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</a:t>
            </a:r>
            <a:r>
              <a:rPr lang="zh-CN" altLang="en-US" sz="1800" b="1" dirty="0">
                <a:solidFill>
                  <a:srgbClr val="F7F3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请输入姓名</a:t>
            </a:r>
            <a:endParaRPr lang="zh-CN" altLang="zh-CN" sz="1800" b="1" dirty="0">
              <a:solidFill>
                <a:srgbClr val="F7F3C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55" name="Freeform 251"/>
          <p:cNvSpPr>
            <a:spLocks noEditPoints="1"/>
          </p:cNvSpPr>
          <p:nvPr/>
        </p:nvSpPr>
        <p:spPr bwMode="auto">
          <a:xfrm>
            <a:off x="4679277" y="6067425"/>
            <a:ext cx="271463" cy="254000"/>
          </a:xfrm>
          <a:custGeom>
            <a:avLst/>
            <a:gdLst>
              <a:gd name="T0" fmla="*/ 239898 w 301"/>
              <a:gd name="T1" fmla="*/ 172936 h 282"/>
              <a:gd name="T2" fmla="*/ 211038 w 301"/>
              <a:gd name="T3" fmla="*/ 62149 h 282"/>
              <a:gd name="T4" fmla="*/ 73052 w 301"/>
              <a:gd name="T5" fmla="*/ 32426 h 282"/>
              <a:gd name="T6" fmla="*/ 28860 w 301"/>
              <a:gd name="T7" fmla="*/ 2702 h 282"/>
              <a:gd name="T8" fmla="*/ 10822 w 301"/>
              <a:gd name="T9" fmla="*/ 11709 h 282"/>
              <a:gd name="T10" fmla="*/ 55014 w 301"/>
              <a:gd name="T11" fmla="*/ 51340 h 282"/>
              <a:gd name="T12" fmla="*/ 119047 w 301"/>
              <a:gd name="T13" fmla="*/ 224277 h 282"/>
              <a:gd name="T14" fmla="*/ 271463 w 301"/>
              <a:gd name="T15" fmla="*/ 234184 h 282"/>
              <a:gd name="T16" fmla="*/ 239898 w 301"/>
              <a:gd name="T17" fmla="*/ 172936 h 282"/>
              <a:gd name="T18" fmla="*/ 218253 w 301"/>
              <a:gd name="T19" fmla="*/ 208965 h 282"/>
              <a:gd name="T20" fmla="*/ 216449 w 301"/>
              <a:gd name="T21" fmla="*/ 209865 h 282"/>
              <a:gd name="T22" fmla="*/ 214645 w 301"/>
              <a:gd name="T23" fmla="*/ 208965 h 282"/>
              <a:gd name="T24" fmla="*/ 143397 w 301"/>
              <a:gd name="T25" fmla="*/ 124298 h 282"/>
              <a:gd name="T26" fmla="*/ 95598 w 301"/>
              <a:gd name="T27" fmla="*/ 67553 h 282"/>
              <a:gd name="T28" fmla="*/ 95598 w 301"/>
              <a:gd name="T29" fmla="*/ 63950 h 282"/>
              <a:gd name="T30" fmla="*/ 98304 w 301"/>
              <a:gd name="T31" fmla="*/ 63950 h 282"/>
              <a:gd name="T32" fmla="*/ 160533 w 301"/>
              <a:gd name="T33" fmla="*/ 109887 h 282"/>
              <a:gd name="T34" fmla="*/ 219155 w 301"/>
              <a:gd name="T35" fmla="*/ 206262 h 282"/>
              <a:gd name="T36" fmla="*/ 218253 w 301"/>
              <a:gd name="T37" fmla="*/ 208965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rgbClr val="F7F3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056" name="组合 165"/>
          <p:cNvGrpSpPr>
            <a:grpSpLocks/>
          </p:cNvGrpSpPr>
          <p:nvPr/>
        </p:nvGrpSpPr>
        <p:grpSpPr bwMode="auto">
          <a:xfrm>
            <a:off x="976313" y="1296988"/>
            <a:ext cx="10952162" cy="2986087"/>
            <a:chOff x="0" y="0"/>
            <a:chExt cx="10951969" cy="2985668"/>
          </a:xfrm>
        </p:grpSpPr>
        <p:grpSp>
          <p:nvGrpSpPr>
            <p:cNvPr id="2057" name="组合 21"/>
            <p:cNvGrpSpPr>
              <a:grpSpLocks/>
            </p:cNvGrpSpPr>
            <p:nvPr/>
          </p:nvGrpSpPr>
          <p:grpSpPr bwMode="auto">
            <a:xfrm>
              <a:off x="3714371" y="0"/>
              <a:ext cx="2535131" cy="2625007"/>
              <a:chOff x="0" y="0"/>
              <a:chExt cx="3895725" cy="4033837"/>
            </a:xfrm>
          </p:grpSpPr>
          <p:sp>
            <p:nvSpPr>
              <p:cNvPr id="2133" name="Freeform 5"/>
              <p:cNvSpPr>
                <a:spLocks/>
              </p:cNvSpPr>
              <p:nvPr/>
            </p:nvSpPr>
            <p:spPr bwMode="auto">
              <a:xfrm>
                <a:off x="1903413" y="0"/>
                <a:ext cx="419100" cy="1600200"/>
              </a:xfrm>
              <a:custGeom>
                <a:avLst/>
                <a:gdLst>
                  <a:gd name="T0" fmla="*/ 0 w 264"/>
                  <a:gd name="T1" fmla="*/ 1600200 h 1008"/>
                  <a:gd name="T2" fmla="*/ 0 w 264"/>
                  <a:gd name="T3" fmla="*/ 0 h 1008"/>
                  <a:gd name="T4" fmla="*/ 419100 w 264"/>
                  <a:gd name="T5" fmla="*/ 1320800 h 1008"/>
                  <a:gd name="T6" fmla="*/ 261938 w 264"/>
                  <a:gd name="T7" fmla="*/ 1076325 h 1008"/>
                  <a:gd name="T8" fmla="*/ 233363 w 264"/>
                  <a:gd name="T9" fmla="*/ 1320800 h 1008"/>
                  <a:gd name="T10" fmla="*/ 111125 w 264"/>
                  <a:gd name="T11" fmla="*/ 1000125 h 1008"/>
                  <a:gd name="T12" fmla="*/ 0 w 264"/>
                  <a:gd name="T13" fmla="*/ 1600200 h 100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64" h="1008">
                    <a:moveTo>
                      <a:pt x="0" y="1008"/>
                    </a:moveTo>
                    <a:lnTo>
                      <a:pt x="0" y="0"/>
                    </a:lnTo>
                    <a:lnTo>
                      <a:pt x="264" y="832"/>
                    </a:lnTo>
                    <a:lnTo>
                      <a:pt x="165" y="678"/>
                    </a:lnTo>
                    <a:lnTo>
                      <a:pt x="147" y="832"/>
                    </a:lnTo>
                    <a:lnTo>
                      <a:pt x="70" y="630"/>
                    </a:lnTo>
                    <a:lnTo>
                      <a:pt x="0" y="100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34" name="Freeform 6"/>
              <p:cNvSpPr>
                <a:spLocks/>
              </p:cNvSpPr>
              <p:nvPr/>
            </p:nvSpPr>
            <p:spPr bwMode="auto">
              <a:xfrm>
                <a:off x="1903413" y="1000125"/>
                <a:ext cx="1009650" cy="2584450"/>
              </a:xfrm>
              <a:custGeom>
                <a:avLst/>
                <a:gdLst>
                  <a:gd name="T0" fmla="*/ 419100 w 636"/>
                  <a:gd name="T1" fmla="*/ 320675 h 1628"/>
                  <a:gd name="T2" fmla="*/ 1009650 w 636"/>
                  <a:gd name="T3" fmla="*/ 2198688 h 1628"/>
                  <a:gd name="T4" fmla="*/ 0 w 636"/>
                  <a:gd name="T5" fmla="*/ 2584450 h 1628"/>
                  <a:gd name="T6" fmla="*/ 0 w 636"/>
                  <a:gd name="T7" fmla="*/ 600075 h 1628"/>
                  <a:gd name="T8" fmla="*/ 111125 w 636"/>
                  <a:gd name="T9" fmla="*/ 0 h 1628"/>
                  <a:gd name="T10" fmla="*/ 233363 w 636"/>
                  <a:gd name="T11" fmla="*/ 320675 h 1628"/>
                  <a:gd name="T12" fmla="*/ 261938 w 636"/>
                  <a:gd name="T13" fmla="*/ 76200 h 1628"/>
                  <a:gd name="T14" fmla="*/ 419100 w 636"/>
                  <a:gd name="T15" fmla="*/ 320675 h 16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36" h="1628">
                    <a:moveTo>
                      <a:pt x="264" y="202"/>
                    </a:moveTo>
                    <a:lnTo>
                      <a:pt x="636" y="1385"/>
                    </a:lnTo>
                    <a:lnTo>
                      <a:pt x="0" y="1628"/>
                    </a:lnTo>
                    <a:lnTo>
                      <a:pt x="0" y="378"/>
                    </a:lnTo>
                    <a:lnTo>
                      <a:pt x="70" y="0"/>
                    </a:lnTo>
                    <a:lnTo>
                      <a:pt x="147" y="202"/>
                    </a:lnTo>
                    <a:lnTo>
                      <a:pt x="165" y="48"/>
                    </a:lnTo>
                    <a:lnTo>
                      <a:pt x="264" y="202"/>
                    </a:lnTo>
                    <a:close/>
                  </a:path>
                </a:pathLst>
              </a:custGeom>
              <a:solidFill>
                <a:srgbClr val="F7F3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35" name="Freeform 7"/>
              <p:cNvSpPr>
                <a:spLocks/>
              </p:cNvSpPr>
              <p:nvPr/>
            </p:nvSpPr>
            <p:spPr bwMode="auto">
              <a:xfrm>
                <a:off x="895350" y="1062037"/>
                <a:ext cx="1008063" cy="2522537"/>
              </a:xfrm>
              <a:custGeom>
                <a:avLst/>
                <a:gdLst>
                  <a:gd name="T0" fmla="*/ 1008063 w 635"/>
                  <a:gd name="T1" fmla="*/ 538162 h 1589"/>
                  <a:gd name="T2" fmla="*/ 1008063 w 635"/>
                  <a:gd name="T3" fmla="*/ 2522537 h 1589"/>
                  <a:gd name="T4" fmla="*/ 0 w 635"/>
                  <a:gd name="T5" fmla="*/ 2136775 h 1589"/>
                  <a:gd name="T6" fmla="*/ 506413 w 635"/>
                  <a:gd name="T7" fmla="*/ 538162 h 1589"/>
                  <a:gd name="T8" fmla="*/ 784225 w 635"/>
                  <a:gd name="T9" fmla="*/ 0 h 1589"/>
                  <a:gd name="T10" fmla="*/ 806450 w 635"/>
                  <a:gd name="T11" fmla="*/ 258762 h 1589"/>
                  <a:gd name="T12" fmla="*/ 892175 w 635"/>
                  <a:gd name="T13" fmla="*/ 68262 h 1589"/>
                  <a:gd name="T14" fmla="*/ 1008063 w 635"/>
                  <a:gd name="T15" fmla="*/ 538162 h 158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35" h="1589">
                    <a:moveTo>
                      <a:pt x="635" y="339"/>
                    </a:moveTo>
                    <a:lnTo>
                      <a:pt x="635" y="1589"/>
                    </a:lnTo>
                    <a:lnTo>
                      <a:pt x="0" y="1346"/>
                    </a:lnTo>
                    <a:lnTo>
                      <a:pt x="319" y="339"/>
                    </a:lnTo>
                    <a:lnTo>
                      <a:pt x="494" y="0"/>
                    </a:lnTo>
                    <a:lnTo>
                      <a:pt x="508" y="163"/>
                    </a:lnTo>
                    <a:lnTo>
                      <a:pt x="562" y="43"/>
                    </a:lnTo>
                    <a:lnTo>
                      <a:pt x="635" y="339"/>
                    </a:lnTo>
                    <a:close/>
                  </a:path>
                </a:pathLst>
              </a:custGeom>
              <a:solidFill>
                <a:srgbClr val="BFC1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36" name="Freeform 8"/>
              <p:cNvSpPr>
                <a:spLocks/>
              </p:cNvSpPr>
              <p:nvPr/>
            </p:nvSpPr>
            <p:spPr bwMode="auto">
              <a:xfrm>
                <a:off x="1401763" y="0"/>
                <a:ext cx="501650" cy="1600200"/>
              </a:xfrm>
              <a:custGeom>
                <a:avLst/>
                <a:gdLst>
                  <a:gd name="T0" fmla="*/ 0 w 316"/>
                  <a:gd name="T1" fmla="*/ 1600200 h 1008"/>
                  <a:gd name="T2" fmla="*/ 501650 w 316"/>
                  <a:gd name="T3" fmla="*/ 0 h 1008"/>
                  <a:gd name="T4" fmla="*/ 501650 w 316"/>
                  <a:gd name="T5" fmla="*/ 1600200 h 1008"/>
                  <a:gd name="T6" fmla="*/ 385763 w 316"/>
                  <a:gd name="T7" fmla="*/ 1130300 h 1008"/>
                  <a:gd name="T8" fmla="*/ 300038 w 316"/>
                  <a:gd name="T9" fmla="*/ 1320800 h 1008"/>
                  <a:gd name="T10" fmla="*/ 277813 w 316"/>
                  <a:gd name="T11" fmla="*/ 1062038 h 1008"/>
                  <a:gd name="T12" fmla="*/ 0 w 316"/>
                  <a:gd name="T13" fmla="*/ 1600200 h 100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16" h="1008">
                    <a:moveTo>
                      <a:pt x="0" y="1008"/>
                    </a:moveTo>
                    <a:lnTo>
                      <a:pt x="316" y="0"/>
                    </a:lnTo>
                    <a:lnTo>
                      <a:pt x="316" y="1008"/>
                    </a:lnTo>
                    <a:lnTo>
                      <a:pt x="243" y="712"/>
                    </a:lnTo>
                    <a:lnTo>
                      <a:pt x="189" y="832"/>
                    </a:lnTo>
                    <a:lnTo>
                      <a:pt x="175" y="669"/>
                    </a:lnTo>
                    <a:lnTo>
                      <a:pt x="0" y="1008"/>
                    </a:lnTo>
                    <a:close/>
                  </a:path>
                </a:pathLst>
              </a:custGeom>
              <a:solidFill>
                <a:srgbClr val="9394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37" name="Freeform 9"/>
              <p:cNvSpPr>
                <a:spLocks/>
              </p:cNvSpPr>
              <p:nvPr/>
            </p:nvSpPr>
            <p:spPr bwMode="auto">
              <a:xfrm>
                <a:off x="809625" y="1795462"/>
                <a:ext cx="812800" cy="2206625"/>
              </a:xfrm>
              <a:custGeom>
                <a:avLst/>
                <a:gdLst>
                  <a:gd name="T0" fmla="*/ 0 w 512"/>
                  <a:gd name="T1" fmla="*/ 2206625 h 1390"/>
                  <a:gd name="T2" fmla="*/ 0 w 512"/>
                  <a:gd name="T3" fmla="*/ 517525 h 1390"/>
                  <a:gd name="T4" fmla="*/ 57150 w 512"/>
                  <a:gd name="T5" fmla="*/ 295275 h 1390"/>
                  <a:gd name="T6" fmla="*/ 119063 w 512"/>
                  <a:gd name="T7" fmla="*/ 0 h 1390"/>
                  <a:gd name="T8" fmla="*/ 307975 w 512"/>
                  <a:gd name="T9" fmla="*/ 295275 h 1390"/>
                  <a:gd name="T10" fmla="*/ 812800 w 512"/>
                  <a:gd name="T11" fmla="*/ 1895475 h 1390"/>
                  <a:gd name="T12" fmla="*/ 0 w 512"/>
                  <a:gd name="T13" fmla="*/ 2206625 h 139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512" h="1390">
                    <a:moveTo>
                      <a:pt x="0" y="1390"/>
                    </a:moveTo>
                    <a:lnTo>
                      <a:pt x="0" y="326"/>
                    </a:lnTo>
                    <a:lnTo>
                      <a:pt x="36" y="186"/>
                    </a:lnTo>
                    <a:lnTo>
                      <a:pt x="75" y="0"/>
                    </a:lnTo>
                    <a:lnTo>
                      <a:pt x="194" y="186"/>
                    </a:lnTo>
                    <a:lnTo>
                      <a:pt x="512" y="1194"/>
                    </a:lnTo>
                    <a:lnTo>
                      <a:pt x="0" y="1390"/>
                    </a:lnTo>
                    <a:close/>
                  </a:path>
                </a:pathLst>
              </a:custGeom>
              <a:solidFill>
                <a:srgbClr val="F7F3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38" name="Freeform 10"/>
              <p:cNvSpPr>
                <a:spLocks/>
              </p:cNvSpPr>
              <p:nvPr/>
            </p:nvSpPr>
            <p:spPr bwMode="auto">
              <a:xfrm>
                <a:off x="809625" y="1119187"/>
                <a:ext cx="307975" cy="1193800"/>
              </a:xfrm>
              <a:custGeom>
                <a:avLst/>
                <a:gdLst>
                  <a:gd name="T0" fmla="*/ 0 w 194"/>
                  <a:gd name="T1" fmla="*/ 1193800 h 752"/>
                  <a:gd name="T2" fmla="*/ 0 w 194"/>
                  <a:gd name="T3" fmla="*/ 0 h 752"/>
                  <a:gd name="T4" fmla="*/ 307975 w 194"/>
                  <a:gd name="T5" fmla="*/ 971550 h 752"/>
                  <a:gd name="T6" fmla="*/ 119063 w 194"/>
                  <a:gd name="T7" fmla="*/ 676275 h 752"/>
                  <a:gd name="T8" fmla="*/ 57150 w 194"/>
                  <a:gd name="T9" fmla="*/ 971550 h 752"/>
                  <a:gd name="T10" fmla="*/ 0 w 194"/>
                  <a:gd name="T11" fmla="*/ 1193800 h 7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94" h="752">
                    <a:moveTo>
                      <a:pt x="0" y="752"/>
                    </a:moveTo>
                    <a:lnTo>
                      <a:pt x="0" y="0"/>
                    </a:lnTo>
                    <a:lnTo>
                      <a:pt x="194" y="612"/>
                    </a:lnTo>
                    <a:lnTo>
                      <a:pt x="75" y="426"/>
                    </a:lnTo>
                    <a:lnTo>
                      <a:pt x="36" y="612"/>
                    </a:lnTo>
                    <a:lnTo>
                      <a:pt x="0" y="75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39" name="Freeform 11"/>
              <p:cNvSpPr>
                <a:spLocks/>
              </p:cNvSpPr>
              <p:nvPr/>
            </p:nvSpPr>
            <p:spPr bwMode="auto">
              <a:xfrm>
                <a:off x="434975" y="1119187"/>
                <a:ext cx="374650" cy="1193800"/>
              </a:xfrm>
              <a:custGeom>
                <a:avLst/>
                <a:gdLst>
                  <a:gd name="T0" fmla="*/ 374650 w 236"/>
                  <a:gd name="T1" fmla="*/ 0 h 752"/>
                  <a:gd name="T2" fmla="*/ 374650 w 236"/>
                  <a:gd name="T3" fmla="*/ 1193800 h 752"/>
                  <a:gd name="T4" fmla="*/ 301625 w 236"/>
                  <a:gd name="T5" fmla="*/ 846138 h 752"/>
                  <a:gd name="T6" fmla="*/ 236538 w 236"/>
                  <a:gd name="T7" fmla="*/ 971550 h 752"/>
                  <a:gd name="T8" fmla="*/ 215900 w 236"/>
                  <a:gd name="T9" fmla="*/ 790575 h 752"/>
                  <a:gd name="T10" fmla="*/ 0 w 236"/>
                  <a:gd name="T11" fmla="*/ 1193800 h 752"/>
                  <a:gd name="T12" fmla="*/ 374650 w 236"/>
                  <a:gd name="T13" fmla="*/ 0 h 75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36" h="752">
                    <a:moveTo>
                      <a:pt x="236" y="0"/>
                    </a:moveTo>
                    <a:lnTo>
                      <a:pt x="236" y="752"/>
                    </a:lnTo>
                    <a:lnTo>
                      <a:pt x="190" y="533"/>
                    </a:lnTo>
                    <a:lnTo>
                      <a:pt x="149" y="612"/>
                    </a:lnTo>
                    <a:lnTo>
                      <a:pt x="136" y="498"/>
                    </a:lnTo>
                    <a:lnTo>
                      <a:pt x="0" y="752"/>
                    </a:lnTo>
                    <a:lnTo>
                      <a:pt x="236" y="0"/>
                    </a:lnTo>
                    <a:close/>
                  </a:path>
                </a:pathLst>
              </a:custGeom>
              <a:solidFill>
                <a:srgbClr val="9394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40" name="Freeform 12"/>
              <p:cNvSpPr>
                <a:spLocks/>
              </p:cNvSpPr>
              <p:nvPr/>
            </p:nvSpPr>
            <p:spPr bwMode="auto">
              <a:xfrm>
                <a:off x="0" y="1909762"/>
                <a:ext cx="809625" cy="2092325"/>
              </a:xfrm>
              <a:custGeom>
                <a:avLst/>
                <a:gdLst>
                  <a:gd name="T0" fmla="*/ 809625 w 510"/>
                  <a:gd name="T1" fmla="*/ 403225 h 1318"/>
                  <a:gd name="T2" fmla="*/ 809625 w 510"/>
                  <a:gd name="T3" fmla="*/ 2092325 h 1318"/>
                  <a:gd name="T4" fmla="*/ 0 w 510"/>
                  <a:gd name="T5" fmla="*/ 1781175 h 1318"/>
                  <a:gd name="T6" fmla="*/ 434975 w 510"/>
                  <a:gd name="T7" fmla="*/ 403225 h 1318"/>
                  <a:gd name="T8" fmla="*/ 650875 w 510"/>
                  <a:gd name="T9" fmla="*/ 0 h 1318"/>
                  <a:gd name="T10" fmla="*/ 671513 w 510"/>
                  <a:gd name="T11" fmla="*/ 180975 h 1318"/>
                  <a:gd name="T12" fmla="*/ 736600 w 510"/>
                  <a:gd name="T13" fmla="*/ 55563 h 1318"/>
                  <a:gd name="T14" fmla="*/ 809625 w 510"/>
                  <a:gd name="T15" fmla="*/ 403225 h 131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510" h="1318">
                    <a:moveTo>
                      <a:pt x="510" y="254"/>
                    </a:moveTo>
                    <a:lnTo>
                      <a:pt x="510" y="1318"/>
                    </a:lnTo>
                    <a:lnTo>
                      <a:pt x="0" y="1122"/>
                    </a:lnTo>
                    <a:lnTo>
                      <a:pt x="274" y="254"/>
                    </a:lnTo>
                    <a:lnTo>
                      <a:pt x="410" y="0"/>
                    </a:lnTo>
                    <a:lnTo>
                      <a:pt x="423" y="114"/>
                    </a:lnTo>
                    <a:lnTo>
                      <a:pt x="464" y="35"/>
                    </a:lnTo>
                    <a:lnTo>
                      <a:pt x="510" y="254"/>
                    </a:lnTo>
                    <a:close/>
                  </a:path>
                </a:pathLst>
              </a:custGeom>
              <a:solidFill>
                <a:srgbClr val="BFC1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41" name="Freeform 13"/>
              <p:cNvSpPr>
                <a:spLocks/>
              </p:cNvSpPr>
              <p:nvPr/>
            </p:nvSpPr>
            <p:spPr bwMode="auto">
              <a:xfrm>
                <a:off x="2847975" y="1154112"/>
                <a:ext cx="238125" cy="760412"/>
              </a:xfrm>
              <a:custGeom>
                <a:avLst/>
                <a:gdLst>
                  <a:gd name="T0" fmla="*/ 0 w 150"/>
                  <a:gd name="T1" fmla="*/ 760412 h 479"/>
                  <a:gd name="T2" fmla="*/ 238125 w 150"/>
                  <a:gd name="T3" fmla="*/ 0 h 479"/>
                  <a:gd name="T4" fmla="*/ 238125 w 150"/>
                  <a:gd name="T5" fmla="*/ 635000 h 479"/>
                  <a:gd name="T6" fmla="*/ 147638 w 150"/>
                  <a:gd name="T7" fmla="*/ 504825 h 479"/>
                  <a:gd name="T8" fmla="*/ 0 w 150"/>
                  <a:gd name="T9" fmla="*/ 760412 h 47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0" h="479">
                    <a:moveTo>
                      <a:pt x="0" y="479"/>
                    </a:moveTo>
                    <a:lnTo>
                      <a:pt x="150" y="0"/>
                    </a:lnTo>
                    <a:lnTo>
                      <a:pt x="150" y="400"/>
                    </a:lnTo>
                    <a:lnTo>
                      <a:pt x="93" y="318"/>
                    </a:lnTo>
                    <a:lnTo>
                      <a:pt x="0" y="479"/>
                    </a:lnTo>
                    <a:close/>
                  </a:path>
                </a:pathLst>
              </a:custGeom>
              <a:solidFill>
                <a:srgbClr val="9394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42" name="Freeform 15"/>
              <p:cNvSpPr>
                <a:spLocks/>
              </p:cNvSpPr>
              <p:nvPr/>
            </p:nvSpPr>
            <p:spPr bwMode="auto">
              <a:xfrm>
                <a:off x="3086100" y="1154112"/>
                <a:ext cx="238125" cy="760412"/>
              </a:xfrm>
              <a:custGeom>
                <a:avLst/>
                <a:gdLst>
                  <a:gd name="T0" fmla="*/ 0 w 150"/>
                  <a:gd name="T1" fmla="*/ 635000 h 479"/>
                  <a:gd name="T2" fmla="*/ 0 w 150"/>
                  <a:gd name="T3" fmla="*/ 0 h 479"/>
                  <a:gd name="T4" fmla="*/ 238125 w 150"/>
                  <a:gd name="T5" fmla="*/ 760412 h 479"/>
                  <a:gd name="T6" fmla="*/ 100013 w 150"/>
                  <a:gd name="T7" fmla="*/ 474662 h 479"/>
                  <a:gd name="T8" fmla="*/ 85725 w 150"/>
                  <a:gd name="T9" fmla="*/ 635000 h 479"/>
                  <a:gd name="T10" fmla="*/ 42863 w 150"/>
                  <a:gd name="T11" fmla="*/ 528637 h 479"/>
                  <a:gd name="T12" fmla="*/ 0 w 150"/>
                  <a:gd name="T13" fmla="*/ 635000 h 47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0" h="479">
                    <a:moveTo>
                      <a:pt x="0" y="400"/>
                    </a:moveTo>
                    <a:lnTo>
                      <a:pt x="0" y="0"/>
                    </a:lnTo>
                    <a:lnTo>
                      <a:pt x="150" y="479"/>
                    </a:lnTo>
                    <a:lnTo>
                      <a:pt x="63" y="299"/>
                    </a:lnTo>
                    <a:lnTo>
                      <a:pt x="54" y="400"/>
                    </a:lnTo>
                    <a:lnTo>
                      <a:pt x="27" y="333"/>
                    </a:lnTo>
                    <a:lnTo>
                      <a:pt x="0" y="40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43" name="Freeform 16"/>
              <p:cNvSpPr>
                <a:spLocks/>
              </p:cNvSpPr>
              <p:nvPr/>
            </p:nvSpPr>
            <p:spPr bwMode="auto">
              <a:xfrm>
                <a:off x="3086100" y="1628775"/>
                <a:ext cx="809625" cy="2405062"/>
              </a:xfrm>
              <a:custGeom>
                <a:avLst/>
                <a:gdLst>
                  <a:gd name="T0" fmla="*/ 0 w 510"/>
                  <a:gd name="T1" fmla="*/ 2405062 h 1515"/>
                  <a:gd name="T2" fmla="*/ 0 w 510"/>
                  <a:gd name="T3" fmla="*/ 160337 h 1515"/>
                  <a:gd name="T4" fmla="*/ 42863 w 510"/>
                  <a:gd name="T5" fmla="*/ 53975 h 1515"/>
                  <a:gd name="T6" fmla="*/ 85725 w 510"/>
                  <a:gd name="T7" fmla="*/ 160337 h 1515"/>
                  <a:gd name="T8" fmla="*/ 100013 w 510"/>
                  <a:gd name="T9" fmla="*/ 0 h 1515"/>
                  <a:gd name="T10" fmla="*/ 238125 w 510"/>
                  <a:gd name="T11" fmla="*/ 285750 h 1515"/>
                  <a:gd name="T12" fmla="*/ 809625 w 510"/>
                  <a:gd name="T13" fmla="*/ 2095500 h 1515"/>
                  <a:gd name="T14" fmla="*/ 0 w 510"/>
                  <a:gd name="T15" fmla="*/ 2405062 h 151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510" h="1515">
                    <a:moveTo>
                      <a:pt x="0" y="1515"/>
                    </a:moveTo>
                    <a:lnTo>
                      <a:pt x="0" y="101"/>
                    </a:lnTo>
                    <a:lnTo>
                      <a:pt x="27" y="34"/>
                    </a:lnTo>
                    <a:lnTo>
                      <a:pt x="54" y="101"/>
                    </a:lnTo>
                    <a:lnTo>
                      <a:pt x="63" y="0"/>
                    </a:lnTo>
                    <a:lnTo>
                      <a:pt x="150" y="180"/>
                    </a:lnTo>
                    <a:lnTo>
                      <a:pt x="510" y="1320"/>
                    </a:lnTo>
                    <a:lnTo>
                      <a:pt x="0" y="1515"/>
                    </a:lnTo>
                    <a:close/>
                  </a:path>
                </a:pathLst>
              </a:custGeom>
              <a:solidFill>
                <a:srgbClr val="F7F3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44" name="Freeform 14"/>
              <p:cNvSpPr>
                <a:spLocks/>
              </p:cNvSpPr>
              <p:nvPr/>
            </p:nvSpPr>
            <p:spPr bwMode="auto">
              <a:xfrm>
                <a:off x="2276475" y="1658937"/>
                <a:ext cx="809625" cy="2374900"/>
              </a:xfrm>
              <a:custGeom>
                <a:avLst/>
                <a:gdLst>
                  <a:gd name="T0" fmla="*/ 809625 w 510"/>
                  <a:gd name="T1" fmla="*/ 130175 h 1496"/>
                  <a:gd name="T2" fmla="*/ 809625 w 510"/>
                  <a:gd name="T3" fmla="*/ 2374900 h 1496"/>
                  <a:gd name="T4" fmla="*/ 0 w 510"/>
                  <a:gd name="T5" fmla="*/ 2065338 h 1496"/>
                  <a:gd name="T6" fmla="*/ 571500 w 510"/>
                  <a:gd name="T7" fmla="*/ 255588 h 1496"/>
                  <a:gd name="T8" fmla="*/ 719138 w 510"/>
                  <a:gd name="T9" fmla="*/ 0 h 1496"/>
                  <a:gd name="T10" fmla="*/ 809625 w 510"/>
                  <a:gd name="T11" fmla="*/ 130175 h 149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10" h="1496">
                    <a:moveTo>
                      <a:pt x="510" y="82"/>
                    </a:moveTo>
                    <a:lnTo>
                      <a:pt x="510" y="1496"/>
                    </a:lnTo>
                    <a:lnTo>
                      <a:pt x="0" y="1301"/>
                    </a:lnTo>
                    <a:lnTo>
                      <a:pt x="360" y="161"/>
                    </a:lnTo>
                    <a:lnTo>
                      <a:pt x="453" y="0"/>
                    </a:lnTo>
                    <a:lnTo>
                      <a:pt x="510" y="82"/>
                    </a:lnTo>
                    <a:close/>
                  </a:path>
                </a:pathLst>
              </a:custGeom>
              <a:solidFill>
                <a:srgbClr val="BFC1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058" name="组合 157"/>
            <p:cNvGrpSpPr>
              <a:grpSpLocks/>
            </p:cNvGrpSpPr>
            <p:nvPr/>
          </p:nvGrpSpPr>
          <p:grpSpPr bwMode="auto">
            <a:xfrm>
              <a:off x="10357228" y="1600973"/>
              <a:ext cx="302951" cy="436793"/>
              <a:chOff x="0" y="0"/>
              <a:chExt cx="411371" cy="593113"/>
            </a:xfrm>
          </p:grpSpPr>
          <p:sp>
            <p:nvSpPr>
              <p:cNvPr id="2131" name="Freeform 51"/>
              <p:cNvSpPr>
                <a:spLocks/>
              </p:cNvSpPr>
              <p:nvPr/>
            </p:nvSpPr>
            <p:spPr bwMode="auto">
              <a:xfrm>
                <a:off x="169460" y="405232"/>
                <a:ext cx="79818" cy="187881"/>
              </a:xfrm>
              <a:custGeom>
                <a:avLst/>
                <a:gdLst>
                  <a:gd name="T0" fmla="*/ 0 w 27"/>
                  <a:gd name="T1" fmla="*/ 0 h 64"/>
                  <a:gd name="T2" fmla="*/ 35475 w 27"/>
                  <a:gd name="T3" fmla="*/ 2936 h 64"/>
                  <a:gd name="T4" fmla="*/ 79818 w 27"/>
                  <a:gd name="T5" fmla="*/ 0 h 64"/>
                  <a:gd name="T6" fmla="*/ 79818 w 27"/>
                  <a:gd name="T7" fmla="*/ 187881 h 64"/>
                  <a:gd name="T8" fmla="*/ 0 w 27"/>
                  <a:gd name="T9" fmla="*/ 187881 h 64"/>
                  <a:gd name="T10" fmla="*/ 0 w 27"/>
                  <a:gd name="T11" fmla="*/ 0 h 6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" h="64">
                    <a:moveTo>
                      <a:pt x="0" y="0"/>
                    </a:moveTo>
                    <a:cubicBezTo>
                      <a:pt x="4" y="1"/>
                      <a:pt x="8" y="1"/>
                      <a:pt x="12" y="1"/>
                    </a:cubicBezTo>
                    <a:cubicBezTo>
                      <a:pt x="17" y="1"/>
                      <a:pt x="22" y="1"/>
                      <a:pt x="27" y="0"/>
                    </a:cubicBezTo>
                    <a:cubicBezTo>
                      <a:pt x="27" y="64"/>
                      <a:pt x="27" y="64"/>
                      <a:pt x="27" y="64"/>
                    </a:cubicBezTo>
                    <a:cubicBezTo>
                      <a:pt x="0" y="64"/>
                      <a:pt x="0" y="64"/>
                      <a:pt x="0" y="6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B5D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32" name="Freeform 52"/>
              <p:cNvSpPr>
                <a:spLocks/>
              </p:cNvSpPr>
              <p:nvPr/>
            </p:nvSpPr>
            <p:spPr bwMode="auto">
              <a:xfrm>
                <a:off x="0" y="0"/>
                <a:ext cx="411371" cy="408916"/>
              </a:xfrm>
              <a:custGeom>
                <a:avLst/>
                <a:gdLst>
                  <a:gd name="T0" fmla="*/ 248598 w 139"/>
                  <a:gd name="T1" fmla="*/ 405974 h 139"/>
                  <a:gd name="T2" fmla="*/ 204206 w 139"/>
                  <a:gd name="T3" fmla="*/ 408916 h 139"/>
                  <a:gd name="T4" fmla="*/ 168692 w 139"/>
                  <a:gd name="T5" fmla="*/ 405974 h 139"/>
                  <a:gd name="T6" fmla="*/ 59190 w 139"/>
                  <a:gd name="T7" fmla="*/ 350079 h 139"/>
                  <a:gd name="T8" fmla="*/ 0 w 139"/>
                  <a:gd name="T9" fmla="*/ 205929 h 139"/>
                  <a:gd name="T10" fmla="*/ 59190 w 139"/>
                  <a:gd name="T11" fmla="*/ 61779 h 139"/>
                  <a:gd name="T12" fmla="*/ 204206 w 139"/>
                  <a:gd name="T13" fmla="*/ 0 h 139"/>
                  <a:gd name="T14" fmla="*/ 352181 w 139"/>
                  <a:gd name="T15" fmla="*/ 61779 h 139"/>
                  <a:gd name="T16" fmla="*/ 411371 w 139"/>
                  <a:gd name="T17" fmla="*/ 205929 h 139"/>
                  <a:gd name="T18" fmla="*/ 352181 w 139"/>
                  <a:gd name="T19" fmla="*/ 350079 h 139"/>
                  <a:gd name="T20" fmla="*/ 248598 w 139"/>
                  <a:gd name="T21" fmla="*/ 405974 h 13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39" h="139">
                    <a:moveTo>
                      <a:pt x="84" y="138"/>
                    </a:moveTo>
                    <a:cubicBezTo>
                      <a:pt x="79" y="139"/>
                      <a:pt x="74" y="139"/>
                      <a:pt x="69" y="139"/>
                    </a:cubicBezTo>
                    <a:cubicBezTo>
                      <a:pt x="65" y="139"/>
                      <a:pt x="61" y="139"/>
                      <a:pt x="57" y="138"/>
                    </a:cubicBezTo>
                    <a:cubicBezTo>
                      <a:pt x="43" y="136"/>
                      <a:pt x="31" y="129"/>
                      <a:pt x="20" y="119"/>
                    </a:cubicBezTo>
                    <a:cubicBezTo>
                      <a:pt x="7" y="105"/>
                      <a:pt x="0" y="89"/>
                      <a:pt x="0" y="70"/>
                    </a:cubicBezTo>
                    <a:cubicBezTo>
                      <a:pt x="0" y="51"/>
                      <a:pt x="7" y="34"/>
                      <a:pt x="20" y="21"/>
                    </a:cubicBezTo>
                    <a:cubicBezTo>
                      <a:pt x="34" y="7"/>
                      <a:pt x="50" y="0"/>
                      <a:pt x="69" y="0"/>
                    </a:cubicBezTo>
                    <a:cubicBezTo>
                      <a:pt x="89" y="0"/>
                      <a:pt x="105" y="7"/>
                      <a:pt x="119" y="21"/>
                    </a:cubicBezTo>
                    <a:cubicBezTo>
                      <a:pt x="132" y="34"/>
                      <a:pt x="139" y="51"/>
                      <a:pt x="139" y="70"/>
                    </a:cubicBezTo>
                    <a:cubicBezTo>
                      <a:pt x="139" y="89"/>
                      <a:pt x="132" y="105"/>
                      <a:pt x="119" y="119"/>
                    </a:cubicBezTo>
                    <a:cubicBezTo>
                      <a:pt x="109" y="129"/>
                      <a:pt x="97" y="135"/>
                      <a:pt x="84" y="138"/>
                    </a:cubicBezTo>
                    <a:close/>
                  </a:path>
                </a:pathLst>
              </a:custGeom>
              <a:solidFill>
                <a:srgbClr val="FACE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059" name="组合 103"/>
            <p:cNvGrpSpPr>
              <a:grpSpLocks/>
            </p:cNvGrpSpPr>
            <p:nvPr/>
          </p:nvGrpSpPr>
          <p:grpSpPr bwMode="auto">
            <a:xfrm>
              <a:off x="6356637" y="1682486"/>
              <a:ext cx="234434" cy="338006"/>
              <a:chOff x="0" y="0"/>
              <a:chExt cx="411371" cy="593113"/>
            </a:xfrm>
          </p:grpSpPr>
          <p:sp>
            <p:nvSpPr>
              <p:cNvPr id="2129" name="Freeform 51"/>
              <p:cNvSpPr>
                <a:spLocks/>
              </p:cNvSpPr>
              <p:nvPr/>
            </p:nvSpPr>
            <p:spPr bwMode="auto">
              <a:xfrm>
                <a:off x="169460" y="405232"/>
                <a:ext cx="79818" cy="187881"/>
              </a:xfrm>
              <a:custGeom>
                <a:avLst/>
                <a:gdLst>
                  <a:gd name="T0" fmla="*/ 0 w 27"/>
                  <a:gd name="T1" fmla="*/ 0 h 64"/>
                  <a:gd name="T2" fmla="*/ 35475 w 27"/>
                  <a:gd name="T3" fmla="*/ 2936 h 64"/>
                  <a:gd name="T4" fmla="*/ 79818 w 27"/>
                  <a:gd name="T5" fmla="*/ 0 h 64"/>
                  <a:gd name="T6" fmla="*/ 79818 w 27"/>
                  <a:gd name="T7" fmla="*/ 187881 h 64"/>
                  <a:gd name="T8" fmla="*/ 0 w 27"/>
                  <a:gd name="T9" fmla="*/ 187881 h 64"/>
                  <a:gd name="T10" fmla="*/ 0 w 27"/>
                  <a:gd name="T11" fmla="*/ 0 h 6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" h="64">
                    <a:moveTo>
                      <a:pt x="0" y="0"/>
                    </a:moveTo>
                    <a:cubicBezTo>
                      <a:pt x="4" y="1"/>
                      <a:pt x="8" y="1"/>
                      <a:pt x="12" y="1"/>
                    </a:cubicBezTo>
                    <a:cubicBezTo>
                      <a:pt x="17" y="1"/>
                      <a:pt x="22" y="1"/>
                      <a:pt x="27" y="0"/>
                    </a:cubicBezTo>
                    <a:cubicBezTo>
                      <a:pt x="27" y="64"/>
                      <a:pt x="27" y="64"/>
                      <a:pt x="27" y="64"/>
                    </a:cubicBezTo>
                    <a:cubicBezTo>
                      <a:pt x="0" y="64"/>
                      <a:pt x="0" y="64"/>
                      <a:pt x="0" y="6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B5D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30" name="Freeform 52"/>
              <p:cNvSpPr>
                <a:spLocks/>
              </p:cNvSpPr>
              <p:nvPr/>
            </p:nvSpPr>
            <p:spPr bwMode="auto">
              <a:xfrm>
                <a:off x="0" y="0"/>
                <a:ext cx="411371" cy="408916"/>
              </a:xfrm>
              <a:custGeom>
                <a:avLst/>
                <a:gdLst>
                  <a:gd name="T0" fmla="*/ 248598 w 139"/>
                  <a:gd name="T1" fmla="*/ 405974 h 139"/>
                  <a:gd name="T2" fmla="*/ 204206 w 139"/>
                  <a:gd name="T3" fmla="*/ 408916 h 139"/>
                  <a:gd name="T4" fmla="*/ 168692 w 139"/>
                  <a:gd name="T5" fmla="*/ 405974 h 139"/>
                  <a:gd name="T6" fmla="*/ 59190 w 139"/>
                  <a:gd name="T7" fmla="*/ 350079 h 139"/>
                  <a:gd name="T8" fmla="*/ 0 w 139"/>
                  <a:gd name="T9" fmla="*/ 205929 h 139"/>
                  <a:gd name="T10" fmla="*/ 59190 w 139"/>
                  <a:gd name="T11" fmla="*/ 61779 h 139"/>
                  <a:gd name="T12" fmla="*/ 204206 w 139"/>
                  <a:gd name="T13" fmla="*/ 0 h 139"/>
                  <a:gd name="T14" fmla="*/ 352181 w 139"/>
                  <a:gd name="T15" fmla="*/ 61779 h 139"/>
                  <a:gd name="T16" fmla="*/ 411371 w 139"/>
                  <a:gd name="T17" fmla="*/ 205929 h 139"/>
                  <a:gd name="T18" fmla="*/ 352181 w 139"/>
                  <a:gd name="T19" fmla="*/ 350079 h 139"/>
                  <a:gd name="T20" fmla="*/ 248598 w 139"/>
                  <a:gd name="T21" fmla="*/ 405974 h 13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39" h="139">
                    <a:moveTo>
                      <a:pt x="84" y="138"/>
                    </a:moveTo>
                    <a:cubicBezTo>
                      <a:pt x="79" y="139"/>
                      <a:pt x="74" y="139"/>
                      <a:pt x="69" y="139"/>
                    </a:cubicBezTo>
                    <a:cubicBezTo>
                      <a:pt x="65" y="139"/>
                      <a:pt x="61" y="139"/>
                      <a:pt x="57" y="138"/>
                    </a:cubicBezTo>
                    <a:cubicBezTo>
                      <a:pt x="43" y="136"/>
                      <a:pt x="31" y="129"/>
                      <a:pt x="20" y="119"/>
                    </a:cubicBezTo>
                    <a:cubicBezTo>
                      <a:pt x="7" y="105"/>
                      <a:pt x="0" y="89"/>
                      <a:pt x="0" y="70"/>
                    </a:cubicBezTo>
                    <a:cubicBezTo>
                      <a:pt x="0" y="51"/>
                      <a:pt x="7" y="34"/>
                      <a:pt x="20" y="21"/>
                    </a:cubicBezTo>
                    <a:cubicBezTo>
                      <a:pt x="34" y="7"/>
                      <a:pt x="50" y="0"/>
                      <a:pt x="69" y="0"/>
                    </a:cubicBezTo>
                    <a:cubicBezTo>
                      <a:pt x="89" y="0"/>
                      <a:pt x="105" y="7"/>
                      <a:pt x="119" y="21"/>
                    </a:cubicBezTo>
                    <a:cubicBezTo>
                      <a:pt x="132" y="34"/>
                      <a:pt x="139" y="51"/>
                      <a:pt x="139" y="70"/>
                    </a:cubicBezTo>
                    <a:cubicBezTo>
                      <a:pt x="139" y="89"/>
                      <a:pt x="132" y="105"/>
                      <a:pt x="119" y="119"/>
                    </a:cubicBezTo>
                    <a:cubicBezTo>
                      <a:pt x="109" y="129"/>
                      <a:pt x="97" y="135"/>
                      <a:pt x="84" y="138"/>
                    </a:cubicBezTo>
                    <a:close/>
                  </a:path>
                </a:pathLst>
              </a:custGeom>
              <a:solidFill>
                <a:srgbClr val="5B95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060" name="组合 66"/>
            <p:cNvGrpSpPr>
              <a:grpSpLocks/>
            </p:cNvGrpSpPr>
            <p:nvPr/>
          </p:nvGrpSpPr>
          <p:grpSpPr bwMode="auto">
            <a:xfrm>
              <a:off x="2568902" y="1600973"/>
              <a:ext cx="276552" cy="398732"/>
              <a:chOff x="0" y="0"/>
              <a:chExt cx="411371" cy="593113"/>
            </a:xfrm>
          </p:grpSpPr>
          <p:sp>
            <p:nvSpPr>
              <p:cNvPr id="2127" name="Freeform 51"/>
              <p:cNvSpPr>
                <a:spLocks/>
              </p:cNvSpPr>
              <p:nvPr/>
            </p:nvSpPr>
            <p:spPr bwMode="auto">
              <a:xfrm>
                <a:off x="169460" y="405232"/>
                <a:ext cx="79818" cy="187881"/>
              </a:xfrm>
              <a:custGeom>
                <a:avLst/>
                <a:gdLst>
                  <a:gd name="T0" fmla="*/ 0 w 27"/>
                  <a:gd name="T1" fmla="*/ 0 h 64"/>
                  <a:gd name="T2" fmla="*/ 35475 w 27"/>
                  <a:gd name="T3" fmla="*/ 2936 h 64"/>
                  <a:gd name="T4" fmla="*/ 79818 w 27"/>
                  <a:gd name="T5" fmla="*/ 0 h 64"/>
                  <a:gd name="T6" fmla="*/ 79818 w 27"/>
                  <a:gd name="T7" fmla="*/ 187881 h 64"/>
                  <a:gd name="T8" fmla="*/ 0 w 27"/>
                  <a:gd name="T9" fmla="*/ 187881 h 64"/>
                  <a:gd name="T10" fmla="*/ 0 w 27"/>
                  <a:gd name="T11" fmla="*/ 0 h 6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" h="64">
                    <a:moveTo>
                      <a:pt x="0" y="0"/>
                    </a:moveTo>
                    <a:cubicBezTo>
                      <a:pt x="4" y="1"/>
                      <a:pt x="8" y="1"/>
                      <a:pt x="12" y="1"/>
                    </a:cubicBezTo>
                    <a:cubicBezTo>
                      <a:pt x="17" y="1"/>
                      <a:pt x="22" y="1"/>
                      <a:pt x="27" y="0"/>
                    </a:cubicBezTo>
                    <a:cubicBezTo>
                      <a:pt x="27" y="64"/>
                      <a:pt x="27" y="64"/>
                      <a:pt x="27" y="64"/>
                    </a:cubicBezTo>
                    <a:cubicBezTo>
                      <a:pt x="0" y="64"/>
                      <a:pt x="0" y="64"/>
                      <a:pt x="0" y="6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B5D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28" name="Freeform 52"/>
              <p:cNvSpPr>
                <a:spLocks/>
              </p:cNvSpPr>
              <p:nvPr/>
            </p:nvSpPr>
            <p:spPr bwMode="auto">
              <a:xfrm>
                <a:off x="0" y="0"/>
                <a:ext cx="411371" cy="408916"/>
              </a:xfrm>
              <a:custGeom>
                <a:avLst/>
                <a:gdLst>
                  <a:gd name="T0" fmla="*/ 248598 w 139"/>
                  <a:gd name="T1" fmla="*/ 405974 h 139"/>
                  <a:gd name="T2" fmla="*/ 204206 w 139"/>
                  <a:gd name="T3" fmla="*/ 408916 h 139"/>
                  <a:gd name="T4" fmla="*/ 168692 w 139"/>
                  <a:gd name="T5" fmla="*/ 405974 h 139"/>
                  <a:gd name="T6" fmla="*/ 59190 w 139"/>
                  <a:gd name="T7" fmla="*/ 350079 h 139"/>
                  <a:gd name="T8" fmla="*/ 0 w 139"/>
                  <a:gd name="T9" fmla="*/ 205929 h 139"/>
                  <a:gd name="T10" fmla="*/ 59190 w 139"/>
                  <a:gd name="T11" fmla="*/ 61779 h 139"/>
                  <a:gd name="T12" fmla="*/ 204206 w 139"/>
                  <a:gd name="T13" fmla="*/ 0 h 139"/>
                  <a:gd name="T14" fmla="*/ 352181 w 139"/>
                  <a:gd name="T15" fmla="*/ 61779 h 139"/>
                  <a:gd name="T16" fmla="*/ 411371 w 139"/>
                  <a:gd name="T17" fmla="*/ 205929 h 139"/>
                  <a:gd name="T18" fmla="*/ 352181 w 139"/>
                  <a:gd name="T19" fmla="*/ 350079 h 139"/>
                  <a:gd name="T20" fmla="*/ 248598 w 139"/>
                  <a:gd name="T21" fmla="*/ 405974 h 13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39" h="139">
                    <a:moveTo>
                      <a:pt x="84" y="138"/>
                    </a:moveTo>
                    <a:cubicBezTo>
                      <a:pt x="79" y="139"/>
                      <a:pt x="74" y="139"/>
                      <a:pt x="69" y="139"/>
                    </a:cubicBezTo>
                    <a:cubicBezTo>
                      <a:pt x="65" y="139"/>
                      <a:pt x="61" y="139"/>
                      <a:pt x="57" y="138"/>
                    </a:cubicBezTo>
                    <a:cubicBezTo>
                      <a:pt x="43" y="136"/>
                      <a:pt x="31" y="129"/>
                      <a:pt x="20" y="119"/>
                    </a:cubicBezTo>
                    <a:cubicBezTo>
                      <a:pt x="7" y="105"/>
                      <a:pt x="0" y="89"/>
                      <a:pt x="0" y="70"/>
                    </a:cubicBezTo>
                    <a:cubicBezTo>
                      <a:pt x="0" y="51"/>
                      <a:pt x="7" y="34"/>
                      <a:pt x="20" y="21"/>
                    </a:cubicBezTo>
                    <a:cubicBezTo>
                      <a:pt x="34" y="7"/>
                      <a:pt x="50" y="0"/>
                      <a:pt x="69" y="0"/>
                    </a:cubicBezTo>
                    <a:cubicBezTo>
                      <a:pt x="89" y="0"/>
                      <a:pt x="105" y="7"/>
                      <a:pt x="119" y="21"/>
                    </a:cubicBezTo>
                    <a:cubicBezTo>
                      <a:pt x="132" y="34"/>
                      <a:pt x="139" y="51"/>
                      <a:pt x="139" y="70"/>
                    </a:cubicBezTo>
                    <a:cubicBezTo>
                      <a:pt x="139" y="89"/>
                      <a:pt x="132" y="105"/>
                      <a:pt x="119" y="119"/>
                    </a:cubicBezTo>
                    <a:cubicBezTo>
                      <a:pt x="109" y="129"/>
                      <a:pt x="97" y="135"/>
                      <a:pt x="84" y="138"/>
                    </a:cubicBezTo>
                    <a:close/>
                  </a:path>
                </a:pathLst>
              </a:custGeom>
              <a:solidFill>
                <a:srgbClr val="FACE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061" name="组合 72"/>
            <p:cNvGrpSpPr>
              <a:grpSpLocks/>
            </p:cNvGrpSpPr>
            <p:nvPr/>
          </p:nvGrpSpPr>
          <p:grpSpPr bwMode="auto">
            <a:xfrm>
              <a:off x="9015145" y="1557665"/>
              <a:ext cx="301245" cy="434334"/>
              <a:chOff x="0" y="0"/>
              <a:chExt cx="411371" cy="593113"/>
            </a:xfrm>
          </p:grpSpPr>
          <p:sp>
            <p:nvSpPr>
              <p:cNvPr id="2125" name="Freeform 51"/>
              <p:cNvSpPr>
                <a:spLocks/>
              </p:cNvSpPr>
              <p:nvPr/>
            </p:nvSpPr>
            <p:spPr bwMode="auto">
              <a:xfrm>
                <a:off x="169460" y="405232"/>
                <a:ext cx="79818" cy="187881"/>
              </a:xfrm>
              <a:custGeom>
                <a:avLst/>
                <a:gdLst>
                  <a:gd name="T0" fmla="*/ 0 w 27"/>
                  <a:gd name="T1" fmla="*/ 0 h 64"/>
                  <a:gd name="T2" fmla="*/ 35475 w 27"/>
                  <a:gd name="T3" fmla="*/ 2936 h 64"/>
                  <a:gd name="T4" fmla="*/ 79818 w 27"/>
                  <a:gd name="T5" fmla="*/ 0 h 64"/>
                  <a:gd name="T6" fmla="*/ 79818 w 27"/>
                  <a:gd name="T7" fmla="*/ 187881 h 64"/>
                  <a:gd name="T8" fmla="*/ 0 w 27"/>
                  <a:gd name="T9" fmla="*/ 187881 h 64"/>
                  <a:gd name="T10" fmla="*/ 0 w 27"/>
                  <a:gd name="T11" fmla="*/ 0 h 6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" h="64">
                    <a:moveTo>
                      <a:pt x="0" y="0"/>
                    </a:moveTo>
                    <a:cubicBezTo>
                      <a:pt x="4" y="1"/>
                      <a:pt x="8" y="1"/>
                      <a:pt x="12" y="1"/>
                    </a:cubicBezTo>
                    <a:cubicBezTo>
                      <a:pt x="17" y="1"/>
                      <a:pt x="22" y="1"/>
                      <a:pt x="27" y="0"/>
                    </a:cubicBezTo>
                    <a:cubicBezTo>
                      <a:pt x="27" y="64"/>
                      <a:pt x="27" y="64"/>
                      <a:pt x="27" y="64"/>
                    </a:cubicBezTo>
                    <a:cubicBezTo>
                      <a:pt x="0" y="64"/>
                      <a:pt x="0" y="64"/>
                      <a:pt x="0" y="6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B5D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26" name="Freeform 52"/>
              <p:cNvSpPr>
                <a:spLocks/>
              </p:cNvSpPr>
              <p:nvPr/>
            </p:nvSpPr>
            <p:spPr bwMode="auto">
              <a:xfrm>
                <a:off x="0" y="0"/>
                <a:ext cx="411371" cy="408916"/>
              </a:xfrm>
              <a:custGeom>
                <a:avLst/>
                <a:gdLst>
                  <a:gd name="T0" fmla="*/ 248598 w 139"/>
                  <a:gd name="T1" fmla="*/ 405974 h 139"/>
                  <a:gd name="T2" fmla="*/ 204206 w 139"/>
                  <a:gd name="T3" fmla="*/ 408916 h 139"/>
                  <a:gd name="T4" fmla="*/ 168692 w 139"/>
                  <a:gd name="T5" fmla="*/ 405974 h 139"/>
                  <a:gd name="T6" fmla="*/ 59190 w 139"/>
                  <a:gd name="T7" fmla="*/ 350079 h 139"/>
                  <a:gd name="T8" fmla="*/ 0 w 139"/>
                  <a:gd name="T9" fmla="*/ 205929 h 139"/>
                  <a:gd name="T10" fmla="*/ 59190 w 139"/>
                  <a:gd name="T11" fmla="*/ 61779 h 139"/>
                  <a:gd name="T12" fmla="*/ 204206 w 139"/>
                  <a:gd name="T13" fmla="*/ 0 h 139"/>
                  <a:gd name="T14" fmla="*/ 352181 w 139"/>
                  <a:gd name="T15" fmla="*/ 61779 h 139"/>
                  <a:gd name="T16" fmla="*/ 411371 w 139"/>
                  <a:gd name="T17" fmla="*/ 205929 h 139"/>
                  <a:gd name="T18" fmla="*/ 352181 w 139"/>
                  <a:gd name="T19" fmla="*/ 350079 h 139"/>
                  <a:gd name="T20" fmla="*/ 248598 w 139"/>
                  <a:gd name="T21" fmla="*/ 405974 h 13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39" h="139">
                    <a:moveTo>
                      <a:pt x="84" y="138"/>
                    </a:moveTo>
                    <a:cubicBezTo>
                      <a:pt x="79" y="139"/>
                      <a:pt x="74" y="139"/>
                      <a:pt x="69" y="139"/>
                    </a:cubicBezTo>
                    <a:cubicBezTo>
                      <a:pt x="65" y="139"/>
                      <a:pt x="61" y="139"/>
                      <a:pt x="57" y="138"/>
                    </a:cubicBezTo>
                    <a:cubicBezTo>
                      <a:pt x="43" y="136"/>
                      <a:pt x="31" y="129"/>
                      <a:pt x="20" y="119"/>
                    </a:cubicBezTo>
                    <a:cubicBezTo>
                      <a:pt x="7" y="105"/>
                      <a:pt x="0" y="89"/>
                      <a:pt x="0" y="70"/>
                    </a:cubicBezTo>
                    <a:cubicBezTo>
                      <a:pt x="0" y="51"/>
                      <a:pt x="7" y="34"/>
                      <a:pt x="20" y="21"/>
                    </a:cubicBezTo>
                    <a:cubicBezTo>
                      <a:pt x="34" y="7"/>
                      <a:pt x="50" y="0"/>
                      <a:pt x="69" y="0"/>
                    </a:cubicBezTo>
                    <a:cubicBezTo>
                      <a:pt x="89" y="0"/>
                      <a:pt x="105" y="7"/>
                      <a:pt x="119" y="21"/>
                    </a:cubicBezTo>
                    <a:cubicBezTo>
                      <a:pt x="132" y="34"/>
                      <a:pt x="139" y="51"/>
                      <a:pt x="139" y="70"/>
                    </a:cubicBezTo>
                    <a:cubicBezTo>
                      <a:pt x="139" y="89"/>
                      <a:pt x="132" y="105"/>
                      <a:pt x="119" y="119"/>
                    </a:cubicBezTo>
                    <a:cubicBezTo>
                      <a:pt x="109" y="129"/>
                      <a:pt x="97" y="135"/>
                      <a:pt x="84" y="138"/>
                    </a:cubicBezTo>
                    <a:close/>
                  </a:path>
                </a:pathLst>
              </a:custGeom>
              <a:solidFill>
                <a:srgbClr val="5B95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062" name="组合 69"/>
            <p:cNvGrpSpPr>
              <a:grpSpLocks/>
            </p:cNvGrpSpPr>
            <p:nvPr/>
          </p:nvGrpSpPr>
          <p:grpSpPr bwMode="auto">
            <a:xfrm>
              <a:off x="7498266" y="1416360"/>
              <a:ext cx="411371" cy="593113"/>
              <a:chOff x="0" y="0"/>
              <a:chExt cx="411371" cy="593113"/>
            </a:xfrm>
          </p:grpSpPr>
          <p:sp>
            <p:nvSpPr>
              <p:cNvPr id="2123" name="Freeform 51"/>
              <p:cNvSpPr>
                <a:spLocks/>
              </p:cNvSpPr>
              <p:nvPr/>
            </p:nvSpPr>
            <p:spPr bwMode="auto">
              <a:xfrm>
                <a:off x="169460" y="405232"/>
                <a:ext cx="79818" cy="187881"/>
              </a:xfrm>
              <a:custGeom>
                <a:avLst/>
                <a:gdLst>
                  <a:gd name="T0" fmla="*/ 0 w 27"/>
                  <a:gd name="T1" fmla="*/ 0 h 64"/>
                  <a:gd name="T2" fmla="*/ 35475 w 27"/>
                  <a:gd name="T3" fmla="*/ 2936 h 64"/>
                  <a:gd name="T4" fmla="*/ 79818 w 27"/>
                  <a:gd name="T5" fmla="*/ 0 h 64"/>
                  <a:gd name="T6" fmla="*/ 79818 w 27"/>
                  <a:gd name="T7" fmla="*/ 187881 h 64"/>
                  <a:gd name="T8" fmla="*/ 0 w 27"/>
                  <a:gd name="T9" fmla="*/ 187881 h 64"/>
                  <a:gd name="T10" fmla="*/ 0 w 27"/>
                  <a:gd name="T11" fmla="*/ 0 h 6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" h="64">
                    <a:moveTo>
                      <a:pt x="0" y="0"/>
                    </a:moveTo>
                    <a:cubicBezTo>
                      <a:pt x="4" y="1"/>
                      <a:pt x="8" y="1"/>
                      <a:pt x="12" y="1"/>
                    </a:cubicBezTo>
                    <a:cubicBezTo>
                      <a:pt x="17" y="1"/>
                      <a:pt x="22" y="1"/>
                      <a:pt x="27" y="0"/>
                    </a:cubicBezTo>
                    <a:cubicBezTo>
                      <a:pt x="27" y="64"/>
                      <a:pt x="27" y="64"/>
                      <a:pt x="27" y="64"/>
                    </a:cubicBezTo>
                    <a:cubicBezTo>
                      <a:pt x="0" y="64"/>
                      <a:pt x="0" y="64"/>
                      <a:pt x="0" y="6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B5D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24" name="Freeform 52"/>
              <p:cNvSpPr>
                <a:spLocks/>
              </p:cNvSpPr>
              <p:nvPr/>
            </p:nvSpPr>
            <p:spPr bwMode="auto">
              <a:xfrm>
                <a:off x="0" y="0"/>
                <a:ext cx="411371" cy="408916"/>
              </a:xfrm>
              <a:custGeom>
                <a:avLst/>
                <a:gdLst>
                  <a:gd name="T0" fmla="*/ 248598 w 139"/>
                  <a:gd name="T1" fmla="*/ 405974 h 139"/>
                  <a:gd name="T2" fmla="*/ 204206 w 139"/>
                  <a:gd name="T3" fmla="*/ 408916 h 139"/>
                  <a:gd name="T4" fmla="*/ 168692 w 139"/>
                  <a:gd name="T5" fmla="*/ 405974 h 139"/>
                  <a:gd name="T6" fmla="*/ 59190 w 139"/>
                  <a:gd name="T7" fmla="*/ 350079 h 139"/>
                  <a:gd name="T8" fmla="*/ 0 w 139"/>
                  <a:gd name="T9" fmla="*/ 205929 h 139"/>
                  <a:gd name="T10" fmla="*/ 59190 w 139"/>
                  <a:gd name="T11" fmla="*/ 61779 h 139"/>
                  <a:gd name="T12" fmla="*/ 204206 w 139"/>
                  <a:gd name="T13" fmla="*/ 0 h 139"/>
                  <a:gd name="T14" fmla="*/ 352181 w 139"/>
                  <a:gd name="T15" fmla="*/ 61779 h 139"/>
                  <a:gd name="T16" fmla="*/ 411371 w 139"/>
                  <a:gd name="T17" fmla="*/ 205929 h 139"/>
                  <a:gd name="T18" fmla="*/ 352181 w 139"/>
                  <a:gd name="T19" fmla="*/ 350079 h 139"/>
                  <a:gd name="T20" fmla="*/ 248598 w 139"/>
                  <a:gd name="T21" fmla="*/ 405974 h 13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39" h="139">
                    <a:moveTo>
                      <a:pt x="84" y="138"/>
                    </a:moveTo>
                    <a:cubicBezTo>
                      <a:pt x="79" y="139"/>
                      <a:pt x="74" y="139"/>
                      <a:pt x="69" y="139"/>
                    </a:cubicBezTo>
                    <a:cubicBezTo>
                      <a:pt x="65" y="139"/>
                      <a:pt x="61" y="139"/>
                      <a:pt x="57" y="138"/>
                    </a:cubicBezTo>
                    <a:cubicBezTo>
                      <a:pt x="43" y="136"/>
                      <a:pt x="31" y="129"/>
                      <a:pt x="20" y="119"/>
                    </a:cubicBezTo>
                    <a:cubicBezTo>
                      <a:pt x="7" y="105"/>
                      <a:pt x="0" y="89"/>
                      <a:pt x="0" y="70"/>
                    </a:cubicBezTo>
                    <a:cubicBezTo>
                      <a:pt x="0" y="51"/>
                      <a:pt x="7" y="34"/>
                      <a:pt x="20" y="21"/>
                    </a:cubicBezTo>
                    <a:cubicBezTo>
                      <a:pt x="34" y="7"/>
                      <a:pt x="50" y="0"/>
                      <a:pt x="69" y="0"/>
                    </a:cubicBezTo>
                    <a:cubicBezTo>
                      <a:pt x="89" y="0"/>
                      <a:pt x="105" y="7"/>
                      <a:pt x="119" y="21"/>
                    </a:cubicBezTo>
                    <a:cubicBezTo>
                      <a:pt x="132" y="34"/>
                      <a:pt x="139" y="51"/>
                      <a:pt x="139" y="70"/>
                    </a:cubicBezTo>
                    <a:cubicBezTo>
                      <a:pt x="139" y="89"/>
                      <a:pt x="132" y="105"/>
                      <a:pt x="119" y="119"/>
                    </a:cubicBezTo>
                    <a:cubicBezTo>
                      <a:pt x="109" y="129"/>
                      <a:pt x="97" y="135"/>
                      <a:pt x="84" y="138"/>
                    </a:cubicBezTo>
                    <a:close/>
                  </a:path>
                </a:pathLst>
              </a:custGeom>
              <a:solidFill>
                <a:srgbClr val="FACE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063" name="组合 61"/>
            <p:cNvGrpSpPr>
              <a:grpSpLocks/>
            </p:cNvGrpSpPr>
            <p:nvPr/>
          </p:nvGrpSpPr>
          <p:grpSpPr bwMode="auto">
            <a:xfrm>
              <a:off x="3108073" y="1386796"/>
              <a:ext cx="411371" cy="593113"/>
              <a:chOff x="0" y="0"/>
              <a:chExt cx="411371" cy="593113"/>
            </a:xfrm>
          </p:grpSpPr>
          <p:sp>
            <p:nvSpPr>
              <p:cNvPr id="2121" name="Freeform 51"/>
              <p:cNvSpPr>
                <a:spLocks/>
              </p:cNvSpPr>
              <p:nvPr/>
            </p:nvSpPr>
            <p:spPr bwMode="auto">
              <a:xfrm>
                <a:off x="169460" y="405232"/>
                <a:ext cx="79818" cy="187881"/>
              </a:xfrm>
              <a:custGeom>
                <a:avLst/>
                <a:gdLst>
                  <a:gd name="T0" fmla="*/ 0 w 27"/>
                  <a:gd name="T1" fmla="*/ 0 h 64"/>
                  <a:gd name="T2" fmla="*/ 35475 w 27"/>
                  <a:gd name="T3" fmla="*/ 2936 h 64"/>
                  <a:gd name="T4" fmla="*/ 79818 w 27"/>
                  <a:gd name="T5" fmla="*/ 0 h 64"/>
                  <a:gd name="T6" fmla="*/ 79818 w 27"/>
                  <a:gd name="T7" fmla="*/ 187881 h 64"/>
                  <a:gd name="T8" fmla="*/ 0 w 27"/>
                  <a:gd name="T9" fmla="*/ 187881 h 64"/>
                  <a:gd name="T10" fmla="*/ 0 w 27"/>
                  <a:gd name="T11" fmla="*/ 0 h 6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" h="64">
                    <a:moveTo>
                      <a:pt x="0" y="0"/>
                    </a:moveTo>
                    <a:cubicBezTo>
                      <a:pt x="4" y="1"/>
                      <a:pt x="8" y="1"/>
                      <a:pt x="12" y="1"/>
                    </a:cubicBezTo>
                    <a:cubicBezTo>
                      <a:pt x="17" y="1"/>
                      <a:pt x="22" y="1"/>
                      <a:pt x="27" y="0"/>
                    </a:cubicBezTo>
                    <a:cubicBezTo>
                      <a:pt x="27" y="64"/>
                      <a:pt x="27" y="64"/>
                      <a:pt x="27" y="64"/>
                    </a:cubicBezTo>
                    <a:cubicBezTo>
                      <a:pt x="0" y="64"/>
                      <a:pt x="0" y="64"/>
                      <a:pt x="0" y="6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B5D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22" name="Freeform 52"/>
              <p:cNvSpPr>
                <a:spLocks/>
              </p:cNvSpPr>
              <p:nvPr/>
            </p:nvSpPr>
            <p:spPr bwMode="auto">
              <a:xfrm>
                <a:off x="0" y="0"/>
                <a:ext cx="411371" cy="408916"/>
              </a:xfrm>
              <a:custGeom>
                <a:avLst/>
                <a:gdLst>
                  <a:gd name="T0" fmla="*/ 248598 w 139"/>
                  <a:gd name="T1" fmla="*/ 405974 h 139"/>
                  <a:gd name="T2" fmla="*/ 204206 w 139"/>
                  <a:gd name="T3" fmla="*/ 408916 h 139"/>
                  <a:gd name="T4" fmla="*/ 168692 w 139"/>
                  <a:gd name="T5" fmla="*/ 405974 h 139"/>
                  <a:gd name="T6" fmla="*/ 59190 w 139"/>
                  <a:gd name="T7" fmla="*/ 350079 h 139"/>
                  <a:gd name="T8" fmla="*/ 0 w 139"/>
                  <a:gd name="T9" fmla="*/ 205929 h 139"/>
                  <a:gd name="T10" fmla="*/ 59190 w 139"/>
                  <a:gd name="T11" fmla="*/ 61779 h 139"/>
                  <a:gd name="T12" fmla="*/ 204206 w 139"/>
                  <a:gd name="T13" fmla="*/ 0 h 139"/>
                  <a:gd name="T14" fmla="*/ 352181 w 139"/>
                  <a:gd name="T15" fmla="*/ 61779 h 139"/>
                  <a:gd name="T16" fmla="*/ 411371 w 139"/>
                  <a:gd name="T17" fmla="*/ 205929 h 139"/>
                  <a:gd name="T18" fmla="*/ 352181 w 139"/>
                  <a:gd name="T19" fmla="*/ 350079 h 139"/>
                  <a:gd name="T20" fmla="*/ 248598 w 139"/>
                  <a:gd name="T21" fmla="*/ 405974 h 13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39" h="139">
                    <a:moveTo>
                      <a:pt x="84" y="138"/>
                    </a:moveTo>
                    <a:cubicBezTo>
                      <a:pt x="79" y="139"/>
                      <a:pt x="74" y="139"/>
                      <a:pt x="69" y="139"/>
                    </a:cubicBezTo>
                    <a:cubicBezTo>
                      <a:pt x="65" y="139"/>
                      <a:pt x="61" y="139"/>
                      <a:pt x="57" y="138"/>
                    </a:cubicBezTo>
                    <a:cubicBezTo>
                      <a:pt x="43" y="136"/>
                      <a:pt x="31" y="129"/>
                      <a:pt x="20" y="119"/>
                    </a:cubicBezTo>
                    <a:cubicBezTo>
                      <a:pt x="7" y="105"/>
                      <a:pt x="0" y="89"/>
                      <a:pt x="0" y="70"/>
                    </a:cubicBezTo>
                    <a:cubicBezTo>
                      <a:pt x="0" y="51"/>
                      <a:pt x="7" y="34"/>
                      <a:pt x="20" y="21"/>
                    </a:cubicBezTo>
                    <a:cubicBezTo>
                      <a:pt x="34" y="7"/>
                      <a:pt x="50" y="0"/>
                      <a:pt x="69" y="0"/>
                    </a:cubicBezTo>
                    <a:cubicBezTo>
                      <a:pt x="89" y="0"/>
                      <a:pt x="105" y="7"/>
                      <a:pt x="119" y="21"/>
                    </a:cubicBezTo>
                    <a:cubicBezTo>
                      <a:pt x="132" y="34"/>
                      <a:pt x="139" y="51"/>
                      <a:pt x="139" y="70"/>
                    </a:cubicBezTo>
                    <a:cubicBezTo>
                      <a:pt x="139" y="89"/>
                      <a:pt x="132" y="105"/>
                      <a:pt x="119" y="119"/>
                    </a:cubicBezTo>
                    <a:cubicBezTo>
                      <a:pt x="109" y="129"/>
                      <a:pt x="97" y="135"/>
                      <a:pt x="84" y="138"/>
                    </a:cubicBezTo>
                    <a:close/>
                  </a:path>
                </a:pathLst>
              </a:custGeom>
              <a:solidFill>
                <a:srgbClr val="5B95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64" name="等腰三角形 3"/>
            <p:cNvSpPr>
              <a:spLocks/>
            </p:cNvSpPr>
            <p:nvPr/>
          </p:nvSpPr>
          <p:spPr bwMode="auto">
            <a:xfrm>
              <a:off x="4241725" y="2406312"/>
              <a:ext cx="1289027" cy="203171"/>
            </a:xfrm>
            <a:custGeom>
              <a:avLst/>
              <a:gdLst>
                <a:gd name="T0" fmla="*/ 0 w 1329908"/>
                <a:gd name="T1" fmla="*/ 203171 h 202523"/>
                <a:gd name="T2" fmla="*/ 509559 w 1329908"/>
                <a:gd name="T3" fmla="*/ 0 h 202523"/>
                <a:gd name="T4" fmla="*/ 1289027 w 1329908"/>
                <a:gd name="T5" fmla="*/ 179283 h 202523"/>
                <a:gd name="T6" fmla="*/ 0 w 1329908"/>
                <a:gd name="T7" fmla="*/ 203171 h 2025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29908" h="202523">
                  <a:moveTo>
                    <a:pt x="0" y="202523"/>
                  </a:moveTo>
                  <a:lnTo>
                    <a:pt x="525719" y="0"/>
                  </a:lnTo>
                  <a:lnTo>
                    <a:pt x="1329908" y="178711"/>
                  </a:lnTo>
                  <a:lnTo>
                    <a:pt x="0" y="202523"/>
                  </a:lnTo>
                  <a:close/>
                </a:path>
              </a:pathLst>
            </a:custGeom>
            <a:solidFill>
              <a:schemeClr val="tx1">
                <a:alpha val="3294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65" name="等腰三角形 3"/>
            <p:cNvSpPr>
              <a:spLocks/>
            </p:cNvSpPr>
            <p:nvPr/>
          </p:nvSpPr>
          <p:spPr bwMode="auto">
            <a:xfrm>
              <a:off x="5722836" y="2430121"/>
              <a:ext cx="1581122" cy="193648"/>
            </a:xfrm>
            <a:custGeom>
              <a:avLst/>
              <a:gdLst>
                <a:gd name="T0" fmla="*/ 0 w 1329908"/>
                <a:gd name="T1" fmla="*/ 193648 h 194903"/>
                <a:gd name="T2" fmla="*/ 518332 w 1329908"/>
                <a:gd name="T3" fmla="*/ 0 h 194903"/>
                <a:gd name="T4" fmla="*/ 1581122 w 1329908"/>
                <a:gd name="T5" fmla="*/ 169989 h 194903"/>
                <a:gd name="T6" fmla="*/ 0 w 1329908"/>
                <a:gd name="T7" fmla="*/ 193648 h 19490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29908" h="194903">
                  <a:moveTo>
                    <a:pt x="0" y="194903"/>
                  </a:moveTo>
                  <a:lnTo>
                    <a:pt x="435978" y="0"/>
                  </a:lnTo>
                  <a:lnTo>
                    <a:pt x="1329908" y="171091"/>
                  </a:lnTo>
                  <a:lnTo>
                    <a:pt x="0" y="194903"/>
                  </a:lnTo>
                  <a:close/>
                </a:path>
              </a:pathLst>
            </a:custGeom>
            <a:solidFill>
              <a:schemeClr val="tx1">
                <a:alpha val="3294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66" name="等腰三角形 3"/>
            <p:cNvSpPr>
              <a:spLocks/>
            </p:cNvSpPr>
            <p:nvPr/>
          </p:nvSpPr>
          <p:spPr bwMode="auto">
            <a:xfrm>
              <a:off x="4944975" y="2212664"/>
              <a:ext cx="328607" cy="120633"/>
            </a:xfrm>
            <a:custGeom>
              <a:avLst/>
              <a:gdLst>
                <a:gd name="T0" fmla="*/ 0 w 329783"/>
                <a:gd name="T1" fmla="*/ 120633 h 121560"/>
                <a:gd name="T2" fmla="*/ 317414 w 329783"/>
                <a:gd name="T3" fmla="*/ 0 h 121560"/>
                <a:gd name="T4" fmla="*/ 328607 w 329783"/>
                <a:gd name="T5" fmla="*/ 115907 h 121560"/>
                <a:gd name="T6" fmla="*/ 0 w 329783"/>
                <a:gd name="T7" fmla="*/ 120633 h 12156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29783" h="121560">
                  <a:moveTo>
                    <a:pt x="0" y="121560"/>
                  </a:moveTo>
                  <a:lnTo>
                    <a:pt x="318550" y="0"/>
                  </a:lnTo>
                  <a:lnTo>
                    <a:pt x="329783" y="116798"/>
                  </a:lnTo>
                  <a:lnTo>
                    <a:pt x="0" y="121560"/>
                  </a:lnTo>
                  <a:close/>
                </a:path>
              </a:pathLst>
            </a:custGeom>
            <a:solidFill>
              <a:schemeClr val="tx1">
                <a:alpha val="3294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67" name="等腰三角形 3"/>
            <p:cNvSpPr>
              <a:spLocks/>
            </p:cNvSpPr>
            <p:nvPr/>
          </p:nvSpPr>
          <p:spPr bwMode="auto">
            <a:xfrm>
              <a:off x="8634260" y="2222188"/>
              <a:ext cx="795324" cy="106347"/>
            </a:xfrm>
            <a:custGeom>
              <a:avLst/>
              <a:gdLst>
                <a:gd name="T0" fmla="*/ 0 w 571182"/>
                <a:gd name="T1" fmla="*/ 106347 h 104892"/>
                <a:gd name="T2" fmla="*/ 270421 w 571182"/>
                <a:gd name="T3" fmla="*/ 0 h 104892"/>
                <a:gd name="T4" fmla="*/ 795324 w 571182"/>
                <a:gd name="T5" fmla="*/ 94276 h 104892"/>
                <a:gd name="T6" fmla="*/ 0 w 571182"/>
                <a:gd name="T7" fmla="*/ 106347 h 10489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71182" h="104892">
                  <a:moveTo>
                    <a:pt x="0" y="104892"/>
                  </a:moveTo>
                  <a:lnTo>
                    <a:pt x="194210" y="0"/>
                  </a:lnTo>
                  <a:lnTo>
                    <a:pt x="571182" y="92986"/>
                  </a:lnTo>
                  <a:lnTo>
                    <a:pt x="0" y="104892"/>
                  </a:lnTo>
                  <a:close/>
                </a:path>
              </a:pathLst>
            </a:custGeom>
            <a:solidFill>
              <a:schemeClr val="tx1">
                <a:alpha val="3294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68" name="等腰三角形 3"/>
            <p:cNvSpPr>
              <a:spLocks/>
            </p:cNvSpPr>
            <p:nvPr/>
          </p:nvSpPr>
          <p:spPr bwMode="auto">
            <a:xfrm>
              <a:off x="1076306" y="2619007"/>
              <a:ext cx="885809" cy="126982"/>
            </a:xfrm>
            <a:custGeom>
              <a:avLst/>
              <a:gdLst>
                <a:gd name="T0" fmla="*/ 0 w 913468"/>
                <a:gd name="T1" fmla="*/ 126982 h 126323"/>
                <a:gd name="T2" fmla="*/ 319316 w 913468"/>
                <a:gd name="T3" fmla="*/ 0 h 126323"/>
                <a:gd name="T4" fmla="*/ 885809 w 913468"/>
                <a:gd name="T5" fmla="*/ 110706 h 126323"/>
                <a:gd name="T6" fmla="*/ 0 w 913468"/>
                <a:gd name="T7" fmla="*/ 126982 h 1263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13468" h="126323">
                  <a:moveTo>
                    <a:pt x="0" y="126323"/>
                  </a:moveTo>
                  <a:lnTo>
                    <a:pt x="329286" y="0"/>
                  </a:lnTo>
                  <a:lnTo>
                    <a:pt x="913468" y="110131"/>
                  </a:lnTo>
                  <a:lnTo>
                    <a:pt x="0" y="126323"/>
                  </a:lnTo>
                  <a:close/>
                </a:path>
              </a:pathLst>
            </a:custGeom>
            <a:solidFill>
              <a:schemeClr val="tx1">
                <a:alpha val="3294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069" name="组合 164"/>
            <p:cNvGrpSpPr>
              <a:grpSpLocks/>
            </p:cNvGrpSpPr>
            <p:nvPr/>
          </p:nvGrpSpPr>
          <p:grpSpPr bwMode="auto">
            <a:xfrm>
              <a:off x="0" y="1277639"/>
              <a:ext cx="1618771" cy="1708029"/>
              <a:chOff x="0" y="0"/>
              <a:chExt cx="1618771" cy="1708029"/>
            </a:xfrm>
          </p:grpSpPr>
          <p:grpSp>
            <p:nvGrpSpPr>
              <p:cNvPr id="2101" name="组合 154"/>
              <p:cNvGrpSpPr>
                <a:grpSpLocks/>
              </p:cNvGrpSpPr>
              <p:nvPr/>
            </p:nvGrpSpPr>
            <p:grpSpPr bwMode="auto">
              <a:xfrm>
                <a:off x="1357015" y="316962"/>
                <a:ext cx="261756" cy="377398"/>
                <a:chOff x="0" y="0"/>
                <a:chExt cx="411371" cy="593113"/>
              </a:xfrm>
            </p:grpSpPr>
            <p:sp>
              <p:nvSpPr>
                <p:cNvPr id="2119" name="Freeform 51"/>
                <p:cNvSpPr>
                  <a:spLocks/>
                </p:cNvSpPr>
                <p:nvPr/>
              </p:nvSpPr>
              <p:spPr bwMode="auto">
                <a:xfrm>
                  <a:off x="169460" y="405232"/>
                  <a:ext cx="79818" cy="187881"/>
                </a:xfrm>
                <a:custGeom>
                  <a:avLst/>
                  <a:gdLst>
                    <a:gd name="T0" fmla="*/ 0 w 27"/>
                    <a:gd name="T1" fmla="*/ 0 h 64"/>
                    <a:gd name="T2" fmla="*/ 35475 w 27"/>
                    <a:gd name="T3" fmla="*/ 2936 h 64"/>
                    <a:gd name="T4" fmla="*/ 79818 w 27"/>
                    <a:gd name="T5" fmla="*/ 0 h 64"/>
                    <a:gd name="T6" fmla="*/ 79818 w 27"/>
                    <a:gd name="T7" fmla="*/ 187881 h 64"/>
                    <a:gd name="T8" fmla="*/ 0 w 27"/>
                    <a:gd name="T9" fmla="*/ 187881 h 64"/>
                    <a:gd name="T10" fmla="*/ 0 w 27"/>
                    <a:gd name="T11" fmla="*/ 0 h 6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7" h="64">
                      <a:moveTo>
                        <a:pt x="0" y="0"/>
                      </a:moveTo>
                      <a:cubicBezTo>
                        <a:pt x="4" y="1"/>
                        <a:pt x="8" y="1"/>
                        <a:pt x="12" y="1"/>
                      </a:cubicBezTo>
                      <a:cubicBezTo>
                        <a:pt x="17" y="1"/>
                        <a:pt x="22" y="1"/>
                        <a:pt x="27" y="0"/>
                      </a:cubicBezTo>
                      <a:cubicBezTo>
                        <a:pt x="27" y="64"/>
                        <a:pt x="27" y="64"/>
                        <a:pt x="27" y="64"/>
                      </a:cubicBezTo>
                      <a:cubicBezTo>
                        <a:pt x="0" y="64"/>
                        <a:pt x="0" y="64"/>
                        <a:pt x="0" y="64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7B5D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120" name="Freeform 52"/>
                <p:cNvSpPr>
                  <a:spLocks/>
                </p:cNvSpPr>
                <p:nvPr/>
              </p:nvSpPr>
              <p:spPr bwMode="auto">
                <a:xfrm>
                  <a:off x="0" y="0"/>
                  <a:ext cx="411371" cy="408916"/>
                </a:xfrm>
                <a:custGeom>
                  <a:avLst/>
                  <a:gdLst>
                    <a:gd name="T0" fmla="*/ 248598 w 139"/>
                    <a:gd name="T1" fmla="*/ 405974 h 139"/>
                    <a:gd name="T2" fmla="*/ 204206 w 139"/>
                    <a:gd name="T3" fmla="*/ 408916 h 139"/>
                    <a:gd name="T4" fmla="*/ 168692 w 139"/>
                    <a:gd name="T5" fmla="*/ 405974 h 139"/>
                    <a:gd name="T6" fmla="*/ 59190 w 139"/>
                    <a:gd name="T7" fmla="*/ 350079 h 139"/>
                    <a:gd name="T8" fmla="*/ 0 w 139"/>
                    <a:gd name="T9" fmla="*/ 205929 h 139"/>
                    <a:gd name="T10" fmla="*/ 59190 w 139"/>
                    <a:gd name="T11" fmla="*/ 61779 h 139"/>
                    <a:gd name="T12" fmla="*/ 204206 w 139"/>
                    <a:gd name="T13" fmla="*/ 0 h 139"/>
                    <a:gd name="T14" fmla="*/ 352181 w 139"/>
                    <a:gd name="T15" fmla="*/ 61779 h 139"/>
                    <a:gd name="T16" fmla="*/ 411371 w 139"/>
                    <a:gd name="T17" fmla="*/ 205929 h 139"/>
                    <a:gd name="T18" fmla="*/ 352181 w 139"/>
                    <a:gd name="T19" fmla="*/ 350079 h 139"/>
                    <a:gd name="T20" fmla="*/ 248598 w 139"/>
                    <a:gd name="T21" fmla="*/ 405974 h 139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39" h="139">
                      <a:moveTo>
                        <a:pt x="84" y="138"/>
                      </a:moveTo>
                      <a:cubicBezTo>
                        <a:pt x="79" y="139"/>
                        <a:pt x="74" y="139"/>
                        <a:pt x="69" y="139"/>
                      </a:cubicBezTo>
                      <a:cubicBezTo>
                        <a:pt x="65" y="139"/>
                        <a:pt x="61" y="139"/>
                        <a:pt x="57" y="138"/>
                      </a:cubicBezTo>
                      <a:cubicBezTo>
                        <a:pt x="43" y="136"/>
                        <a:pt x="31" y="129"/>
                        <a:pt x="20" y="119"/>
                      </a:cubicBezTo>
                      <a:cubicBezTo>
                        <a:pt x="7" y="105"/>
                        <a:pt x="0" y="89"/>
                        <a:pt x="0" y="70"/>
                      </a:cubicBezTo>
                      <a:cubicBezTo>
                        <a:pt x="0" y="51"/>
                        <a:pt x="7" y="34"/>
                        <a:pt x="20" y="21"/>
                      </a:cubicBezTo>
                      <a:cubicBezTo>
                        <a:pt x="34" y="7"/>
                        <a:pt x="50" y="0"/>
                        <a:pt x="69" y="0"/>
                      </a:cubicBezTo>
                      <a:cubicBezTo>
                        <a:pt x="89" y="0"/>
                        <a:pt x="105" y="7"/>
                        <a:pt x="119" y="21"/>
                      </a:cubicBezTo>
                      <a:cubicBezTo>
                        <a:pt x="132" y="34"/>
                        <a:pt x="139" y="51"/>
                        <a:pt x="139" y="70"/>
                      </a:cubicBezTo>
                      <a:cubicBezTo>
                        <a:pt x="139" y="89"/>
                        <a:pt x="132" y="105"/>
                        <a:pt x="119" y="119"/>
                      </a:cubicBezTo>
                      <a:cubicBezTo>
                        <a:pt x="109" y="129"/>
                        <a:pt x="97" y="135"/>
                        <a:pt x="84" y="138"/>
                      </a:cubicBezTo>
                      <a:close/>
                    </a:path>
                  </a:pathLst>
                </a:custGeom>
                <a:solidFill>
                  <a:srgbClr val="5B95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2102" name="等腰三角形 3"/>
              <p:cNvSpPr>
                <a:spLocks/>
              </p:cNvSpPr>
              <p:nvPr/>
            </p:nvSpPr>
            <p:spPr bwMode="auto">
              <a:xfrm>
                <a:off x="633401" y="1319147"/>
                <a:ext cx="620702" cy="58729"/>
              </a:xfrm>
              <a:custGeom>
                <a:avLst/>
                <a:gdLst>
                  <a:gd name="T0" fmla="*/ 0 w 913468"/>
                  <a:gd name="T1" fmla="*/ 58729 h 65363"/>
                  <a:gd name="T2" fmla="*/ 90273 w 913468"/>
                  <a:gd name="T3" fmla="*/ 0 h 65363"/>
                  <a:gd name="T4" fmla="*/ 620702 w 913468"/>
                  <a:gd name="T5" fmla="*/ 44180 h 65363"/>
                  <a:gd name="T6" fmla="*/ 0 w 913468"/>
                  <a:gd name="T7" fmla="*/ 58729 h 6536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13468" h="65363">
                    <a:moveTo>
                      <a:pt x="0" y="65363"/>
                    </a:moveTo>
                    <a:lnTo>
                      <a:pt x="132852" y="0"/>
                    </a:lnTo>
                    <a:lnTo>
                      <a:pt x="913468" y="49171"/>
                    </a:lnTo>
                    <a:lnTo>
                      <a:pt x="0" y="65363"/>
                    </a:lnTo>
                    <a:close/>
                  </a:path>
                </a:pathLst>
              </a:custGeom>
              <a:solidFill>
                <a:schemeClr val="tx1">
                  <a:alpha val="32941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03" name="Freeform 20"/>
              <p:cNvSpPr>
                <a:spLocks/>
              </p:cNvSpPr>
              <p:nvPr/>
            </p:nvSpPr>
            <p:spPr bwMode="auto">
              <a:xfrm>
                <a:off x="543179" y="1236018"/>
                <a:ext cx="108845" cy="142336"/>
              </a:xfrm>
              <a:custGeom>
                <a:avLst/>
                <a:gdLst>
                  <a:gd name="T0" fmla="*/ 108845 w 104"/>
                  <a:gd name="T1" fmla="*/ 142336 h 136"/>
                  <a:gd name="T2" fmla="*/ 0 w 104"/>
                  <a:gd name="T3" fmla="*/ 99426 h 136"/>
                  <a:gd name="T4" fmla="*/ 0 w 104"/>
                  <a:gd name="T5" fmla="*/ 0 h 136"/>
                  <a:gd name="T6" fmla="*/ 108845 w 104"/>
                  <a:gd name="T7" fmla="*/ 42910 h 136"/>
                  <a:gd name="T8" fmla="*/ 108845 w 104"/>
                  <a:gd name="T9" fmla="*/ 142336 h 1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4" h="136">
                    <a:moveTo>
                      <a:pt x="104" y="136"/>
                    </a:moveTo>
                    <a:lnTo>
                      <a:pt x="0" y="95"/>
                    </a:lnTo>
                    <a:lnTo>
                      <a:pt x="0" y="0"/>
                    </a:lnTo>
                    <a:lnTo>
                      <a:pt x="104" y="41"/>
                    </a:lnTo>
                    <a:lnTo>
                      <a:pt x="104" y="136"/>
                    </a:lnTo>
                    <a:close/>
                  </a:path>
                </a:pathLst>
              </a:custGeom>
              <a:solidFill>
                <a:srgbClr val="7B5D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4" name="Freeform 21"/>
              <p:cNvSpPr>
                <a:spLocks/>
              </p:cNvSpPr>
              <p:nvPr/>
            </p:nvSpPr>
            <p:spPr bwMode="auto">
              <a:xfrm>
                <a:off x="652024" y="1236018"/>
                <a:ext cx="110938" cy="142336"/>
              </a:xfrm>
              <a:custGeom>
                <a:avLst/>
                <a:gdLst>
                  <a:gd name="T0" fmla="*/ 0 w 106"/>
                  <a:gd name="T1" fmla="*/ 142336 h 136"/>
                  <a:gd name="T2" fmla="*/ 0 w 106"/>
                  <a:gd name="T3" fmla="*/ 42910 h 136"/>
                  <a:gd name="T4" fmla="*/ 110938 w 106"/>
                  <a:gd name="T5" fmla="*/ 0 h 136"/>
                  <a:gd name="T6" fmla="*/ 110938 w 106"/>
                  <a:gd name="T7" fmla="*/ 99426 h 136"/>
                  <a:gd name="T8" fmla="*/ 0 w 106"/>
                  <a:gd name="T9" fmla="*/ 142336 h 1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6" h="136">
                    <a:moveTo>
                      <a:pt x="0" y="136"/>
                    </a:moveTo>
                    <a:lnTo>
                      <a:pt x="0" y="41"/>
                    </a:lnTo>
                    <a:lnTo>
                      <a:pt x="106" y="0"/>
                    </a:lnTo>
                    <a:lnTo>
                      <a:pt x="106" y="95"/>
                    </a:lnTo>
                    <a:lnTo>
                      <a:pt x="0" y="136"/>
                    </a:lnTo>
                    <a:close/>
                  </a:path>
                </a:pathLst>
              </a:custGeom>
              <a:solidFill>
                <a:srgbClr val="B68B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5" name="Freeform 22"/>
              <p:cNvSpPr>
                <a:spLocks noEditPoints="1"/>
              </p:cNvSpPr>
              <p:nvPr/>
            </p:nvSpPr>
            <p:spPr bwMode="auto">
              <a:xfrm>
                <a:off x="280485" y="211410"/>
                <a:ext cx="371538" cy="1114614"/>
              </a:xfrm>
              <a:custGeom>
                <a:avLst/>
                <a:gdLst>
                  <a:gd name="T0" fmla="*/ 14652 w 355"/>
                  <a:gd name="T1" fmla="*/ 917856 h 1065"/>
                  <a:gd name="T2" fmla="*/ 371538 w 355"/>
                  <a:gd name="T3" fmla="*/ 1054959 h 1065"/>
                  <a:gd name="T4" fmla="*/ 371538 w 355"/>
                  <a:gd name="T5" fmla="*/ 1114614 h 1065"/>
                  <a:gd name="T6" fmla="*/ 0 w 355"/>
                  <a:gd name="T7" fmla="*/ 970185 h 1065"/>
                  <a:gd name="T8" fmla="*/ 14652 w 355"/>
                  <a:gd name="T9" fmla="*/ 917856 h 1065"/>
                  <a:gd name="T10" fmla="*/ 371538 w 355"/>
                  <a:gd name="T11" fmla="*/ 1000536 h 1065"/>
                  <a:gd name="T12" fmla="*/ 32444 w 355"/>
                  <a:gd name="T13" fmla="*/ 868666 h 1065"/>
                  <a:gd name="T14" fmla="*/ 47096 w 355"/>
                  <a:gd name="T15" fmla="*/ 816337 h 1065"/>
                  <a:gd name="T16" fmla="*/ 371538 w 355"/>
                  <a:gd name="T17" fmla="*/ 940881 h 1065"/>
                  <a:gd name="T18" fmla="*/ 371538 w 355"/>
                  <a:gd name="T19" fmla="*/ 1000536 h 1065"/>
                  <a:gd name="T20" fmla="*/ 78494 w 355"/>
                  <a:gd name="T21" fmla="*/ 714818 h 1065"/>
                  <a:gd name="T22" fmla="*/ 371538 w 355"/>
                  <a:gd name="T23" fmla="*/ 826803 h 1065"/>
                  <a:gd name="T24" fmla="*/ 371538 w 355"/>
                  <a:gd name="T25" fmla="*/ 883319 h 1065"/>
                  <a:gd name="T26" fmla="*/ 63842 w 355"/>
                  <a:gd name="T27" fmla="*/ 767147 h 1065"/>
                  <a:gd name="T28" fmla="*/ 78494 w 355"/>
                  <a:gd name="T29" fmla="*/ 714818 h 1065"/>
                  <a:gd name="T30" fmla="*/ 110938 w 355"/>
                  <a:gd name="T31" fmla="*/ 613299 h 1065"/>
                  <a:gd name="T32" fmla="*/ 371538 w 355"/>
                  <a:gd name="T33" fmla="*/ 712725 h 1065"/>
                  <a:gd name="T34" fmla="*/ 371538 w 355"/>
                  <a:gd name="T35" fmla="*/ 769241 h 1065"/>
                  <a:gd name="T36" fmla="*/ 96286 w 355"/>
                  <a:gd name="T37" fmla="*/ 662489 h 1065"/>
                  <a:gd name="T38" fmla="*/ 110938 w 355"/>
                  <a:gd name="T39" fmla="*/ 613299 h 1065"/>
                  <a:gd name="T40" fmla="*/ 371538 w 355"/>
                  <a:gd name="T41" fmla="*/ 597601 h 1065"/>
                  <a:gd name="T42" fmla="*/ 371538 w 355"/>
                  <a:gd name="T43" fmla="*/ 655163 h 1065"/>
                  <a:gd name="T44" fmla="*/ 128730 w 355"/>
                  <a:gd name="T45" fmla="*/ 560970 h 1065"/>
                  <a:gd name="T46" fmla="*/ 143382 w 355"/>
                  <a:gd name="T47" fmla="*/ 510734 h 1065"/>
                  <a:gd name="T48" fmla="*/ 371538 w 355"/>
                  <a:gd name="T49" fmla="*/ 597601 h 1065"/>
                  <a:gd name="T50" fmla="*/ 175826 w 355"/>
                  <a:gd name="T51" fmla="*/ 407122 h 1065"/>
                  <a:gd name="T52" fmla="*/ 371538 w 355"/>
                  <a:gd name="T53" fmla="*/ 483523 h 1065"/>
                  <a:gd name="T54" fmla="*/ 371538 w 355"/>
                  <a:gd name="T55" fmla="*/ 537945 h 1065"/>
                  <a:gd name="T56" fmla="*/ 161174 w 355"/>
                  <a:gd name="T57" fmla="*/ 459451 h 1065"/>
                  <a:gd name="T58" fmla="*/ 175826 w 355"/>
                  <a:gd name="T59" fmla="*/ 407122 h 1065"/>
                  <a:gd name="T60" fmla="*/ 371538 w 355"/>
                  <a:gd name="T61" fmla="*/ 367352 h 1065"/>
                  <a:gd name="T62" fmla="*/ 371538 w 355"/>
                  <a:gd name="T63" fmla="*/ 423867 h 1065"/>
                  <a:gd name="T64" fmla="*/ 192572 w 355"/>
                  <a:gd name="T65" fmla="*/ 356886 h 1065"/>
                  <a:gd name="T66" fmla="*/ 207224 w 355"/>
                  <a:gd name="T67" fmla="*/ 304557 h 1065"/>
                  <a:gd name="T68" fmla="*/ 371538 w 355"/>
                  <a:gd name="T69" fmla="*/ 367352 h 1065"/>
                  <a:gd name="T70" fmla="*/ 371538 w 355"/>
                  <a:gd name="T71" fmla="*/ 253274 h 1065"/>
                  <a:gd name="T72" fmla="*/ 371538 w 355"/>
                  <a:gd name="T73" fmla="*/ 309789 h 1065"/>
                  <a:gd name="T74" fmla="*/ 225016 w 355"/>
                  <a:gd name="T75" fmla="*/ 255367 h 1065"/>
                  <a:gd name="T76" fmla="*/ 239668 w 355"/>
                  <a:gd name="T77" fmla="*/ 203038 h 1065"/>
                  <a:gd name="T78" fmla="*/ 371538 w 355"/>
                  <a:gd name="T79" fmla="*/ 253274 h 1065"/>
                  <a:gd name="T80" fmla="*/ 371538 w 355"/>
                  <a:gd name="T81" fmla="*/ 195712 h 1065"/>
                  <a:gd name="T82" fmla="*/ 254320 w 355"/>
                  <a:gd name="T83" fmla="*/ 153848 h 1065"/>
                  <a:gd name="T84" fmla="*/ 272112 w 355"/>
                  <a:gd name="T85" fmla="*/ 101519 h 1065"/>
                  <a:gd name="T86" fmla="*/ 371538 w 355"/>
                  <a:gd name="T87" fmla="*/ 139196 h 1065"/>
                  <a:gd name="T88" fmla="*/ 371538 w 355"/>
                  <a:gd name="T89" fmla="*/ 195712 h 1065"/>
                  <a:gd name="T90" fmla="*/ 304557 w 355"/>
                  <a:gd name="T91" fmla="*/ 0 h 1065"/>
                  <a:gd name="T92" fmla="*/ 371538 w 355"/>
                  <a:gd name="T93" fmla="*/ 24071 h 1065"/>
                  <a:gd name="T94" fmla="*/ 371538 w 355"/>
                  <a:gd name="T95" fmla="*/ 81634 h 1065"/>
                  <a:gd name="T96" fmla="*/ 286765 w 355"/>
                  <a:gd name="T97" fmla="*/ 49190 h 1065"/>
                  <a:gd name="T98" fmla="*/ 304557 w 355"/>
                  <a:gd name="T99" fmla="*/ 0 h 1065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355" h="1065">
                    <a:moveTo>
                      <a:pt x="14" y="877"/>
                    </a:moveTo>
                    <a:lnTo>
                      <a:pt x="355" y="1008"/>
                    </a:lnTo>
                    <a:lnTo>
                      <a:pt x="355" y="1065"/>
                    </a:lnTo>
                    <a:lnTo>
                      <a:pt x="0" y="927"/>
                    </a:lnTo>
                    <a:lnTo>
                      <a:pt x="14" y="877"/>
                    </a:lnTo>
                    <a:close/>
                    <a:moveTo>
                      <a:pt x="355" y="956"/>
                    </a:moveTo>
                    <a:lnTo>
                      <a:pt x="31" y="830"/>
                    </a:lnTo>
                    <a:lnTo>
                      <a:pt x="45" y="780"/>
                    </a:lnTo>
                    <a:lnTo>
                      <a:pt x="355" y="899"/>
                    </a:lnTo>
                    <a:lnTo>
                      <a:pt x="355" y="956"/>
                    </a:lnTo>
                    <a:close/>
                    <a:moveTo>
                      <a:pt x="75" y="683"/>
                    </a:moveTo>
                    <a:lnTo>
                      <a:pt x="355" y="790"/>
                    </a:lnTo>
                    <a:lnTo>
                      <a:pt x="355" y="844"/>
                    </a:lnTo>
                    <a:lnTo>
                      <a:pt x="61" y="733"/>
                    </a:lnTo>
                    <a:lnTo>
                      <a:pt x="75" y="683"/>
                    </a:lnTo>
                    <a:close/>
                    <a:moveTo>
                      <a:pt x="106" y="586"/>
                    </a:moveTo>
                    <a:lnTo>
                      <a:pt x="355" y="681"/>
                    </a:lnTo>
                    <a:lnTo>
                      <a:pt x="355" y="735"/>
                    </a:lnTo>
                    <a:lnTo>
                      <a:pt x="92" y="633"/>
                    </a:lnTo>
                    <a:lnTo>
                      <a:pt x="106" y="586"/>
                    </a:lnTo>
                    <a:close/>
                    <a:moveTo>
                      <a:pt x="355" y="571"/>
                    </a:moveTo>
                    <a:lnTo>
                      <a:pt x="355" y="626"/>
                    </a:lnTo>
                    <a:lnTo>
                      <a:pt x="123" y="536"/>
                    </a:lnTo>
                    <a:lnTo>
                      <a:pt x="137" y="488"/>
                    </a:lnTo>
                    <a:lnTo>
                      <a:pt x="355" y="571"/>
                    </a:lnTo>
                    <a:close/>
                    <a:moveTo>
                      <a:pt x="168" y="389"/>
                    </a:moveTo>
                    <a:lnTo>
                      <a:pt x="355" y="462"/>
                    </a:lnTo>
                    <a:lnTo>
                      <a:pt x="355" y="514"/>
                    </a:lnTo>
                    <a:lnTo>
                      <a:pt x="154" y="439"/>
                    </a:lnTo>
                    <a:lnTo>
                      <a:pt x="168" y="389"/>
                    </a:lnTo>
                    <a:close/>
                    <a:moveTo>
                      <a:pt x="355" y="351"/>
                    </a:moveTo>
                    <a:lnTo>
                      <a:pt x="355" y="405"/>
                    </a:lnTo>
                    <a:lnTo>
                      <a:pt x="184" y="341"/>
                    </a:lnTo>
                    <a:lnTo>
                      <a:pt x="198" y="291"/>
                    </a:lnTo>
                    <a:lnTo>
                      <a:pt x="355" y="351"/>
                    </a:lnTo>
                    <a:close/>
                    <a:moveTo>
                      <a:pt x="355" y="242"/>
                    </a:moveTo>
                    <a:lnTo>
                      <a:pt x="355" y="296"/>
                    </a:lnTo>
                    <a:lnTo>
                      <a:pt x="215" y="244"/>
                    </a:lnTo>
                    <a:lnTo>
                      <a:pt x="229" y="194"/>
                    </a:lnTo>
                    <a:lnTo>
                      <a:pt x="355" y="242"/>
                    </a:lnTo>
                    <a:close/>
                    <a:moveTo>
                      <a:pt x="355" y="187"/>
                    </a:moveTo>
                    <a:lnTo>
                      <a:pt x="243" y="147"/>
                    </a:lnTo>
                    <a:lnTo>
                      <a:pt x="260" y="97"/>
                    </a:lnTo>
                    <a:lnTo>
                      <a:pt x="355" y="133"/>
                    </a:lnTo>
                    <a:lnTo>
                      <a:pt x="355" y="187"/>
                    </a:lnTo>
                    <a:close/>
                    <a:moveTo>
                      <a:pt x="291" y="0"/>
                    </a:moveTo>
                    <a:lnTo>
                      <a:pt x="355" y="23"/>
                    </a:lnTo>
                    <a:lnTo>
                      <a:pt x="355" y="78"/>
                    </a:lnTo>
                    <a:lnTo>
                      <a:pt x="274" y="47"/>
                    </a:lnTo>
                    <a:lnTo>
                      <a:pt x="291" y="0"/>
                    </a:lnTo>
                    <a:close/>
                  </a:path>
                </a:pathLst>
              </a:custGeom>
              <a:solidFill>
                <a:srgbClr val="578E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6" name="Freeform 23"/>
              <p:cNvSpPr>
                <a:spLocks noEditPoints="1"/>
              </p:cNvSpPr>
              <p:nvPr/>
            </p:nvSpPr>
            <p:spPr bwMode="auto">
              <a:xfrm>
                <a:off x="295137" y="0"/>
                <a:ext cx="356886" cy="1266369"/>
              </a:xfrm>
              <a:custGeom>
                <a:avLst/>
                <a:gdLst>
                  <a:gd name="T0" fmla="*/ 356886 w 341"/>
                  <a:gd name="T1" fmla="*/ 235482 h 1210"/>
                  <a:gd name="T2" fmla="*/ 289904 w 341"/>
                  <a:gd name="T3" fmla="*/ 211410 h 1210"/>
                  <a:gd name="T4" fmla="*/ 356886 w 341"/>
                  <a:gd name="T5" fmla="*/ 0 h 1210"/>
                  <a:gd name="T6" fmla="*/ 356886 w 341"/>
                  <a:gd name="T7" fmla="*/ 235482 h 1210"/>
                  <a:gd name="T8" fmla="*/ 17792 w 341"/>
                  <a:gd name="T9" fmla="*/ 1080077 h 1210"/>
                  <a:gd name="T10" fmla="*/ 356886 w 341"/>
                  <a:gd name="T11" fmla="*/ 1211947 h 1210"/>
                  <a:gd name="T12" fmla="*/ 356886 w 341"/>
                  <a:gd name="T13" fmla="*/ 1266369 h 1210"/>
                  <a:gd name="T14" fmla="*/ 0 w 341"/>
                  <a:gd name="T15" fmla="*/ 1129266 h 1210"/>
                  <a:gd name="T16" fmla="*/ 17792 w 341"/>
                  <a:gd name="T17" fmla="*/ 1080077 h 1210"/>
                  <a:gd name="T18" fmla="*/ 356886 w 341"/>
                  <a:gd name="T19" fmla="*/ 1152291 h 1210"/>
                  <a:gd name="T20" fmla="*/ 32444 w 341"/>
                  <a:gd name="T21" fmla="*/ 1027747 h 1210"/>
                  <a:gd name="T22" fmla="*/ 49190 w 341"/>
                  <a:gd name="T23" fmla="*/ 978558 h 1210"/>
                  <a:gd name="T24" fmla="*/ 356886 w 341"/>
                  <a:gd name="T25" fmla="*/ 1094729 h 1210"/>
                  <a:gd name="T26" fmla="*/ 356886 w 341"/>
                  <a:gd name="T27" fmla="*/ 1152291 h 1210"/>
                  <a:gd name="T28" fmla="*/ 356886 w 341"/>
                  <a:gd name="T29" fmla="*/ 1038213 h 1210"/>
                  <a:gd name="T30" fmla="*/ 63842 w 341"/>
                  <a:gd name="T31" fmla="*/ 926229 h 1210"/>
                  <a:gd name="T32" fmla="*/ 81634 w 341"/>
                  <a:gd name="T33" fmla="*/ 873899 h 1210"/>
                  <a:gd name="T34" fmla="*/ 356886 w 341"/>
                  <a:gd name="T35" fmla="*/ 980651 h 1210"/>
                  <a:gd name="T36" fmla="*/ 356886 w 341"/>
                  <a:gd name="T37" fmla="*/ 1038213 h 1210"/>
                  <a:gd name="T38" fmla="*/ 114078 w 341"/>
                  <a:gd name="T39" fmla="*/ 772380 h 1210"/>
                  <a:gd name="T40" fmla="*/ 356886 w 341"/>
                  <a:gd name="T41" fmla="*/ 866573 h 1210"/>
                  <a:gd name="T42" fmla="*/ 356886 w 341"/>
                  <a:gd name="T43" fmla="*/ 924135 h 1210"/>
                  <a:gd name="T44" fmla="*/ 96286 w 341"/>
                  <a:gd name="T45" fmla="*/ 824710 h 1210"/>
                  <a:gd name="T46" fmla="*/ 114078 w 341"/>
                  <a:gd name="T47" fmla="*/ 772380 h 1210"/>
                  <a:gd name="T48" fmla="*/ 356886 w 341"/>
                  <a:gd name="T49" fmla="*/ 809011 h 1210"/>
                  <a:gd name="T50" fmla="*/ 128730 w 341"/>
                  <a:gd name="T51" fmla="*/ 722144 h 1210"/>
                  <a:gd name="T52" fmla="*/ 146522 w 341"/>
                  <a:gd name="T53" fmla="*/ 670862 h 1210"/>
                  <a:gd name="T54" fmla="*/ 356886 w 341"/>
                  <a:gd name="T55" fmla="*/ 749356 h 1210"/>
                  <a:gd name="T56" fmla="*/ 356886 w 341"/>
                  <a:gd name="T57" fmla="*/ 809011 h 1210"/>
                  <a:gd name="T58" fmla="*/ 177920 w 341"/>
                  <a:gd name="T59" fmla="*/ 568296 h 1210"/>
                  <a:gd name="T60" fmla="*/ 356886 w 341"/>
                  <a:gd name="T61" fmla="*/ 635278 h 1210"/>
                  <a:gd name="T62" fmla="*/ 356886 w 341"/>
                  <a:gd name="T63" fmla="*/ 694933 h 1210"/>
                  <a:gd name="T64" fmla="*/ 161174 w 341"/>
                  <a:gd name="T65" fmla="*/ 618532 h 1210"/>
                  <a:gd name="T66" fmla="*/ 177920 w 341"/>
                  <a:gd name="T67" fmla="*/ 568296 h 1210"/>
                  <a:gd name="T68" fmla="*/ 356886 w 341"/>
                  <a:gd name="T69" fmla="*/ 578762 h 1210"/>
                  <a:gd name="T70" fmla="*/ 192572 w 341"/>
                  <a:gd name="T71" fmla="*/ 515967 h 1210"/>
                  <a:gd name="T72" fmla="*/ 210364 w 341"/>
                  <a:gd name="T73" fmla="*/ 466777 h 1210"/>
                  <a:gd name="T74" fmla="*/ 356886 w 341"/>
                  <a:gd name="T75" fmla="*/ 521200 h 1210"/>
                  <a:gd name="T76" fmla="*/ 356886 w 341"/>
                  <a:gd name="T77" fmla="*/ 578762 h 1210"/>
                  <a:gd name="T78" fmla="*/ 356886 w 341"/>
                  <a:gd name="T79" fmla="*/ 464684 h 1210"/>
                  <a:gd name="T80" fmla="*/ 225016 w 341"/>
                  <a:gd name="T81" fmla="*/ 414448 h 1210"/>
                  <a:gd name="T82" fmla="*/ 239668 w 341"/>
                  <a:gd name="T83" fmla="*/ 365258 h 1210"/>
                  <a:gd name="T84" fmla="*/ 356886 w 341"/>
                  <a:gd name="T85" fmla="*/ 407122 h 1210"/>
                  <a:gd name="T86" fmla="*/ 356886 w 341"/>
                  <a:gd name="T87" fmla="*/ 464684 h 1210"/>
                  <a:gd name="T88" fmla="*/ 356886 w 341"/>
                  <a:gd name="T89" fmla="*/ 293044 h 1210"/>
                  <a:gd name="T90" fmla="*/ 356886 w 341"/>
                  <a:gd name="T91" fmla="*/ 350606 h 1210"/>
                  <a:gd name="T92" fmla="*/ 257460 w 341"/>
                  <a:gd name="T93" fmla="*/ 312929 h 1210"/>
                  <a:gd name="T94" fmla="*/ 272112 w 341"/>
                  <a:gd name="T95" fmla="*/ 260600 h 1210"/>
                  <a:gd name="T96" fmla="*/ 356886 w 341"/>
                  <a:gd name="T97" fmla="*/ 293044 h 1210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341" h="1210">
                    <a:moveTo>
                      <a:pt x="341" y="225"/>
                    </a:moveTo>
                    <a:lnTo>
                      <a:pt x="277" y="202"/>
                    </a:lnTo>
                    <a:lnTo>
                      <a:pt x="341" y="0"/>
                    </a:lnTo>
                    <a:lnTo>
                      <a:pt x="341" y="225"/>
                    </a:lnTo>
                    <a:close/>
                    <a:moveTo>
                      <a:pt x="17" y="1032"/>
                    </a:moveTo>
                    <a:lnTo>
                      <a:pt x="341" y="1158"/>
                    </a:lnTo>
                    <a:lnTo>
                      <a:pt x="341" y="1210"/>
                    </a:lnTo>
                    <a:lnTo>
                      <a:pt x="0" y="1079"/>
                    </a:lnTo>
                    <a:lnTo>
                      <a:pt x="17" y="1032"/>
                    </a:lnTo>
                    <a:close/>
                    <a:moveTo>
                      <a:pt x="341" y="1101"/>
                    </a:moveTo>
                    <a:lnTo>
                      <a:pt x="31" y="982"/>
                    </a:lnTo>
                    <a:lnTo>
                      <a:pt x="47" y="935"/>
                    </a:lnTo>
                    <a:lnTo>
                      <a:pt x="341" y="1046"/>
                    </a:lnTo>
                    <a:lnTo>
                      <a:pt x="341" y="1101"/>
                    </a:lnTo>
                    <a:close/>
                    <a:moveTo>
                      <a:pt x="341" y="992"/>
                    </a:moveTo>
                    <a:lnTo>
                      <a:pt x="61" y="885"/>
                    </a:lnTo>
                    <a:lnTo>
                      <a:pt x="78" y="835"/>
                    </a:lnTo>
                    <a:lnTo>
                      <a:pt x="341" y="937"/>
                    </a:lnTo>
                    <a:lnTo>
                      <a:pt x="341" y="992"/>
                    </a:lnTo>
                    <a:close/>
                    <a:moveTo>
                      <a:pt x="109" y="738"/>
                    </a:moveTo>
                    <a:lnTo>
                      <a:pt x="341" y="828"/>
                    </a:lnTo>
                    <a:lnTo>
                      <a:pt x="341" y="883"/>
                    </a:lnTo>
                    <a:lnTo>
                      <a:pt x="92" y="788"/>
                    </a:lnTo>
                    <a:lnTo>
                      <a:pt x="109" y="738"/>
                    </a:lnTo>
                    <a:close/>
                    <a:moveTo>
                      <a:pt x="341" y="773"/>
                    </a:moveTo>
                    <a:lnTo>
                      <a:pt x="123" y="690"/>
                    </a:lnTo>
                    <a:lnTo>
                      <a:pt x="140" y="641"/>
                    </a:lnTo>
                    <a:lnTo>
                      <a:pt x="341" y="716"/>
                    </a:lnTo>
                    <a:lnTo>
                      <a:pt x="341" y="773"/>
                    </a:lnTo>
                    <a:close/>
                    <a:moveTo>
                      <a:pt x="170" y="543"/>
                    </a:moveTo>
                    <a:lnTo>
                      <a:pt x="341" y="607"/>
                    </a:lnTo>
                    <a:lnTo>
                      <a:pt x="341" y="664"/>
                    </a:lnTo>
                    <a:lnTo>
                      <a:pt x="154" y="591"/>
                    </a:lnTo>
                    <a:lnTo>
                      <a:pt x="170" y="543"/>
                    </a:lnTo>
                    <a:close/>
                    <a:moveTo>
                      <a:pt x="341" y="553"/>
                    </a:moveTo>
                    <a:lnTo>
                      <a:pt x="184" y="493"/>
                    </a:lnTo>
                    <a:lnTo>
                      <a:pt x="201" y="446"/>
                    </a:lnTo>
                    <a:lnTo>
                      <a:pt x="341" y="498"/>
                    </a:lnTo>
                    <a:lnTo>
                      <a:pt x="341" y="553"/>
                    </a:lnTo>
                    <a:close/>
                    <a:moveTo>
                      <a:pt x="341" y="444"/>
                    </a:moveTo>
                    <a:lnTo>
                      <a:pt x="215" y="396"/>
                    </a:lnTo>
                    <a:lnTo>
                      <a:pt x="229" y="349"/>
                    </a:lnTo>
                    <a:lnTo>
                      <a:pt x="341" y="389"/>
                    </a:lnTo>
                    <a:lnTo>
                      <a:pt x="341" y="444"/>
                    </a:lnTo>
                    <a:close/>
                    <a:moveTo>
                      <a:pt x="341" y="280"/>
                    </a:moveTo>
                    <a:lnTo>
                      <a:pt x="341" y="335"/>
                    </a:lnTo>
                    <a:lnTo>
                      <a:pt x="246" y="299"/>
                    </a:lnTo>
                    <a:lnTo>
                      <a:pt x="260" y="249"/>
                    </a:lnTo>
                    <a:lnTo>
                      <a:pt x="341" y="280"/>
                    </a:lnTo>
                    <a:close/>
                  </a:path>
                </a:pathLst>
              </a:custGeom>
              <a:solidFill>
                <a:srgbClr val="5D97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7" name="Freeform 24"/>
              <p:cNvSpPr>
                <a:spLocks/>
              </p:cNvSpPr>
              <p:nvPr/>
            </p:nvSpPr>
            <p:spPr bwMode="auto">
              <a:xfrm>
                <a:off x="652024" y="0"/>
                <a:ext cx="371538" cy="1326025"/>
              </a:xfrm>
              <a:custGeom>
                <a:avLst/>
                <a:gdLst>
                  <a:gd name="T0" fmla="*/ 0 w 355"/>
                  <a:gd name="T1" fmla="*/ 350606 h 1267"/>
                  <a:gd name="T2" fmla="*/ 0 w 355"/>
                  <a:gd name="T3" fmla="*/ 293044 h 1267"/>
                  <a:gd name="T4" fmla="*/ 0 w 355"/>
                  <a:gd name="T5" fmla="*/ 235482 h 1267"/>
                  <a:gd name="T6" fmla="*/ 0 w 355"/>
                  <a:gd name="T7" fmla="*/ 0 h 1267"/>
                  <a:gd name="T8" fmla="*/ 138149 w 355"/>
                  <a:gd name="T9" fmla="*/ 446892 h 1267"/>
                  <a:gd name="T10" fmla="*/ 140243 w 355"/>
                  <a:gd name="T11" fmla="*/ 446892 h 1267"/>
                  <a:gd name="T12" fmla="*/ 371538 w 355"/>
                  <a:gd name="T13" fmla="*/ 1181596 h 1267"/>
                  <a:gd name="T14" fmla="*/ 0 w 355"/>
                  <a:gd name="T15" fmla="*/ 1326025 h 1267"/>
                  <a:gd name="T16" fmla="*/ 0 w 355"/>
                  <a:gd name="T17" fmla="*/ 1266370 h 1267"/>
                  <a:gd name="T18" fmla="*/ 0 w 355"/>
                  <a:gd name="T19" fmla="*/ 1211947 h 1267"/>
                  <a:gd name="T20" fmla="*/ 0 w 355"/>
                  <a:gd name="T21" fmla="*/ 1152292 h 1267"/>
                  <a:gd name="T22" fmla="*/ 0 w 355"/>
                  <a:gd name="T23" fmla="*/ 1094729 h 1267"/>
                  <a:gd name="T24" fmla="*/ 0 w 355"/>
                  <a:gd name="T25" fmla="*/ 1038214 h 1267"/>
                  <a:gd name="T26" fmla="*/ 0 w 355"/>
                  <a:gd name="T27" fmla="*/ 980651 h 1267"/>
                  <a:gd name="T28" fmla="*/ 0 w 355"/>
                  <a:gd name="T29" fmla="*/ 924136 h 1267"/>
                  <a:gd name="T30" fmla="*/ 0 w 355"/>
                  <a:gd name="T31" fmla="*/ 866574 h 1267"/>
                  <a:gd name="T32" fmla="*/ 0 w 355"/>
                  <a:gd name="T33" fmla="*/ 809011 h 1267"/>
                  <a:gd name="T34" fmla="*/ 0 w 355"/>
                  <a:gd name="T35" fmla="*/ 749356 h 1267"/>
                  <a:gd name="T36" fmla="*/ 0 w 355"/>
                  <a:gd name="T37" fmla="*/ 694933 h 1267"/>
                  <a:gd name="T38" fmla="*/ 0 w 355"/>
                  <a:gd name="T39" fmla="*/ 635278 h 1267"/>
                  <a:gd name="T40" fmla="*/ 0 w 355"/>
                  <a:gd name="T41" fmla="*/ 578762 h 1267"/>
                  <a:gd name="T42" fmla="*/ 0 w 355"/>
                  <a:gd name="T43" fmla="*/ 521200 h 1267"/>
                  <a:gd name="T44" fmla="*/ 0 w 355"/>
                  <a:gd name="T45" fmla="*/ 464684 h 1267"/>
                  <a:gd name="T46" fmla="*/ 0 w 355"/>
                  <a:gd name="T47" fmla="*/ 407122 h 1267"/>
                  <a:gd name="T48" fmla="*/ 0 w 355"/>
                  <a:gd name="T49" fmla="*/ 350606 h 126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355" h="1267">
                    <a:moveTo>
                      <a:pt x="0" y="335"/>
                    </a:moveTo>
                    <a:lnTo>
                      <a:pt x="0" y="280"/>
                    </a:lnTo>
                    <a:lnTo>
                      <a:pt x="0" y="225"/>
                    </a:lnTo>
                    <a:lnTo>
                      <a:pt x="0" y="0"/>
                    </a:lnTo>
                    <a:lnTo>
                      <a:pt x="132" y="427"/>
                    </a:lnTo>
                    <a:lnTo>
                      <a:pt x="134" y="427"/>
                    </a:lnTo>
                    <a:lnTo>
                      <a:pt x="355" y="1129"/>
                    </a:lnTo>
                    <a:lnTo>
                      <a:pt x="0" y="1267"/>
                    </a:lnTo>
                    <a:lnTo>
                      <a:pt x="0" y="1210"/>
                    </a:lnTo>
                    <a:lnTo>
                      <a:pt x="0" y="1158"/>
                    </a:lnTo>
                    <a:lnTo>
                      <a:pt x="0" y="1101"/>
                    </a:lnTo>
                    <a:lnTo>
                      <a:pt x="0" y="1046"/>
                    </a:lnTo>
                    <a:lnTo>
                      <a:pt x="0" y="992"/>
                    </a:lnTo>
                    <a:lnTo>
                      <a:pt x="0" y="937"/>
                    </a:lnTo>
                    <a:lnTo>
                      <a:pt x="0" y="883"/>
                    </a:lnTo>
                    <a:lnTo>
                      <a:pt x="0" y="828"/>
                    </a:lnTo>
                    <a:lnTo>
                      <a:pt x="0" y="773"/>
                    </a:lnTo>
                    <a:lnTo>
                      <a:pt x="0" y="716"/>
                    </a:lnTo>
                    <a:lnTo>
                      <a:pt x="0" y="664"/>
                    </a:lnTo>
                    <a:lnTo>
                      <a:pt x="0" y="607"/>
                    </a:lnTo>
                    <a:lnTo>
                      <a:pt x="0" y="553"/>
                    </a:lnTo>
                    <a:lnTo>
                      <a:pt x="0" y="498"/>
                    </a:lnTo>
                    <a:lnTo>
                      <a:pt x="0" y="444"/>
                    </a:lnTo>
                    <a:lnTo>
                      <a:pt x="0" y="389"/>
                    </a:lnTo>
                    <a:lnTo>
                      <a:pt x="0" y="335"/>
                    </a:lnTo>
                    <a:close/>
                  </a:path>
                </a:pathLst>
              </a:custGeom>
              <a:solidFill>
                <a:srgbClr val="73C0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8" name="Freeform 25"/>
              <p:cNvSpPr>
                <a:spLocks noEditPoints="1"/>
              </p:cNvSpPr>
              <p:nvPr/>
            </p:nvSpPr>
            <p:spPr bwMode="auto">
              <a:xfrm>
                <a:off x="812151" y="586088"/>
                <a:ext cx="295137" cy="881225"/>
              </a:xfrm>
              <a:custGeom>
                <a:avLst/>
                <a:gdLst>
                  <a:gd name="T0" fmla="*/ 39770 w 282"/>
                  <a:gd name="T1" fmla="*/ 645743 h 842"/>
                  <a:gd name="T2" fmla="*/ 295137 w 282"/>
                  <a:gd name="T3" fmla="*/ 745169 h 842"/>
                  <a:gd name="T4" fmla="*/ 295137 w 282"/>
                  <a:gd name="T5" fmla="*/ 789125 h 842"/>
                  <a:gd name="T6" fmla="*/ 27211 w 282"/>
                  <a:gd name="T7" fmla="*/ 687607 h 842"/>
                  <a:gd name="T8" fmla="*/ 39770 w 282"/>
                  <a:gd name="T9" fmla="*/ 645743 h 842"/>
                  <a:gd name="T10" fmla="*/ 295137 w 282"/>
                  <a:gd name="T11" fmla="*/ 700166 h 842"/>
                  <a:gd name="T12" fmla="*/ 52329 w 282"/>
                  <a:gd name="T13" fmla="*/ 605973 h 842"/>
                  <a:gd name="T14" fmla="*/ 64888 w 282"/>
                  <a:gd name="T15" fmla="*/ 566203 h 842"/>
                  <a:gd name="T16" fmla="*/ 295137 w 282"/>
                  <a:gd name="T17" fmla="*/ 655163 h 842"/>
                  <a:gd name="T18" fmla="*/ 295137 w 282"/>
                  <a:gd name="T19" fmla="*/ 700166 h 842"/>
                  <a:gd name="T20" fmla="*/ 90006 w 282"/>
                  <a:gd name="T21" fmla="*/ 484569 h 842"/>
                  <a:gd name="T22" fmla="*/ 295137 w 282"/>
                  <a:gd name="T23" fmla="*/ 563063 h 842"/>
                  <a:gd name="T24" fmla="*/ 295137 w 282"/>
                  <a:gd name="T25" fmla="*/ 608066 h 842"/>
                  <a:gd name="T26" fmla="*/ 77447 w 282"/>
                  <a:gd name="T27" fmla="*/ 526433 h 842"/>
                  <a:gd name="T28" fmla="*/ 90006 w 282"/>
                  <a:gd name="T29" fmla="*/ 484569 h 842"/>
                  <a:gd name="T30" fmla="*/ 295137 w 282"/>
                  <a:gd name="T31" fmla="*/ 474103 h 842"/>
                  <a:gd name="T32" fmla="*/ 295137 w 282"/>
                  <a:gd name="T33" fmla="*/ 519106 h 842"/>
                  <a:gd name="T34" fmla="*/ 104659 w 282"/>
                  <a:gd name="T35" fmla="*/ 444799 h 842"/>
                  <a:gd name="T36" fmla="*/ 117218 w 282"/>
                  <a:gd name="T37" fmla="*/ 405029 h 842"/>
                  <a:gd name="T38" fmla="*/ 295137 w 282"/>
                  <a:gd name="T39" fmla="*/ 474103 h 842"/>
                  <a:gd name="T40" fmla="*/ 141289 w 282"/>
                  <a:gd name="T41" fmla="*/ 322348 h 842"/>
                  <a:gd name="T42" fmla="*/ 295137 w 282"/>
                  <a:gd name="T43" fmla="*/ 382004 h 842"/>
                  <a:gd name="T44" fmla="*/ 295137 w 282"/>
                  <a:gd name="T45" fmla="*/ 427007 h 842"/>
                  <a:gd name="T46" fmla="*/ 128730 w 282"/>
                  <a:gd name="T47" fmla="*/ 362119 h 842"/>
                  <a:gd name="T48" fmla="*/ 141289 w 282"/>
                  <a:gd name="T49" fmla="*/ 322348 h 842"/>
                  <a:gd name="T50" fmla="*/ 166407 w 282"/>
                  <a:gd name="T51" fmla="*/ 242808 h 842"/>
                  <a:gd name="T52" fmla="*/ 295137 w 282"/>
                  <a:gd name="T53" fmla="*/ 293044 h 842"/>
                  <a:gd name="T54" fmla="*/ 295137 w 282"/>
                  <a:gd name="T55" fmla="*/ 338047 h 842"/>
                  <a:gd name="T56" fmla="*/ 153848 w 282"/>
                  <a:gd name="T57" fmla="*/ 282578 h 842"/>
                  <a:gd name="T58" fmla="*/ 166407 w 282"/>
                  <a:gd name="T59" fmla="*/ 242808 h 842"/>
                  <a:gd name="T60" fmla="*/ 295137 w 282"/>
                  <a:gd name="T61" fmla="*/ 245948 h 842"/>
                  <a:gd name="T62" fmla="*/ 178966 w 282"/>
                  <a:gd name="T63" fmla="*/ 200944 h 842"/>
                  <a:gd name="T64" fmla="*/ 191525 w 282"/>
                  <a:gd name="T65" fmla="*/ 161174 h 842"/>
                  <a:gd name="T66" fmla="*/ 295137 w 282"/>
                  <a:gd name="T67" fmla="*/ 200944 h 842"/>
                  <a:gd name="T68" fmla="*/ 295137 w 282"/>
                  <a:gd name="T69" fmla="*/ 245948 h 842"/>
                  <a:gd name="T70" fmla="*/ 218736 w 282"/>
                  <a:gd name="T71" fmla="*/ 79540 h 842"/>
                  <a:gd name="T72" fmla="*/ 295137 w 282"/>
                  <a:gd name="T73" fmla="*/ 111985 h 842"/>
                  <a:gd name="T74" fmla="*/ 295137 w 282"/>
                  <a:gd name="T75" fmla="*/ 155941 h 842"/>
                  <a:gd name="T76" fmla="*/ 203038 w 282"/>
                  <a:gd name="T77" fmla="*/ 121404 h 842"/>
                  <a:gd name="T78" fmla="*/ 218736 w 282"/>
                  <a:gd name="T79" fmla="*/ 79540 h 842"/>
                  <a:gd name="T80" fmla="*/ 242808 w 282"/>
                  <a:gd name="T81" fmla="*/ 0 h 842"/>
                  <a:gd name="T82" fmla="*/ 295137 w 282"/>
                  <a:gd name="T83" fmla="*/ 19885 h 842"/>
                  <a:gd name="T84" fmla="*/ 295137 w 282"/>
                  <a:gd name="T85" fmla="*/ 64888 h 842"/>
                  <a:gd name="T86" fmla="*/ 230249 w 282"/>
                  <a:gd name="T87" fmla="*/ 39770 h 842"/>
                  <a:gd name="T88" fmla="*/ 242808 w 282"/>
                  <a:gd name="T89" fmla="*/ 0 h 842"/>
                  <a:gd name="T90" fmla="*/ 15699 w 282"/>
                  <a:gd name="T91" fmla="*/ 727377 h 842"/>
                  <a:gd name="T92" fmla="*/ 295137 w 282"/>
                  <a:gd name="T93" fmla="*/ 836222 h 842"/>
                  <a:gd name="T94" fmla="*/ 295137 w 282"/>
                  <a:gd name="T95" fmla="*/ 881225 h 842"/>
                  <a:gd name="T96" fmla="*/ 0 w 282"/>
                  <a:gd name="T97" fmla="*/ 767147 h 842"/>
                  <a:gd name="T98" fmla="*/ 15699 w 282"/>
                  <a:gd name="T99" fmla="*/ 727377 h 842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282" h="842">
                    <a:moveTo>
                      <a:pt x="38" y="617"/>
                    </a:moveTo>
                    <a:lnTo>
                      <a:pt x="282" y="712"/>
                    </a:lnTo>
                    <a:lnTo>
                      <a:pt x="282" y="754"/>
                    </a:lnTo>
                    <a:lnTo>
                      <a:pt x="26" y="657"/>
                    </a:lnTo>
                    <a:lnTo>
                      <a:pt x="38" y="617"/>
                    </a:lnTo>
                    <a:close/>
                    <a:moveTo>
                      <a:pt x="282" y="669"/>
                    </a:moveTo>
                    <a:lnTo>
                      <a:pt x="50" y="579"/>
                    </a:lnTo>
                    <a:lnTo>
                      <a:pt x="62" y="541"/>
                    </a:lnTo>
                    <a:lnTo>
                      <a:pt x="282" y="626"/>
                    </a:lnTo>
                    <a:lnTo>
                      <a:pt x="282" y="669"/>
                    </a:lnTo>
                    <a:close/>
                    <a:moveTo>
                      <a:pt x="86" y="463"/>
                    </a:moveTo>
                    <a:lnTo>
                      <a:pt x="282" y="538"/>
                    </a:lnTo>
                    <a:lnTo>
                      <a:pt x="282" y="581"/>
                    </a:lnTo>
                    <a:lnTo>
                      <a:pt x="74" y="503"/>
                    </a:lnTo>
                    <a:lnTo>
                      <a:pt x="86" y="463"/>
                    </a:lnTo>
                    <a:close/>
                    <a:moveTo>
                      <a:pt x="282" y="453"/>
                    </a:moveTo>
                    <a:lnTo>
                      <a:pt x="282" y="496"/>
                    </a:lnTo>
                    <a:lnTo>
                      <a:pt x="100" y="425"/>
                    </a:lnTo>
                    <a:lnTo>
                      <a:pt x="112" y="387"/>
                    </a:lnTo>
                    <a:lnTo>
                      <a:pt x="282" y="453"/>
                    </a:lnTo>
                    <a:close/>
                    <a:moveTo>
                      <a:pt x="135" y="308"/>
                    </a:moveTo>
                    <a:lnTo>
                      <a:pt x="282" y="365"/>
                    </a:lnTo>
                    <a:lnTo>
                      <a:pt x="282" y="408"/>
                    </a:lnTo>
                    <a:lnTo>
                      <a:pt x="123" y="346"/>
                    </a:lnTo>
                    <a:lnTo>
                      <a:pt x="135" y="308"/>
                    </a:lnTo>
                    <a:close/>
                    <a:moveTo>
                      <a:pt x="159" y="232"/>
                    </a:moveTo>
                    <a:lnTo>
                      <a:pt x="282" y="280"/>
                    </a:lnTo>
                    <a:lnTo>
                      <a:pt x="282" y="323"/>
                    </a:lnTo>
                    <a:lnTo>
                      <a:pt x="147" y="270"/>
                    </a:lnTo>
                    <a:lnTo>
                      <a:pt x="159" y="232"/>
                    </a:lnTo>
                    <a:close/>
                    <a:moveTo>
                      <a:pt x="282" y="235"/>
                    </a:moveTo>
                    <a:lnTo>
                      <a:pt x="171" y="192"/>
                    </a:lnTo>
                    <a:lnTo>
                      <a:pt x="183" y="154"/>
                    </a:lnTo>
                    <a:lnTo>
                      <a:pt x="282" y="192"/>
                    </a:lnTo>
                    <a:lnTo>
                      <a:pt x="282" y="235"/>
                    </a:lnTo>
                    <a:close/>
                    <a:moveTo>
                      <a:pt x="209" y="76"/>
                    </a:moveTo>
                    <a:lnTo>
                      <a:pt x="282" y="107"/>
                    </a:lnTo>
                    <a:lnTo>
                      <a:pt x="282" y="149"/>
                    </a:lnTo>
                    <a:lnTo>
                      <a:pt x="194" y="116"/>
                    </a:lnTo>
                    <a:lnTo>
                      <a:pt x="209" y="76"/>
                    </a:lnTo>
                    <a:close/>
                    <a:moveTo>
                      <a:pt x="232" y="0"/>
                    </a:moveTo>
                    <a:lnTo>
                      <a:pt x="282" y="19"/>
                    </a:lnTo>
                    <a:lnTo>
                      <a:pt x="282" y="62"/>
                    </a:lnTo>
                    <a:lnTo>
                      <a:pt x="220" y="38"/>
                    </a:lnTo>
                    <a:lnTo>
                      <a:pt x="232" y="0"/>
                    </a:lnTo>
                    <a:close/>
                    <a:moveTo>
                      <a:pt x="15" y="695"/>
                    </a:moveTo>
                    <a:lnTo>
                      <a:pt x="282" y="799"/>
                    </a:lnTo>
                    <a:lnTo>
                      <a:pt x="282" y="842"/>
                    </a:lnTo>
                    <a:lnTo>
                      <a:pt x="0" y="733"/>
                    </a:lnTo>
                    <a:lnTo>
                      <a:pt x="15" y="695"/>
                    </a:lnTo>
                    <a:close/>
                  </a:path>
                </a:pathLst>
              </a:custGeom>
              <a:solidFill>
                <a:srgbClr val="B886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9" name="Freeform 26"/>
              <p:cNvSpPr>
                <a:spLocks noEditPoints="1"/>
              </p:cNvSpPr>
              <p:nvPr/>
            </p:nvSpPr>
            <p:spPr bwMode="auto">
              <a:xfrm>
                <a:off x="827850" y="419681"/>
                <a:ext cx="279439" cy="1002629"/>
              </a:xfrm>
              <a:custGeom>
                <a:avLst/>
                <a:gdLst>
                  <a:gd name="T0" fmla="*/ 11512 w 267"/>
                  <a:gd name="T1" fmla="*/ 854014 h 958"/>
                  <a:gd name="T2" fmla="*/ 279439 w 267"/>
                  <a:gd name="T3" fmla="*/ 955533 h 958"/>
                  <a:gd name="T4" fmla="*/ 279439 w 267"/>
                  <a:gd name="T5" fmla="*/ 1002629 h 958"/>
                  <a:gd name="T6" fmla="*/ 0 w 267"/>
                  <a:gd name="T7" fmla="*/ 893784 h 958"/>
                  <a:gd name="T8" fmla="*/ 11512 w 267"/>
                  <a:gd name="T9" fmla="*/ 854014 h 958"/>
                  <a:gd name="T10" fmla="*/ 279439 w 267"/>
                  <a:gd name="T11" fmla="*/ 866573 h 958"/>
                  <a:gd name="T12" fmla="*/ 279439 w 267"/>
                  <a:gd name="T13" fmla="*/ 911576 h 958"/>
                  <a:gd name="T14" fmla="*/ 24072 w 267"/>
                  <a:gd name="T15" fmla="*/ 812150 h 958"/>
                  <a:gd name="T16" fmla="*/ 36631 w 267"/>
                  <a:gd name="T17" fmla="*/ 772380 h 958"/>
                  <a:gd name="T18" fmla="*/ 279439 w 267"/>
                  <a:gd name="T19" fmla="*/ 866573 h 958"/>
                  <a:gd name="T20" fmla="*/ 279439 w 267"/>
                  <a:gd name="T21" fmla="*/ 821570 h 958"/>
                  <a:gd name="T22" fmla="*/ 49190 w 267"/>
                  <a:gd name="T23" fmla="*/ 732610 h 958"/>
                  <a:gd name="T24" fmla="*/ 61749 w 267"/>
                  <a:gd name="T25" fmla="*/ 692840 h 958"/>
                  <a:gd name="T26" fmla="*/ 279439 w 267"/>
                  <a:gd name="T27" fmla="*/ 774473 h 958"/>
                  <a:gd name="T28" fmla="*/ 279439 w 267"/>
                  <a:gd name="T29" fmla="*/ 821570 h 958"/>
                  <a:gd name="T30" fmla="*/ 88960 w 267"/>
                  <a:gd name="T31" fmla="*/ 611206 h 958"/>
                  <a:gd name="T32" fmla="*/ 279439 w 267"/>
                  <a:gd name="T33" fmla="*/ 685514 h 958"/>
                  <a:gd name="T34" fmla="*/ 279439 w 267"/>
                  <a:gd name="T35" fmla="*/ 729470 h 958"/>
                  <a:gd name="T36" fmla="*/ 74308 w 267"/>
                  <a:gd name="T37" fmla="*/ 650976 h 958"/>
                  <a:gd name="T38" fmla="*/ 88960 w 267"/>
                  <a:gd name="T39" fmla="*/ 611206 h 958"/>
                  <a:gd name="T40" fmla="*/ 279439 w 267"/>
                  <a:gd name="T41" fmla="*/ 640510 h 958"/>
                  <a:gd name="T42" fmla="*/ 101519 w 267"/>
                  <a:gd name="T43" fmla="*/ 571436 h 958"/>
                  <a:gd name="T44" fmla="*/ 113032 w 267"/>
                  <a:gd name="T45" fmla="*/ 528526 h 958"/>
                  <a:gd name="T46" fmla="*/ 279439 w 267"/>
                  <a:gd name="T47" fmla="*/ 593414 h 958"/>
                  <a:gd name="T48" fmla="*/ 279439 w 267"/>
                  <a:gd name="T49" fmla="*/ 640510 h 958"/>
                  <a:gd name="T50" fmla="*/ 279439 w 267"/>
                  <a:gd name="T51" fmla="*/ 548411 h 958"/>
                  <a:gd name="T52" fmla="*/ 125591 w 267"/>
                  <a:gd name="T53" fmla="*/ 488755 h 958"/>
                  <a:gd name="T54" fmla="*/ 138150 w 267"/>
                  <a:gd name="T55" fmla="*/ 448985 h 958"/>
                  <a:gd name="T56" fmla="*/ 279439 w 267"/>
                  <a:gd name="T57" fmla="*/ 504454 h 958"/>
                  <a:gd name="T58" fmla="*/ 279439 w 267"/>
                  <a:gd name="T59" fmla="*/ 548411 h 958"/>
                  <a:gd name="T60" fmla="*/ 279439 w 267"/>
                  <a:gd name="T61" fmla="*/ 0 h 958"/>
                  <a:gd name="T62" fmla="*/ 279439 w 267"/>
                  <a:gd name="T63" fmla="*/ 186292 h 958"/>
                  <a:gd name="T64" fmla="*/ 227110 w 267"/>
                  <a:gd name="T65" fmla="*/ 166407 h 958"/>
                  <a:gd name="T66" fmla="*/ 279439 w 267"/>
                  <a:gd name="T67" fmla="*/ 0 h 958"/>
                  <a:gd name="T68" fmla="*/ 279439 w 267"/>
                  <a:gd name="T69" fmla="*/ 412355 h 958"/>
                  <a:gd name="T70" fmla="*/ 279439 w 267"/>
                  <a:gd name="T71" fmla="*/ 459451 h 958"/>
                  <a:gd name="T72" fmla="*/ 150709 w 267"/>
                  <a:gd name="T73" fmla="*/ 409215 h 958"/>
                  <a:gd name="T74" fmla="*/ 163268 w 267"/>
                  <a:gd name="T75" fmla="*/ 367352 h 958"/>
                  <a:gd name="T76" fmla="*/ 279439 w 267"/>
                  <a:gd name="T77" fmla="*/ 412355 h 958"/>
                  <a:gd name="T78" fmla="*/ 279439 w 267"/>
                  <a:gd name="T79" fmla="*/ 367352 h 958"/>
                  <a:gd name="T80" fmla="*/ 175827 w 267"/>
                  <a:gd name="T81" fmla="*/ 327581 h 958"/>
                  <a:gd name="T82" fmla="*/ 187339 w 267"/>
                  <a:gd name="T83" fmla="*/ 287811 h 958"/>
                  <a:gd name="T84" fmla="*/ 279439 w 267"/>
                  <a:gd name="T85" fmla="*/ 322348 h 958"/>
                  <a:gd name="T86" fmla="*/ 279439 w 267"/>
                  <a:gd name="T87" fmla="*/ 367352 h 958"/>
                  <a:gd name="T88" fmla="*/ 279439 w 267"/>
                  <a:gd name="T89" fmla="*/ 278392 h 958"/>
                  <a:gd name="T90" fmla="*/ 203038 w 267"/>
                  <a:gd name="T91" fmla="*/ 245948 h 958"/>
                  <a:gd name="T92" fmla="*/ 214551 w 267"/>
                  <a:gd name="T93" fmla="*/ 206177 h 958"/>
                  <a:gd name="T94" fmla="*/ 279439 w 267"/>
                  <a:gd name="T95" fmla="*/ 231295 h 958"/>
                  <a:gd name="T96" fmla="*/ 279439 w 267"/>
                  <a:gd name="T97" fmla="*/ 278392 h 958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267" h="958">
                    <a:moveTo>
                      <a:pt x="11" y="816"/>
                    </a:moveTo>
                    <a:lnTo>
                      <a:pt x="267" y="913"/>
                    </a:lnTo>
                    <a:lnTo>
                      <a:pt x="267" y="958"/>
                    </a:lnTo>
                    <a:lnTo>
                      <a:pt x="0" y="854"/>
                    </a:lnTo>
                    <a:lnTo>
                      <a:pt x="11" y="816"/>
                    </a:lnTo>
                    <a:close/>
                    <a:moveTo>
                      <a:pt x="267" y="828"/>
                    </a:moveTo>
                    <a:lnTo>
                      <a:pt x="267" y="871"/>
                    </a:lnTo>
                    <a:lnTo>
                      <a:pt x="23" y="776"/>
                    </a:lnTo>
                    <a:lnTo>
                      <a:pt x="35" y="738"/>
                    </a:lnTo>
                    <a:lnTo>
                      <a:pt x="267" y="828"/>
                    </a:lnTo>
                    <a:close/>
                    <a:moveTo>
                      <a:pt x="267" y="785"/>
                    </a:moveTo>
                    <a:lnTo>
                      <a:pt x="47" y="700"/>
                    </a:lnTo>
                    <a:lnTo>
                      <a:pt x="59" y="662"/>
                    </a:lnTo>
                    <a:lnTo>
                      <a:pt x="267" y="740"/>
                    </a:lnTo>
                    <a:lnTo>
                      <a:pt x="267" y="785"/>
                    </a:lnTo>
                    <a:close/>
                    <a:moveTo>
                      <a:pt x="85" y="584"/>
                    </a:moveTo>
                    <a:lnTo>
                      <a:pt x="267" y="655"/>
                    </a:lnTo>
                    <a:lnTo>
                      <a:pt x="267" y="697"/>
                    </a:lnTo>
                    <a:lnTo>
                      <a:pt x="71" y="622"/>
                    </a:lnTo>
                    <a:lnTo>
                      <a:pt x="85" y="584"/>
                    </a:lnTo>
                    <a:close/>
                    <a:moveTo>
                      <a:pt x="267" y="612"/>
                    </a:moveTo>
                    <a:lnTo>
                      <a:pt x="97" y="546"/>
                    </a:lnTo>
                    <a:lnTo>
                      <a:pt x="108" y="505"/>
                    </a:lnTo>
                    <a:lnTo>
                      <a:pt x="267" y="567"/>
                    </a:lnTo>
                    <a:lnTo>
                      <a:pt x="267" y="612"/>
                    </a:lnTo>
                    <a:close/>
                    <a:moveTo>
                      <a:pt x="267" y="524"/>
                    </a:moveTo>
                    <a:lnTo>
                      <a:pt x="120" y="467"/>
                    </a:lnTo>
                    <a:lnTo>
                      <a:pt x="132" y="429"/>
                    </a:lnTo>
                    <a:lnTo>
                      <a:pt x="267" y="482"/>
                    </a:lnTo>
                    <a:lnTo>
                      <a:pt x="267" y="524"/>
                    </a:lnTo>
                    <a:close/>
                    <a:moveTo>
                      <a:pt x="267" y="0"/>
                    </a:moveTo>
                    <a:lnTo>
                      <a:pt x="267" y="178"/>
                    </a:lnTo>
                    <a:lnTo>
                      <a:pt x="217" y="159"/>
                    </a:lnTo>
                    <a:lnTo>
                      <a:pt x="267" y="0"/>
                    </a:lnTo>
                    <a:close/>
                    <a:moveTo>
                      <a:pt x="267" y="394"/>
                    </a:moveTo>
                    <a:lnTo>
                      <a:pt x="267" y="439"/>
                    </a:lnTo>
                    <a:lnTo>
                      <a:pt x="144" y="391"/>
                    </a:lnTo>
                    <a:lnTo>
                      <a:pt x="156" y="351"/>
                    </a:lnTo>
                    <a:lnTo>
                      <a:pt x="267" y="394"/>
                    </a:lnTo>
                    <a:close/>
                    <a:moveTo>
                      <a:pt x="267" y="351"/>
                    </a:moveTo>
                    <a:lnTo>
                      <a:pt x="168" y="313"/>
                    </a:lnTo>
                    <a:lnTo>
                      <a:pt x="179" y="275"/>
                    </a:lnTo>
                    <a:lnTo>
                      <a:pt x="267" y="308"/>
                    </a:lnTo>
                    <a:lnTo>
                      <a:pt x="267" y="351"/>
                    </a:lnTo>
                    <a:close/>
                    <a:moveTo>
                      <a:pt x="267" y="266"/>
                    </a:moveTo>
                    <a:lnTo>
                      <a:pt x="194" y="235"/>
                    </a:lnTo>
                    <a:lnTo>
                      <a:pt x="205" y="197"/>
                    </a:lnTo>
                    <a:lnTo>
                      <a:pt x="267" y="221"/>
                    </a:lnTo>
                    <a:lnTo>
                      <a:pt x="267" y="266"/>
                    </a:lnTo>
                    <a:close/>
                  </a:path>
                </a:pathLst>
              </a:custGeom>
              <a:solidFill>
                <a:srgbClr val="D99F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10" name="Freeform 27"/>
              <p:cNvSpPr>
                <a:spLocks/>
              </p:cNvSpPr>
              <p:nvPr/>
            </p:nvSpPr>
            <p:spPr bwMode="auto">
              <a:xfrm>
                <a:off x="1107288" y="419681"/>
                <a:ext cx="294091" cy="1047633"/>
              </a:xfrm>
              <a:custGeom>
                <a:avLst/>
                <a:gdLst>
                  <a:gd name="T0" fmla="*/ 0 w 281"/>
                  <a:gd name="T1" fmla="*/ 0 h 1001"/>
                  <a:gd name="T2" fmla="*/ 110938 w 281"/>
                  <a:gd name="T3" fmla="*/ 352700 h 1001"/>
                  <a:gd name="T4" fmla="*/ 294091 w 281"/>
                  <a:gd name="T5" fmla="*/ 933555 h 1001"/>
                  <a:gd name="T6" fmla="*/ 0 w 281"/>
                  <a:gd name="T7" fmla="*/ 1047633 h 1001"/>
                  <a:gd name="T8" fmla="*/ 0 w 281"/>
                  <a:gd name="T9" fmla="*/ 1002630 h 1001"/>
                  <a:gd name="T10" fmla="*/ 0 w 281"/>
                  <a:gd name="T11" fmla="*/ 955533 h 1001"/>
                  <a:gd name="T12" fmla="*/ 0 w 281"/>
                  <a:gd name="T13" fmla="*/ 911577 h 1001"/>
                  <a:gd name="T14" fmla="*/ 0 w 281"/>
                  <a:gd name="T15" fmla="*/ 866574 h 1001"/>
                  <a:gd name="T16" fmla="*/ 0 w 281"/>
                  <a:gd name="T17" fmla="*/ 821570 h 1001"/>
                  <a:gd name="T18" fmla="*/ 0 w 281"/>
                  <a:gd name="T19" fmla="*/ 774474 h 1001"/>
                  <a:gd name="T20" fmla="*/ 0 w 281"/>
                  <a:gd name="T21" fmla="*/ 729471 h 1001"/>
                  <a:gd name="T22" fmla="*/ 0 w 281"/>
                  <a:gd name="T23" fmla="*/ 685514 h 1001"/>
                  <a:gd name="T24" fmla="*/ 0 w 281"/>
                  <a:gd name="T25" fmla="*/ 640511 h 1001"/>
                  <a:gd name="T26" fmla="*/ 0 w 281"/>
                  <a:gd name="T27" fmla="*/ 593414 h 1001"/>
                  <a:gd name="T28" fmla="*/ 0 w 281"/>
                  <a:gd name="T29" fmla="*/ 548411 h 1001"/>
                  <a:gd name="T30" fmla="*/ 0 w 281"/>
                  <a:gd name="T31" fmla="*/ 504455 h 1001"/>
                  <a:gd name="T32" fmla="*/ 0 w 281"/>
                  <a:gd name="T33" fmla="*/ 459451 h 1001"/>
                  <a:gd name="T34" fmla="*/ 0 w 281"/>
                  <a:gd name="T35" fmla="*/ 412355 h 1001"/>
                  <a:gd name="T36" fmla="*/ 0 w 281"/>
                  <a:gd name="T37" fmla="*/ 367352 h 1001"/>
                  <a:gd name="T38" fmla="*/ 0 w 281"/>
                  <a:gd name="T39" fmla="*/ 322349 h 1001"/>
                  <a:gd name="T40" fmla="*/ 0 w 281"/>
                  <a:gd name="T41" fmla="*/ 278392 h 1001"/>
                  <a:gd name="T42" fmla="*/ 0 w 281"/>
                  <a:gd name="T43" fmla="*/ 231296 h 1001"/>
                  <a:gd name="T44" fmla="*/ 0 w 281"/>
                  <a:gd name="T45" fmla="*/ 186292 h 1001"/>
                  <a:gd name="T46" fmla="*/ 0 w 281"/>
                  <a:gd name="T47" fmla="*/ 0 h 1001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281" h="1001">
                    <a:moveTo>
                      <a:pt x="0" y="0"/>
                    </a:moveTo>
                    <a:lnTo>
                      <a:pt x="106" y="337"/>
                    </a:lnTo>
                    <a:lnTo>
                      <a:pt x="281" y="892"/>
                    </a:lnTo>
                    <a:lnTo>
                      <a:pt x="0" y="1001"/>
                    </a:lnTo>
                    <a:lnTo>
                      <a:pt x="0" y="958"/>
                    </a:lnTo>
                    <a:lnTo>
                      <a:pt x="0" y="913"/>
                    </a:lnTo>
                    <a:lnTo>
                      <a:pt x="0" y="871"/>
                    </a:lnTo>
                    <a:lnTo>
                      <a:pt x="0" y="828"/>
                    </a:lnTo>
                    <a:lnTo>
                      <a:pt x="0" y="785"/>
                    </a:lnTo>
                    <a:lnTo>
                      <a:pt x="0" y="740"/>
                    </a:lnTo>
                    <a:lnTo>
                      <a:pt x="0" y="697"/>
                    </a:lnTo>
                    <a:lnTo>
                      <a:pt x="0" y="655"/>
                    </a:lnTo>
                    <a:lnTo>
                      <a:pt x="0" y="612"/>
                    </a:lnTo>
                    <a:lnTo>
                      <a:pt x="0" y="567"/>
                    </a:lnTo>
                    <a:lnTo>
                      <a:pt x="0" y="524"/>
                    </a:lnTo>
                    <a:lnTo>
                      <a:pt x="0" y="482"/>
                    </a:lnTo>
                    <a:lnTo>
                      <a:pt x="0" y="439"/>
                    </a:lnTo>
                    <a:lnTo>
                      <a:pt x="0" y="394"/>
                    </a:lnTo>
                    <a:lnTo>
                      <a:pt x="0" y="351"/>
                    </a:lnTo>
                    <a:lnTo>
                      <a:pt x="0" y="308"/>
                    </a:lnTo>
                    <a:lnTo>
                      <a:pt x="0" y="266"/>
                    </a:lnTo>
                    <a:lnTo>
                      <a:pt x="0" y="221"/>
                    </a:lnTo>
                    <a:lnTo>
                      <a:pt x="0" y="17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ACE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11" name="Freeform 28"/>
              <p:cNvSpPr>
                <a:spLocks noEditPoints="1"/>
              </p:cNvSpPr>
              <p:nvPr/>
            </p:nvSpPr>
            <p:spPr bwMode="auto">
              <a:xfrm>
                <a:off x="15699" y="511781"/>
                <a:ext cx="279439" cy="1002629"/>
              </a:xfrm>
              <a:custGeom>
                <a:avLst/>
                <a:gdLst>
                  <a:gd name="T0" fmla="*/ 279439 w 267"/>
                  <a:gd name="T1" fmla="*/ 774473 h 958"/>
                  <a:gd name="T2" fmla="*/ 279439 w 267"/>
                  <a:gd name="T3" fmla="*/ 821570 h 958"/>
                  <a:gd name="T4" fmla="*/ 49190 w 267"/>
                  <a:gd name="T5" fmla="*/ 732610 h 958"/>
                  <a:gd name="T6" fmla="*/ 61749 w 267"/>
                  <a:gd name="T7" fmla="*/ 692840 h 958"/>
                  <a:gd name="T8" fmla="*/ 279439 w 267"/>
                  <a:gd name="T9" fmla="*/ 774473 h 958"/>
                  <a:gd name="T10" fmla="*/ 279439 w 267"/>
                  <a:gd name="T11" fmla="*/ 729470 h 958"/>
                  <a:gd name="T12" fmla="*/ 74308 w 267"/>
                  <a:gd name="T13" fmla="*/ 649930 h 958"/>
                  <a:gd name="T14" fmla="*/ 88960 w 267"/>
                  <a:gd name="T15" fmla="*/ 610159 h 958"/>
                  <a:gd name="T16" fmla="*/ 279439 w 267"/>
                  <a:gd name="T17" fmla="*/ 685514 h 958"/>
                  <a:gd name="T18" fmla="*/ 279439 w 267"/>
                  <a:gd name="T19" fmla="*/ 729470 h 958"/>
                  <a:gd name="T20" fmla="*/ 101519 w 267"/>
                  <a:gd name="T21" fmla="*/ 570389 h 958"/>
                  <a:gd name="T22" fmla="*/ 113032 w 267"/>
                  <a:gd name="T23" fmla="*/ 528526 h 958"/>
                  <a:gd name="T24" fmla="*/ 279439 w 267"/>
                  <a:gd name="T25" fmla="*/ 593414 h 958"/>
                  <a:gd name="T26" fmla="*/ 279439 w 267"/>
                  <a:gd name="T27" fmla="*/ 640510 h 958"/>
                  <a:gd name="T28" fmla="*/ 101519 w 267"/>
                  <a:gd name="T29" fmla="*/ 570389 h 958"/>
                  <a:gd name="T30" fmla="*/ 279439 w 267"/>
                  <a:gd name="T31" fmla="*/ 548411 h 958"/>
                  <a:gd name="T32" fmla="*/ 125591 w 267"/>
                  <a:gd name="T33" fmla="*/ 488755 h 958"/>
                  <a:gd name="T34" fmla="*/ 138150 w 267"/>
                  <a:gd name="T35" fmla="*/ 448985 h 958"/>
                  <a:gd name="T36" fmla="*/ 279439 w 267"/>
                  <a:gd name="T37" fmla="*/ 503408 h 958"/>
                  <a:gd name="T38" fmla="*/ 279439 w 267"/>
                  <a:gd name="T39" fmla="*/ 548411 h 958"/>
                  <a:gd name="T40" fmla="*/ 279439 w 267"/>
                  <a:gd name="T41" fmla="*/ 459451 h 958"/>
                  <a:gd name="T42" fmla="*/ 150709 w 267"/>
                  <a:gd name="T43" fmla="*/ 409215 h 958"/>
                  <a:gd name="T44" fmla="*/ 163268 w 267"/>
                  <a:gd name="T45" fmla="*/ 367352 h 958"/>
                  <a:gd name="T46" fmla="*/ 279439 w 267"/>
                  <a:gd name="T47" fmla="*/ 412355 h 958"/>
                  <a:gd name="T48" fmla="*/ 279439 w 267"/>
                  <a:gd name="T49" fmla="*/ 459451 h 958"/>
                  <a:gd name="T50" fmla="*/ 279439 w 267"/>
                  <a:gd name="T51" fmla="*/ 0 h 958"/>
                  <a:gd name="T52" fmla="*/ 279439 w 267"/>
                  <a:gd name="T53" fmla="*/ 186292 h 958"/>
                  <a:gd name="T54" fmla="*/ 227110 w 267"/>
                  <a:gd name="T55" fmla="*/ 166407 h 958"/>
                  <a:gd name="T56" fmla="*/ 279439 w 267"/>
                  <a:gd name="T57" fmla="*/ 0 h 958"/>
                  <a:gd name="T58" fmla="*/ 187339 w 267"/>
                  <a:gd name="T59" fmla="*/ 287811 h 958"/>
                  <a:gd name="T60" fmla="*/ 279439 w 267"/>
                  <a:gd name="T61" fmla="*/ 322348 h 958"/>
                  <a:gd name="T62" fmla="*/ 279439 w 267"/>
                  <a:gd name="T63" fmla="*/ 367352 h 958"/>
                  <a:gd name="T64" fmla="*/ 177920 w 267"/>
                  <a:gd name="T65" fmla="*/ 327581 h 958"/>
                  <a:gd name="T66" fmla="*/ 187339 w 267"/>
                  <a:gd name="T67" fmla="*/ 287811 h 958"/>
                  <a:gd name="T68" fmla="*/ 279439 w 267"/>
                  <a:gd name="T69" fmla="*/ 277345 h 958"/>
                  <a:gd name="T70" fmla="*/ 203038 w 267"/>
                  <a:gd name="T71" fmla="*/ 248041 h 958"/>
                  <a:gd name="T72" fmla="*/ 214551 w 267"/>
                  <a:gd name="T73" fmla="*/ 206177 h 958"/>
                  <a:gd name="T74" fmla="*/ 279439 w 267"/>
                  <a:gd name="T75" fmla="*/ 230249 h 958"/>
                  <a:gd name="T76" fmla="*/ 279439 w 267"/>
                  <a:gd name="T77" fmla="*/ 277345 h 958"/>
                  <a:gd name="T78" fmla="*/ 279439 w 267"/>
                  <a:gd name="T79" fmla="*/ 1002629 h 958"/>
                  <a:gd name="T80" fmla="*/ 0 w 267"/>
                  <a:gd name="T81" fmla="*/ 893784 h 958"/>
                  <a:gd name="T82" fmla="*/ 11512 w 267"/>
                  <a:gd name="T83" fmla="*/ 854014 h 958"/>
                  <a:gd name="T84" fmla="*/ 279439 w 267"/>
                  <a:gd name="T85" fmla="*/ 955533 h 958"/>
                  <a:gd name="T86" fmla="*/ 279439 w 267"/>
                  <a:gd name="T87" fmla="*/ 1002629 h 958"/>
                  <a:gd name="T88" fmla="*/ 36631 w 267"/>
                  <a:gd name="T89" fmla="*/ 772380 h 958"/>
                  <a:gd name="T90" fmla="*/ 279439 w 267"/>
                  <a:gd name="T91" fmla="*/ 866573 h 958"/>
                  <a:gd name="T92" fmla="*/ 279439 w 267"/>
                  <a:gd name="T93" fmla="*/ 910529 h 958"/>
                  <a:gd name="T94" fmla="*/ 24072 w 267"/>
                  <a:gd name="T95" fmla="*/ 814244 h 958"/>
                  <a:gd name="T96" fmla="*/ 36631 w 267"/>
                  <a:gd name="T97" fmla="*/ 772380 h 958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267" h="958">
                    <a:moveTo>
                      <a:pt x="267" y="740"/>
                    </a:moveTo>
                    <a:lnTo>
                      <a:pt x="267" y="785"/>
                    </a:lnTo>
                    <a:lnTo>
                      <a:pt x="47" y="700"/>
                    </a:lnTo>
                    <a:lnTo>
                      <a:pt x="59" y="662"/>
                    </a:lnTo>
                    <a:lnTo>
                      <a:pt x="267" y="740"/>
                    </a:lnTo>
                    <a:close/>
                    <a:moveTo>
                      <a:pt x="267" y="697"/>
                    </a:moveTo>
                    <a:lnTo>
                      <a:pt x="71" y="621"/>
                    </a:lnTo>
                    <a:lnTo>
                      <a:pt x="85" y="583"/>
                    </a:lnTo>
                    <a:lnTo>
                      <a:pt x="267" y="655"/>
                    </a:lnTo>
                    <a:lnTo>
                      <a:pt x="267" y="697"/>
                    </a:lnTo>
                    <a:close/>
                    <a:moveTo>
                      <a:pt x="97" y="545"/>
                    </a:moveTo>
                    <a:lnTo>
                      <a:pt x="108" y="505"/>
                    </a:lnTo>
                    <a:lnTo>
                      <a:pt x="267" y="567"/>
                    </a:lnTo>
                    <a:lnTo>
                      <a:pt x="267" y="612"/>
                    </a:lnTo>
                    <a:lnTo>
                      <a:pt x="97" y="545"/>
                    </a:lnTo>
                    <a:close/>
                    <a:moveTo>
                      <a:pt x="267" y="524"/>
                    </a:moveTo>
                    <a:lnTo>
                      <a:pt x="120" y="467"/>
                    </a:lnTo>
                    <a:lnTo>
                      <a:pt x="132" y="429"/>
                    </a:lnTo>
                    <a:lnTo>
                      <a:pt x="267" y="481"/>
                    </a:lnTo>
                    <a:lnTo>
                      <a:pt x="267" y="524"/>
                    </a:lnTo>
                    <a:close/>
                    <a:moveTo>
                      <a:pt x="267" y="439"/>
                    </a:moveTo>
                    <a:lnTo>
                      <a:pt x="144" y="391"/>
                    </a:lnTo>
                    <a:lnTo>
                      <a:pt x="156" y="351"/>
                    </a:lnTo>
                    <a:lnTo>
                      <a:pt x="267" y="394"/>
                    </a:lnTo>
                    <a:lnTo>
                      <a:pt x="267" y="439"/>
                    </a:lnTo>
                    <a:close/>
                    <a:moveTo>
                      <a:pt x="267" y="0"/>
                    </a:moveTo>
                    <a:lnTo>
                      <a:pt x="267" y="178"/>
                    </a:lnTo>
                    <a:lnTo>
                      <a:pt x="217" y="159"/>
                    </a:lnTo>
                    <a:lnTo>
                      <a:pt x="267" y="0"/>
                    </a:lnTo>
                    <a:close/>
                    <a:moveTo>
                      <a:pt x="179" y="275"/>
                    </a:moveTo>
                    <a:lnTo>
                      <a:pt x="267" y="308"/>
                    </a:lnTo>
                    <a:lnTo>
                      <a:pt x="267" y="351"/>
                    </a:lnTo>
                    <a:lnTo>
                      <a:pt x="170" y="313"/>
                    </a:lnTo>
                    <a:lnTo>
                      <a:pt x="179" y="275"/>
                    </a:lnTo>
                    <a:close/>
                    <a:moveTo>
                      <a:pt x="267" y="265"/>
                    </a:moveTo>
                    <a:lnTo>
                      <a:pt x="194" y="237"/>
                    </a:lnTo>
                    <a:lnTo>
                      <a:pt x="205" y="197"/>
                    </a:lnTo>
                    <a:lnTo>
                      <a:pt x="267" y="220"/>
                    </a:lnTo>
                    <a:lnTo>
                      <a:pt x="267" y="265"/>
                    </a:lnTo>
                    <a:close/>
                    <a:moveTo>
                      <a:pt x="267" y="958"/>
                    </a:moveTo>
                    <a:lnTo>
                      <a:pt x="0" y="854"/>
                    </a:lnTo>
                    <a:lnTo>
                      <a:pt x="11" y="816"/>
                    </a:lnTo>
                    <a:lnTo>
                      <a:pt x="267" y="913"/>
                    </a:lnTo>
                    <a:lnTo>
                      <a:pt x="267" y="958"/>
                    </a:lnTo>
                    <a:close/>
                    <a:moveTo>
                      <a:pt x="35" y="738"/>
                    </a:moveTo>
                    <a:lnTo>
                      <a:pt x="267" y="828"/>
                    </a:lnTo>
                    <a:lnTo>
                      <a:pt x="267" y="870"/>
                    </a:lnTo>
                    <a:lnTo>
                      <a:pt x="23" y="778"/>
                    </a:lnTo>
                    <a:lnTo>
                      <a:pt x="35" y="738"/>
                    </a:lnTo>
                    <a:close/>
                  </a:path>
                </a:pathLst>
              </a:custGeom>
              <a:solidFill>
                <a:srgbClr val="5D97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12" name="Freeform 29"/>
              <p:cNvSpPr>
                <a:spLocks noEditPoints="1"/>
              </p:cNvSpPr>
              <p:nvPr/>
            </p:nvSpPr>
            <p:spPr bwMode="auto">
              <a:xfrm>
                <a:off x="0" y="678188"/>
                <a:ext cx="295137" cy="881225"/>
              </a:xfrm>
              <a:custGeom>
                <a:avLst/>
                <a:gdLst>
                  <a:gd name="T0" fmla="*/ 295137 w 282"/>
                  <a:gd name="T1" fmla="*/ 608066 h 842"/>
                  <a:gd name="T2" fmla="*/ 77447 w 282"/>
                  <a:gd name="T3" fmla="*/ 526433 h 842"/>
                  <a:gd name="T4" fmla="*/ 90006 w 282"/>
                  <a:gd name="T5" fmla="*/ 483523 h 842"/>
                  <a:gd name="T6" fmla="*/ 295137 w 282"/>
                  <a:gd name="T7" fmla="*/ 563063 h 842"/>
                  <a:gd name="T8" fmla="*/ 295137 w 282"/>
                  <a:gd name="T9" fmla="*/ 608066 h 842"/>
                  <a:gd name="T10" fmla="*/ 295137 w 282"/>
                  <a:gd name="T11" fmla="*/ 382004 h 842"/>
                  <a:gd name="T12" fmla="*/ 295137 w 282"/>
                  <a:gd name="T13" fmla="*/ 427007 h 842"/>
                  <a:gd name="T14" fmla="*/ 128730 w 282"/>
                  <a:gd name="T15" fmla="*/ 362119 h 842"/>
                  <a:gd name="T16" fmla="*/ 141289 w 282"/>
                  <a:gd name="T17" fmla="*/ 322348 h 842"/>
                  <a:gd name="T18" fmla="*/ 295137 w 282"/>
                  <a:gd name="T19" fmla="*/ 382004 h 842"/>
                  <a:gd name="T20" fmla="*/ 117218 w 282"/>
                  <a:gd name="T21" fmla="*/ 403982 h 842"/>
                  <a:gd name="T22" fmla="*/ 295137 w 282"/>
                  <a:gd name="T23" fmla="*/ 474103 h 842"/>
                  <a:gd name="T24" fmla="*/ 295137 w 282"/>
                  <a:gd name="T25" fmla="*/ 519106 h 842"/>
                  <a:gd name="T26" fmla="*/ 104659 w 282"/>
                  <a:gd name="T27" fmla="*/ 443752 h 842"/>
                  <a:gd name="T28" fmla="*/ 117218 w 282"/>
                  <a:gd name="T29" fmla="*/ 403982 h 842"/>
                  <a:gd name="T30" fmla="*/ 166407 w 282"/>
                  <a:gd name="T31" fmla="*/ 242808 h 842"/>
                  <a:gd name="T32" fmla="*/ 295137 w 282"/>
                  <a:gd name="T33" fmla="*/ 293044 h 842"/>
                  <a:gd name="T34" fmla="*/ 295137 w 282"/>
                  <a:gd name="T35" fmla="*/ 337001 h 842"/>
                  <a:gd name="T36" fmla="*/ 153848 w 282"/>
                  <a:gd name="T37" fmla="*/ 282578 h 842"/>
                  <a:gd name="T38" fmla="*/ 166407 w 282"/>
                  <a:gd name="T39" fmla="*/ 242808 h 842"/>
                  <a:gd name="T40" fmla="*/ 193618 w 282"/>
                  <a:gd name="T41" fmla="*/ 161174 h 842"/>
                  <a:gd name="T42" fmla="*/ 295137 w 282"/>
                  <a:gd name="T43" fmla="*/ 200944 h 842"/>
                  <a:gd name="T44" fmla="*/ 295137 w 282"/>
                  <a:gd name="T45" fmla="*/ 245948 h 842"/>
                  <a:gd name="T46" fmla="*/ 178966 w 282"/>
                  <a:gd name="T47" fmla="*/ 200944 h 842"/>
                  <a:gd name="T48" fmla="*/ 193618 w 282"/>
                  <a:gd name="T49" fmla="*/ 161174 h 842"/>
                  <a:gd name="T50" fmla="*/ 203038 w 282"/>
                  <a:gd name="T51" fmla="*/ 121404 h 842"/>
                  <a:gd name="T52" fmla="*/ 218736 w 282"/>
                  <a:gd name="T53" fmla="*/ 81634 h 842"/>
                  <a:gd name="T54" fmla="*/ 295137 w 282"/>
                  <a:gd name="T55" fmla="*/ 110938 h 842"/>
                  <a:gd name="T56" fmla="*/ 295137 w 282"/>
                  <a:gd name="T57" fmla="*/ 155941 h 842"/>
                  <a:gd name="T58" fmla="*/ 203038 w 282"/>
                  <a:gd name="T59" fmla="*/ 121404 h 842"/>
                  <a:gd name="T60" fmla="*/ 242808 w 282"/>
                  <a:gd name="T61" fmla="*/ 0 h 842"/>
                  <a:gd name="T62" fmla="*/ 295137 w 282"/>
                  <a:gd name="T63" fmla="*/ 19885 h 842"/>
                  <a:gd name="T64" fmla="*/ 295137 w 282"/>
                  <a:gd name="T65" fmla="*/ 63842 h 842"/>
                  <a:gd name="T66" fmla="*/ 230249 w 282"/>
                  <a:gd name="T67" fmla="*/ 39770 h 842"/>
                  <a:gd name="T68" fmla="*/ 242808 w 282"/>
                  <a:gd name="T69" fmla="*/ 0 h 842"/>
                  <a:gd name="T70" fmla="*/ 15699 w 282"/>
                  <a:gd name="T71" fmla="*/ 727377 h 842"/>
                  <a:gd name="T72" fmla="*/ 295137 w 282"/>
                  <a:gd name="T73" fmla="*/ 836222 h 842"/>
                  <a:gd name="T74" fmla="*/ 295137 w 282"/>
                  <a:gd name="T75" fmla="*/ 881225 h 842"/>
                  <a:gd name="T76" fmla="*/ 0 w 282"/>
                  <a:gd name="T77" fmla="*/ 767147 h 842"/>
                  <a:gd name="T78" fmla="*/ 15699 w 282"/>
                  <a:gd name="T79" fmla="*/ 727377 h 842"/>
                  <a:gd name="T80" fmla="*/ 295137 w 282"/>
                  <a:gd name="T81" fmla="*/ 789125 h 842"/>
                  <a:gd name="T82" fmla="*/ 27211 w 282"/>
                  <a:gd name="T83" fmla="*/ 687607 h 842"/>
                  <a:gd name="T84" fmla="*/ 39770 w 282"/>
                  <a:gd name="T85" fmla="*/ 647836 h 842"/>
                  <a:gd name="T86" fmla="*/ 295137 w 282"/>
                  <a:gd name="T87" fmla="*/ 744122 h 842"/>
                  <a:gd name="T88" fmla="*/ 295137 w 282"/>
                  <a:gd name="T89" fmla="*/ 789125 h 842"/>
                  <a:gd name="T90" fmla="*/ 295137 w 282"/>
                  <a:gd name="T91" fmla="*/ 700166 h 842"/>
                  <a:gd name="T92" fmla="*/ 52329 w 282"/>
                  <a:gd name="T93" fmla="*/ 605973 h 842"/>
                  <a:gd name="T94" fmla="*/ 64888 w 282"/>
                  <a:gd name="T95" fmla="*/ 566203 h 842"/>
                  <a:gd name="T96" fmla="*/ 295137 w 282"/>
                  <a:gd name="T97" fmla="*/ 655163 h 842"/>
                  <a:gd name="T98" fmla="*/ 295137 w 282"/>
                  <a:gd name="T99" fmla="*/ 700166 h 842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282" h="842">
                    <a:moveTo>
                      <a:pt x="282" y="581"/>
                    </a:moveTo>
                    <a:lnTo>
                      <a:pt x="74" y="503"/>
                    </a:lnTo>
                    <a:lnTo>
                      <a:pt x="86" y="462"/>
                    </a:lnTo>
                    <a:lnTo>
                      <a:pt x="282" y="538"/>
                    </a:lnTo>
                    <a:lnTo>
                      <a:pt x="282" y="581"/>
                    </a:lnTo>
                    <a:close/>
                    <a:moveTo>
                      <a:pt x="282" y="365"/>
                    </a:moveTo>
                    <a:lnTo>
                      <a:pt x="282" y="408"/>
                    </a:lnTo>
                    <a:lnTo>
                      <a:pt x="123" y="346"/>
                    </a:lnTo>
                    <a:lnTo>
                      <a:pt x="135" y="308"/>
                    </a:lnTo>
                    <a:lnTo>
                      <a:pt x="282" y="365"/>
                    </a:lnTo>
                    <a:close/>
                    <a:moveTo>
                      <a:pt x="112" y="386"/>
                    </a:moveTo>
                    <a:lnTo>
                      <a:pt x="282" y="453"/>
                    </a:lnTo>
                    <a:lnTo>
                      <a:pt x="282" y="496"/>
                    </a:lnTo>
                    <a:lnTo>
                      <a:pt x="100" y="424"/>
                    </a:lnTo>
                    <a:lnTo>
                      <a:pt x="112" y="386"/>
                    </a:lnTo>
                    <a:close/>
                    <a:moveTo>
                      <a:pt x="159" y="232"/>
                    </a:moveTo>
                    <a:lnTo>
                      <a:pt x="282" y="280"/>
                    </a:lnTo>
                    <a:lnTo>
                      <a:pt x="282" y="322"/>
                    </a:lnTo>
                    <a:lnTo>
                      <a:pt x="147" y="270"/>
                    </a:lnTo>
                    <a:lnTo>
                      <a:pt x="159" y="232"/>
                    </a:lnTo>
                    <a:close/>
                    <a:moveTo>
                      <a:pt x="185" y="154"/>
                    </a:moveTo>
                    <a:lnTo>
                      <a:pt x="282" y="192"/>
                    </a:lnTo>
                    <a:lnTo>
                      <a:pt x="282" y="235"/>
                    </a:lnTo>
                    <a:lnTo>
                      <a:pt x="171" y="192"/>
                    </a:lnTo>
                    <a:lnTo>
                      <a:pt x="185" y="154"/>
                    </a:lnTo>
                    <a:close/>
                    <a:moveTo>
                      <a:pt x="194" y="116"/>
                    </a:moveTo>
                    <a:lnTo>
                      <a:pt x="209" y="78"/>
                    </a:lnTo>
                    <a:lnTo>
                      <a:pt x="282" y="106"/>
                    </a:lnTo>
                    <a:lnTo>
                      <a:pt x="282" y="149"/>
                    </a:lnTo>
                    <a:lnTo>
                      <a:pt x="194" y="116"/>
                    </a:lnTo>
                    <a:close/>
                    <a:moveTo>
                      <a:pt x="232" y="0"/>
                    </a:moveTo>
                    <a:lnTo>
                      <a:pt x="282" y="19"/>
                    </a:lnTo>
                    <a:lnTo>
                      <a:pt x="282" y="61"/>
                    </a:lnTo>
                    <a:lnTo>
                      <a:pt x="220" y="38"/>
                    </a:lnTo>
                    <a:lnTo>
                      <a:pt x="232" y="0"/>
                    </a:lnTo>
                    <a:close/>
                    <a:moveTo>
                      <a:pt x="15" y="695"/>
                    </a:moveTo>
                    <a:lnTo>
                      <a:pt x="282" y="799"/>
                    </a:lnTo>
                    <a:lnTo>
                      <a:pt x="282" y="842"/>
                    </a:lnTo>
                    <a:lnTo>
                      <a:pt x="0" y="733"/>
                    </a:lnTo>
                    <a:lnTo>
                      <a:pt x="15" y="695"/>
                    </a:lnTo>
                    <a:close/>
                    <a:moveTo>
                      <a:pt x="282" y="754"/>
                    </a:moveTo>
                    <a:lnTo>
                      <a:pt x="26" y="657"/>
                    </a:lnTo>
                    <a:lnTo>
                      <a:pt x="38" y="619"/>
                    </a:lnTo>
                    <a:lnTo>
                      <a:pt x="282" y="711"/>
                    </a:lnTo>
                    <a:lnTo>
                      <a:pt x="282" y="754"/>
                    </a:lnTo>
                    <a:close/>
                    <a:moveTo>
                      <a:pt x="282" y="669"/>
                    </a:moveTo>
                    <a:lnTo>
                      <a:pt x="50" y="579"/>
                    </a:lnTo>
                    <a:lnTo>
                      <a:pt x="62" y="541"/>
                    </a:lnTo>
                    <a:lnTo>
                      <a:pt x="282" y="626"/>
                    </a:lnTo>
                    <a:lnTo>
                      <a:pt x="282" y="669"/>
                    </a:lnTo>
                    <a:close/>
                  </a:path>
                </a:pathLst>
              </a:custGeom>
              <a:solidFill>
                <a:srgbClr val="578E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13" name="Freeform 30"/>
              <p:cNvSpPr>
                <a:spLocks/>
              </p:cNvSpPr>
              <p:nvPr/>
            </p:nvSpPr>
            <p:spPr bwMode="auto">
              <a:xfrm>
                <a:off x="295137" y="511781"/>
                <a:ext cx="294091" cy="1047633"/>
              </a:xfrm>
              <a:custGeom>
                <a:avLst/>
                <a:gdLst>
                  <a:gd name="T0" fmla="*/ 0 w 281"/>
                  <a:gd name="T1" fmla="*/ 0 h 1001"/>
                  <a:gd name="T2" fmla="*/ 110938 w 281"/>
                  <a:gd name="T3" fmla="*/ 352700 h 1001"/>
                  <a:gd name="T4" fmla="*/ 294091 w 281"/>
                  <a:gd name="T5" fmla="*/ 933555 h 1001"/>
                  <a:gd name="T6" fmla="*/ 0 w 281"/>
                  <a:gd name="T7" fmla="*/ 1047633 h 1001"/>
                  <a:gd name="T8" fmla="*/ 0 w 281"/>
                  <a:gd name="T9" fmla="*/ 1002630 h 1001"/>
                  <a:gd name="T10" fmla="*/ 0 w 281"/>
                  <a:gd name="T11" fmla="*/ 955533 h 1001"/>
                  <a:gd name="T12" fmla="*/ 0 w 281"/>
                  <a:gd name="T13" fmla="*/ 910530 h 1001"/>
                  <a:gd name="T14" fmla="*/ 0 w 281"/>
                  <a:gd name="T15" fmla="*/ 866574 h 1001"/>
                  <a:gd name="T16" fmla="*/ 0 w 281"/>
                  <a:gd name="T17" fmla="*/ 821570 h 1001"/>
                  <a:gd name="T18" fmla="*/ 0 w 281"/>
                  <a:gd name="T19" fmla="*/ 774474 h 1001"/>
                  <a:gd name="T20" fmla="*/ 0 w 281"/>
                  <a:gd name="T21" fmla="*/ 729471 h 1001"/>
                  <a:gd name="T22" fmla="*/ 0 w 281"/>
                  <a:gd name="T23" fmla="*/ 685514 h 1001"/>
                  <a:gd name="T24" fmla="*/ 0 w 281"/>
                  <a:gd name="T25" fmla="*/ 640511 h 1001"/>
                  <a:gd name="T26" fmla="*/ 0 w 281"/>
                  <a:gd name="T27" fmla="*/ 593414 h 1001"/>
                  <a:gd name="T28" fmla="*/ 0 w 281"/>
                  <a:gd name="T29" fmla="*/ 548411 h 1001"/>
                  <a:gd name="T30" fmla="*/ 0 w 281"/>
                  <a:gd name="T31" fmla="*/ 503408 h 1001"/>
                  <a:gd name="T32" fmla="*/ 0 w 281"/>
                  <a:gd name="T33" fmla="*/ 459451 h 1001"/>
                  <a:gd name="T34" fmla="*/ 0 w 281"/>
                  <a:gd name="T35" fmla="*/ 412355 h 1001"/>
                  <a:gd name="T36" fmla="*/ 0 w 281"/>
                  <a:gd name="T37" fmla="*/ 367352 h 1001"/>
                  <a:gd name="T38" fmla="*/ 0 w 281"/>
                  <a:gd name="T39" fmla="*/ 322349 h 1001"/>
                  <a:gd name="T40" fmla="*/ 0 w 281"/>
                  <a:gd name="T41" fmla="*/ 277345 h 1001"/>
                  <a:gd name="T42" fmla="*/ 0 w 281"/>
                  <a:gd name="T43" fmla="*/ 230249 h 1001"/>
                  <a:gd name="T44" fmla="*/ 0 w 281"/>
                  <a:gd name="T45" fmla="*/ 186292 h 1001"/>
                  <a:gd name="T46" fmla="*/ 0 w 281"/>
                  <a:gd name="T47" fmla="*/ 0 h 1001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281" h="1001">
                    <a:moveTo>
                      <a:pt x="0" y="0"/>
                    </a:moveTo>
                    <a:lnTo>
                      <a:pt x="106" y="337"/>
                    </a:lnTo>
                    <a:lnTo>
                      <a:pt x="281" y="892"/>
                    </a:lnTo>
                    <a:lnTo>
                      <a:pt x="0" y="1001"/>
                    </a:lnTo>
                    <a:lnTo>
                      <a:pt x="0" y="958"/>
                    </a:lnTo>
                    <a:lnTo>
                      <a:pt x="0" y="913"/>
                    </a:lnTo>
                    <a:lnTo>
                      <a:pt x="0" y="870"/>
                    </a:lnTo>
                    <a:lnTo>
                      <a:pt x="0" y="828"/>
                    </a:lnTo>
                    <a:lnTo>
                      <a:pt x="0" y="785"/>
                    </a:lnTo>
                    <a:lnTo>
                      <a:pt x="0" y="740"/>
                    </a:lnTo>
                    <a:lnTo>
                      <a:pt x="0" y="697"/>
                    </a:lnTo>
                    <a:lnTo>
                      <a:pt x="0" y="655"/>
                    </a:lnTo>
                    <a:lnTo>
                      <a:pt x="0" y="612"/>
                    </a:lnTo>
                    <a:lnTo>
                      <a:pt x="0" y="567"/>
                    </a:lnTo>
                    <a:lnTo>
                      <a:pt x="0" y="524"/>
                    </a:lnTo>
                    <a:lnTo>
                      <a:pt x="0" y="481"/>
                    </a:lnTo>
                    <a:lnTo>
                      <a:pt x="0" y="439"/>
                    </a:lnTo>
                    <a:lnTo>
                      <a:pt x="0" y="394"/>
                    </a:lnTo>
                    <a:lnTo>
                      <a:pt x="0" y="351"/>
                    </a:lnTo>
                    <a:lnTo>
                      <a:pt x="0" y="308"/>
                    </a:lnTo>
                    <a:lnTo>
                      <a:pt x="0" y="265"/>
                    </a:lnTo>
                    <a:lnTo>
                      <a:pt x="0" y="220"/>
                    </a:lnTo>
                    <a:lnTo>
                      <a:pt x="0" y="17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3C0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14" name="Freeform 31"/>
              <p:cNvSpPr>
                <a:spLocks noEditPoints="1"/>
              </p:cNvSpPr>
              <p:nvPr/>
            </p:nvSpPr>
            <p:spPr bwMode="auto">
              <a:xfrm>
                <a:off x="1253810" y="1469407"/>
                <a:ext cx="286765" cy="109892"/>
              </a:xfrm>
              <a:custGeom>
                <a:avLst/>
                <a:gdLst>
                  <a:gd name="T0" fmla="*/ 227110 w 274"/>
                  <a:gd name="T1" fmla="*/ 55469 h 105"/>
                  <a:gd name="T2" fmla="*/ 143383 w 274"/>
                  <a:gd name="T3" fmla="*/ 23025 h 105"/>
                  <a:gd name="T4" fmla="*/ 58609 w 274"/>
                  <a:gd name="T5" fmla="*/ 55469 h 105"/>
                  <a:gd name="T6" fmla="*/ 143383 w 274"/>
                  <a:gd name="T7" fmla="*/ 87914 h 105"/>
                  <a:gd name="T8" fmla="*/ 227110 w 274"/>
                  <a:gd name="T9" fmla="*/ 55469 h 105"/>
                  <a:gd name="T10" fmla="*/ 177920 w 274"/>
                  <a:gd name="T11" fmla="*/ 55469 h 105"/>
                  <a:gd name="T12" fmla="*/ 143383 w 274"/>
                  <a:gd name="T13" fmla="*/ 68028 h 105"/>
                  <a:gd name="T14" fmla="*/ 108845 w 274"/>
                  <a:gd name="T15" fmla="*/ 55469 h 105"/>
                  <a:gd name="T16" fmla="*/ 143383 w 274"/>
                  <a:gd name="T17" fmla="*/ 42910 h 105"/>
                  <a:gd name="T18" fmla="*/ 177920 w 274"/>
                  <a:gd name="T19" fmla="*/ 55469 h 105"/>
                  <a:gd name="T20" fmla="*/ 143383 w 274"/>
                  <a:gd name="T21" fmla="*/ 109892 h 105"/>
                  <a:gd name="T22" fmla="*/ 0 w 274"/>
                  <a:gd name="T23" fmla="*/ 55469 h 105"/>
                  <a:gd name="T24" fmla="*/ 145476 w 274"/>
                  <a:gd name="T25" fmla="*/ 0 h 105"/>
                  <a:gd name="T26" fmla="*/ 286765 w 274"/>
                  <a:gd name="T27" fmla="*/ 55469 h 105"/>
                  <a:gd name="T28" fmla="*/ 143383 w 274"/>
                  <a:gd name="T29" fmla="*/ 109892 h 10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74" h="105">
                    <a:moveTo>
                      <a:pt x="217" y="53"/>
                    </a:moveTo>
                    <a:lnTo>
                      <a:pt x="137" y="22"/>
                    </a:lnTo>
                    <a:lnTo>
                      <a:pt x="56" y="53"/>
                    </a:lnTo>
                    <a:lnTo>
                      <a:pt x="137" y="84"/>
                    </a:lnTo>
                    <a:lnTo>
                      <a:pt x="217" y="53"/>
                    </a:lnTo>
                    <a:close/>
                    <a:moveTo>
                      <a:pt x="170" y="53"/>
                    </a:moveTo>
                    <a:lnTo>
                      <a:pt x="137" y="65"/>
                    </a:lnTo>
                    <a:lnTo>
                      <a:pt x="104" y="53"/>
                    </a:lnTo>
                    <a:lnTo>
                      <a:pt x="137" y="41"/>
                    </a:lnTo>
                    <a:lnTo>
                      <a:pt x="170" y="53"/>
                    </a:lnTo>
                    <a:close/>
                    <a:moveTo>
                      <a:pt x="137" y="105"/>
                    </a:moveTo>
                    <a:lnTo>
                      <a:pt x="0" y="53"/>
                    </a:lnTo>
                    <a:lnTo>
                      <a:pt x="139" y="0"/>
                    </a:lnTo>
                    <a:lnTo>
                      <a:pt x="274" y="53"/>
                    </a:lnTo>
                    <a:lnTo>
                      <a:pt x="137" y="105"/>
                    </a:lnTo>
                    <a:close/>
                  </a:path>
                </a:pathLst>
              </a:custGeom>
              <a:solidFill>
                <a:srgbClr val="E0AC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15" name="Freeform 32"/>
              <p:cNvSpPr>
                <a:spLocks noEditPoints="1"/>
              </p:cNvSpPr>
              <p:nvPr/>
            </p:nvSpPr>
            <p:spPr bwMode="auto">
              <a:xfrm>
                <a:off x="1312419" y="1492432"/>
                <a:ext cx="228156" cy="215597"/>
              </a:xfrm>
              <a:custGeom>
                <a:avLst/>
                <a:gdLst>
                  <a:gd name="T0" fmla="*/ 168501 w 218"/>
                  <a:gd name="T1" fmla="*/ 32444 h 206"/>
                  <a:gd name="T2" fmla="*/ 84774 w 218"/>
                  <a:gd name="T3" fmla="*/ 64888 h 206"/>
                  <a:gd name="T4" fmla="*/ 0 w 218"/>
                  <a:gd name="T5" fmla="*/ 32444 h 206"/>
                  <a:gd name="T6" fmla="*/ 84774 w 218"/>
                  <a:gd name="T7" fmla="*/ 0 h 206"/>
                  <a:gd name="T8" fmla="*/ 168501 w 218"/>
                  <a:gd name="T9" fmla="*/ 32444 h 206"/>
                  <a:gd name="T10" fmla="*/ 119311 w 218"/>
                  <a:gd name="T11" fmla="*/ 32444 h 206"/>
                  <a:gd name="T12" fmla="*/ 84774 w 218"/>
                  <a:gd name="T13" fmla="*/ 19885 h 206"/>
                  <a:gd name="T14" fmla="*/ 50236 w 218"/>
                  <a:gd name="T15" fmla="*/ 32444 h 206"/>
                  <a:gd name="T16" fmla="*/ 84774 w 218"/>
                  <a:gd name="T17" fmla="*/ 45003 h 206"/>
                  <a:gd name="T18" fmla="*/ 119311 w 218"/>
                  <a:gd name="T19" fmla="*/ 32444 h 206"/>
                  <a:gd name="T20" fmla="*/ 84774 w 218"/>
                  <a:gd name="T21" fmla="*/ 86867 h 206"/>
                  <a:gd name="T22" fmla="*/ 228156 w 218"/>
                  <a:gd name="T23" fmla="*/ 32444 h 206"/>
                  <a:gd name="T24" fmla="*/ 228156 w 218"/>
                  <a:gd name="T25" fmla="*/ 94193 h 206"/>
                  <a:gd name="T26" fmla="*/ 153848 w 218"/>
                  <a:gd name="T27" fmla="*/ 94193 h 206"/>
                  <a:gd name="T28" fmla="*/ 151755 w 218"/>
                  <a:gd name="T29" fmla="*/ 159081 h 206"/>
                  <a:gd name="T30" fmla="*/ 228156 w 218"/>
                  <a:gd name="T31" fmla="*/ 114078 h 206"/>
                  <a:gd name="T32" fmla="*/ 228156 w 218"/>
                  <a:gd name="T33" fmla="*/ 161174 h 206"/>
                  <a:gd name="T34" fmla="*/ 84774 w 218"/>
                  <a:gd name="T35" fmla="*/ 215597 h 206"/>
                  <a:gd name="T36" fmla="*/ 84774 w 218"/>
                  <a:gd name="T37" fmla="*/ 86867 h 20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8" h="206">
                    <a:moveTo>
                      <a:pt x="161" y="31"/>
                    </a:moveTo>
                    <a:lnTo>
                      <a:pt x="81" y="62"/>
                    </a:lnTo>
                    <a:lnTo>
                      <a:pt x="0" y="31"/>
                    </a:lnTo>
                    <a:lnTo>
                      <a:pt x="81" y="0"/>
                    </a:lnTo>
                    <a:lnTo>
                      <a:pt x="161" y="31"/>
                    </a:lnTo>
                    <a:close/>
                    <a:moveTo>
                      <a:pt x="114" y="31"/>
                    </a:moveTo>
                    <a:lnTo>
                      <a:pt x="81" y="19"/>
                    </a:lnTo>
                    <a:lnTo>
                      <a:pt x="48" y="31"/>
                    </a:lnTo>
                    <a:lnTo>
                      <a:pt x="81" y="43"/>
                    </a:lnTo>
                    <a:lnTo>
                      <a:pt x="114" y="31"/>
                    </a:lnTo>
                    <a:close/>
                    <a:moveTo>
                      <a:pt x="81" y="83"/>
                    </a:moveTo>
                    <a:lnTo>
                      <a:pt x="218" y="31"/>
                    </a:lnTo>
                    <a:lnTo>
                      <a:pt x="218" y="90"/>
                    </a:lnTo>
                    <a:lnTo>
                      <a:pt x="147" y="90"/>
                    </a:lnTo>
                    <a:lnTo>
                      <a:pt x="145" y="152"/>
                    </a:lnTo>
                    <a:lnTo>
                      <a:pt x="218" y="109"/>
                    </a:lnTo>
                    <a:lnTo>
                      <a:pt x="218" y="154"/>
                    </a:lnTo>
                    <a:lnTo>
                      <a:pt x="81" y="206"/>
                    </a:lnTo>
                    <a:lnTo>
                      <a:pt x="81" y="83"/>
                    </a:lnTo>
                    <a:close/>
                  </a:path>
                </a:pathLst>
              </a:custGeom>
              <a:solidFill>
                <a:srgbClr val="B68B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16" name="Freeform 33"/>
              <p:cNvSpPr>
                <a:spLocks noEditPoints="1"/>
              </p:cNvSpPr>
              <p:nvPr/>
            </p:nvSpPr>
            <p:spPr bwMode="auto">
              <a:xfrm>
                <a:off x="1253810" y="1524876"/>
                <a:ext cx="321302" cy="183153"/>
              </a:xfrm>
              <a:custGeom>
                <a:avLst/>
                <a:gdLst>
                  <a:gd name="T0" fmla="*/ 0 w 307"/>
                  <a:gd name="T1" fmla="*/ 0 h 175"/>
                  <a:gd name="T2" fmla="*/ 143382 w 307"/>
                  <a:gd name="T3" fmla="*/ 54423 h 175"/>
                  <a:gd name="T4" fmla="*/ 143382 w 307"/>
                  <a:gd name="T5" fmla="*/ 183153 h 175"/>
                  <a:gd name="T6" fmla="*/ 0 w 307"/>
                  <a:gd name="T7" fmla="*/ 128730 h 175"/>
                  <a:gd name="T8" fmla="*/ 0 w 307"/>
                  <a:gd name="T9" fmla="*/ 0 h 175"/>
                  <a:gd name="T10" fmla="*/ 286765 w 307"/>
                  <a:gd name="T11" fmla="*/ 61749 h 175"/>
                  <a:gd name="T12" fmla="*/ 321302 w 307"/>
                  <a:gd name="T13" fmla="*/ 61749 h 175"/>
                  <a:gd name="T14" fmla="*/ 286765 w 307"/>
                  <a:gd name="T15" fmla="*/ 81634 h 175"/>
                  <a:gd name="T16" fmla="*/ 210364 w 307"/>
                  <a:gd name="T17" fmla="*/ 126637 h 175"/>
                  <a:gd name="T18" fmla="*/ 212457 w 307"/>
                  <a:gd name="T19" fmla="*/ 61749 h 175"/>
                  <a:gd name="T20" fmla="*/ 286765 w 307"/>
                  <a:gd name="T21" fmla="*/ 61749 h 17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07" h="175">
                    <a:moveTo>
                      <a:pt x="0" y="0"/>
                    </a:moveTo>
                    <a:lnTo>
                      <a:pt x="137" y="52"/>
                    </a:lnTo>
                    <a:lnTo>
                      <a:pt x="137" y="175"/>
                    </a:lnTo>
                    <a:lnTo>
                      <a:pt x="0" y="123"/>
                    </a:lnTo>
                    <a:lnTo>
                      <a:pt x="0" y="0"/>
                    </a:lnTo>
                    <a:close/>
                    <a:moveTo>
                      <a:pt x="274" y="59"/>
                    </a:moveTo>
                    <a:lnTo>
                      <a:pt x="307" y="59"/>
                    </a:lnTo>
                    <a:lnTo>
                      <a:pt x="274" y="78"/>
                    </a:lnTo>
                    <a:lnTo>
                      <a:pt x="201" y="121"/>
                    </a:lnTo>
                    <a:lnTo>
                      <a:pt x="203" y="59"/>
                    </a:lnTo>
                    <a:lnTo>
                      <a:pt x="274" y="59"/>
                    </a:lnTo>
                    <a:close/>
                  </a:path>
                </a:pathLst>
              </a:custGeom>
              <a:solidFill>
                <a:srgbClr val="7B5D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17" name="Freeform 34"/>
              <p:cNvSpPr>
                <a:spLocks/>
              </p:cNvSpPr>
              <p:nvPr/>
            </p:nvSpPr>
            <p:spPr bwMode="auto">
              <a:xfrm>
                <a:off x="1577206" y="1574065"/>
                <a:ext cx="27211" cy="25118"/>
              </a:xfrm>
              <a:custGeom>
                <a:avLst/>
                <a:gdLst>
                  <a:gd name="T0" fmla="*/ 27211 w 11"/>
                  <a:gd name="T1" fmla="*/ 12559 h 10"/>
                  <a:gd name="T2" fmla="*/ 22264 w 11"/>
                  <a:gd name="T3" fmla="*/ 22606 h 10"/>
                  <a:gd name="T4" fmla="*/ 14842 w 11"/>
                  <a:gd name="T5" fmla="*/ 25118 h 10"/>
                  <a:gd name="T6" fmla="*/ 4947 w 11"/>
                  <a:gd name="T7" fmla="*/ 22606 h 10"/>
                  <a:gd name="T8" fmla="*/ 0 w 11"/>
                  <a:gd name="T9" fmla="*/ 12559 h 10"/>
                  <a:gd name="T10" fmla="*/ 4947 w 11"/>
                  <a:gd name="T11" fmla="*/ 2512 h 10"/>
                  <a:gd name="T12" fmla="*/ 14842 w 11"/>
                  <a:gd name="T13" fmla="*/ 0 h 10"/>
                  <a:gd name="T14" fmla="*/ 22264 w 11"/>
                  <a:gd name="T15" fmla="*/ 2512 h 10"/>
                  <a:gd name="T16" fmla="*/ 27211 w 11"/>
                  <a:gd name="T17" fmla="*/ 12559 h 1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1" h="10">
                    <a:moveTo>
                      <a:pt x="11" y="5"/>
                    </a:moveTo>
                    <a:cubicBezTo>
                      <a:pt x="11" y="6"/>
                      <a:pt x="10" y="8"/>
                      <a:pt x="9" y="9"/>
                    </a:cubicBezTo>
                    <a:cubicBezTo>
                      <a:pt x="8" y="9"/>
                      <a:pt x="7" y="10"/>
                      <a:pt x="6" y="10"/>
                    </a:cubicBezTo>
                    <a:cubicBezTo>
                      <a:pt x="4" y="10"/>
                      <a:pt x="3" y="9"/>
                      <a:pt x="2" y="9"/>
                    </a:cubicBezTo>
                    <a:cubicBezTo>
                      <a:pt x="1" y="8"/>
                      <a:pt x="0" y="6"/>
                      <a:pt x="0" y="5"/>
                    </a:cubicBezTo>
                    <a:cubicBezTo>
                      <a:pt x="0" y="3"/>
                      <a:pt x="1" y="2"/>
                      <a:pt x="2" y="1"/>
                    </a:cubicBezTo>
                    <a:cubicBezTo>
                      <a:pt x="3" y="0"/>
                      <a:pt x="4" y="0"/>
                      <a:pt x="6" y="0"/>
                    </a:cubicBezTo>
                    <a:cubicBezTo>
                      <a:pt x="7" y="0"/>
                      <a:pt x="8" y="0"/>
                      <a:pt x="9" y="1"/>
                    </a:cubicBezTo>
                    <a:cubicBezTo>
                      <a:pt x="10" y="2"/>
                      <a:pt x="11" y="3"/>
                      <a:pt x="11" y="5"/>
                    </a:cubicBezTo>
                    <a:close/>
                  </a:path>
                </a:pathLst>
              </a:custGeom>
              <a:solidFill>
                <a:srgbClr val="73C0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18" name="等腰三角形 3"/>
              <p:cNvSpPr>
                <a:spLocks/>
              </p:cNvSpPr>
              <p:nvPr/>
            </p:nvSpPr>
            <p:spPr bwMode="auto">
              <a:xfrm>
                <a:off x="261932" y="1439780"/>
                <a:ext cx="887397" cy="126982"/>
              </a:xfrm>
              <a:custGeom>
                <a:avLst/>
                <a:gdLst>
                  <a:gd name="T0" fmla="*/ 0 w 913468"/>
                  <a:gd name="T1" fmla="*/ 126982 h 126323"/>
                  <a:gd name="T2" fmla="*/ 319888 w 913468"/>
                  <a:gd name="T3" fmla="*/ 0 h 126323"/>
                  <a:gd name="T4" fmla="*/ 887397 w 913468"/>
                  <a:gd name="T5" fmla="*/ 110706 h 126323"/>
                  <a:gd name="T6" fmla="*/ 0 w 913468"/>
                  <a:gd name="T7" fmla="*/ 126982 h 1263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13468" h="126323">
                    <a:moveTo>
                      <a:pt x="0" y="126323"/>
                    </a:moveTo>
                    <a:lnTo>
                      <a:pt x="329286" y="0"/>
                    </a:lnTo>
                    <a:lnTo>
                      <a:pt x="913468" y="110131"/>
                    </a:lnTo>
                    <a:lnTo>
                      <a:pt x="0" y="126323"/>
                    </a:lnTo>
                    <a:close/>
                  </a:path>
                </a:pathLst>
              </a:custGeom>
              <a:solidFill>
                <a:schemeClr val="tx1">
                  <a:alpha val="32941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2070" name="矩形 8"/>
            <p:cNvSpPr>
              <a:spLocks/>
            </p:cNvSpPr>
            <p:nvPr/>
          </p:nvSpPr>
          <p:spPr bwMode="auto">
            <a:xfrm>
              <a:off x="6499110" y="2804718"/>
              <a:ext cx="306382" cy="130157"/>
            </a:xfrm>
            <a:custGeom>
              <a:avLst/>
              <a:gdLst>
                <a:gd name="T0" fmla="*/ 0 w 307013"/>
                <a:gd name="T1" fmla="*/ 76252 h 130068"/>
                <a:gd name="T2" fmla="*/ 217665 w 307013"/>
                <a:gd name="T3" fmla="*/ 0 h 130068"/>
                <a:gd name="T4" fmla="*/ 306382 w 307013"/>
                <a:gd name="T5" fmla="*/ 50728 h 130068"/>
                <a:gd name="T6" fmla="*/ 101391 w 307013"/>
                <a:gd name="T7" fmla="*/ 130157 h 130068"/>
                <a:gd name="T8" fmla="*/ 0 w 307013"/>
                <a:gd name="T9" fmla="*/ 76252 h 1300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7013" h="130068">
                  <a:moveTo>
                    <a:pt x="0" y="76200"/>
                  </a:moveTo>
                  <a:lnTo>
                    <a:pt x="218113" y="0"/>
                  </a:lnTo>
                  <a:lnTo>
                    <a:pt x="307013" y="50693"/>
                  </a:lnTo>
                  <a:lnTo>
                    <a:pt x="101600" y="130068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chemeClr val="tx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71" name="矩形 8"/>
            <p:cNvSpPr>
              <a:spLocks/>
            </p:cNvSpPr>
            <p:nvPr/>
          </p:nvSpPr>
          <p:spPr bwMode="auto">
            <a:xfrm>
              <a:off x="6283214" y="2844401"/>
              <a:ext cx="244471" cy="115871"/>
            </a:xfrm>
            <a:custGeom>
              <a:avLst/>
              <a:gdLst>
                <a:gd name="T0" fmla="*/ 0 w 307013"/>
                <a:gd name="T1" fmla="*/ 67883 h 130068"/>
                <a:gd name="T2" fmla="*/ 173681 w 307013"/>
                <a:gd name="T3" fmla="*/ 0 h 130068"/>
                <a:gd name="T4" fmla="*/ 244471 w 307013"/>
                <a:gd name="T5" fmla="*/ 45160 h 130068"/>
                <a:gd name="T6" fmla="*/ 80903 w 307013"/>
                <a:gd name="T7" fmla="*/ 115871 h 130068"/>
                <a:gd name="T8" fmla="*/ 0 w 307013"/>
                <a:gd name="T9" fmla="*/ 67883 h 1300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7013" h="130068">
                  <a:moveTo>
                    <a:pt x="0" y="76200"/>
                  </a:moveTo>
                  <a:lnTo>
                    <a:pt x="218113" y="0"/>
                  </a:lnTo>
                  <a:lnTo>
                    <a:pt x="307013" y="50693"/>
                  </a:lnTo>
                  <a:lnTo>
                    <a:pt x="101600" y="130068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chemeClr val="tx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72" name="矩形 8"/>
            <p:cNvSpPr>
              <a:spLocks/>
            </p:cNvSpPr>
            <p:nvPr/>
          </p:nvSpPr>
          <p:spPr bwMode="auto">
            <a:xfrm>
              <a:off x="6219715" y="2715831"/>
              <a:ext cx="244471" cy="115872"/>
            </a:xfrm>
            <a:custGeom>
              <a:avLst/>
              <a:gdLst>
                <a:gd name="T0" fmla="*/ 0 w 307013"/>
                <a:gd name="T1" fmla="*/ 67883 h 130068"/>
                <a:gd name="T2" fmla="*/ 173681 w 307013"/>
                <a:gd name="T3" fmla="*/ 0 h 130068"/>
                <a:gd name="T4" fmla="*/ 244471 w 307013"/>
                <a:gd name="T5" fmla="*/ 45160 h 130068"/>
                <a:gd name="T6" fmla="*/ 80903 w 307013"/>
                <a:gd name="T7" fmla="*/ 115872 h 130068"/>
                <a:gd name="T8" fmla="*/ 0 w 307013"/>
                <a:gd name="T9" fmla="*/ 67883 h 1300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7013" h="130068">
                  <a:moveTo>
                    <a:pt x="0" y="76200"/>
                  </a:moveTo>
                  <a:lnTo>
                    <a:pt x="218113" y="0"/>
                  </a:lnTo>
                  <a:lnTo>
                    <a:pt x="307013" y="50693"/>
                  </a:lnTo>
                  <a:lnTo>
                    <a:pt x="101600" y="130068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chemeClr val="tx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073" name="组合 6"/>
            <p:cNvGrpSpPr>
              <a:grpSpLocks/>
            </p:cNvGrpSpPr>
            <p:nvPr/>
          </p:nvGrpSpPr>
          <p:grpSpPr bwMode="auto">
            <a:xfrm>
              <a:off x="6132684" y="2527492"/>
              <a:ext cx="635001" cy="406400"/>
              <a:chOff x="0" y="0"/>
              <a:chExt cx="635001" cy="406400"/>
            </a:xfrm>
          </p:grpSpPr>
          <p:sp>
            <p:nvSpPr>
              <p:cNvPr id="2092" name="Freeform 35"/>
              <p:cNvSpPr>
                <a:spLocks/>
              </p:cNvSpPr>
              <p:nvPr/>
            </p:nvSpPr>
            <p:spPr bwMode="auto">
              <a:xfrm>
                <a:off x="0" y="104775"/>
                <a:ext cx="188913" cy="71438"/>
              </a:xfrm>
              <a:custGeom>
                <a:avLst/>
                <a:gdLst>
                  <a:gd name="T0" fmla="*/ 95250 w 119"/>
                  <a:gd name="T1" fmla="*/ 71438 h 45"/>
                  <a:gd name="T2" fmla="*/ 0 w 119"/>
                  <a:gd name="T3" fmla="*/ 38100 h 45"/>
                  <a:gd name="T4" fmla="*/ 95250 w 119"/>
                  <a:gd name="T5" fmla="*/ 0 h 45"/>
                  <a:gd name="T6" fmla="*/ 188913 w 119"/>
                  <a:gd name="T7" fmla="*/ 33338 h 45"/>
                  <a:gd name="T8" fmla="*/ 95250 w 119"/>
                  <a:gd name="T9" fmla="*/ 71438 h 4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19" h="45">
                    <a:moveTo>
                      <a:pt x="60" y="45"/>
                    </a:moveTo>
                    <a:lnTo>
                      <a:pt x="0" y="24"/>
                    </a:lnTo>
                    <a:lnTo>
                      <a:pt x="60" y="0"/>
                    </a:lnTo>
                    <a:lnTo>
                      <a:pt x="119" y="21"/>
                    </a:lnTo>
                    <a:lnTo>
                      <a:pt x="60" y="45"/>
                    </a:lnTo>
                    <a:close/>
                  </a:path>
                </a:pathLst>
              </a:custGeom>
              <a:solidFill>
                <a:srgbClr val="E0AC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93" name="Freeform 36"/>
              <p:cNvSpPr>
                <a:spLocks/>
              </p:cNvSpPr>
              <p:nvPr/>
            </p:nvSpPr>
            <p:spPr bwMode="auto">
              <a:xfrm>
                <a:off x="95250" y="138113"/>
                <a:ext cx="93663" cy="120650"/>
              </a:xfrm>
              <a:custGeom>
                <a:avLst/>
                <a:gdLst>
                  <a:gd name="T0" fmla="*/ 0 w 59"/>
                  <a:gd name="T1" fmla="*/ 120650 h 76"/>
                  <a:gd name="T2" fmla="*/ 0 w 59"/>
                  <a:gd name="T3" fmla="*/ 38100 h 76"/>
                  <a:gd name="T4" fmla="*/ 93663 w 59"/>
                  <a:gd name="T5" fmla="*/ 0 h 76"/>
                  <a:gd name="T6" fmla="*/ 93663 w 59"/>
                  <a:gd name="T7" fmla="*/ 87313 h 76"/>
                  <a:gd name="T8" fmla="*/ 0 w 59"/>
                  <a:gd name="T9" fmla="*/ 120650 h 7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9" h="76">
                    <a:moveTo>
                      <a:pt x="0" y="76"/>
                    </a:moveTo>
                    <a:lnTo>
                      <a:pt x="0" y="24"/>
                    </a:lnTo>
                    <a:lnTo>
                      <a:pt x="59" y="0"/>
                    </a:lnTo>
                    <a:lnTo>
                      <a:pt x="59" y="55"/>
                    </a:lnTo>
                    <a:lnTo>
                      <a:pt x="0" y="76"/>
                    </a:lnTo>
                    <a:close/>
                  </a:path>
                </a:pathLst>
              </a:custGeom>
              <a:solidFill>
                <a:srgbClr val="B68B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94" name="Freeform 37"/>
              <p:cNvSpPr>
                <a:spLocks/>
              </p:cNvSpPr>
              <p:nvPr/>
            </p:nvSpPr>
            <p:spPr bwMode="auto">
              <a:xfrm>
                <a:off x="0" y="142875"/>
                <a:ext cx="95250" cy="115888"/>
              </a:xfrm>
              <a:custGeom>
                <a:avLst/>
                <a:gdLst>
                  <a:gd name="T0" fmla="*/ 0 w 60"/>
                  <a:gd name="T1" fmla="*/ 0 h 73"/>
                  <a:gd name="T2" fmla="*/ 95250 w 60"/>
                  <a:gd name="T3" fmla="*/ 33338 h 73"/>
                  <a:gd name="T4" fmla="*/ 95250 w 60"/>
                  <a:gd name="T5" fmla="*/ 115888 h 73"/>
                  <a:gd name="T6" fmla="*/ 0 w 60"/>
                  <a:gd name="T7" fmla="*/ 82550 h 73"/>
                  <a:gd name="T8" fmla="*/ 0 w 60"/>
                  <a:gd name="T9" fmla="*/ 0 h 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0" h="73">
                    <a:moveTo>
                      <a:pt x="0" y="0"/>
                    </a:moveTo>
                    <a:lnTo>
                      <a:pt x="60" y="21"/>
                    </a:lnTo>
                    <a:lnTo>
                      <a:pt x="60" y="73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B5D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95" name="Freeform 38"/>
              <p:cNvSpPr>
                <a:spLocks noEditPoints="1"/>
              </p:cNvSpPr>
              <p:nvPr/>
            </p:nvSpPr>
            <p:spPr bwMode="auto">
              <a:xfrm>
                <a:off x="147638" y="82550"/>
                <a:ext cx="487363" cy="277813"/>
              </a:xfrm>
              <a:custGeom>
                <a:avLst/>
                <a:gdLst>
                  <a:gd name="T0" fmla="*/ 217488 w 307"/>
                  <a:gd name="T1" fmla="*/ 277813 h 175"/>
                  <a:gd name="T2" fmla="*/ 0 w 307"/>
                  <a:gd name="T3" fmla="*/ 195263 h 175"/>
                  <a:gd name="T4" fmla="*/ 0 w 307"/>
                  <a:gd name="T5" fmla="*/ 0 h 175"/>
                  <a:gd name="T6" fmla="*/ 217488 w 307"/>
                  <a:gd name="T7" fmla="*/ 82550 h 175"/>
                  <a:gd name="T8" fmla="*/ 217488 w 307"/>
                  <a:gd name="T9" fmla="*/ 277813 h 175"/>
                  <a:gd name="T10" fmla="*/ 434975 w 307"/>
                  <a:gd name="T11" fmla="*/ 123825 h 175"/>
                  <a:gd name="T12" fmla="*/ 319088 w 307"/>
                  <a:gd name="T13" fmla="*/ 192088 h 175"/>
                  <a:gd name="T14" fmla="*/ 322263 w 307"/>
                  <a:gd name="T15" fmla="*/ 93663 h 175"/>
                  <a:gd name="T16" fmla="*/ 434975 w 307"/>
                  <a:gd name="T17" fmla="*/ 93663 h 175"/>
                  <a:gd name="T18" fmla="*/ 487363 w 307"/>
                  <a:gd name="T19" fmla="*/ 93663 h 175"/>
                  <a:gd name="T20" fmla="*/ 434975 w 307"/>
                  <a:gd name="T21" fmla="*/ 123825 h 17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07" h="175">
                    <a:moveTo>
                      <a:pt x="137" y="175"/>
                    </a:moveTo>
                    <a:lnTo>
                      <a:pt x="0" y="123"/>
                    </a:lnTo>
                    <a:lnTo>
                      <a:pt x="0" y="0"/>
                    </a:lnTo>
                    <a:lnTo>
                      <a:pt x="137" y="52"/>
                    </a:lnTo>
                    <a:lnTo>
                      <a:pt x="137" y="175"/>
                    </a:lnTo>
                    <a:close/>
                    <a:moveTo>
                      <a:pt x="274" y="78"/>
                    </a:moveTo>
                    <a:lnTo>
                      <a:pt x="201" y="121"/>
                    </a:lnTo>
                    <a:lnTo>
                      <a:pt x="203" y="59"/>
                    </a:lnTo>
                    <a:lnTo>
                      <a:pt x="274" y="59"/>
                    </a:lnTo>
                    <a:lnTo>
                      <a:pt x="307" y="59"/>
                    </a:lnTo>
                    <a:lnTo>
                      <a:pt x="274" y="78"/>
                    </a:lnTo>
                    <a:close/>
                  </a:path>
                </a:pathLst>
              </a:custGeom>
              <a:solidFill>
                <a:srgbClr val="7B5D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96" name="Freeform 40"/>
              <p:cNvSpPr>
                <a:spLocks noEditPoints="1"/>
              </p:cNvSpPr>
              <p:nvPr/>
            </p:nvSpPr>
            <p:spPr bwMode="auto">
              <a:xfrm>
                <a:off x="147638" y="0"/>
                <a:ext cx="434975" cy="165100"/>
              </a:xfrm>
              <a:custGeom>
                <a:avLst/>
                <a:gdLst>
                  <a:gd name="T0" fmla="*/ 217488 w 274"/>
                  <a:gd name="T1" fmla="*/ 165100 h 104"/>
                  <a:gd name="T2" fmla="*/ 0 w 274"/>
                  <a:gd name="T3" fmla="*/ 82550 h 104"/>
                  <a:gd name="T4" fmla="*/ 217488 w 274"/>
                  <a:gd name="T5" fmla="*/ 0 h 104"/>
                  <a:gd name="T6" fmla="*/ 434975 w 274"/>
                  <a:gd name="T7" fmla="*/ 82550 h 104"/>
                  <a:gd name="T8" fmla="*/ 217488 w 274"/>
                  <a:gd name="T9" fmla="*/ 165100 h 104"/>
                  <a:gd name="T10" fmla="*/ 217488 w 274"/>
                  <a:gd name="T11" fmla="*/ 131763 h 104"/>
                  <a:gd name="T12" fmla="*/ 344488 w 274"/>
                  <a:gd name="T13" fmla="*/ 82550 h 104"/>
                  <a:gd name="T14" fmla="*/ 217488 w 274"/>
                  <a:gd name="T15" fmla="*/ 33338 h 104"/>
                  <a:gd name="T16" fmla="*/ 90488 w 274"/>
                  <a:gd name="T17" fmla="*/ 82550 h 104"/>
                  <a:gd name="T18" fmla="*/ 217488 w 274"/>
                  <a:gd name="T19" fmla="*/ 131763 h 10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74" h="104">
                    <a:moveTo>
                      <a:pt x="137" y="104"/>
                    </a:moveTo>
                    <a:lnTo>
                      <a:pt x="0" y="52"/>
                    </a:lnTo>
                    <a:lnTo>
                      <a:pt x="137" y="0"/>
                    </a:lnTo>
                    <a:lnTo>
                      <a:pt x="274" y="52"/>
                    </a:lnTo>
                    <a:lnTo>
                      <a:pt x="137" y="104"/>
                    </a:lnTo>
                    <a:close/>
                    <a:moveTo>
                      <a:pt x="137" y="83"/>
                    </a:moveTo>
                    <a:lnTo>
                      <a:pt x="217" y="52"/>
                    </a:lnTo>
                    <a:lnTo>
                      <a:pt x="137" y="21"/>
                    </a:lnTo>
                    <a:lnTo>
                      <a:pt x="57" y="52"/>
                    </a:lnTo>
                    <a:lnTo>
                      <a:pt x="137" y="83"/>
                    </a:lnTo>
                    <a:close/>
                  </a:path>
                </a:pathLst>
              </a:custGeom>
              <a:solidFill>
                <a:srgbClr val="E0AC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97" name="Freeform 41"/>
              <p:cNvSpPr>
                <a:spLocks noEditPoints="1"/>
              </p:cNvSpPr>
              <p:nvPr/>
            </p:nvSpPr>
            <p:spPr bwMode="auto">
              <a:xfrm>
                <a:off x="238125" y="33338"/>
                <a:ext cx="344488" cy="327025"/>
              </a:xfrm>
              <a:custGeom>
                <a:avLst/>
                <a:gdLst>
                  <a:gd name="T0" fmla="*/ 344488 w 217"/>
                  <a:gd name="T1" fmla="*/ 142875 h 206"/>
                  <a:gd name="T2" fmla="*/ 231775 w 217"/>
                  <a:gd name="T3" fmla="*/ 142875 h 206"/>
                  <a:gd name="T4" fmla="*/ 228600 w 217"/>
                  <a:gd name="T5" fmla="*/ 241300 h 206"/>
                  <a:gd name="T6" fmla="*/ 344488 w 217"/>
                  <a:gd name="T7" fmla="*/ 173038 h 206"/>
                  <a:gd name="T8" fmla="*/ 344488 w 217"/>
                  <a:gd name="T9" fmla="*/ 244475 h 206"/>
                  <a:gd name="T10" fmla="*/ 127000 w 217"/>
                  <a:gd name="T11" fmla="*/ 327025 h 206"/>
                  <a:gd name="T12" fmla="*/ 127000 w 217"/>
                  <a:gd name="T13" fmla="*/ 131763 h 206"/>
                  <a:gd name="T14" fmla="*/ 344488 w 217"/>
                  <a:gd name="T15" fmla="*/ 49213 h 206"/>
                  <a:gd name="T16" fmla="*/ 344488 w 217"/>
                  <a:gd name="T17" fmla="*/ 142875 h 206"/>
                  <a:gd name="T18" fmla="*/ 127000 w 217"/>
                  <a:gd name="T19" fmla="*/ 98425 h 206"/>
                  <a:gd name="T20" fmla="*/ 0 w 217"/>
                  <a:gd name="T21" fmla="*/ 49213 h 206"/>
                  <a:gd name="T22" fmla="*/ 127000 w 217"/>
                  <a:gd name="T23" fmla="*/ 0 h 206"/>
                  <a:gd name="T24" fmla="*/ 254000 w 217"/>
                  <a:gd name="T25" fmla="*/ 49213 h 206"/>
                  <a:gd name="T26" fmla="*/ 127000 w 217"/>
                  <a:gd name="T27" fmla="*/ 98425 h 20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217" h="206">
                    <a:moveTo>
                      <a:pt x="217" y="90"/>
                    </a:moveTo>
                    <a:lnTo>
                      <a:pt x="146" y="90"/>
                    </a:lnTo>
                    <a:lnTo>
                      <a:pt x="144" y="152"/>
                    </a:lnTo>
                    <a:lnTo>
                      <a:pt x="217" y="109"/>
                    </a:lnTo>
                    <a:lnTo>
                      <a:pt x="217" y="154"/>
                    </a:lnTo>
                    <a:lnTo>
                      <a:pt x="80" y="206"/>
                    </a:lnTo>
                    <a:lnTo>
                      <a:pt x="80" y="83"/>
                    </a:lnTo>
                    <a:lnTo>
                      <a:pt x="217" y="31"/>
                    </a:lnTo>
                    <a:lnTo>
                      <a:pt x="217" y="90"/>
                    </a:lnTo>
                    <a:close/>
                    <a:moveTo>
                      <a:pt x="80" y="62"/>
                    </a:moveTo>
                    <a:lnTo>
                      <a:pt x="0" y="31"/>
                    </a:lnTo>
                    <a:lnTo>
                      <a:pt x="80" y="0"/>
                    </a:lnTo>
                    <a:lnTo>
                      <a:pt x="160" y="31"/>
                    </a:lnTo>
                    <a:lnTo>
                      <a:pt x="80" y="62"/>
                    </a:lnTo>
                    <a:close/>
                  </a:path>
                </a:pathLst>
              </a:custGeom>
              <a:solidFill>
                <a:srgbClr val="B68B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98" name="Freeform 42"/>
              <p:cNvSpPr>
                <a:spLocks/>
              </p:cNvSpPr>
              <p:nvPr/>
            </p:nvSpPr>
            <p:spPr bwMode="auto">
              <a:xfrm>
                <a:off x="192088" y="285750"/>
                <a:ext cx="93663" cy="120650"/>
              </a:xfrm>
              <a:custGeom>
                <a:avLst/>
                <a:gdLst>
                  <a:gd name="T0" fmla="*/ 0 w 59"/>
                  <a:gd name="T1" fmla="*/ 38100 h 76"/>
                  <a:gd name="T2" fmla="*/ 93663 w 59"/>
                  <a:gd name="T3" fmla="*/ 0 h 76"/>
                  <a:gd name="T4" fmla="*/ 93663 w 59"/>
                  <a:gd name="T5" fmla="*/ 82550 h 76"/>
                  <a:gd name="T6" fmla="*/ 0 w 59"/>
                  <a:gd name="T7" fmla="*/ 120650 h 76"/>
                  <a:gd name="T8" fmla="*/ 0 w 59"/>
                  <a:gd name="T9" fmla="*/ 38100 h 7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9" h="76">
                    <a:moveTo>
                      <a:pt x="0" y="24"/>
                    </a:moveTo>
                    <a:lnTo>
                      <a:pt x="59" y="0"/>
                    </a:lnTo>
                    <a:lnTo>
                      <a:pt x="59" y="52"/>
                    </a:lnTo>
                    <a:lnTo>
                      <a:pt x="0" y="76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B68B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99" name="Freeform 43"/>
              <p:cNvSpPr>
                <a:spLocks/>
              </p:cNvSpPr>
              <p:nvPr/>
            </p:nvSpPr>
            <p:spPr bwMode="auto">
              <a:xfrm>
                <a:off x="101600" y="285750"/>
                <a:ext cx="90488" cy="120650"/>
              </a:xfrm>
              <a:custGeom>
                <a:avLst/>
                <a:gdLst>
                  <a:gd name="T0" fmla="*/ 90488 w 57"/>
                  <a:gd name="T1" fmla="*/ 38100 h 76"/>
                  <a:gd name="T2" fmla="*/ 90488 w 57"/>
                  <a:gd name="T3" fmla="*/ 120650 h 76"/>
                  <a:gd name="T4" fmla="*/ 0 w 57"/>
                  <a:gd name="T5" fmla="*/ 82550 h 76"/>
                  <a:gd name="T6" fmla="*/ 0 w 57"/>
                  <a:gd name="T7" fmla="*/ 0 h 76"/>
                  <a:gd name="T8" fmla="*/ 90488 w 57"/>
                  <a:gd name="T9" fmla="*/ 38100 h 7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7" h="76">
                    <a:moveTo>
                      <a:pt x="57" y="24"/>
                    </a:moveTo>
                    <a:lnTo>
                      <a:pt x="57" y="76"/>
                    </a:lnTo>
                    <a:lnTo>
                      <a:pt x="0" y="52"/>
                    </a:lnTo>
                    <a:lnTo>
                      <a:pt x="0" y="0"/>
                    </a:lnTo>
                    <a:lnTo>
                      <a:pt x="57" y="24"/>
                    </a:lnTo>
                    <a:close/>
                  </a:path>
                </a:pathLst>
              </a:custGeom>
              <a:solidFill>
                <a:srgbClr val="7B5D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0" name="Freeform 44"/>
              <p:cNvSpPr>
                <a:spLocks/>
              </p:cNvSpPr>
              <p:nvPr/>
            </p:nvSpPr>
            <p:spPr bwMode="auto">
              <a:xfrm>
                <a:off x="101600" y="252413"/>
                <a:ext cx="184150" cy="71438"/>
              </a:xfrm>
              <a:custGeom>
                <a:avLst/>
                <a:gdLst>
                  <a:gd name="T0" fmla="*/ 184150 w 116"/>
                  <a:gd name="T1" fmla="*/ 33338 h 45"/>
                  <a:gd name="T2" fmla="*/ 90488 w 116"/>
                  <a:gd name="T3" fmla="*/ 71438 h 45"/>
                  <a:gd name="T4" fmla="*/ 0 w 116"/>
                  <a:gd name="T5" fmla="*/ 33338 h 45"/>
                  <a:gd name="T6" fmla="*/ 95250 w 116"/>
                  <a:gd name="T7" fmla="*/ 0 h 45"/>
                  <a:gd name="T8" fmla="*/ 184150 w 116"/>
                  <a:gd name="T9" fmla="*/ 33338 h 4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16" h="45">
                    <a:moveTo>
                      <a:pt x="116" y="21"/>
                    </a:moveTo>
                    <a:lnTo>
                      <a:pt x="57" y="45"/>
                    </a:lnTo>
                    <a:lnTo>
                      <a:pt x="0" y="21"/>
                    </a:lnTo>
                    <a:lnTo>
                      <a:pt x="60" y="0"/>
                    </a:lnTo>
                    <a:lnTo>
                      <a:pt x="116" y="21"/>
                    </a:lnTo>
                    <a:close/>
                  </a:path>
                </a:pathLst>
              </a:custGeom>
              <a:solidFill>
                <a:srgbClr val="E0AC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074" name="组合 129"/>
            <p:cNvGrpSpPr>
              <a:grpSpLocks/>
            </p:cNvGrpSpPr>
            <p:nvPr/>
          </p:nvGrpSpPr>
          <p:grpSpPr bwMode="auto">
            <a:xfrm>
              <a:off x="8190577" y="1398230"/>
              <a:ext cx="712221" cy="931862"/>
              <a:chOff x="0" y="0"/>
              <a:chExt cx="712221" cy="931862"/>
            </a:xfrm>
          </p:grpSpPr>
          <p:sp>
            <p:nvSpPr>
              <p:cNvPr id="2089" name="等腰三角形 3"/>
              <p:cNvSpPr>
                <a:spLocks/>
              </p:cNvSpPr>
              <p:nvPr/>
            </p:nvSpPr>
            <p:spPr bwMode="auto">
              <a:xfrm>
                <a:off x="779" y="760467"/>
                <a:ext cx="552440" cy="73015"/>
              </a:xfrm>
              <a:custGeom>
                <a:avLst/>
                <a:gdLst>
                  <a:gd name="T0" fmla="*/ 0 w 571182"/>
                  <a:gd name="T1" fmla="*/ 73015 h 73936"/>
                  <a:gd name="T2" fmla="*/ 180738 w 571182"/>
                  <a:gd name="T3" fmla="*/ 0 h 73936"/>
                  <a:gd name="T4" fmla="*/ 552440 w 571182"/>
                  <a:gd name="T5" fmla="*/ 61257 h 73936"/>
                  <a:gd name="T6" fmla="*/ 0 w 571182"/>
                  <a:gd name="T7" fmla="*/ 73015 h 739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1182" h="73936">
                    <a:moveTo>
                      <a:pt x="0" y="73936"/>
                    </a:moveTo>
                    <a:lnTo>
                      <a:pt x="186870" y="0"/>
                    </a:lnTo>
                    <a:lnTo>
                      <a:pt x="571182" y="62030"/>
                    </a:lnTo>
                    <a:lnTo>
                      <a:pt x="0" y="73936"/>
                    </a:lnTo>
                    <a:close/>
                  </a:path>
                </a:pathLst>
              </a:custGeom>
              <a:solidFill>
                <a:schemeClr val="tx1">
                  <a:alpha val="32941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90" name="Freeform 5"/>
              <p:cNvSpPr>
                <a:spLocks/>
              </p:cNvSpPr>
              <p:nvPr/>
            </p:nvSpPr>
            <p:spPr bwMode="auto">
              <a:xfrm>
                <a:off x="448696" y="0"/>
                <a:ext cx="263525" cy="931862"/>
              </a:xfrm>
              <a:custGeom>
                <a:avLst/>
                <a:gdLst>
                  <a:gd name="T0" fmla="*/ 0 w 166"/>
                  <a:gd name="T1" fmla="*/ 931862 h 587"/>
                  <a:gd name="T2" fmla="*/ 0 w 166"/>
                  <a:gd name="T3" fmla="*/ 0 h 587"/>
                  <a:gd name="T4" fmla="*/ 98425 w 166"/>
                  <a:gd name="T5" fmla="*/ 314325 h 587"/>
                  <a:gd name="T6" fmla="*/ 100013 w 166"/>
                  <a:gd name="T7" fmla="*/ 314325 h 587"/>
                  <a:gd name="T8" fmla="*/ 263525 w 166"/>
                  <a:gd name="T9" fmla="*/ 831850 h 587"/>
                  <a:gd name="T10" fmla="*/ 0 w 166"/>
                  <a:gd name="T11" fmla="*/ 931862 h 58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6" h="587">
                    <a:moveTo>
                      <a:pt x="0" y="587"/>
                    </a:moveTo>
                    <a:lnTo>
                      <a:pt x="0" y="0"/>
                    </a:lnTo>
                    <a:lnTo>
                      <a:pt x="62" y="198"/>
                    </a:lnTo>
                    <a:lnTo>
                      <a:pt x="63" y="198"/>
                    </a:lnTo>
                    <a:lnTo>
                      <a:pt x="166" y="524"/>
                    </a:lnTo>
                    <a:lnTo>
                      <a:pt x="0" y="587"/>
                    </a:lnTo>
                    <a:close/>
                  </a:path>
                </a:pathLst>
              </a:custGeom>
              <a:solidFill>
                <a:srgbClr val="FACE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91" name="Freeform 6"/>
              <p:cNvSpPr>
                <a:spLocks/>
              </p:cNvSpPr>
              <p:nvPr/>
            </p:nvSpPr>
            <p:spPr bwMode="auto">
              <a:xfrm>
                <a:off x="186758" y="0"/>
                <a:ext cx="261938" cy="931862"/>
              </a:xfrm>
              <a:custGeom>
                <a:avLst/>
                <a:gdLst>
                  <a:gd name="T0" fmla="*/ 261938 w 165"/>
                  <a:gd name="T1" fmla="*/ 0 h 587"/>
                  <a:gd name="T2" fmla="*/ 261938 w 165"/>
                  <a:gd name="T3" fmla="*/ 931862 h 587"/>
                  <a:gd name="T4" fmla="*/ 0 w 165"/>
                  <a:gd name="T5" fmla="*/ 831850 h 587"/>
                  <a:gd name="T6" fmla="*/ 261938 w 165"/>
                  <a:gd name="T7" fmla="*/ 0 h 58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5" h="587">
                    <a:moveTo>
                      <a:pt x="165" y="0"/>
                    </a:moveTo>
                    <a:lnTo>
                      <a:pt x="165" y="587"/>
                    </a:lnTo>
                    <a:lnTo>
                      <a:pt x="0" y="524"/>
                    </a:lnTo>
                    <a:lnTo>
                      <a:pt x="165" y="0"/>
                    </a:lnTo>
                    <a:close/>
                  </a:path>
                </a:pathLst>
              </a:custGeom>
              <a:solidFill>
                <a:srgbClr val="D99F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075" name="组合 140"/>
            <p:cNvGrpSpPr>
              <a:grpSpLocks/>
            </p:cNvGrpSpPr>
            <p:nvPr/>
          </p:nvGrpSpPr>
          <p:grpSpPr bwMode="auto">
            <a:xfrm>
              <a:off x="8001098" y="1568092"/>
              <a:ext cx="374650" cy="665163"/>
              <a:chOff x="0" y="0"/>
              <a:chExt cx="374650" cy="665163"/>
            </a:xfrm>
          </p:grpSpPr>
          <p:sp>
            <p:nvSpPr>
              <p:cNvPr id="2086" name="Freeform 10"/>
              <p:cNvSpPr>
                <a:spLocks noEditPoints="1"/>
              </p:cNvSpPr>
              <p:nvPr/>
            </p:nvSpPr>
            <p:spPr bwMode="auto">
              <a:xfrm>
                <a:off x="107950" y="0"/>
                <a:ext cx="266700" cy="665163"/>
              </a:xfrm>
              <a:custGeom>
                <a:avLst/>
                <a:gdLst>
                  <a:gd name="T0" fmla="*/ 60325 w 168"/>
                  <a:gd name="T1" fmla="*/ 63500 h 419"/>
                  <a:gd name="T2" fmla="*/ 77788 w 168"/>
                  <a:gd name="T3" fmla="*/ 4763 h 419"/>
                  <a:gd name="T4" fmla="*/ 79375 w 168"/>
                  <a:gd name="T5" fmla="*/ 4763 h 419"/>
                  <a:gd name="T6" fmla="*/ 60325 w 168"/>
                  <a:gd name="T7" fmla="*/ 63500 h 419"/>
                  <a:gd name="T8" fmla="*/ 79375 w 168"/>
                  <a:gd name="T9" fmla="*/ 0 h 419"/>
                  <a:gd name="T10" fmla="*/ 150813 w 168"/>
                  <a:gd name="T11" fmla="*/ 223838 h 419"/>
                  <a:gd name="T12" fmla="*/ 266700 w 168"/>
                  <a:gd name="T13" fmla="*/ 593725 h 419"/>
                  <a:gd name="T14" fmla="*/ 79375 w 168"/>
                  <a:gd name="T15" fmla="*/ 665163 h 419"/>
                  <a:gd name="T16" fmla="*/ 79375 w 168"/>
                  <a:gd name="T17" fmla="*/ 600075 h 419"/>
                  <a:gd name="T18" fmla="*/ 79375 w 168"/>
                  <a:gd name="T19" fmla="*/ 533400 h 419"/>
                  <a:gd name="T20" fmla="*/ 79375 w 168"/>
                  <a:gd name="T21" fmla="*/ 468313 h 419"/>
                  <a:gd name="T22" fmla="*/ 79375 w 168"/>
                  <a:gd name="T23" fmla="*/ 400050 h 419"/>
                  <a:gd name="T24" fmla="*/ 79375 w 168"/>
                  <a:gd name="T25" fmla="*/ 334963 h 419"/>
                  <a:gd name="T26" fmla="*/ 79375 w 168"/>
                  <a:gd name="T27" fmla="*/ 269875 h 419"/>
                  <a:gd name="T28" fmla="*/ 79375 w 168"/>
                  <a:gd name="T29" fmla="*/ 203200 h 419"/>
                  <a:gd name="T30" fmla="*/ 79375 w 168"/>
                  <a:gd name="T31" fmla="*/ 136525 h 419"/>
                  <a:gd name="T32" fmla="*/ 79375 w 168"/>
                  <a:gd name="T33" fmla="*/ 71438 h 419"/>
                  <a:gd name="T34" fmla="*/ 79375 w 168"/>
                  <a:gd name="T35" fmla="*/ 4763 h 419"/>
                  <a:gd name="T36" fmla="*/ 79375 w 168"/>
                  <a:gd name="T37" fmla="*/ 0 h 419"/>
                  <a:gd name="T38" fmla="*/ 22225 w 168"/>
                  <a:gd name="T39" fmla="*/ 180975 h 419"/>
                  <a:gd name="T40" fmla="*/ 23813 w 168"/>
                  <a:gd name="T41" fmla="*/ 180975 h 419"/>
                  <a:gd name="T42" fmla="*/ 4763 w 168"/>
                  <a:gd name="T43" fmla="*/ 239713 h 419"/>
                  <a:gd name="T44" fmla="*/ 0 w 168"/>
                  <a:gd name="T45" fmla="*/ 257175 h 419"/>
                  <a:gd name="T46" fmla="*/ 22225 w 168"/>
                  <a:gd name="T47" fmla="*/ 180975 h 41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68" h="419">
                    <a:moveTo>
                      <a:pt x="38" y="40"/>
                    </a:moveTo>
                    <a:lnTo>
                      <a:pt x="49" y="3"/>
                    </a:lnTo>
                    <a:lnTo>
                      <a:pt x="50" y="3"/>
                    </a:lnTo>
                    <a:lnTo>
                      <a:pt x="38" y="40"/>
                    </a:lnTo>
                    <a:close/>
                    <a:moveTo>
                      <a:pt x="50" y="0"/>
                    </a:moveTo>
                    <a:lnTo>
                      <a:pt x="95" y="141"/>
                    </a:lnTo>
                    <a:lnTo>
                      <a:pt x="168" y="374"/>
                    </a:lnTo>
                    <a:lnTo>
                      <a:pt x="50" y="419"/>
                    </a:lnTo>
                    <a:lnTo>
                      <a:pt x="50" y="378"/>
                    </a:lnTo>
                    <a:lnTo>
                      <a:pt x="50" y="336"/>
                    </a:lnTo>
                    <a:lnTo>
                      <a:pt x="50" y="295"/>
                    </a:lnTo>
                    <a:lnTo>
                      <a:pt x="50" y="252"/>
                    </a:lnTo>
                    <a:lnTo>
                      <a:pt x="50" y="211"/>
                    </a:lnTo>
                    <a:lnTo>
                      <a:pt x="50" y="170"/>
                    </a:lnTo>
                    <a:lnTo>
                      <a:pt x="50" y="128"/>
                    </a:lnTo>
                    <a:lnTo>
                      <a:pt x="50" y="86"/>
                    </a:lnTo>
                    <a:lnTo>
                      <a:pt x="50" y="45"/>
                    </a:lnTo>
                    <a:lnTo>
                      <a:pt x="50" y="3"/>
                    </a:lnTo>
                    <a:lnTo>
                      <a:pt x="50" y="0"/>
                    </a:lnTo>
                    <a:close/>
                    <a:moveTo>
                      <a:pt x="14" y="114"/>
                    </a:moveTo>
                    <a:lnTo>
                      <a:pt x="15" y="114"/>
                    </a:lnTo>
                    <a:lnTo>
                      <a:pt x="3" y="151"/>
                    </a:lnTo>
                    <a:lnTo>
                      <a:pt x="0" y="162"/>
                    </a:lnTo>
                    <a:lnTo>
                      <a:pt x="14" y="114"/>
                    </a:lnTo>
                    <a:close/>
                  </a:path>
                </a:pathLst>
              </a:custGeom>
              <a:solidFill>
                <a:srgbClr val="73C0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87" name="Freeform 11"/>
              <p:cNvSpPr>
                <a:spLocks noEditPoints="1"/>
              </p:cNvSpPr>
              <p:nvPr/>
            </p:nvSpPr>
            <p:spPr bwMode="auto">
              <a:xfrm>
                <a:off x="19050" y="0"/>
                <a:ext cx="168275" cy="600075"/>
              </a:xfrm>
              <a:custGeom>
                <a:avLst/>
                <a:gdLst>
                  <a:gd name="T0" fmla="*/ 112762 w 97"/>
                  <a:gd name="T1" fmla="*/ 181579 h 347"/>
                  <a:gd name="T2" fmla="*/ 111027 w 97"/>
                  <a:gd name="T3" fmla="*/ 181579 h 347"/>
                  <a:gd name="T4" fmla="*/ 149192 w 97"/>
                  <a:gd name="T5" fmla="*/ 63985 h 347"/>
                  <a:gd name="T6" fmla="*/ 149192 w 97"/>
                  <a:gd name="T7" fmla="*/ 63985 h 347"/>
                  <a:gd name="T8" fmla="*/ 168275 w 97"/>
                  <a:gd name="T9" fmla="*/ 5188 h 347"/>
                  <a:gd name="T10" fmla="*/ 166540 w 97"/>
                  <a:gd name="T11" fmla="*/ 5188 h 347"/>
                  <a:gd name="T12" fmla="*/ 168275 w 97"/>
                  <a:gd name="T13" fmla="*/ 0 h 347"/>
                  <a:gd name="T14" fmla="*/ 168275 w 97"/>
                  <a:gd name="T15" fmla="*/ 5188 h 347"/>
                  <a:gd name="T16" fmla="*/ 168275 w 97"/>
                  <a:gd name="T17" fmla="*/ 70902 h 347"/>
                  <a:gd name="T18" fmla="*/ 149192 w 97"/>
                  <a:gd name="T19" fmla="*/ 63985 h 347"/>
                  <a:gd name="T20" fmla="*/ 130110 w 97"/>
                  <a:gd name="T21" fmla="*/ 122782 h 347"/>
                  <a:gd name="T22" fmla="*/ 168275 w 97"/>
                  <a:gd name="T23" fmla="*/ 136616 h 347"/>
                  <a:gd name="T24" fmla="*/ 168275 w 97"/>
                  <a:gd name="T25" fmla="*/ 204060 h 347"/>
                  <a:gd name="T26" fmla="*/ 112762 w 97"/>
                  <a:gd name="T27" fmla="*/ 181579 h 347"/>
                  <a:gd name="T28" fmla="*/ 36431 w 97"/>
                  <a:gd name="T29" fmla="*/ 416767 h 347"/>
                  <a:gd name="T30" fmla="*/ 55513 w 97"/>
                  <a:gd name="T31" fmla="*/ 357970 h 347"/>
                  <a:gd name="T32" fmla="*/ 168275 w 97"/>
                  <a:gd name="T33" fmla="*/ 401203 h 347"/>
                  <a:gd name="T34" fmla="*/ 168275 w 97"/>
                  <a:gd name="T35" fmla="*/ 468646 h 347"/>
                  <a:gd name="T36" fmla="*/ 36431 w 97"/>
                  <a:gd name="T37" fmla="*/ 416767 h 347"/>
                  <a:gd name="T38" fmla="*/ 168275 w 97"/>
                  <a:gd name="T39" fmla="*/ 335489 h 347"/>
                  <a:gd name="T40" fmla="*/ 74596 w 97"/>
                  <a:gd name="T41" fmla="*/ 299173 h 347"/>
                  <a:gd name="T42" fmla="*/ 83270 w 97"/>
                  <a:gd name="T43" fmla="*/ 269774 h 347"/>
                  <a:gd name="T44" fmla="*/ 88474 w 97"/>
                  <a:gd name="T45" fmla="*/ 257669 h 347"/>
                  <a:gd name="T46" fmla="*/ 93679 w 97"/>
                  <a:gd name="T47" fmla="*/ 240376 h 347"/>
                  <a:gd name="T48" fmla="*/ 168275 w 97"/>
                  <a:gd name="T49" fmla="*/ 269774 h 347"/>
                  <a:gd name="T50" fmla="*/ 168275 w 97"/>
                  <a:gd name="T51" fmla="*/ 335489 h 347"/>
                  <a:gd name="T52" fmla="*/ 17348 w 97"/>
                  <a:gd name="T53" fmla="*/ 475564 h 347"/>
                  <a:gd name="T54" fmla="*/ 168275 w 97"/>
                  <a:gd name="T55" fmla="*/ 534361 h 347"/>
                  <a:gd name="T56" fmla="*/ 168275 w 97"/>
                  <a:gd name="T57" fmla="*/ 600075 h 347"/>
                  <a:gd name="T58" fmla="*/ 0 w 97"/>
                  <a:gd name="T59" fmla="*/ 536090 h 347"/>
                  <a:gd name="T60" fmla="*/ 0 w 97"/>
                  <a:gd name="T61" fmla="*/ 536090 h 347"/>
                  <a:gd name="T62" fmla="*/ 17348 w 97"/>
                  <a:gd name="T63" fmla="*/ 475564 h 347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97" h="347">
                    <a:moveTo>
                      <a:pt x="65" y="105"/>
                    </a:moveTo>
                    <a:cubicBezTo>
                      <a:pt x="64" y="105"/>
                      <a:pt x="64" y="105"/>
                      <a:pt x="64" y="105"/>
                    </a:cubicBezTo>
                    <a:cubicBezTo>
                      <a:pt x="86" y="37"/>
                      <a:pt x="86" y="37"/>
                      <a:pt x="86" y="37"/>
                    </a:cubicBezTo>
                    <a:cubicBezTo>
                      <a:pt x="86" y="37"/>
                      <a:pt x="86" y="37"/>
                      <a:pt x="86" y="37"/>
                    </a:cubicBezTo>
                    <a:cubicBezTo>
                      <a:pt x="97" y="3"/>
                      <a:pt x="97" y="3"/>
                      <a:pt x="97" y="3"/>
                    </a:cubicBezTo>
                    <a:cubicBezTo>
                      <a:pt x="96" y="3"/>
                      <a:pt x="96" y="3"/>
                      <a:pt x="96" y="3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97" y="3"/>
                      <a:pt x="97" y="3"/>
                      <a:pt x="97" y="3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86" y="37"/>
                      <a:pt x="86" y="37"/>
                      <a:pt x="86" y="37"/>
                    </a:cubicBezTo>
                    <a:cubicBezTo>
                      <a:pt x="75" y="71"/>
                      <a:pt x="75" y="71"/>
                      <a:pt x="75" y="71"/>
                    </a:cubicBezTo>
                    <a:cubicBezTo>
                      <a:pt x="97" y="79"/>
                      <a:pt x="97" y="79"/>
                      <a:pt x="97" y="79"/>
                    </a:cubicBezTo>
                    <a:cubicBezTo>
                      <a:pt x="97" y="118"/>
                      <a:pt x="97" y="118"/>
                      <a:pt x="97" y="118"/>
                    </a:cubicBezTo>
                    <a:lnTo>
                      <a:pt x="65" y="105"/>
                    </a:lnTo>
                    <a:close/>
                    <a:moveTo>
                      <a:pt x="21" y="241"/>
                    </a:moveTo>
                    <a:cubicBezTo>
                      <a:pt x="32" y="207"/>
                      <a:pt x="32" y="207"/>
                      <a:pt x="32" y="207"/>
                    </a:cubicBezTo>
                    <a:cubicBezTo>
                      <a:pt x="97" y="232"/>
                      <a:pt x="97" y="232"/>
                      <a:pt x="97" y="232"/>
                    </a:cubicBezTo>
                    <a:cubicBezTo>
                      <a:pt x="97" y="271"/>
                      <a:pt x="97" y="271"/>
                      <a:pt x="97" y="271"/>
                    </a:cubicBezTo>
                    <a:lnTo>
                      <a:pt x="21" y="241"/>
                    </a:lnTo>
                    <a:close/>
                    <a:moveTo>
                      <a:pt x="97" y="194"/>
                    </a:moveTo>
                    <a:cubicBezTo>
                      <a:pt x="43" y="173"/>
                      <a:pt x="43" y="173"/>
                      <a:pt x="43" y="173"/>
                    </a:cubicBezTo>
                    <a:cubicBezTo>
                      <a:pt x="45" y="167"/>
                      <a:pt x="47" y="162"/>
                      <a:pt x="48" y="156"/>
                    </a:cubicBezTo>
                    <a:cubicBezTo>
                      <a:pt x="51" y="149"/>
                      <a:pt x="51" y="149"/>
                      <a:pt x="51" y="149"/>
                    </a:cubicBezTo>
                    <a:cubicBezTo>
                      <a:pt x="54" y="139"/>
                      <a:pt x="54" y="139"/>
                      <a:pt x="54" y="139"/>
                    </a:cubicBezTo>
                    <a:cubicBezTo>
                      <a:pt x="97" y="156"/>
                      <a:pt x="97" y="156"/>
                      <a:pt x="97" y="156"/>
                    </a:cubicBezTo>
                    <a:lnTo>
                      <a:pt x="97" y="194"/>
                    </a:lnTo>
                    <a:close/>
                    <a:moveTo>
                      <a:pt x="10" y="275"/>
                    </a:moveTo>
                    <a:cubicBezTo>
                      <a:pt x="97" y="309"/>
                      <a:pt x="97" y="309"/>
                      <a:pt x="97" y="309"/>
                    </a:cubicBezTo>
                    <a:cubicBezTo>
                      <a:pt x="97" y="347"/>
                      <a:pt x="97" y="347"/>
                      <a:pt x="97" y="347"/>
                    </a:cubicBezTo>
                    <a:cubicBezTo>
                      <a:pt x="0" y="310"/>
                      <a:pt x="0" y="310"/>
                      <a:pt x="0" y="310"/>
                    </a:cubicBezTo>
                    <a:cubicBezTo>
                      <a:pt x="0" y="310"/>
                      <a:pt x="0" y="310"/>
                      <a:pt x="0" y="310"/>
                    </a:cubicBezTo>
                    <a:lnTo>
                      <a:pt x="10" y="275"/>
                    </a:lnTo>
                    <a:close/>
                  </a:path>
                </a:pathLst>
              </a:custGeom>
              <a:solidFill>
                <a:srgbClr val="5D97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88" name="Freeform 12"/>
              <p:cNvSpPr>
                <a:spLocks noEditPoints="1"/>
              </p:cNvSpPr>
              <p:nvPr/>
            </p:nvSpPr>
            <p:spPr bwMode="auto">
              <a:xfrm>
                <a:off x="0" y="63500"/>
                <a:ext cx="187325" cy="601663"/>
              </a:xfrm>
              <a:custGeom>
                <a:avLst/>
                <a:gdLst>
                  <a:gd name="T0" fmla="*/ 187325 w 108"/>
                  <a:gd name="T1" fmla="*/ 6916 h 348"/>
                  <a:gd name="T2" fmla="*/ 187325 w 108"/>
                  <a:gd name="T3" fmla="*/ 72615 h 348"/>
                  <a:gd name="T4" fmla="*/ 149166 w 108"/>
                  <a:gd name="T5" fmla="*/ 58783 h 348"/>
                  <a:gd name="T6" fmla="*/ 168246 w 108"/>
                  <a:gd name="T7" fmla="*/ 0 h 348"/>
                  <a:gd name="T8" fmla="*/ 187325 w 108"/>
                  <a:gd name="T9" fmla="*/ 6916 h 348"/>
                  <a:gd name="T10" fmla="*/ 187325 w 108"/>
                  <a:gd name="T11" fmla="*/ 140042 h 348"/>
                  <a:gd name="T12" fmla="*/ 187325 w 108"/>
                  <a:gd name="T13" fmla="*/ 205741 h 348"/>
                  <a:gd name="T14" fmla="*/ 112742 w 108"/>
                  <a:gd name="T15" fmla="*/ 176350 h 348"/>
                  <a:gd name="T16" fmla="*/ 131821 w 108"/>
                  <a:gd name="T17" fmla="*/ 117566 h 348"/>
                  <a:gd name="T18" fmla="*/ 187325 w 108"/>
                  <a:gd name="T19" fmla="*/ 140042 h 348"/>
                  <a:gd name="T20" fmla="*/ 93663 w 108"/>
                  <a:gd name="T21" fmla="*/ 235133 h 348"/>
                  <a:gd name="T22" fmla="*/ 187325 w 108"/>
                  <a:gd name="T23" fmla="*/ 271440 h 348"/>
                  <a:gd name="T24" fmla="*/ 187325 w 108"/>
                  <a:gd name="T25" fmla="*/ 337139 h 348"/>
                  <a:gd name="T26" fmla="*/ 74583 w 108"/>
                  <a:gd name="T27" fmla="*/ 293916 h 348"/>
                  <a:gd name="T28" fmla="*/ 88459 w 108"/>
                  <a:gd name="T29" fmla="*/ 250693 h 348"/>
                  <a:gd name="T30" fmla="*/ 93663 w 108"/>
                  <a:gd name="T31" fmla="*/ 235133 h 348"/>
                  <a:gd name="T32" fmla="*/ 55504 w 108"/>
                  <a:gd name="T33" fmla="*/ 352699 h 348"/>
                  <a:gd name="T34" fmla="*/ 187325 w 108"/>
                  <a:gd name="T35" fmla="*/ 404567 h 348"/>
                  <a:gd name="T36" fmla="*/ 187325 w 108"/>
                  <a:gd name="T37" fmla="*/ 470265 h 348"/>
                  <a:gd name="T38" fmla="*/ 36424 w 108"/>
                  <a:gd name="T39" fmla="*/ 411482 h 348"/>
                  <a:gd name="T40" fmla="*/ 55504 w 108"/>
                  <a:gd name="T41" fmla="*/ 352699 h 348"/>
                  <a:gd name="T42" fmla="*/ 19079 w 108"/>
                  <a:gd name="T43" fmla="*/ 471994 h 348"/>
                  <a:gd name="T44" fmla="*/ 19079 w 108"/>
                  <a:gd name="T45" fmla="*/ 471994 h 348"/>
                  <a:gd name="T46" fmla="*/ 187325 w 108"/>
                  <a:gd name="T47" fmla="*/ 535964 h 348"/>
                  <a:gd name="T48" fmla="*/ 187325 w 108"/>
                  <a:gd name="T49" fmla="*/ 601663 h 348"/>
                  <a:gd name="T50" fmla="*/ 0 w 108"/>
                  <a:gd name="T51" fmla="*/ 530777 h 348"/>
                  <a:gd name="T52" fmla="*/ 19079 w 108"/>
                  <a:gd name="T53" fmla="*/ 471994 h 348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08" h="348">
                    <a:moveTo>
                      <a:pt x="108" y="4"/>
                    </a:moveTo>
                    <a:cubicBezTo>
                      <a:pt x="108" y="42"/>
                      <a:pt x="108" y="42"/>
                      <a:pt x="108" y="42"/>
                    </a:cubicBezTo>
                    <a:cubicBezTo>
                      <a:pt x="86" y="34"/>
                      <a:pt x="86" y="34"/>
                      <a:pt x="86" y="34"/>
                    </a:cubicBezTo>
                    <a:cubicBezTo>
                      <a:pt x="97" y="0"/>
                      <a:pt x="97" y="0"/>
                      <a:pt x="97" y="0"/>
                    </a:cubicBezTo>
                    <a:lnTo>
                      <a:pt x="108" y="4"/>
                    </a:lnTo>
                    <a:close/>
                    <a:moveTo>
                      <a:pt x="108" y="81"/>
                    </a:moveTo>
                    <a:cubicBezTo>
                      <a:pt x="108" y="119"/>
                      <a:pt x="108" y="119"/>
                      <a:pt x="108" y="119"/>
                    </a:cubicBezTo>
                    <a:cubicBezTo>
                      <a:pt x="65" y="102"/>
                      <a:pt x="65" y="102"/>
                      <a:pt x="65" y="102"/>
                    </a:cubicBezTo>
                    <a:cubicBezTo>
                      <a:pt x="76" y="68"/>
                      <a:pt x="76" y="68"/>
                      <a:pt x="76" y="68"/>
                    </a:cubicBezTo>
                    <a:lnTo>
                      <a:pt x="108" y="81"/>
                    </a:lnTo>
                    <a:close/>
                    <a:moveTo>
                      <a:pt x="54" y="136"/>
                    </a:moveTo>
                    <a:cubicBezTo>
                      <a:pt x="108" y="157"/>
                      <a:pt x="108" y="157"/>
                      <a:pt x="108" y="157"/>
                    </a:cubicBezTo>
                    <a:cubicBezTo>
                      <a:pt x="108" y="195"/>
                      <a:pt x="108" y="195"/>
                      <a:pt x="108" y="195"/>
                    </a:cubicBezTo>
                    <a:cubicBezTo>
                      <a:pt x="43" y="170"/>
                      <a:pt x="43" y="170"/>
                      <a:pt x="43" y="170"/>
                    </a:cubicBezTo>
                    <a:cubicBezTo>
                      <a:pt x="46" y="162"/>
                      <a:pt x="48" y="153"/>
                      <a:pt x="51" y="145"/>
                    </a:cubicBezTo>
                    <a:lnTo>
                      <a:pt x="54" y="136"/>
                    </a:lnTo>
                    <a:close/>
                    <a:moveTo>
                      <a:pt x="32" y="204"/>
                    </a:moveTo>
                    <a:cubicBezTo>
                      <a:pt x="108" y="234"/>
                      <a:pt x="108" y="234"/>
                      <a:pt x="108" y="234"/>
                    </a:cubicBezTo>
                    <a:cubicBezTo>
                      <a:pt x="108" y="272"/>
                      <a:pt x="108" y="272"/>
                      <a:pt x="108" y="272"/>
                    </a:cubicBezTo>
                    <a:cubicBezTo>
                      <a:pt x="21" y="238"/>
                      <a:pt x="21" y="238"/>
                      <a:pt x="21" y="238"/>
                    </a:cubicBezTo>
                    <a:lnTo>
                      <a:pt x="32" y="204"/>
                    </a:lnTo>
                    <a:close/>
                    <a:moveTo>
                      <a:pt x="11" y="273"/>
                    </a:moveTo>
                    <a:cubicBezTo>
                      <a:pt x="11" y="273"/>
                      <a:pt x="11" y="273"/>
                      <a:pt x="11" y="273"/>
                    </a:cubicBezTo>
                    <a:cubicBezTo>
                      <a:pt x="108" y="310"/>
                      <a:pt x="108" y="310"/>
                      <a:pt x="108" y="310"/>
                    </a:cubicBezTo>
                    <a:cubicBezTo>
                      <a:pt x="108" y="348"/>
                      <a:pt x="108" y="348"/>
                      <a:pt x="108" y="348"/>
                    </a:cubicBezTo>
                    <a:cubicBezTo>
                      <a:pt x="0" y="307"/>
                      <a:pt x="0" y="307"/>
                      <a:pt x="0" y="307"/>
                    </a:cubicBezTo>
                    <a:lnTo>
                      <a:pt x="11" y="273"/>
                    </a:lnTo>
                    <a:close/>
                  </a:path>
                </a:pathLst>
              </a:custGeom>
              <a:solidFill>
                <a:srgbClr val="578E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076" name="组合 146"/>
            <p:cNvGrpSpPr>
              <a:grpSpLocks/>
            </p:cNvGrpSpPr>
            <p:nvPr/>
          </p:nvGrpSpPr>
          <p:grpSpPr bwMode="auto">
            <a:xfrm>
              <a:off x="10040902" y="2008990"/>
              <a:ext cx="785666" cy="695765"/>
              <a:chOff x="0" y="0"/>
              <a:chExt cx="1052270" cy="931862"/>
            </a:xfrm>
          </p:grpSpPr>
          <p:sp>
            <p:nvSpPr>
              <p:cNvPr id="2082" name="等腰三角形 3"/>
              <p:cNvSpPr>
                <a:spLocks/>
              </p:cNvSpPr>
              <p:nvPr/>
            </p:nvSpPr>
            <p:spPr bwMode="auto">
              <a:xfrm>
                <a:off x="257075" y="823394"/>
                <a:ext cx="795183" cy="106295"/>
              </a:xfrm>
              <a:custGeom>
                <a:avLst/>
                <a:gdLst>
                  <a:gd name="T0" fmla="*/ 0 w 571182"/>
                  <a:gd name="T1" fmla="*/ 106295 h 104892"/>
                  <a:gd name="T2" fmla="*/ 270374 w 571182"/>
                  <a:gd name="T3" fmla="*/ 0 h 104892"/>
                  <a:gd name="T4" fmla="*/ 795183 w 571182"/>
                  <a:gd name="T5" fmla="*/ 94230 h 104892"/>
                  <a:gd name="T6" fmla="*/ 0 w 571182"/>
                  <a:gd name="T7" fmla="*/ 106295 h 10489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1182" h="104892">
                    <a:moveTo>
                      <a:pt x="0" y="104892"/>
                    </a:moveTo>
                    <a:lnTo>
                      <a:pt x="194210" y="0"/>
                    </a:lnTo>
                    <a:lnTo>
                      <a:pt x="571182" y="92986"/>
                    </a:lnTo>
                    <a:lnTo>
                      <a:pt x="0" y="104892"/>
                    </a:lnTo>
                    <a:close/>
                  </a:path>
                </a:pathLst>
              </a:custGeom>
              <a:solidFill>
                <a:schemeClr val="tx1">
                  <a:alpha val="32941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2083" name="组合 142"/>
              <p:cNvGrpSpPr>
                <a:grpSpLocks/>
              </p:cNvGrpSpPr>
              <p:nvPr/>
            </p:nvGrpSpPr>
            <p:grpSpPr bwMode="auto">
              <a:xfrm>
                <a:off x="0" y="0"/>
                <a:ext cx="525463" cy="931862"/>
                <a:chOff x="0" y="0"/>
                <a:chExt cx="525463" cy="931862"/>
              </a:xfrm>
            </p:grpSpPr>
            <p:sp>
              <p:nvSpPr>
                <p:cNvPr id="2084" name="Freeform 5"/>
                <p:cNvSpPr>
                  <a:spLocks/>
                </p:cNvSpPr>
                <p:nvPr/>
              </p:nvSpPr>
              <p:spPr bwMode="auto">
                <a:xfrm>
                  <a:off x="261938" y="0"/>
                  <a:ext cx="263525" cy="931862"/>
                </a:xfrm>
                <a:custGeom>
                  <a:avLst/>
                  <a:gdLst>
                    <a:gd name="T0" fmla="*/ 0 w 166"/>
                    <a:gd name="T1" fmla="*/ 931862 h 587"/>
                    <a:gd name="T2" fmla="*/ 0 w 166"/>
                    <a:gd name="T3" fmla="*/ 0 h 587"/>
                    <a:gd name="T4" fmla="*/ 98425 w 166"/>
                    <a:gd name="T5" fmla="*/ 314325 h 587"/>
                    <a:gd name="T6" fmla="*/ 100013 w 166"/>
                    <a:gd name="T7" fmla="*/ 314325 h 587"/>
                    <a:gd name="T8" fmla="*/ 263525 w 166"/>
                    <a:gd name="T9" fmla="*/ 831850 h 587"/>
                    <a:gd name="T10" fmla="*/ 0 w 166"/>
                    <a:gd name="T11" fmla="*/ 931862 h 58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166" h="587">
                      <a:moveTo>
                        <a:pt x="0" y="587"/>
                      </a:moveTo>
                      <a:lnTo>
                        <a:pt x="0" y="0"/>
                      </a:lnTo>
                      <a:lnTo>
                        <a:pt x="62" y="198"/>
                      </a:lnTo>
                      <a:lnTo>
                        <a:pt x="63" y="198"/>
                      </a:lnTo>
                      <a:lnTo>
                        <a:pt x="166" y="524"/>
                      </a:lnTo>
                      <a:lnTo>
                        <a:pt x="0" y="587"/>
                      </a:lnTo>
                      <a:close/>
                    </a:path>
                  </a:pathLst>
                </a:custGeom>
                <a:solidFill>
                  <a:srgbClr val="FACE5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85" name="Freeform 6"/>
                <p:cNvSpPr>
                  <a:spLocks/>
                </p:cNvSpPr>
                <p:nvPr/>
              </p:nvSpPr>
              <p:spPr bwMode="auto">
                <a:xfrm>
                  <a:off x="0" y="0"/>
                  <a:ext cx="261938" cy="931862"/>
                </a:xfrm>
                <a:custGeom>
                  <a:avLst/>
                  <a:gdLst>
                    <a:gd name="T0" fmla="*/ 261938 w 165"/>
                    <a:gd name="T1" fmla="*/ 0 h 587"/>
                    <a:gd name="T2" fmla="*/ 261938 w 165"/>
                    <a:gd name="T3" fmla="*/ 931862 h 587"/>
                    <a:gd name="T4" fmla="*/ 0 w 165"/>
                    <a:gd name="T5" fmla="*/ 831850 h 587"/>
                    <a:gd name="T6" fmla="*/ 261938 w 165"/>
                    <a:gd name="T7" fmla="*/ 0 h 587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65" h="587">
                      <a:moveTo>
                        <a:pt x="165" y="0"/>
                      </a:moveTo>
                      <a:lnTo>
                        <a:pt x="165" y="587"/>
                      </a:lnTo>
                      <a:lnTo>
                        <a:pt x="0" y="524"/>
                      </a:lnTo>
                      <a:lnTo>
                        <a:pt x="165" y="0"/>
                      </a:lnTo>
                      <a:close/>
                    </a:path>
                  </a:pathLst>
                </a:custGeom>
                <a:solidFill>
                  <a:srgbClr val="D99F4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2077" name="组合 153"/>
            <p:cNvGrpSpPr>
              <a:grpSpLocks/>
            </p:cNvGrpSpPr>
            <p:nvPr/>
          </p:nvGrpSpPr>
          <p:grpSpPr bwMode="auto">
            <a:xfrm>
              <a:off x="10403537" y="2123000"/>
              <a:ext cx="548432" cy="503635"/>
              <a:chOff x="0" y="0"/>
              <a:chExt cx="1148384" cy="1054581"/>
            </a:xfrm>
          </p:grpSpPr>
          <p:sp>
            <p:nvSpPr>
              <p:cNvPr id="2078" name="Freeform 28"/>
              <p:cNvSpPr>
                <a:spLocks noEditPoints="1"/>
              </p:cNvSpPr>
              <p:nvPr/>
            </p:nvSpPr>
            <p:spPr bwMode="auto">
              <a:xfrm>
                <a:off x="15699" y="0"/>
                <a:ext cx="279439" cy="1002629"/>
              </a:xfrm>
              <a:custGeom>
                <a:avLst/>
                <a:gdLst>
                  <a:gd name="T0" fmla="*/ 279439 w 267"/>
                  <a:gd name="T1" fmla="*/ 774473 h 958"/>
                  <a:gd name="T2" fmla="*/ 279439 w 267"/>
                  <a:gd name="T3" fmla="*/ 821570 h 958"/>
                  <a:gd name="T4" fmla="*/ 49190 w 267"/>
                  <a:gd name="T5" fmla="*/ 732610 h 958"/>
                  <a:gd name="T6" fmla="*/ 61749 w 267"/>
                  <a:gd name="T7" fmla="*/ 692840 h 958"/>
                  <a:gd name="T8" fmla="*/ 279439 w 267"/>
                  <a:gd name="T9" fmla="*/ 774473 h 958"/>
                  <a:gd name="T10" fmla="*/ 279439 w 267"/>
                  <a:gd name="T11" fmla="*/ 729470 h 958"/>
                  <a:gd name="T12" fmla="*/ 74308 w 267"/>
                  <a:gd name="T13" fmla="*/ 649930 h 958"/>
                  <a:gd name="T14" fmla="*/ 88960 w 267"/>
                  <a:gd name="T15" fmla="*/ 610159 h 958"/>
                  <a:gd name="T16" fmla="*/ 279439 w 267"/>
                  <a:gd name="T17" fmla="*/ 685514 h 958"/>
                  <a:gd name="T18" fmla="*/ 279439 w 267"/>
                  <a:gd name="T19" fmla="*/ 729470 h 958"/>
                  <a:gd name="T20" fmla="*/ 101519 w 267"/>
                  <a:gd name="T21" fmla="*/ 570389 h 958"/>
                  <a:gd name="T22" fmla="*/ 113032 w 267"/>
                  <a:gd name="T23" fmla="*/ 528526 h 958"/>
                  <a:gd name="T24" fmla="*/ 279439 w 267"/>
                  <a:gd name="T25" fmla="*/ 593414 h 958"/>
                  <a:gd name="T26" fmla="*/ 279439 w 267"/>
                  <a:gd name="T27" fmla="*/ 640510 h 958"/>
                  <a:gd name="T28" fmla="*/ 101519 w 267"/>
                  <a:gd name="T29" fmla="*/ 570389 h 958"/>
                  <a:gd name="T30" fmla="*/ 279439 w 267"/>
                  <a:gd name="T31" fmla="*/ 548411 h 958"/>
                  <a:gd name="T32" fmla="*/ 125591 w 267"/>
                  <a:gd name="T33" fmla="*/ 488755 h 958"/>
                  <a:gd name="T34" fmla="*/ 138150 w 267"/>
                  <a:gd name="T35" fmla="*/ 448985 h 958"/>
                  <a:gd name="T36" fmla="*/ 279439 w 267"/>
                  <a:gd name="T37" fmla="*/ 503408 h 958"/>
                  <a:gd name="T38" fmla="*/ 279439 w 267"/>
                  <a:gd name="T39" fmla="*/ 548411 h 958"/>
                  <a:gd name="T40" fmla="*/ 279439 w 267"/>
                  <a:gd name="T41" fmla="*/ 459451 h 958"/>
                  <a:gd name="T42" fmla="*/ 150709 w 267"/>
                  <a:gd name="T43" fmla="*/ 409215 h 958"/>
                  <a:gd name="T44" fmla="*/ 163268 w 267"/>
                  <a:gd name="T45" fmla="*/ 367352 h 958"/>
                  <a:gd name="T46" fmla="*/ 279439 w 267"/>
                  <a:gd name="T47" fmla="*/ 412355 h 958"/>
                  <a:gd name="T48" fmla="*/ 279439 w 267"/>
                  <a:gd name="T49" fmla="*/ 459451 h 958"/>
                  <a:gd name="T50" fmla="*/ 279439 w 267"/>
                  <a:gd name="T51" fmla="*/ 0 h 958"/>
                  <a:gd name="T52" fmla="*/ 279439 w 267"/>
                  <a:gd name="T53" fmla="*/ 186292 h 958"/>
                  <a:gd name="T54" fmla="*/ 227110 w 267"/>
                  <a:gd name="T55" fmla="*/ 166407 h 958"/>
                  <a:gd name="T56" fmla="*/ 279439 w 267"/>
                  <a:gd name="T57" fmla="*/ 0 h 958"/>
                  <a:gd name="T58" fmla="*/ 187339 w 267"/>
                  <a:gd name="T59" fmla="*/ 287811 h 958"/>
                  <a:gd name="T60" fmla="*/ 279439 w 267"/>
                  <a:gd name="T61" fmla="*/ 322348 h 958"/>
                  <a:gd name="T62" fmla="*/ 279439 w 267"/>
                  <a:gd name="T63" fmla="*/ 367352 h 958"/>
                  <a:gd name="T64" fmla="*/ 177920 w 267"/>
                  <a:gd name="T65" fmla="*/ 327581 h 958"/>
                  <a:gd name="T66" fmla="*/ 187339 w 267"/>
                  <a:gd name="T67" fmla="*/ 287811 h 958"/>
                  <a:gd name="T68" fmla="*/ 279439 w 267"/>
                  <a:gd name="T69" fmla="*/ 277345 h 958"/>
                  <a:gd name="T70" fmla="*/ 203038 w 267"/>
                  <a:gd name="T71" fmla="*/ 248041 h 958"/>
                  <a:gd name="T72" fmla="*/ 214551 w 267"/>
                  <a:gd name="T73" fmla="*/ 206177 h 958"/>
                  <a:gd name="T74" fmla="*/ 279439 w 267"/>
                  <a:gd name="T75" fmla="*/ 230249 h 958"/>
                  <a:gd name="T76" fmla="*/ 279439 w 267"/>
                  <a:gd name="T77" fmla="*/ 277345 h 958"/>
                  <a:gd name="T78" fmla="*/ 279439 w 267"/>
                  <a:gd name="T79" fmla="*/ 1002629 h 958"/>
                  <a:gd name="T80" fmla="*/ 0 w 267"/>
                  <a:gd name="T81" fmla="*/ 893784 h 958"/>
                  <a:gd name="T82" fmla="*/ 11512 w 267"/>
                  <a:gd name="T83" fmla="*/ 854014 h 958"/>
                  <a:gd name="T84" fmla="*/ 279439 w 267"/>
                  <a:gd name="T85" fmla="*/ 955533 h 958"/>
                  <a:gd name="T86" fmla="*/ 279439 w 267"/>
                  <a:gd name="T87" fmla="*/ 1002629 h 958"/>
                  <a:gd name="T88" fmla="*/ 36631 w 267"/>
                  <a:gd name="T89" fmla="*/ 772380 h 958"/>
                  <a:gd name="T90" fmla="*/ 279439 w 267"/>
                  <a:gd name="T91" fmla="*/ 866573 h 958"/>
                  <a:gd name="T92" fmla="*/ 279439 w 267"/>
                  <a:gd name="T93" fmla="*/ 910529 h 958"/>
                  <a:gd name="T94" fmla="*/ 24072 w 267"/>
                  <a:gd name="T95" fmla="*/ 814244 h 958"/>
                  <a:gd name="T96" fmla="*/ 36631 w 267"/>
                  <a:gd name="T97" fmla="*/ 772380 h 958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267" h="958">
                    <a:moveTo>
                      <a:pt x="267" y="740"/>
                    </a:moveTo>
                    <a:lnTo>
                      <a:pt x="267" y="785"/>
                    </a:lnTo>
                    <a:lnTo>
                      <a:pt x="47" y="700"/>
                    </a:lnTo>
                    <a:lnTo>
                      <a:pt x="59" y="662"/>
                    </a:lnTo>
                    <a:lnTo>
                      <a:pt x="267" y="740"/>
                    </a:lnTo>
                    <a:close/>
                    <a:moveTo>
                      <a:pt x="267" y="697"/>
                    </a:moveTo>
                    <a:lnTo>
                      <a:pt x="71" y="621"/>
                    </a:lnTo>
                    <a:lnTo>
                      <a:pt x="85" y="583"/>
                    </a:lnTo>
                    <a:lnTo>
                      <a:pt x="267" y="655"/>
                    </a:lnTo>
                    <a:lnTo>
                      <a:pt x="267" y="697"/>
                    </a:lnTo>
                    <a:close/>
                    <a:moveTo>
                      <a:pt x="97" y="545"/>
                    </a:moveTo>
                    <a:lnTo>
                      <a:pt x="108" y="505"/>
                    </a:lnTo>
                    <a:lnTo>
                      <a:pt x="267" y="567"/>
                    </a:lnTo>
                    <a:lnTo>
                      <a:pt x="267" y="612"/>
                    </a:lnTo>
                    <a:lnTo>
                      <a:pt x="97" y="545"/>
                    </a:lnTo>
                    <a:close/>
                    <a:moveTo>
                      <a:pt x="267" y="524"/>
                    </a:moveTo>
                    <a:lnTo>
                      <a:pt x="120" y="467"/>
                    </a:lnTo>
                    <a:lnTo>
                      <a:pt x="132" y="429"/>
                    </a:lnTo>
                    <a:lnTo>
                      <a:pt x="267" y="481"/>
                    </a:lnTo>
                    <a:lnTo>
                      <a:pt x="267" y="524"/>
                    </a:lnTo>
                    <a:close/>
                    <a:moveTo>
                      <a:pt x="267" y="439"/>
                    </a:moveTo>
                    <a:lnTo>
                      <a:pt x="144" y="391"/>
                    </a:lnTo>
                    <a:lnTo>
                      <a:pt x="156" y="351"/>
                    </a:lnTo>
                    <a:lnTo>
                      <a:pt x="267" y="394"/>
                    </a:lnTo>
                    <a:lnTo>
                      <a:pt x="267" y="439"/>
                    </a:lnTo>
                    <a:close/>
                    <a:moveTo>
                      <a:pt x="267" y="0"/>
                    </a:moveTo>
                    <a:lnTo>
                      <a:pt x="267" y="178"/>
                    </a:lnTo>
                    <a:lnTo>
                      <a:pt x="217" y="159"/>
                    </a:lnTo>
                    <a:lnTo>
                      <a:pt x="267" y="0"/>
                    </a:lnTo>
                    <a:close/>
                    <a:moveTo>
                      <a:pt x="179" y="275"/>
                    </a:moveTo>
                    <a:lnTo>
                      <a:pt x="267" y="308"/>
                    </a:lnTo>
                    <a:lnTo>
                      <a:pt x="267" y="351"/>
                    </a:lnTo>
                    <a:lnTo>
                      <a:pt x="170" y="313"/>
                    </a:lnTo>
                    <a:lnTo>
                      <a:pt x="179" y="275"/>
                    </a:lnTo>
                    <a:close/>
                    <a:moveTo>
                      <a:pt x="267" y="265"/>
                    </a:moveTo>
                    <a:lnTo>
                      <a:pt x="194" y="237"/>
                    </a:lnTo>
                    <a:lnTo>
                      <a:pt x="205" y="197"/>
                    </a:lnTo>
                    <a:lnTo>
                      <a:pt x="267" y="220"/>
                    </a:lnTo>
                    <a:lnTo>
                      <a:pt x="267" y="265"/>
                    </a:lnTo>
                    <a:close/>
                    <a:moveTo>
                      <a:pt x="267" y="958"/>
                    </a:moveTo>
                    <a:lnTo>
                      <a:pt x="0" y="854"/>
                    </a:lnTo>
                    <a:lnTo>
                      <a:pt x="11" y="816"/>
                    </a:lnTo>
                    <a:lnTo>
                      <a:pt x="267" y="913"/>
                    </a:lnTo>
                    <a:lnTo>
                      <a:pt x="267" y="958"/>
                    </a:lnTo>
                    <a:close/>
                    <a:moveTo>
                      <a:pt x="35" y="738"/>
                    </a:moveTo>
                    <a:lnTo>
                      <a:pt x="267" y="828"/>
                    </a:lnTo>
                    <a:lnTo>
                      <a:pt x="267" y="870"/>
                    </a:lnTo>
                    <a:lnTo>
                      <a:pt x="23" y="778"/>
                    </a:lnTo>
                    <a:lnTo>
                      <a:pt x="35" y="738"/>
                    </a:lnTo>
                    <a:close/>
                  </a:path>
                </a:pathLst>
              </a:custGeom>
              <a:solidFill>
                <a:srgbClr val="5D97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79" name="Freeform 29"/>
              <p:cNvSpPr>
                <a:spLocks noEditPoints="1"/>
              </p:cNvSpPr>
              <p:nvPr/>
            </p:nvSpPr>
            <p:spPr bwMode="auto">
              <a:xfrm>
                <a:off x="0" y="166407"/>
                <a:ext cx="295137" cy="881225"/>
              </a:xfrm>
              <a:custGeom>
                <a:avLst/>
                <a:gdLst>
                  <a:gd name="T0" fmla="*/ 295137 w 282"/>
                  <a:gd name="T1" fmla="*/ 608066 h 842"/>
                  <a:gd name="T2" fmla="*/ 77447 w 282"/>
                  <a:gd name="T3" fmla="*/ 526433 h 842"/>
                  <a:gd name="T4" fmla="*/ 90006 w 282"/>
                  <a:gd name="T5" fmla="*/ 483523 h 842"/>
                  <a:gd name="T6" fmla="*/ 295137 w 282"/>
                  <a:gd name="T7" fmla="*/ 563063 h 842"/>
                  <a:gd name="T8" fmla="*/ 295137 w 282"/>
                  <a:gd name="T9" fmla="*/ 608066 h 842"/>
                  <a:gd name="T10" fmla="*/ 295137 w 282"/>
                  <a:gd name="T11" fmla="*/ 382004 h 842"/>
                  <a:gd name="T12" fmla="*/ 295137 w 282"/>
                  <a:gd name="T13" fmla="*/ 427007 h 842"/>
                  <a:gd name="T14" fmla="*/ 128730 w 282"/>
                  <a:gd name="T15" fmla="*/ 362119 h 842"/>
                  <a:gd name="T16" fmla="*/ 141289 w 282"/>
                  <a:gd name="T17" fmla="*/ 322348 h 842"/>
                  <a:gd name="T18" fmla="*/ 295137 w 282"/>
                  <a:gd name="T19" fmla="*/ 382004 h 842"/>
                  <a:gd name="T20" fmla="*/ 117218 w 282"/>
                  <a:gd name="T21" fmla="*/ 403982 h 842"/>
                  <a:gd name="T22" fmla="*/ 295137 w 282"/>
                  <a:gd name="T23" fmla="*/ 474103 h 842"/>
                  <a:gd name="T24" fmla="*/ 295137 w 282"/>
                  <a:gd name="T25" fmla="*/ 519106 h 842"/>
                  <a:gd name="T26" fmla="*/ 104659 w 282"/>
                  <a:gd name="T27" fmla="*/ 443752 h 842"/>
                  <a:gd name="T28" fmla="*/ 117218 w 282"/>
                  <a:gd name="T29" fmla="*/ 403982 h 842"/>
                  <a:gd name="T30" fmla="*/ 166407 w 282"/>
                  <a:gd name="T31" fmla="*/ 242808 h 842"/>
                  <a:gd name="T32" fmla="*/ 295137 w 282"/>
                  <a:gd name="T33" fmla="*/ 293044 h 842"/>
                  <a:gd name="T34" fmla="*/ 295137 w 282"/>
                  <a:gd name="T35" fmla="*/ 337001 h 842"/>
                  <a:gd name="T36" fmla="*/ 153848 w 282"/>
                  <a:gd name="T37" fmla="*/ 282578 h 842"/>
                  <a:gd name="T38" fmla="*/ 166407 w 282"/>
                  <a:gd name="T39" fmla="*/ 242808 h 842"/>
                  <a:gd name="T40" fmla="*/ 193618 w 282"/>
                  <a:gd name="T41" fmla="*/ 161174 h 842"/>
                  <a:gd name="T42" fmla="*/ 295137 w 282"/>
                  <a:gd name="T43" fmla="*/ 200944 h 842"/>
                  <a:gd name="T44" fmla="*/ 295137 w 282"/>
                  <a:gd name="T45" fmla="*/ 245948 h 842"/>
                  <a:gd name="T46" fmla="*/ 178966 w 282"/>
                  <a:gd name="T47" fmla="*/ 200944 h 842"/>
                  <a:gd name="T48" fmla="*/ 193618 w 282"/>
                  <a:gd name="T49" fmla="*/ 161174 h 842"/>
                  <a:gd name="T50" fmla="*/ 203038 w 282"/>
                  <a:gd name="T51" fmla="*/ 121404 h 842"/>
                  <a:gd name="T52" fmla="*/ 218736 w 282"/>
                  <a:gd name="T53" fmla="*/ 81634 h 842"/>
                  <a:gd name="T54" fmla="*/ 295137 w 282"/>
                  <a:gd name="T55" fmla="*/ 110938 h 842"/>
                  <a:gd name="T56" fmla="*/ 295137 w 282"/>
                  <a:gd name="T57" fmla="*/ 155941 h 842"/>
                  <a:gd name="T58" fmla="*/ 203038 w 282"/>
                  <a:gd name="T59" fmla="*/ 121404 h 842"/>
                  <a:gd name="T60" fmla="*/ 242808 w 282"/>
                  <a:gd name="T61" fmla="*/ 0 h 842"/>
                  <a:gd name="T62" fmla="*/ 295137 w 282"/>
                  <a:gd name="T63" fmla="*/ 19885 h 842"/>
                  <a:gd name="T64" fmla="*/ 295137 w 282"/>
                  <a:gd name="T65" fmla="*/ 63842 h 842"/>
                  <a:gd name="T66" fmla="*/ 230249 w 282"/>
                  <a:gd name="T67" fmla="*/ 39770 h 842"/>
                  <a:gd name="T68" fmla="*/ 242808 w 282"/>
                  <a:gd name="T69" fmla="*/ 0 h 842"/>
                  <a:gd name="T70" fmla="*/ 15699 w 282"/>
                  <a:gd name="T71" fmla="*/ 727377 h 842"/>
                  <a:gd name="T72" fmla="*/ 295137 w 282"/>
                  <a:gd name="T73" fmla="*/ 836222 h 842"/>
                  <a:gd name="T74" fmla="*/ 295137 w 282"/>
                  <a:gd name="T75" fmla="*/ 881225 h 842"/>
                  <a:gd name="T76" fmla="*/ 0 w 282"/>
                  <a:gd name="T77" fmla="*/ 767147 h 842"/>
                  <a:gd name="T78" fmla="*/ 15699 w 282"/>
                  <a:gd name="T79" fmla="*/ 727377 h 842"/>
                  <a:gd name="T80" fmla="*/ 295137 w 282"/>
                  <a:gd name="T81" fmla="*/ 789125 h 842"/>
                  <a:gd name="T82" fmla="*/ 27211 w 282"/>
                  <a:gd name="T83" fmla="*/ 687607 h 842"/>
                  <a:gd name="T84" fmla="*/ 39770 w 282"/>
                  <a:gd name="T85" fmla="*/ 647836 h 842"/>
                  <a:gd name="T86" fmla="*/ 295137 w 282"/>
                  <a:gd name="T87" fmla="*/ 744122 h 842"/>
                  <a:gd name="T88" fmla="*/ 295137 w 282"/>
                  <a:gd name="T89" fmla="*/ 789125 h 842"/>
                  <a:gd name="T90" fmla="*/ 295137 w 282"/>
                  <a:gd name="T91" fmla="*/ 700166 h 842"/>
                  <a:gd name="T92" fmla="*/ 52329 w 282"/>
                  <a:gd name="T93" fmla="*/ 605973 h 842"/>
                  <a:gd name="T94" fmla="*/ 64888 w 282"/>
                  <a:gd name="T95" fmla="*/ 566203 h 842"/>
                  <a:gd name="T96" fmla="*/ 295137 w 282"/>
                  <a:gd name="T97" fmla="*/ 655163 h 842"/>
                  <a:gd name="T98" fmla="*/ 295137 w 282"/>
                  <a:gd name="T99" fmla="*/ 700166 h 842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282" h="842">
                    <a:moveTo>
                      <a:pt x="282" y="581"/>
                    </a:moveTo>
                    <a:lnTo>
                      <a:pt x="74" y="503"/>
                    </a:lnTo>
                    <a:lnTo>
                      <a:pt x="86" y="462"/>
                    </a:lnTo>
                    <a:lnTo>
                      <a:pt x="282" y="538"/>
                    </a:lnTo>
                    <a:lnTo>
                      <a:pt x="282" y="581"/>
                    </a:lnTo>
                    <a:close/>
                    <a:moveTo>
                      <a:pt x="282" y="365"/>
                    </a:moveTo>
                    <a:lnTo>
                      <a:pt x="282" y="408"/>
                    </a:lnTo>
                    <a:lnTo>
                      <a:pt x="123" y="346"/>
                    </a:lnTo>
                    <a:lnTo>
                      <a:pt x="135" y="308"/>
                    </a:lnTo>
                    <a:lnTo>
                      <a:pt x="282" y="365"/>
                    </a:lnTo>
                    <a:close/>
                    <a:moveTo>
                      <a:pt x="112" y="386"/>
                    </a:moveTo>
                    <a:lnTo>
                      <a:pt x="282" y="453"/>
                    </a:lnTo>
                    <a:lnTo>
                      <a:pt x="282" y="496"/>
                    </a:lnTo>
                    <a:lnTo>
                      <a:pt x="100" y="424"/>
                    </a:lnTo>
                    <a:lnTo>
                      <a:pt x="112" y="386"/>
                    </a:lnTo>
                    <a:close/>
                    <a:moveTo>
                      <a:pt x="159" y="232"/>
                    </a:moveTo>
                    <a:lnTo>
                      <a:pt x="282" y="280"/>
                    </a:lnTo>
                    <a:lnTo>
                      <a:pt x="282" y="322"/>
                    </a:lnTo>
                    <a:lnTo>
                      <a:pt x="147" y="270"/>
                    </a:lnTo>
                    <a:lnTo>
                      <a:pt x="159" y="232"/>
                    </a:lnTo>
                    <a:close/>
                    <a:moveTo>
                      <a:pt x="185" y="154"/>
                    </a:moveTo>
                    <a:lnTo>
                      <a:pt x="282" y="192"/>
                    </a:lnTo>
                    <a:lnTo>
                      <a:pt x="282" y="235"/>
                    </a:lnTo>
                    <a:lnTo>
                      <a:pt x="171" y="192"/>
                    </a:lnTo>
                    <a:lnTo>
                      <a:pt x="185" y="154"/>
                    </a:lnTo>
                    <a:close/>
                    <a:moveTo>
                      <a:pt x="194" y="116"/>
                    </a:moveTo>
                    <a:lnTo>
                      <a:pt x="209" y="78"/>
                    </a:lnTo>
                    <a:lnTo>
                      <a:pt x="282" y="106"/>
                    </a:lnTo>
                    <a:lnTo>
                      <a:pt x="282" y="149"/>
                    </a:lnTo>
                    <a:lnTo>
                      <a:pt x="194" y="116"/>
                    </a:lnTo>
                    <a:close/>
                    <a:moveTo>
                      <a:pt x="232" y="0"/>
                    </a:moveTo>
                    <a:lnTo>
                      <a:pt x="282" y="19"/>
                    </a:lnTo>
                    <a:lnTo>
                      <a:pt x="282" y="61"/>
                    </a:lnTo>
                    <a:lnTo>
                      <a:pt x="220" y="38"/>
                    </a:lnTo>
                    <a:lnTo>
                      <a:pt x="232" y="0"/>
                    </a:lnTo>
                    <a:close/>
                    <a:moveTo>
                      <a:pt x="15" y="695"/>
                    </a:moveTo>
                    <a:lnTo>
                      <a:pt x="282" y="799"/>
                    </a:lnTo>
                    <a:lnTo>
                      <a:pt x="282" y="842"/>
                    </a:lnTo>
                    <a:lnTo>
                      <a:pt x="0" y="733"/>
                    </a:lnTo>
                    <a:lnTo>
                      <a:pt x="15" y="695"/>
                    </a:lnTo>
                    <a:close/>
                    <a:moveTo>
                      <a:pt x="282" y="754"/>
                    </a:moveTo>
                    <a:lnTo>
                      <a:pt x="26" y="657"/>
                    </a:lnTo>
                    <a:lnTo>
                      <a:pt x="38" y="619"/>
                    </a:lnTo>
                    <a:lnTo>
                      <a:pt x="282" y="711"/>
                    </a:lnTo>
                    <a:lnTo>
                      <a:pt x="282" y="754"/>
                    </a:lnTo>
                    <a:close/>
                    <a:moveTo>
                      <a:pt x="282" y="669"/>
                    </a:moveTo>
                    <a:lnTo>
                      <a:pt x="50" y="579"/>
                    </a:lnTo>
                    <a:lnTo>
                      <a:pt x="62" y="541"/>
                    </a:lnTo>
                    <a:lnTo>
                      <a:pt x="282" y="626"/>
                    </a:lnTo>
                    <a:lnTo>
                      <a:pt x="282" y="669"/>
                    </a:lnTo>
                    <a:close/>
                  </a:path>
                </a:pathLst>
              </a:custGeom>
              <a:solidFill>
                <a:srgbClr val="578E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80" name="Freeform 30"/>
              <p:cNvSpPr>
                <a:spLocks/>
              </p:cNvSpPr>
              <p:nvPr/>
            </p:nvSpPr>
            <p:spPr bwMode="auto">
              <a:xfrm>
                <a:off x="295137" y="0"/>
                <a:ext cx="294091" cy="1047633"/>
              </a:xfrm>
              <a:custGeom>
                <a:avLst/>
                <a:gdLst>
                  <a:gd name="T0" fmla="*/ 0 w 281"/>
                  <a:gd name="T1" fmla="*/ 0 h 1001"/>
                  <a:gd name="T2" fmla="*/ 110938 w 281"/>
                  <a:gd name="T3" fmla="*/ 352700 h 1001"/>
                  <a:gd name="T4" fmla="*/ 294091 w 281"/>
                  <a:gd name="T5" fmla="*/ 933555 h 1001"/>
                  <a:gd name="T6" fmla="*/ 0 w 281"/>
                  <a:gd name="T7" fmla="*/ 1047633 h 1001"/>
                  <a:gd name="T8" fmla="*/ 0 w 281"/>
                  <a:gd name="T9" fmla="*/ 1002630 h 1001"/>
                  <a:gd name="T10" fmla="*/ 0 w 281"/>
                  <a:gd name="T11" fmla="*/ 955533 h 1001"/>
                  <a:gd name="T12" fmla="*/ 0 w 281"/>
                  <a:gd name="T13" fmla="*/ 910530 h 1001"/>
                  <a:gd name="T14" fmla="*/ 0 w 281"/>
                  <a:gd name="T15" fmla="*/ 866574 h 1001"/>
                  <a:gd name="T16" fmla="*/ 0 w 281"/>
                  <a:gd name="T17" fmla="*/ 821570 h 1001"/>
                  <a:gd name="T18" fmla="*/ 0 w 281"/>
                  <a:gd name="T19" fmla="*/ 774474 h 1001"/>
                  <a:gd name="T20" fmla="*/ 0 w 281"/>
                  <a:gd name="T21" fmla="*/ 729471 h 1001"/>
                  <a:gd name="T22" fmla="*/ 0 w 281"/>
                  <a:gd name="T23" fmla="*/ 685514 h 1001"/>
                  <a:gd name="T24" fmla="*/ 0 w 281"/>
                  <a:gd name="T25" fmla="*/ 640511 h 1001"/>
                  <a:gd name="T26" fmla="*/ 0 w 281"/>
                  <a:gd name="T27" fmla="*/ 593414 h 1001"/>
                  <a:gd name="T28" fmla="*/ 0 w 281"/>
                  <a:gd name="T29" fmla="*/ 548411 h 1001"/>
                  <a:gd name="T30" fmla="*/ 0 w 281"/>
                  <a:gd name="T31" fmla="*/ 503408 h 1001"/>
                  <a:gd name="T32" fmla="*/ 0 w 281"/>
                  <a:gd name="T33" fmla="*/ 459451 h 1001"/>
                  <a:gd name="T34" fmla="*/ 0 w 281"/>
                  <a:gd name="T35" fmla="*/ 412355 h 1001"/>
                  <a:gd name="T36" fmla="*/ 0 w 281"/>
                  <a:gd name="T37" fmla="*/ 367352 h 1001"/>
                  <a:gd name="T38" fmla="*/ 0 w 281"/>
                  <a:gd name="T39" fmla="*/ 322349 h 1001"/>
                  <a:gd name="T40" fmla="*/ 0 w 281"/>
                  <a:gd name="T41" fmla="*/ 277345 h 1001"/>
                  <a:gd name="T42" fmla="*/ 0 w 281"/>
                  <a:gd name="T43" fmla="*/ 230249 h 1001"/>
                  <a:gd name="T44" fmla="*/ 0 w 281"/>
                  <a:gd name="T45" fmla="*/ 186292 h 1001"/>
                  <a:gd name="T46" fmla="*/ 0 w 281"/>
                  <a:gd name="T47" fmla="*/ 0 h 1001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281" h="1001">
                    <a:moveTo>
                      <a:pt x="0" y="0"/>
                    </a:moveTo>
                    <a:lnTo>
                      <a:pt x="106" y="337"/>
                    </a:lnTo>
                    <a:lnTo>
                      <a:pt x="281" y="892"/>
                    </a:lnTo>
                    <a:lnTo>
                      <a:pt x="0" y="1001"/>
                    </a:lnTo>
                    <a:lnTo>
                      <a:pt x="0" y="958"/>
                    </a:lnTo>
                    <a:lnTo>
                      <a:pt x="0" y="913"/>
                    </a:lnTo>
                    <a:lnTo>
                      <a:pt x="0" y="870"/>
                    </a:lnTo>
                    <a:lnTo>
                      <a:pt x="0" y="828"/>
                    </a:lnTo>
                    <a:lnTo>
                      <a:pt x="0" y="785"/>
                    </a:lnTo>
                    <a:lnTo>
                      <a:pt x="0" y="740"/>
                    </a:lnTo>
                    <a:lnTo>
                      <a:pt x="0" y="697"/>
                    </a:lnTo>
                    <a:lnTo>
                      <a:pt x="0" y="655"/>
                    </a:lnTo>
                    <a:lnTo>
                      <a:pt x="0" y="612"/>
                    </a:lnTo>
                    <a:lnTo>
                      <a:pt x="0" y="567"/>
                    </a:lnTo>
                    <a:lnTo>
                      <a:pt x="0" y="524"/>
                    </a:lnTo>
                    <a:lnTo>
                      <a:pt x="0" y="481"/>
                    </a:lnTo>
                    <a:lnTo>
                      <a:pt x="0" y="439"/>
                    </a:lnTo>
                    <a:lnTo>
                      <a:pt x="0" y="394"/>
                    </a:lnTo>
                    <a:lnTo>
                      <a:pt x="0" y="351"/>
                    </a:lnTo>
                    <a:lnTo>
                      <a:pt x="0" y="308"/>
                    </a:lnTo>
                    <a:lnTo>
                      <a:pt x="0" y="265"/>
                    </a:lnTo>
                    <a:lnTo>
                      <a:pt x="0" y="220"/>
                    </a:lnTo>
                    <a:lnTo>
                      <a:pt x="0" y="17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3C0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81" name="等腰三角形 3"/>
              <p:cNvSpPr>
                <a:spLocks/>
              </p:cNvSpPr>
              <p:nvPr/>
            </p:nvSpPr>
            <p:spPr bwMode="auto">
              <a:xfrm>
                <a:off x="264181" y="928927"/>
                <a:ext cx="884203" cy="126299"/>
              </a:xfrm>
              <a:custGeom>
                <a:avLst/>
                <a:gdLst>
                  <a:gd name="T0" fmla="*/ 0 w 913468"/>
                  <a:gd name="T1" fmla="*/ 126299 h 126323"/>
                  <a:gd name="T2" fmla="*/ 318737 w 913468"/>
                  <a:gd name="T3" fmla="*/ 0 h 126323"/>
                  <a:gd name="T4" fmla="*/ 884203 w 913468"/>
                  <a:gd name="T5" fmla="*/ 110110 h 126323"/>
                  <a:gd name="T6" fmla="*/ 0 w 913468"/>
                  <a:gd name="T7" fmla="*/ 126299 h 1263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13468" h="126323">
                    <a:moveTo>
                      <a:pt x="0" y="126323"/>
                    </a:moveTo>
                    <a:lnTo>
                      <a:pt x="329286" y="0"/>
                    </a:lnTo>
                    <a:lnTo>
                      <a:pt x="913468" y="110131"/>
                    </a:lnTo>
                    <a:lnTo>
                      <a:pt x="0" y="126323"/>
                    </a:lnTo>
                    <a:close/>
                  </a:path>
                </a:pathLst>
              </a:custGeom>
              <a:solidFill>
                <a:schemeClr val="tx1">
                  <a:alpha val="32941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5FA2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椭圆 4"/>
          <p:cNvSpPr>
            <a:spLocks noChangeArrowheads="1"/>
          </p:cNvSpPr>
          <p:nvPr/>
        </p:nvSpPr>
        <p:spPr bwMode="auto">
          <a:xfrm>
            <a:off x="2479675" y="2319338"/>
            <a:ext cx="1973263" cy="1973262"/>
          </a:xfrm>
          <a:prstGeom prst="ellipse">
            <a:avLst/>
          </a:prstGeom>
          <a:solidFill>
            <a:srgbClr val="F7F3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3075" name="椭圆 5"/>
          <p:cNvSpPr>
            <a:spLocks noChangeArrowheads="1"/>
          </p:cNvSpPr>
          <p:nvPr/>
        </p:nvSpPr>
        <p:spPr bwMode="auto">
          <a:xfrm>
            <a:off x="5110163" y="2319338"/>
            <a:ext cx="1971675" cy="1973262"/>
          </a:xfrm>
          <a:prstGeom prst="ellipse">
            <a:avLst/>
          </a:prstGeom>
          <a:solidFill>
            <a:srgbClr val="F7F3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3076" name="椭圆 6"/>
          <p:cNvSpPr>
            <a:spLocks noChangeArrowheads="1"/>
          </p:cNvSpPr>
          <p:nvPr/>
        </p:nvSpPr>
        <p:spPr bwMode="auto">
          <a:xfrm>
            <a:off x="7739063" y="2319338"/>
            <a:ext cx="1973262" cy="1973262"/>
          </a:xfrm>
          <a:prstGeom prst="ellipse">
            <a:avLst/>
          </a:prstGeom>
          <a:solidFill>
            <a:srgbClr val="F7F3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3077" name="文本框 7"/>
          <p:cNvSpPr txBox="1">
            <a:spLocks noChangeArrowheads="1"/>
          </p:cNvSpPr>
          <p:nvPr/>
        </p:nvSpPr>
        <p:spPr bwMode="auto">
          <a:xfrm>
            <a:off x="4484688" y="3005138"/>
            <a:ext cx="592137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4000">
                <a:solidFill>
                  <a:srgbClr val="F7F3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＋</a:t>
            </a:r>
          </a:p>
        </p:txBody>
      </p:sp>
      <p:sp>
        <p:nvSpPr>
          <p:cNvPr id="3078" name="文本框 8"/>
          <p:cNvSpPr txBox="1">
            <a:spLocks noChangeArrowheads="1"/>
          </p:cNvSpPr>
          <p:nvPr/>
        </p:nvSpPr>
        <p:spPr bwMode="auto">
          <a:xfrm>
            <a:off x="7115175" y="3005138"/>
            <a:ext cx="592138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4000">
                <a:solidFill>
                  <a:srgbClr val="F7F3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＋</a:t>
            </a:r>
          </a:p>
        </p:txBody>
      </p:sp>
      <p:pic>
        <p:nvPicPr>
          <p:cNvPr id="3079" name="组合 9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863" y="2603500"/>
            <a:ext cx="738187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Freeform 251"/>
          <p:cNvSpPr>
            <a:spLocks noEditPoints="1"/>
          </p:cNvSpPr>
          <p:nvPr/>
        </p:nvSpPr>
        <p:spPr bwMode="auto">
          <a:xfrm>
            <a:off x="5773738" y="2652713"/>
            <a:ext cx="644525" cy="601662"/>
          </a:xfrm>
          <a:custGeom>
            <a:avLst/>
            <a:gdLst>
              <a:gd name="T0" fmla="*/ 569580 w 301"/>
              <a:gd name="T1" fmla="*/ 409642 h 282"/>
              <a:gd name="T2" fmla="*/ 501059 w 301"/>
              <a:gd name="T3" fmla="*/ 147215 h 282"/>
              <a:gd name="T4" fmla="*/ 173444 w 301"/>
              <a:gd name="T5" fmla="*/ 76808 h 282"/>
              <a:gd name="T6" fmla="*/ 68521 w 301"/>
              <a:gd name="T7" fmla="*/ 6401 h 282"/>
              <a:gd name="T8" fmla="*/ 25695 w 301"/>
              <a:gd name="T9" fmla="*/ 27736 h 282"/>
              <a:gd name="T10" fmla="*/ 130618 w 301"/>
              <a:gd name="T11" fmla="*/ 121613 h 282"/>
              <a:gd name="T12" fmla="*/ 282649 w 301"/>
              <a:gd name="T13" fmla="*/ 531255 h 282"/>
              <a:gd name="T14" fmla="*/ 644525 w 301"/>
              <a:gd name="T15" fmla="*/ 554724 h 282"/>
              <a:gd name="T16" fmla="*/ 569580 w 301"/>
              <a:gd name="T17" fmla="*/ 409642 h 282"/>
              <a:gd name="T18" fmla="*/ 518190 w 301"/>
              <a:gd name="T19" fmla="*/ 494984 h 282"/>
              <a:gd name="T20" fmla="*/ 513907 w 301"/>
              <a:gd name="T21" fmla="*/ 497118 h 282"/>
              <a:gd name="T22" fmla="*/ 509624 w 301"/>
              <a:gd name="T23" fmla="*/ 494984 h 282"/>
              <a:gd name="T24" fmla="*/ 340463 w 301"/>
              <a:gd name="T25" fmla="*/ 294430 h 282"/>
              <a:gd name="T26" fmla="*/ 226976 w 301"/>
              <a:gd name="T27" fmla="*/ 160016 h 282"/>
              <a:gd name="T28" fmla="*/ 226976 w 301"/>
              <a:gd name="T29" fmla="*/ 151482 h 282"/>
              <a:gd name="T30" fmla="*/ 233399 w 301"/>
              <a:gd name="T31" fmla="*/ 151482 h 282"/>
              <a:gd name="T32" fmla="*/ 381148 w 301"/>
              <a:gd name="T33" fmla="*/ 260293 h 282"/>
              <a:gd name="T34" fmla="*/ 520331 w 301"/>
              <a:gd name="T35" fmla="*/ 488584 h 282"/>
              <a:gd name="T36" fmla="*/ 518190 w 301"/>
              <a:gd name="T37" fmla="*/ 494984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rgbClr val="5FA28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81" name="Freeform 217"/>
          <p:cNvSpPr>
            <a:spLocks noEditPoints="1"/>
          </p:cNvSpPr>
          <p:nvPr/>
        </p:nvSpPr>
        <p:spPr bwMode="auto">
          <a:xfrm>
            <a:off x="8521700" y="2603500"/>
            <a:ext cx="407988" cy="647700"/>
          </a:xfrm>
          <a:custGeom>
            <a:avLst/>
            <a:gdLst>
              <a:gd name="T0" fmla="*/ 208527 w 180"/>
              <a:gd name="T1" fmla="*/ 2257 h 287"/>
              <a:gd name="T2" fmla="*/ 203994 w 180"/>
              <a:gd name="T3" fmla="*/ 0 h 287"/>
              <a:gd name="T4" fmla="*/ 197194 w 180"/>
              <a:gd name="T5" fmla="*/ 2257 h 287"/>
              <a:gd name="T6" fmla="*/ 0 w 180"/>
              <a:gd name="T7" fmla="*/ 408480 h 287"/>
              <a:gd name="T8" fmla="*/ 203994 w 180"/>
              <a:gd name="T9" fmla="*/ 647700 h 287"/>
              <a:gd name="T10" fmla="*/ 407988 w 180"/>
              <a:gd name="T11" fmla="*/ 408480 h 287"/>
              <a:gd name="T12" fmla="*/ 208527 w 180"/>
              <a:gd name="T13" fmla="*/ 2257 h 287"/>
              <a:gd name="T14" fmla="*/ 133729 w 180"/>
              <a:gd name="T15" fmla="*/ 403966 h 287"/>
              <a:gd name="T16" fmla="*/ 156395 w 180"/>
              <a:gd name="T17" fmla="*/ 455872 h 287"/>
              <a:gd name="T18" fmla="*/ 172262 w 180"/>
              <a:gd name="T19" fmla="*/ 494238 h 287"/>
              <a:gd name="T20" fmla="*/ 163195 w 180"/>
              <a:gd name="T21" fmla="*/ 532603 h 287"/>
              <a:gd name="T22" fmla="*/ 131463 w 180"/>
              <a:gd name="T23" fmla="*/ 548401 h 287"/>
              <a:gd name="T24" fmla="*/ 108797 w 180"/>
              <a:gd name="T25" fmla="*/ 539374 h 287"/>
              <a:gd name="T26" fmla="*/ 65731 w 180"/>
              <a:gd name="T27" fmla="*/ 392682 h 287"/>
              <a:gd name="T28" fmla="*/ 129196 w 180"/>
              <a:gd name="T29" fmla="*/ 218909 h 287"/>
              <a:gd name="T30" fmla="*/ 138263 w 180"/>
              <a:gd name="T31" fmla="*/ 214395 h 287"/>
              <a:gd name="T32" fmla="*/ 142796 w 180"/>
              <a:gd name="T33" fmla="*/ 223423 h 287"/>
              <a:gd name="T34" fmla="*/ 133729 w 180"/>
              <a:gd name="T35" fmla="*/ 403966 h 287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180" h="287">
                <a:moveTo>
                  <a:pt x="92" y="1"/>
                </a:moveTo>
                <a:cubicBezTo>
                  <a:pt x="92" y="0"/>
                  <a:pt x="91" y="0"/>
                  <a:pt x="90" y="0"/>
                </a:cubicBezTo>
                <a:cubicBezTo>
                  <a:pt x="89" y="0"/>
                  <a:pt x="88" y="0"/>
                  <a:pt x="87" y="1"/>
                </a:cubicBezTo>
                <a:cubicBezTo>
                  <a:pt x="84" y="6"/>
                  <a:pt x="0" y="122"/>
                  <a:pt x="0" y="181"/>
                </a:cubicBezTo>
                <a:cubicBezTo>
                  <a:pt x="0" y="282"/>
                  <a:pt x="75" y="287"/>
                  <a:pt x="90" y="287"/>
                </a:cubicBezTo>
                <a:cubicBezTo>
                  <a:pt x="105" y="287"/>
                  <a:pt x="180" y="282"/>
                  <a:pt x="180" y="181"/>
                </a:cubicBezTo>
                <a:cubicBezTo>
                  <a:pt x="180" y="123"/>
                  <a:pt x="96" y="6"/>
                  <a:pt x="92" y="1"/>
                </a:cubicBezTo>
                <a:close/>
                <a:moveTo>
                  <a:pt x="59" y="179"/>
                </a:moveTo>
                <a:cubicBezTo>
                  <a:pt x="62" y="191"/>
                  <a:pt x="65" y="197"/>
                  <a:pt x="69" y="202"/>
                </a:cubicBezTo>
                <a:cubicBezTo>
                  <a:pt x="71" y="207"/>
                  <a:pt x="74" y="211"/>
                  <a:pt x="76" y="219"/>
                </a:cubicBezTo>
                <a:cubicBezTo>
                  <a:pt x="77" y="225"/>
                  <a:pt x="76" y="231"/>
                  <a:pt x="72" y="236"/>
                </a:cubicBezTo>
                <a:cubicBezTo>
                  <a:pt x="69" y="240"/>
                  <a:pt x="64" y="243"/>
                  <a:pt x="58" y="243"/>
                </a:cubicBezTo>
                <a:cubicBezTo>
                  <a:pt x="55" y="243"/>
                  <a:pt x="51" y="241"/>
                  <a:pt x="48" y="239"/>
                </a:cubicBezTo>
                <a:cubicBezTo>
                  <a:pt x="34" y="231"/>
                  <a:pt x="25" y="202"/>
                  <a:pt x="29" y="174"/>
                </a:cubicBezTo>
                <a:cubicBezTo>
                  <a:pt x="32" y="147"/>
                  <a:pt x="56" y="99"/>
                  <a:pt x="57" y="97"/>
                </a:cubicBezTo>
                <a:cubicBezTo>
                  <a:pt x="58" y="95"/>
                  <a:pt x="60" y="95"/>
                  <a:pt x="61" y="95"/>
                </a:cubicBezTo>
                <a:cubicBezTo>
                  <a:pt x="63" y="96"/>
                  <a:pt x="64" y="98"/>
                  <a:pt x="63" y="99"/>
                </a:cubicBezTo>
                <a:cubicBezTo>
                  <a:pt x="51" y="135"/>
                  <a:pt x="55" y="161"/>
                  <a:pt x="59" y="179"/>
                </a:cubicBezTo>
                <a:close/>
              </a:path>
            </a:pathLst>
          </a:custGeom>
          <a:solidFill>
            <a:srgbClr val="5FA28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82" name="文本框 20"/>
          <p:cNvSpPr txBox="1">
            <a:spLocks noChangeArrowheads="1"/>
          </p:cNvSpPr>
          <p:nvPr/>
        </p:nvSpPr>
        <p:spPr bwMode="auto">
          <a:xfrm>
            <a:off x="3078163" y="3522663"/>
            <a:ext cx="693737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000">
                <a:solidFill>
                  <a:srgbClr val="5FA28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000">
              <a:solidFill>
                <a:srgbClr val="5FA28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3" name="文本框 21"/>
          <p:cNvSpPr txBox="1">
            <a:spLocks noChangeArrowheads="1"/>
          </p:cNvSpPr>
          <p:nvPr/>
        </p:nvSpPr>
        <p:spPr bwMode="auto">
          <a:xfrm>
            <a:off x="5724525" y="3522663"/>
            <a:ext cx="693738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000">
                <a:solidFill>
                  <a:srgbClr val="5FA28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4000">
              <a:solidFill>
                <a:srgbClr val="5FA28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4" name="文本框 22"/>
          <p:cNvSpPr txBox="1">
            <a:spLocks noChangeArrowheads="1"/>
          </p:cNvSpPr>
          <p:nvPr/>
        </p:nvSpPr>
        <p:spPr bwMode="auto">
          <a:xfrm>
            <a:off x="8370888" y="3522663"/>
            <a:ext cx="668337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000">
                <a:solidFill>
                  <a:srgbClr val="5FA28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4000">
              <a:solidFill>
                <a:srgbClr val="5FA28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5" name="文本框 23"/>
          <p:cNvSpPr txBox="1">
            <a:spLocks noChangeArrowheads="1"/>
          </p:cNvSpPr>
          <p:nvPr/>
        </p:nvSpPr>
        <p:spPr bwMode="auto">
          <a:xfrm>
            <a:off x="2409825" y="4516438"/>
            <a:ext cx="20304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400" b="1">
                <a:solidFill>
                  <a:srgbClr val="F7F3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086" name="文本框 24"/>
          <p:cNvSpPr txBox="1">
            <a:spLocks noChangeArrowheads="1"/>
          </p:cNvSpPr>
          <p:nvPr/>
        </p:nvSpPr>
        <p:spPr bwMode="auto">
          <a:xfrm>
            <a:off x="5095875" y="4516438"/>
            <a:ext cx="2032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400" b="1">
                <a:solidFill>
                  <a:srgbClr val="F7F3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087" name="文本框 25"/>
          <p:cNvSpPr txBox="1">
            <a:spLocks noChangeArrowheads="1"/>
          </p:cNvSpPr>
          <p:nvPr/>
        </p:nvSpPr>
        <p:spPr bwMode="auto">
          <a:xfrm>
            <a:off x="7688263" y="4516438"/>
            <a:ext cx="2032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400" b="1">
                <a:solidFill>
                  <a:srgbClr val="F7F3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088" name="等腰三角形 26"/>
          <p:cNvSpPr>
            <a:spLocks noChangeArrowheads="1"/>
          </p:cNvSpPr>
          <p:nvPr/>
        </p:nvSpPr>
        <p:spPr bwMode="auto">
          <a:xfrm>
            <a:off x="0" y="5313363"/>
            <a:ext cx="2667000" cy="1579562"/>
          </a:xfrm>
          <a:prstGeom prst="triangle">
            <a:avLst>
              <a:gd name="adj" fmla="val 0"/>
            </a:avLst>
          </a:prstGeom>
          <a:solidFill>
            <a:srgbClr val="F7F3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3089" name="任意多边形 30"/>
          <p:cNvSpPr>
            <a:spLocks/>
          </p:cNvSpPr>
          <p:nvPr/>
        </p:nvSpPr>
        <p:spPr bwMode="auto">
          <a:xfrm flipV="1">
            <a:off x="5788025" y="6019800"/>
            <a:ext cx="647700" cy="558800"/>
          </a:xfrm>
          <a:custGeom>
            <a:avLst/>
            <a:gdLst>
              <a:gd name="T0" fmla="*/ 323850 w 2247900"/>
              <a:gd name="T1" fmla="*/ 0 h 1937845"/>
              <a:gd name="T2" fmla="*/ 647700 w 2247900"/>
              <a:gd name="T3" fmla="*/ 558800 h 1937845"/>
              <a:gd name="T4" fmla="*/ 558129 w 2247900"/>
              <a:gd name="T5" fmla="*/ 558800 h 1937845"/>
              <a:gd name="T6" fmla="*/ 323850 w 2247900"/>
              <a:gd name="T7" fmla="*/ 154554 h 1937845"/>
              <a:gd name="T8" fmla="*/ 89571 w 2247900"/>
              <a:gd name="T9" fmla="*/ 558800 h 1937845"/>
              <a:gd name="T10" fmla="*/ 0 w 2247900"/>
              <a:gd name="T11" fmla="*/ 558800 h 1937845"/>
              <a:gd name="T12" fmla="*/ 323850 w 2247900"/>
              <a:gd name="T13" fmla="*/ 0 h 193784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247900" h="1937845">
                <a:moveTo>
                  <a:pt x="1123950" y="0"/>
                </a:moveTo>
                <a:lnTo>
                  <a:pt x="2247900" y="1937845"/>
                </a:lnTo>
                <a:lnTo>
                  <a:pt x="1937036" y="1937845"/>
                </a:lnTo>
                <a:lnTo>
                  <a:pt x="1123950" y="535973"/>
                </a:lnTo>
                <a:lnTo>
                  <a:pt x="310864" y="1937845"/>
                </a:lnTo>
                <a:lnTo>
                  <a:pt x="0" y="1937845"/>
                </a:lnTo>
                <a:lnTo>
                  <a:pt x="1123950" y="0"/>
                </a:lnTo>
                <a:close/>
              </a:path>
            </a:pathLst>
          </a:custGeom>
          <a:solidFill>
            <a:srgbClr val="F7F3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cxnSp>
        <p:nvCxnSpPr>
          <p:cNvPr id="3090" name="直接连接符 34"/>
          <p:cNvCxnSpPr>
            <a:cxnSpLocks noChangeShapeType="1"/>
          </p:cNvCxnSpPr>
          <p:nvPr/>
        </p:nvCxnSpPr>
        <p:spPr bwMode="auto">
          <a:xfrm>
            <a:off x="8972550" y="400050"/>
            <a:ext cx="2938463" cy="0"/>
          </a:xfrm>
          <a:prstGeom prst="line">
            <a:avLst/>
          </a:prstGeom>
          <a:noFill/>
          <a:ln w="28575">
            <a:solidFill>
              <a:srgbClr val="F7F3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91" name="直接连接符 35"/>
          <p:cNvCxnSpPr>
            <a:cxnSpLocks noChangeShapeType="1"/>
          </p:cNvCxnSpPr>
          <p:nvPr/>
        </p:nvCxnSpPr>
        <p:spPr bwMode="auto">
          <a:xfrm>
            <a:off x="11544300" y="190500"/>
            <a:ext cx="1588" cy="1881188"/>
          </a:xfrm>
          <a:prstGeom prst="line">
            <a:avLst/>
          </a:prstGeom>
          <a:noFill/>
          <a:ln w="28575">
            <a:solidFill>
              <a:srgbClr val="F7F3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92" name="文本框 37"/>
          <p:cNvSpPr txBox="1">
            <a:spLocks noChangeArrowheads="1"/>
          </p:cNvSpPr>
          <p:nvPr/>
        </p:nvSpPr>
        <p:spPr bwMode="auto">
          <a:xfrm>
            <a:off x="2668588" y="1157288"/>
            <a:ext cx="901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b="1">
                <a:solidFill>
                  <a:srgbClr val="F7F3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cxnSp>
        <p:nvCxnSpPr>
          <p:cNvPr id="3093" name="直接连接符 39"/>
          <p:cNvCxnSpPr>
            <a:cxnSpLocks noChangeShapeType="1"/>
          </p:cNvCxnSpPr>
          <p:nvPr/>
        </p:nvCxnSpPr>
        <p:spPr bwMode="auto">
          <a:xfrm>
            <a:off x="2770188" y="1700213"/>
            <a:ext cx="6037262" cy="0"/>
          </a:xfrm>
          <a:prstGeom prst="line">
            <a:avLst/>
          </a:prstGeom>
          <a:noFill/>
          <a:ln w="6350">
            <a:solidFill>
              <a:srgbClr val="F7F3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BF9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组合 51"/>
          <p:cNvGrpSpPr>
            <a:grpSpLocks/>
          </p:cNvGrpSpPr>
          <p:nvPr/>
        </p:nvGrpSpPr>
        <p:grpSpPr bwMode="auto">
          <a:xfrm>
            <a:off x="9364663" y="3033713"/>
            <a:ext cx="419100" cy="604837"/>
            <a:chOff x="0" y="0"/>
            <a:chExt cx="276552" cy="398732"/>
          </a:xfrm>
        </p:grpSpPr>
        <p:sp>
          <p:nvSpPr>
            <p:cNvPr id="4132" name="Freeform 51"/>
            <p:cNvSpPr>
              <a:spLocks/>
            </p:cNvSpPr>
            <p:nvPr/>
          </p:nvSpPr>
          <p:spPr bwMode="auto">
            <a:xfrm>
              <a:off x="113923" y="272425"/>
              <a:ext cx="53659" cy="126307"/>
            </a:xfrm>
            <a:custGeom>
              <a:avLst/>
              <a:gdLst>
                <a:gd name="T0" fmla="*/ 0 w 27"/>
                <a:gd name="T1" fmla="*/ 0 h 64"/>
                <a:gd name="T2" fmla="*/ 23848 w 27"/>
                <a:gd name="T3" fmla="*/ 1974 h 64"/>
                <a:gd name="T4" fmla="*/ 53659 w 27"/>
                <a:gd name="T5" fmla="*/ 0 h 64"/>
                <a:gd name="T6" fmla="*/ 53659 w 27"/>
                <a:gd name="T7" fmla="*/ 126307 h 64"/>
                <a:gd name="T8" fmla="*/ 0 w 27"/>
                <a:gd name="T9" fmla="*/ 126307 h 64"/>
                <a:gd name="T10" fmla="*/ 0 w 27"/>
                <a:gd name="T11" fmla="*/ 0 h 6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" h="64">
                  <a:moveTo>
                    <a:pt x="0" y="0"/>
                  </a:moveTo>
                  <a:cubicBezTo>
                    <a:pt x="4" y="1"/>
                    <a:pt x="8" y="1"/>
                    <a:pt x="12" y="1"/>
                  </a:cubicBezTo>
                  <a:cubicBezTo>
                    <a:pt x="17" y="1"/>
                    <a:pt x="22" y="1"/>
                    <a:pt x="27" y="0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0" y="64"/>
                    <a:pt x="0" y="64"/>
                    <a:pt x="0" y="6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7B5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33" name="Freeform 52"/>
            <p:cNvSpPr>
              <a:spLocks/>
            </p:cNvSpPr>
            <p:nvPr/>
          </p:nvSpPr>
          <p:spPr bwMode="auto">
            <a:xfrm>
              <a:off x="0" y="0"/>
              <a:ext cx="276552" cy="274902"/>
            </a:xfrm>
            <a:custGeom>
              <a:avLst/>
              <a:gdLst>
                <a:gd name="T0" fmla="*/ 167125 w 139"/>
                <a:gd name="T1" fmla="*/ 272924 h 139"/>
                <a:gd name="T2" fmla="*/ 137281 w 139"/>
                <a:gd name="T3" fmla="*/ 274902 h 139"/>
                <a:gd name="T4" fmla="*/ 113406 w 139"/>
                <a:gd name="T5" fmla="*/ 272924 h 139"/>
                <a:gd name="T6" fmla="*/ 39792 w 139"/>
                <a:gd name="T7" fmla="*/ 235348 h 139"/>
                <a:gd name="T8" fmla="*/ 0 w 139"/>
                <a:gd name="T9" fmla="*/ 138440 h 139"/>
                <a:gd name="T10" fmla="*/ 39792 w 139"/>
                <a:gd name="T11" fmla="*/ 41532 h 139"/>
                <a:gd name="T12" fmla="*/ 137281 w 139"/>
                <a:gd name="T13" fmla="*/ 0 h 139"/>
                <a:gd name="T14" fmla="*/ 236760 w 139"/>
                <a:gd name="T15" fmla="*/ 41532 h 139"/>
                <a:gd name="T16" fmla="*/ 276552 w 139"/>
                <a:gd name="T17" fmla="*/ 138440 h 139"/>
                <a:gd name="T18" fmla="*/ 236760 w 139"/>
                <a:gd name="T19" fmla="*/ 235348 h 139"/>
                <a:gd name="T20" fmla="*/ 167125 w 139"/>
                <a:gd name="T21" fmla="*/ 272924 h 13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39" h="139">
                  <a:moveTo>
                    <a:pt x="84" y="138"/>
                  </a:moveTo>
                  <a:cubicBezTo>
                    <a:pt x="79" y="139"/>
                    <a:pt x="74" y="139"/>
                    <a:pt x="69" y="139"/>
                  </a:cubicBezTo>
                  <a:cubicBezTo>
                    <a:pt x="65" y="139"/>
                    <a:pt x="61" y="139"/>
                    <a:pt x="57" y="138"/>
                  </a:cubicBezTo>
                  <a:cubicBezTo>
                    <a:pt x="43" y="136"/>
                    <a:pt x="31" y="129"/>
                    <a:pt x="20" y="119"/>
                  </a:cubicBezTo>
                  <a:cubicBezTo>
                    <a:pt x="7" y="105"/>
                    <a:pt x="0" y="89"/>
                    <a:pt x="0" y="70"/>
                  </a:cubicBezTo>
                  <a:cubicBezTo>
                    <a:pt x="0" y="51"/>
                    <a:pt x="7" y="34"/>
                    <a:pt x="20" y="21"/>
                  </a:cubicBezTo>
                  <a:cubicBezTo>
                    <a:pt x="34" y="7"/>
                    <a:pt x="50" y="0"/>
                    <a:pt x="69" y="0"/>
                  </a:cubicBezTo>
                  <a:cubicBezTo>
                    <a:pt x="89" y="0"/>
                    <a:pt x="105" y="7"/>
                    <a:pt x="119" y="21"/>
                  </a:cubicBezTo>
                  <a:cubicBezTo>
                    <a:pt x="132" y="34"/>
                    <a:pt x="139" y="51"/>
                    <a:pt x="139" y="70"/>
                  </a:cubicBezTo>
                  <a:cubicBezTo>
                    <a:pt x="139" y="89"/>
                    <a:pt x="132" y="105"/>
                    <a:pt x="119" y="119"/>
                  </a:cubicBezTo>
                  <a:cubicBezTo>
                    <a:pt x="109" y="129"/>
                    <a:pt x="97" y="135"/>
                    <a:pt x="84" y="138"/>
                  </a:cubicBezTo>
                  <a:close/>
                </a:path>
              </a:pathLst>
            </a:custGeom>
            <a:solidFill>
              <a:srgbClr val="FACE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099" name="组合 47"/>
          <p:cNvGrpSpPr>
            <a:grpSpLocks/>
          </p:cNvGrpSpPr>
          <p:nvPr/>
        </p:nvGrpSpPr>
        <p:grpSpPr bwMode="auto">
          <a:xfrm>
            <a:off x="0" y="3033713"/>
            <a:ext cx="12192000" cy="3824287"/>
            <a:chOff x="0" y="0"/>
            <a:chExt cx="12192000" cy="3823809"/>
          </a:xfrm>
        </p:grpSpPr>
        <p:sp>
          <p:nvSpPr>
            <p:cNvPr id="4129" name="矩形 17"/>
            <p:cNvSpPr>
              <a:spLocks noChangeArrowheads="1"/>
            </p:cNvSpPr>
            <p:nvPr/>
          </p:nvSpPr>
          <p:spPr bwMode="auto">
            <a:xfrm>
              <a:off x="0" y="574603"/>
              <a:ext cx="12192000" cy="3249206"/>
            </a:xfrm>
            <a:prstGeom prst="rect">
              <a:avLst/>
            </a:prstGeom>
            <a:solidFill>
              <a:srgbClr val="A7D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4130" name="椭圆 46"/>
            <p:cNvSpPr>
              <a:spLocks noChangeArrowheads="1"/>
            </p:cNvSpPr>
            <p:nvPr/>
          </p:nvSpPr>
          <p:spPr bwMode="auto">
            <a:xfrm>
              <a:off x="10261600" y="279365"/>
              <a:ext cx="625475" cy="626984"/>
            </a:xfrm>
            <a:prstGeom prst="ellipse">
              <a:avLst/>
            </a:prstGeom>
            <a:solidFill>
              <a:srgbClr val="A7D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4131" name="椭圆 48"/>
            <p:cNvSpPr>
              <a:spLocks noChangeArrowheads="1"/>
            </p:cNvSpPr>
            <p:nvPr/>
          </p:nvSpPr>
          <p:spPr bwMode="auto">
            <a:xfrm>
              <a:off x="10887075" y="0"/>
              <a:ext cx="271463" cy="271428"/>
            </a:xfrm>
            <a:prstGeom prst="ellipse">
              <a:avLst/>
            </a:prstGeom>
            <a:solidFill>
              <a:srgbClr val="A7D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4100" name="文本框 40"/>
          <p:cNvSpPr txBox="1">
            <a:spLocks noChangeArrowheads="1"/>
          </p:cNvSpPr>
          <p:nvPr/>
        </p:nvSpPr>
        <p:spPr bwMode="auto">
          <a:xfrm>
            <a:off x="3657600" y="2586038"/>
            <a:ext cx="12668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200">
                <a:solidFill>
                  <a:srgbClr val="A7D6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7200">
              <a:solidFill>
                <a:srgbClr val="A7D69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101" name="组合 18"/>
          <p:cNvGrpSpPr>
            <a:grpSpLocks/>
          </p:cNvGrpSpPr>
          <p:nvPr/>
        </p:nvGrpSpPr>
        <p:grpSpPr bwMode="auto">
          <a:xfrm>
            <a:off x="1357313" y="2479675"/>
            <a:ext cx="1801812" cy="1708150"/>
            <a:chOff x="0" y="0"/>
            <a:chExt cx="1802332" cy="1708029"/>
          </a:xfrm>
        </p:grpSpPr>
        <p:grpSp>
          <p:nvGrpSpPr>
            <p:cNvPr id="4109" name="组合 19"/>
            <p:cNvGrpSpPr>
              <a:grpSpLocks/>
            </p:cNvGrpSpPr>
            <p:nvPr/>
          </p:nvGrpSpPr>
          <p:grpSpPr bwMode="auto">
            <a:xfrm>
              <a:off x="1540576" y="760334"/>
              <a:ext cx="261756" cy="377397"/>
              <a:chOff x="0" y="0"/>
              <a:chExt cx="411371" cy="593112"/>
            </a:xfrm>
          </p:grpSpPr>
          <p:sp>
            <p:nvSpPr>
              <p:cNvPr id="4127" name="Freeform 51"/>
              <p:cNvSpPr>
                <a:spLocks/>
              </p:cNvSpPr>
              <p:nvPr/>
            </p:nvSpPr>
            <p:spPr bwMode="auto">
              <a:xfrm>
                <a:off x="169463" y="405231"/>
                <a:ext cx="79818" cy="187881"/>
              </a:xfrm>
              <a:custGeom>
                <a:avLst/>
                <a:gdLst>
                  <a:gd name="T0" fmla="*/ 0 w 27"/>
                  <a:gd name="T1" fmla="*/ 0 h 64"/>
                  <a:gd name="T2" fmla="*/ 35475 w 27"/>
                  <a:gd name="T3" fmla="*/ 2936 h 64"/>
                  <a:gd name="T4" fmla="*/ 79818 w 27"/>
                  <a:gd name="T5" fmla="*/ 0 h 64"/>
                  <a:gd name="T6" fmla="*/ 79818 w 27"/>
                  <a:gd name="T7" fmla="*/ 187881 h 64"/>
                  <a:gd name="T8" fmla="*/ 0 w 27"/>
                  <a:gd name="T9" fmla="*/ 187881 h 64"/>
                  <a:gd name="T10" fmla="*/ 0 w 27"/>
                  <a:gd name="T11" fmla="*/ 0 h 6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" h="64">
                    <a:moveTo>
                      <a:pt x="0" y="0"/>
                    </a:moveTo>
                    <a:cubicBezTo>
                      <a:pt x="4" y="1"/>
                      <a:pt x="8" y="1"/>
                      <a:pt x="12" y="1"/>
                    </a:cubicBezTo>
                    <a:cubicBezTo>
                      <a:pt x="17" y="1"/>
                      <a:pt x="22" y="1"/>
                      <a:pt x="27" y="0"/>
                    </a:cubicBezTo>
                    <a:cubicBezTo>
                      <a:pt x="27" y="64"/>
                      <a:pt x="27" y="64"/>
                      <a:pt x="27" y="64"/>
                    </a:cubicBezTo>
                    <a:cubicBezTo>
                      <a:pt x="0" y="64"/>
                      <a:pt x="0" y="64"/>
                      <a:pt x="0" y="6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B5D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28" name="Freeform 52"/>
              <p:cNvSpPr>
                <a:spLocks/>
              </p:cNvSpPr>
              <p:nvPr/>
            </p:nvSpPr>
            <p:spPr bwMode="auto">
              <a:xfrm>
                <a:off x="0" y="0"/>
                <a:ext cx="411371" cy="408916"/>
              </a:xfrm>
              <a:custGeom>
                <a:avLst/>
                <a:gdLst>
                  <a:gd name="T0" fmla="*/ 248598 w 139"/>
                  <a:gd name="T1" fmla="*/ 405974 h 139"/>
                  <a:gd name="T2" fmla="*/ 204206 w 139"/>
                  <a:gd name="T3" fmla="*/ 408916 h 139"/>
                  <a:gd name="T4" fmla="*/ 168692 w 139"/>
                  <a:gd name="T5" fmla="*/ 405974 h 139"/>
                  <a:gd name="T6" fmla="*/ 59190 w 139"/>
                  <a:gd name="T7" fmla="*/ 350079 h 139"/>
                  <a:gd name="T8" fmla="*/ 0 w 139"/>
                  <a:gd name="T9" fmla="*/ 205929 h 139"/>
                  <a:gd name="T10" fmla="*/ 59190 w 139"/>
                  <a:gd name="T11" fmla="*/ 61779 h 139"/>
                  <a:gd name="T12" fmla="*/ 204206 w 139"/>
                  <a:gd name="T13" fmla="*/ 0 h 139"/>
                  <a:gd name="T14" fmla="*/ 352181 w 139"/>
                  <a:gd name="T15" fmla="*/ 61779 h 139"/>
                  <a:gd name="T16" fmla="*/ 411371 w 139"/>
                  <a:gd name="T17" fmla="*/ 205929 h 139"/>
                  <a:gd name="T18" fmla="*/ 352181 w 139"/>
                  <a:gd name="T19" fmla="*/ 350079 h 139"/>
                  <a:gd name="T20" fmla="*/ 248598 w 139"/>
                  <a:gd name="T21" fmla="*/ 405974 h 13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39" h="139">
                    <a:moveTo>
                      <a:pt x="84" y="138"/>
                    </a:moveTo>
                    <a:cubicBezTo>
                      <a:pt x="79" y="139"/>
                      <a:pt x="74" y="139"/>
                      <a:pt x="69" y="139"/>
                    </a:cubicBezTo>
                    <a:cubicBezTo>
                      <a:pt x="65" y="139"/>
                      <a:pt x="61" y="139"/>
                      <a:pt x="57" y="138"/>
                    </a:cubicBezTo>
                    <a:cubicBezTo>
                      <a:pt x="43" y="136"/>
                      <a:pt x="31" y="129"/>
                      <a:pt x="20" y="119"/>
                    </a:cubicBezTo>
                    <a:cubicBezTo>
                      <a:pt x="7" y="105"/>
                      <a:pt x="0" y="89"/>
                      <a:pt x="0" y="70"/>
                    </a:cubicBezTo>
                    <a:cubicBezTo>
                      <a:pt x="0" y="51"/>
                      <a:pt x="7" y="34"/>
                      <a:pt x="20" y="21"/>
                    </a:cubicBezTo>
                    <a:cubicBezTo>
                      <a:pt x="34" y="7"/>
                      <a:pt x="50" y="0"/>
                      <a:pt x="69" y="0"/>
                    </a:cubicBezTo>
                    <a:cubicBezTo>
                      <a:pt x="89" y="0"/>
                      <a:pt x="105" y="7"/>
                      <a:pt x="119" y="21"/>
                    </a:cubicBezTo>
                    <a:cubicBezTo>
                      <a:pt x="132" y="34"/>
                      <a:pt x="139" y="51"/>
                      <a:pt x="139" y="70"/>
                    </a:cubicBezTo>
                    <a:cubicBezTo>
                      <a:pt x="139" y="89"/>
                      <a:pt x="132" y="105"/>
                      <a:pt x="119" y="119"/>
                    </a:cubicBezTo>
                    <a:cubicBezTo>
                      <a:pt x="109" y="129"/>
                      <a:pt x="97" y="135"/>
                      <a:pt x="84" y="138"/>
                    </a:cubicBezTo>
                    <a:close/>
                  </a:path>
                </a:pathLst>
              </a:custGeom>
              <a:solidFill>
                <a:srgbClr val="5B95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4110" name="等腰三角形 3"/>
            <p:cNvSpPr>
              <a:spLocks/>
            </p:cNvSpPr>
            <p:nvPr/>
          </p:nvSpPr>
          <p:spPr bwMode="auto">
            <a:xfrm>
              <a:off x="633595" y="1319120"/>
              <a:ext cx="620892" cy="58733"/>
            </a:xfrm>
            <a:custGeom>
              <a:avLst/>
              <a:gdLst>
                <a:gd name="T0" fmla="*/ 0 w 913468"/>
                <a:gd name="T1" fmla="*/ 58733 h 65363"/>
                <a:gd name="T2" fmla="*/ 90301 w 913468"/>
                <a:gd name="T3" fmla="*/ 0 h 65363"/>
                <a:gd name="T4" fmla="*/ 620892 w 913468"/>
                <a:gd name="T5" fmla="*/ 44183 h 65363"/>
                <a:gd name="T6" fmla="*/ 0 w 913468"/>
                <a:gd name="T7" fmla="*/ 58733 h 6536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13468" h="65363">
                  <a:moveTo>
                    <a:pt x="0" y="65363"/>
                  </a:moveTo>
                  <a:lnTo>
                    <a:pt x="132852" y="0"/>
                  </a:lnTo>
                  <a:lnTo>
                    <a:pt x="913468" y="49171"/>
                  </a:lnTo>
                  <a:lnTo>
                    <a:pt x="0" y="65363"/>
                  </a:lnTo>
                  <a:close/>
                </a:path>
              </a:pathLst>
            </a:custGeom>
            <a:solidFill>
              <a:schemeClr val="tx1">
                <a:alpha val="3294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111" name="Freeform 20"/>
            <p:cNvSpPr>
              <a:spLocks/>
            </p:cNvSpPr>
            <p:nvPr/>
          </p:nvSpPr>
          <p:spPr bwMode="auto">
            <a:xfrm>
              <a:off x="543179" y="1236018"/>
              <a:ext cx="108845" cy="142336"/>
            </a:xfrm>
            <a:custGeom>
              <a:avLst/>
              <a:gdLst>
                <a:gd name="T0" fmla="*/ 108845 w 104"/>
                <a:gd name="T1" fmla="*/ 142336 h 136"/>
                <a:gd name="T2" fmla="*/ 0 w 104"/>
                <a:gd name="T3" fmla="*/ 99426 h 136"/>
                <a:gd name="T4" fmla="*/ 0 w 104"/>
                <a:gd name="T5" fmla="*/ 0 h 136"/>
                <a:gd name="T6" fmla="*/ 108845 w 104"/>
                <a:gd name="T7" fmla="*/ 42910 h 136"/>
                <a:gd name="T8" fmla="*/ 108845 w 104"/>
                <a:gd name="T9" fmla="*/ 142336 h 1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4" h="136">
                  <a:moveTo>
                    <a:pt x="104" y="136"/>
                  </a:moveTo>
                  <a:lnTo>
                    <a:pt x="0" y="95"/>
                  </a:lnTo>
                  <a:lnTo>
                    <a:pt x="0" y="0"/>
                  </a:lnTo>
                  <a:lnTo>
                    <a:pt x="104" y="41"/>
                  </a:lnTo>
                  <a:lnTo>
                    <a:pt x="104" y="136"/>
                  </a:lnTo>
                  <a:close/>
                </a:path>
              </a:pathLst>
            </a:custGeom>
            <a:solidFill>
              <a:srgbClr val="7B5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2" name="Freeform 21"/>
            <p:cNvSpPr>
              <a:spLocks/>
            </p:cNvSpPr>
            <p:nvPr/>
          </p:nvSpPr>
          <p:spPr bwMode="auto">
            <a:xfrm>
              <a:off x="652024" y="1236018"/>
              <a:ext cx="110938" cy="142336"/>
            </a:xfrm>
            <a:custGeom>
              <a:avLst/>
              <a:gdLst>
                <a:gd name="T0" fmla="*/ 0 w 106"/>
                <a:gd name="T1" fmla="*/ 142336 h 136"/>
                <a:gd name="T2" fmla="*/ 0 w 106"/>
                <a:gd name="T3" fmla="*/ 42910 h 136"/>
                <a:gd name="T4" fmla="*/ 110938 w 106"/>
                <a:gd name="T5" fmla="*/ 0 h 136"/>
                <a:gd name="T6" fmla="*/ 110938 w 106"/>
                <a:gd name="T7" fmla="*/ 99426 h 136"/>
                <a:gd name="T8" fmla="*/ 0 w 106"/>
                <a:gd name="T9" fmla="*/ 142336 h 1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6" h="136">
                  <a:moveTo>
                    <a:pt x="0" y="136"/>
                  </a:moveTo>
                  <a:lnTo>
                    <a:pt x="0" y="41"/>
                  </a:lnTo>
                  <a:lnTo>
                    <a:pt x="106" y="0"/>
                  </a:lnTo>
                  <a:lnTo>
                    <a:pt x="106" y="95"/>
                  </a:lnTo>
                  <a:lnTo>
                    <a:pt x="0" y="136"/>
                  </a:lnTo>
                  <a:close/>
                </a:path>
              </a:pathLst>
            </a:custGeom>
            <a:solidFill>
              <a:srgbClr val="B68B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3" name="Freeform 22"/>
            <p:cNvSpPr>
              <a:spLocks noEditPoints="1"/>
            </p:cNvSpPr>
            <p:nvPr/>
          </p:nvSpPr>
          <p:spPr bwMode="auto">
            <a:xfrm>
              <a:off x="280485" y="211410"/>
              <a:ext cx="371538" cy="1114614"/>
            </a:xfrm>
            <a:custGeom>
              <a:avLst/>
              <a:gdLst>
                <a:gd name="T0" fmla="*/ 14652 w 355"/>
                <a:gd name="T1" fmla="*/ 917856 h 1065"/>
                <a:gd name="T2" fmla="*/ 371538 w 355"/>
                <a:gd name="T3" fmla="*/ 1054959 h 1065"/>
                <a:gd name="T4" fmla="*/ 371538 w 355"/>
                <a:gd name="T5" fmla="*/ 1114614 h 1065"/>
                <a:gd name="T6" fmla="*/ 0 w 355"/>
                <a:gd name="T7" fmla="*/ 970185 h 1065"/>
                <a:gd name="T8" fmla="*/ 14652 w 355"/>
                <a:gd name="T9" fmla="*/ 917856 h 1065"/>
                <a:gd name="T10" fmla="*/ 371538 w 355"/>
                <a:gd name="T11" fmla="*/ 1000536 h 1065"/>
                <a:gd name="T12" fmla="*/ 32444 w 355"/>
                <a:gd name="T13" fmla="*/ 868666 h 1065"/>
                <a:gd name="T14" fmla="*/ 47096 w 355"/>
                <a:gd name="T15" fmla="*/ 816337 h 1065"/>
                <a:gd name="T16" fmla="*/ 371538 w 355"/>
                <a:gd name="T17" fmla="*/ 940881 h 1065"/>
                <a:gd name="T18" fmla="*/ 371538 w 355"/>
                <a:gd name="T19" fmla="*/ 1000536 h 1065"/>
                <a:gd name="T20" fmla="*/ 78494 w 355"/>
                <a:gd name="T21" fmla="*/ 714818 h 1065"/>
                <a:gd name="T22" fmla="*/ 371538 w 355"/>
                <a:gd name="T23" fmla="*/ 826803 h 1065"/>
                <a:gd name="T24" fmla="*/ 371538 w 355"/>
                <a:gd name="T25" fmla="*/ 883319 h 1065"/>
                <a:gd name="T26" fmla="*/ 63842 w 355"/>
                <a:gd name="T27" fmla="*/ 767147 h 1065"/>
                <a:gd name="T28" fmla="*/ 78494 w 355"/>
                <a:gd name="T29" fmla="*/ 714818 h 1065"/>
                <a:gd name="T30" fmla="*/ 110938 w 355"/>
                <a:gd name="T31" fmla="*/ 613299 h 1065"/>
                <a:gd name="T32" fmla="*/ 371538 w 355"/>
                <a:gd name="T33" fmla="*/ 712725 h 1065"/>
                <a:gd name="T34" fmla="*/ 371538 w 355"/>
                <a:gd name="T35" fmla="*/ 769241 h 1065"/>
                <a:gd name="T36" fmla="*/ 96286 w 355"/>
                <a:gd name="T37" fmla="*/ 662489 h 1065"/>
                <a:gd name="T38" fmla="*/ 110938 w 355"/>
                <a:gd name="T39" fmla="*/ 613299 h 1065"/>
                <a:gd name="T40" fmla="*/ 371538 w 355"/>
                <a:gd name="T41" fmla="*/ 597601 h 1065"/>
                <a:gd name="T42" fmla="*/ 371538 w 355"/>
                <a:gd name="T43" fmla="*/ 655163 h 1065"/>
                <a:gd name="T44" fmla="*/ 128730 w 355"/>
                <a:gd name="T45" fmla="*/ 560970 h 1065"/>
                <a:gd name="T46" fmla="*/ 143382 w 355"/>
                <a:gd name="T47" fmla="*/ 510734 h 1065"/>
                <a:gd name="T48" fmla="*/ 371538 w 355"/>
                <a:gd name="T49" fmla="*/ 597601 h 1065"/>
                <a:gd name="T50" fmla="*/ 175826 w 355"/>
                <a:gd name="T51" fmla="*/ 407122 h 1065"/>
                <a:gd name="T52" fmla="*/ 371538 w 355"/>
                <a:gd name="T53" fmla="*/ 483523 h 1065"/>
                <a:gd name="T54" fmla="*/ 371538 w 355"/>
                <a:gd name="T55" fmla="*/ 537945 h 1065"/>
                <a:gd name="T56" fmla="*/ 161174 w 355"/>
                <a:gd name="T57" fmla="*/ 459451 h 1065"/>
                <a:gd name="T58" fmla="*/ 175826 w 355"/>
                <a:gd name="T59" fmla="*/ 407122 h 1065"/>
                <a:gd name="T60" fmla="*/ 371538 w 355"/>
                <a:gd name="T61" fmla="*/ 367352 h 1065"/>
                <a:gd name="T62" fmla="*/ 371538 w 355"/>
                <a:gd name="T63" fmla="*/ 423867 h 1065"/>
                <a:gd name="T64" fmla="*/ 192572 w 355"/>
                <a:gd name="T65" fmla="*/ 356886 h 1065"/>
                <a:gd name="T66" fmla="*/ 207224 w 355"/>
                <a:gd name="T67" fmla="*/ 304557 h 1065"/>
                <a:gd name="T68" fmla="*/ 371538 w 355"/>
                <a:gd name="T69" fmla="*/ 367352 h 1065"/>
                <a:gd name="T70" fmla="*/ 371538 w 355"/>
                <a:gd name="T71" fmla="*/ 253274 h 1065"/>
                <a:gd name="T72" fmla="*/ 371538 w 355"/>
                <a:gd name="T73" fmla="*/ 309789 h 1065"/>
                <a:gd name="T74" fmla="*/ 225016 w 355"/>
                <a:gd name="T75" fmla="*/ 255367 h 1065"/>
                <a:gd name="T76" fmla="*/ 239668 w 355"/>
                <a:gd name="T77" fmla="*/ 203038 h 1065"/>
                <a:gd name="T78" fmla="*/ 371538 w 355"/>
                <a:gd name="T79" fmla="*/ 253274 h 1065"/>
                <a:gd name="T80" fmla="*/ 371538 w 355"/>
                <a:gd name="T81" fmla="*/ 195712 h 1065"/>
                <a:gd name="T82" fmla="*/ 254320 w 355"/>
                <a:gd name="T83" fmla="*/ 153848 h 1065"/>
                <a:gd name="T84" fmla="*/ 272112 w 355"/>
                <a:gd name="T85" fmla="*/ 101519 h 1065"/>
                <a:gd name="T86" fmla="*/ 371538 w 355"/>
                <a:gd name="T87" fmla="*/ 139196 h 1065"/>
                <a:gd name="T88" fmla="*/ 371538 w 355"/>
                <a:gd name="T89" fmla="*/ 195712 h 1065"/>
                <a:gd name="T90" fmla="*/ 304557 w 355"/>
                <a:gd name="T91" fmla="*/ 0 h 1065"/>
                <a:gd name="T92" fmla="*/ 371538 w 355"/>
                <a:gd name="T93" fmla="*/ 24071 h 1065"/>
                <a:gd name="T94" fmla="*/ 371538 w 355"/>
                <a:gd name="T95" fmla="*/ 81634 h 1065"/>
                <a:gd name="T96" fmla="*/ 286765 w 355"/>
                <a:gd name="T97" fmla="*/ 49190 h 1065"/>
                <a:gd name="T98" fmla="*/ 304557 w 355"/>
                <a:gd name="T99" fmla="*/ 0 h 106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55" h="1065">
                  <a:moveTo>
                    <a:pt x="14" y="877"/>
                  </a:moveTo>
                  <a:lnTo>
                    <a:pt x="355" y="1008"/>
                  </a:lnTo>
                  <a:lnTo>
                    <a:pt x="355" y="1065"/>
                  </a:lnTo>
                  <a:lnTo>
                    <a:pt x="0" y="927"/>
                  </a:lnTo>
                  <a:lnTo>
                    <a:pt x="14" y="877"/>
                  </a:lnTo>
                  <a:close/>
                  <a:moveTo>
                    <a:pt x="355" y="956"/>
                  </a:moveTo>
                  <a:lnTo>
                    <a:pt x="31" y="830"/>
                  </a:lnTo>
                  <a:lnTo>
                    <a:pt x="45" y="780"/>
                  </a:lnTo>
                  <a:lnTo>
                    <a:pt x="355" y="899"/>
                  </a:lnTo>
                  <a:lnTo>
                    <a:pt x="355" y="956"/>
                  </a:lnTo>
                  <a:close/>
                  <a:moveTo>
                    <a:pt x="75" y="683"/>
                  </a:moveTo>
                  <a:lnTo>
                    <a:pt x="355" y="790"/>
                  </a:lnTo>
                  <a:lnTo>
                    <a:pt x="355" y="844"/>
                  </a:lnTo>
                  <a:lnTo>
                    <a:pt x="61" y="733"/>
                  </a:lnTo>
                  <a:lnTo>
                    <a:pt x="75" y="683"/>
                  </a:lnTo>
                  <a:close/>
                  <a:moveTo>
                    <a:pt x="106" y="586"/>
                  </a:moveTo>
                  <a:lnTo>
                    <a:pt x="355" y="681"/>
                  </a:lnTo>
                  <a:lnTo>
                    <a:pt x="355" y="735"/>
                  </a:lnTo>
                  <a:lnTo>
                    <a:pt x="92" y="633"/>
                  </a:lnTo>
                  <a:lnTo>
                    <a:pt x="106" y="586"/>
                  </a:lnTo>
                  <a:close/>
                  <a:moveTo>
                    <a:pt x="355" y="571"/>
                  </a:moveTo>
                  <a:lnTo>
                    <a:pt x="355" y="626"/>
                  </a:lnTo>
                  <a:lnTo>
                    <a:pt x="123" y="536"/>
                  </a:lnTo>
                  <a:lnTo>
                    <a:pt x="137" y="488"/>
                  </a:lnTo>
                  <a:lnTo>
                    <a:pt x="355" y="571"/>
                  </a:lnTo>
                  <a:close/>
                  <a:moveTo>
                    <a:pt x="168" y="389"/>
                  </a:moveTo>
                  <a:lnTo>
                    <a:pt x="355" y="462"/>
                  </a:lnTo>
                  <a:lnTo>
                    <a:pt x="355" y="514"/>
                  </a:lnTo>
                  <a:lnTo>
                    <a:pt x="154" y="439"/>
                  </a:lnTo>
                  <a:lnTo>
                    <a:pt x="168" y="389"/>
                  </a:lnTo>
                  <a:close/>
                  <a:moveTo>
                    <a:pt x="355" y="351"/>
                  </a:moveTo>
                  <a:lnTo>
                    <a:pt x="355" y="405"/>
                  </a:lnTo>
                  <a:lnTo>
                    <a:pt x="184" y="341"/>
                  </a:lnTo>
                  <a:lnTo>
                    <a:pt x="198" y="291"/>
                  </a:lnTo>
                  <a:lnTo>
                    <a:pt x="355" y="351"/>
                  </a:lnTo>
                  <a:close/>
                  <a:moveTo>
                    <a:pt x="355" y="242"/>
                  </a:moveTo>
                  <a:lnTo>
                    <a:pt x="355" y="296"/>
                  </a:lnTo>
                  <a:lnTo>
                    <a:pt x="215" y="244"/>
                  </a:lnTo>
                  <a:lnTo>
                    <a:pt x="229" y="194"/>
                  </a:lnTo>
                  <a:lnTo>
                    <a:pt x="355" y="242"/>
                  </a:lnTo>
                  <a:close/>
                  <a:moveTo>
                    <a:pt x="355" y="187"/>
                  </a:moveTo>
                  <a:lnTo>
                    <a:pt x="243" y="147"/>
                  </a:lnTo>
                  <a:lnTo>
                    <a:pt x="260" y="97"/>
                  </a:lnTo>
                  <a:lnTo>
                    <a:pt x="355" y="133"/>
                  </a:lnTo>
                  <a:lnTo>
                    <a:pt x="355" y="187"/>
                  </a:lnTo>
                  <a:close/>
                  <a:moveTo>
                    <a:pt x="291" y="0"/>
                  </a:moveTo>
                  <a:lnTo>
                    <a:pt x="355" y="23"/>
                  </a:lnTo>
                  <a:lnTo>
                    <a:pt x="355" y="78"/>
                  </a:lnTo>
                  <a:lnTo>
                    <a:pt x="274" y="47"/>
                  </a:lnTo>
                  <a:lnTo>
                    <a:pt x="291" y="0"/>
                  </a:lnTo>
                  <a:close/>
                </a:path>
              </a:pathLst>
            </a:custGeom>
            <a:solidFill>
              <a:srgbClr val="578E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4" name="Freeform 23"/>
            <p:cNvSpPr>
              <a:spLocks noEditPoints="1"/>
            </p:cNvSpPr>
            <p:nvPr/>
          </p:nvSpPr>
          <p:spPr bwMode="auto">
            <a:xfrm>
              <a:off x="295137" y="0"/>
              <a:ext cx="356886" cy="1266369"/>
            </a:xfrm>
            <a:custGeom>
              <a:avLst/>
              <a:gdLst>
                <a:gd name="T0" fmla="*/ 356886 w 341"/>
                <a:gd name="T1" fmla="*/ 235482 h 1210"/>
                <a:gd name="T2" fmla="*/ 289904 w 341"/>
                <a:gd name="T3" fmla="*/ 211410 h 1210"/>
                <a:gd name="T4" fmla="*/ 356886 w 341"/>
                <a:gd name="T5" fmla="*/ 0 h 1210"/>
                <a:gd name="T6" fmla="*/ 356886 w 341"/>
                <a:gd name="T7" fmla="*/ 235482 h 1210"/>
                <a:gd name="T8" fmla="*/ 17792 w 341"/>
                <a:gd name="T9" fmla="*/ 1080077 h 1210"/>
                <a:gd name="T10" fmla="*/ 356886 w 341"/>
                <a:gd name="T11" fmla="*/ 1211947 h 1210"/>
                <a:gd name="T12" fmla="*/ 356886 w 341"/>
                <a:gd name="T13" fmla="*/ 1266369 h 1210"/>
                <a:gd name="T14" fmla="*/ 0 w 341"/>
                <a:gd name="T15" fmla="*/ 1129266 h 1210"/>
                <a:gd name="T16" fmla="*/ 17792 w 341"/>
                <a:gd name="T17" fmla="*/ 1080077 h 1210"/>
                <a:gd name="T18" fmla="*/ 356886 w 341"/>
                <a:gd name="T19" fmla="*/ 1152291 h 1210"/>
                <a:gd name="T20" fmla="*/ 32444 w 341"/>
                <a:gd name="T21" fmla="*/ 1027747 h 1210"/>
                <a:gd name="T22" fmla="*/ 49190 w 341"/>
                <a:gd name="T23" fmla="*/ 978558 h 1210"/>
                <a:gd name="T24" fmla="*/ 356886 w 341"/>
                <a:gd name="T25" fmla="*/ 1094729 h 1210"/>
                <a:gd name="T26" fmla="*/ 356886 w 341"/>
                <a:gd name="T27" fmla="*/ 1152291 h 1210"/>
                <a:gd name="T28" fmla="*/ 356886 w 341"/>
                <a:gd name="T29" fmla="*/ 1038213 h 1210"/>
                <a:gd name="T30" fmla="*/ 63842 w 341"/>
                <a:gd name="T31" fmla="*/ 926229 h 1210"/>
                <a:gd name="T32" fmla="*/ 81634 w 341"/>
                <a:gd name="T33" fmla="*/ 873899 h 1210"/>
                <a:gd name="T34" fmla="*/ 356886 w 341"/>
                <a:gd name="T35" fmla="*/ 980651 h 1210"/>
                <a:gd name="T36" fmla="*/ 356886 w 341"/>
                <a:gd name="T37" fmla="*/ 1038213 h 1210"/>
                <a:gd name="T38" fmla="*/ 114078 w 341"/>
                <a:gd name="T39" fmla="*/ 772380 h 1210"/>
                <a:gd name="T40" fmla="*/ 356886 w 341"/>
                <a:gd name="T41" fmla="*/ 866573 h 1210"/>
                <a:gd name="T42" fmla="*/ 356886 w 341"/>
                <a:gd name="T43" fmla="*/ 924135 h 1210"/>
                <a:gd name="T44" fmla="*/ 96286 w 341"/>
                <a:gd name="T45" fmla="*/ 824710 h 1210"/>
                <a:gd name="T46" fmla="*/ 114078 w 341"/>
                <a:gd name="T47" fmla="*/ 772380 h 1210"/>
                <a:gd name="T48" fmla="*/ 356886 w 341"/>
                <a:gd name="T49" fmla="*/ 809011 h 1210"/>
                <a:gd name="T50" fmla="*/ 128730 w 341"/>
                <a:gd name="T51" fmla="*/ 722144 h 1210"/>
                <a:gd name="T52" fmla="*/ 146522 w 341"/>
                <a:gd name="T53" fmla="*/ 670862 h 1210"/>
                <a:gd name="T54" fmla="*/ 356886 w 341"/>
                <a:gd name="T55" fmla="*/ 749356 h 1210"/>
                <a:gd name="T56" fmla="*/ 356886 w 341"/>
                <a:gd name="T57" fmla="*/ 809011 h 1210"/>
                <a:gd name="T58" fmla="*/ 177920 w 341"/>
                <a:gd name="T59" fmla="*/ 568296 h 1210"/>
                <a:gd name="T60" fmla="*/ 356886 w 341"/>
                <a:gd name="T61" fmla="*/ 635278 h 1210"/>
                <a:gd name="T62" fmla="*/ 356886 w 341"/>
                <a:gd name="T63" fmla="*/ 694933 h 1210"/>
                <a:gd name="T64" fmla="*/ 161174 w 341"/>
                <a:gd name="T65" fmla="*/ 618532 h 1210"/>
                <a:gd name="T66" fmla="*/ 177920 w 341"/>
                <a:gd name="T67" fmla="*/ 568296 h 1210"/>
                <a:gd name="T68" fmla="*/ 356886 w 341"/>
                <a:gd name="T69" fmla="*/ 578762 h 1210"/>
                <a:gd name="T70" fmla="*/ 192572 w 341"/>
                <a:gd name="T71" fmla="*/ 515967 h 1210"/>
                <a:gd name="T72" fmla="*/ 210364 w 341"/>
                <a:gd name="T73" fmla="*/ 466777 h 1210"/>
                <a:gd name="T74" fmla="*/ 356886 w 341"/>
                <a:gd name="T75" fmla="*/ 521200 h 1210"/>
                <a:gd name="T76" fmla="*/ 356886 w 341"/>
                <a:gd name="T77" fmla="*/ 578762 h 1210"/>
                <a:gd name="T78" fmla="*/ 356886 w 341"/>
                <a:gd name="T79" fmla="*/ 464684 h 1210"/>
                <a:gd name="T80" fmla="*/ 225016 w 341"/>
                <a:gd name="T81" fmla="*/ 414448 h 1210"/>
                <a:gd name="T82" fmla="*/ 239668 w 341"/>
                <a:gd name="T83" fmla="*/ 365258 h 1210"/>
                <a:gd name="T84" fmla="*/ 356886 w 341"/>
                <a:gd name="T85" fmla="*/ 407122 h 1210"/>
                <a:gd name="T86" fmla="*/ 356886 w 341"/>
                <a:gd name="T87" fmla="*/ 464684 h 1210"/>
                <a:gd name="T88" fmla="*/ 356886 w 341"/>
                <a:gd name="T89" fmla="*/ 293044 h 1210"/>
                <a:gd name="T90" fmla="*/ 356886 w 341"/>
                <a:gd name="T91" fmla="*/ 350606 h 1210"/>
                <a:gd name="T92" fmla="*/ 257460 w 341"/>
                <a:gd name="T93" fmla="*/ 312929 h 1210"/>
                <a:gd name="T94" fmla="*/ 272112 w 341"/>
                <a:gd name="T95" fmla="*/ 260600 h 1210"/>
                <a:gd name="T96" fmla="*/ 356886 w 341"/>
                <a:gd name="T97" fmla="*/ 293044 h 121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41" h="1210">
                  <a:moveTo>
                    <a:pt x="341" y="225"/>
                  </a:moveTo>
                  <a:lnTo>
                    <a:pt x="277" y="202"/>
                  </a:lnTo>
                  <a:lnTo>
                    <a:pt x="341" y="0"/>
                  </a:lnTo>
                  <a:lnTo>
                    <a:pt x="341" y="225"/>
                  </a:lnTo>
                  <a:close/>
                  <a:moveTo>
                    <a:pt x="17" y="1032"/>
                  </a:moveTo>
                  <a:lnTo>
                    <a:pt x="341" y="1158"/>
                  </a:lnTo>
                  <a:lnTo>
                    <a:pt x="341" y="1210"/>
                  </a:lnTo>
                  <a:lnTo>
                    <a:pt x="0" y="1079"/>
                  </a:lnTo>
                  <a:lnTo>
                    <a:pt x="17" y="1032"/>
                  </a:lnTo>
                  <a:close/>
                  <a:moveTo>
                    <a:pt x="341" y="1101"/>
                  </a:moveTo>
                  <a:lnTo>
                    <a:pt x="31" y="982"/>
                  </a:lnTo>
                  <a:lnTo>
                    <a:pt x="47" y="935"/>
                  </a:lnTo>
                  <a:lnTo>
                    <a:pt x="341" y="1046"/>
                  </a:lnTo>
                  <a:lnTo>
                    <a:pt x="341" y="1101"/>
                  </a:lnTo>
                  <a:close/>
                  <a:moveTo>
                    <a:pt x="341" y="992"/>
                  </a:moveTo>
                  <a:lnTo>
                    <a:pt x="61" y="885"/>
                  </a:lnTo>
                  <a:lnTo>
                    <a:pt x="78" y="835"/>
                  </a:lnTo>
                  <a:lnTo>
                    <a:pt x="341" y="937"/>
                  </a:lnTo>
                  <a:lnTo>
                    <a:pt x="341" y="992"/>
                  </a:lnTo>
                  <a:close/>
                  <a:moveTo>
                    <a:pt x="109" y="738"/>
                  </a:moveTo>
                  <a:lnTo>
                    <a:pt x="341" y="828"/>
                  </a:lnTo>
                  <a:lnTo>
                    <a:pt x="341" y="883"/>
                  </a:lnTo>
                  <a:lnTo>
                    <a:pt x="92" y="788"/>
                  </a:lnTo>
                  <a:lnTo>
                    <a:pt x="109" y="738"/>
                  </a:lnTo>
                  <a:close/>
                  <a:moveTo>
                    <a:pt x="341" y="773"/>
                  </a:moveTo>
                  <a:lnTo>
                    <a:pt x="123" y="690"/>
                  </a:lnTo>
                  <a:lnTo>
                    <a:pt x="140" y="641"/>
                  </a:lnTo>
                  <a:lnTo>
                    <a:pt x="341" y="716"/>
                  </a:lnTo>
                  <a:lnTo>
                    <a:pt x="341" y="773"/>
                  </a:lnTo>
                  <a:close/>
                  <a:moveTo>
                    <a:pt x="170" y="543"/>
                  </a:moveTo>
                  <a:lnTo>
                    <a:pt x="341" y="607"/>
                  </a:lnTo>
                  <a:lnTo>
                    <a:pt x="341" y="664"/>
                  </a:lnTo>
                  <a:lnTo>
                    <a:pt x="154" y="591"/>
                  </a:lnTo>
                  <a:lnTo>
                    <a:pt x="170" y="543"/>
                  </a:lnTo>
                  <a:close/>
                  <a:moveTo>
                    <a:pt x="341" y="553"/>
                  </a:moveTo>
                  <a:lnTo>
                    <a:pt x="184" y="493"/>
                  </a:lnTo>
                  <a:lnTo>
                    <a:pt x="201" y="446"/>
                  </a:lnTo>
                  <a:lnTo>
                    <a:pt x="341" y="498"/>
                  </a:lnTo>
                  <a:lnTo>
                    <a:pt x="341" y="553"/>
                  </a:lnTo>
                  <a:close/>
                  <a:moveTo>
                    <a:pt x="341" y="444"/>
                  </a:moveTo>
                  <a:lnTo>
                    <a:pt x="215" y="396"/>
                  </a:lnTo>
                  <a:lnTo>
                    <a:pt x="229" y="349"/>
                  </a:lnTo>
                  <a:lnTo>
                    <a:pt x="341" y="389"/>
                  </a:lnTo>
                  <a:lnTo>
                    <a:pt x="341" y="444"/>
                  </a:lnTo>
                  <a:close/>
                  <a:moveTo>
                    <a:pt x="341" y="280"/>
                  </a:moveTo>
                  <a:lnTo>
                    <a:pt x="341" y="335"/>
                  </a:lnTo>
                  <a:lnTo>
                    <a:pt x="246" y="299"/>
                  </a:lnTo>
                  <a:lnTo>
                    <a:pt x="260" y="249"/>
                  </a:lnTo>
                  <a:lnTo>
                    <a:pt x="341" y="280"/>
                  </a:lnTo>
                  <a:close/>
                </a:path>
              </a:pathLst>
            </a:custGeom>
            <a:solidFill>
              <a:srgbClr val="5D9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5" name="Freeform 24"/>
            <p:cNvSpPr>
              <a:spLocks/>
            </p:cNvSpPr>
            <p:nvPr/>
          </p:nvSpPr>
          <p:spPr bwMode="auto">
            <a:xfrm>
              <a:off x="652024" y="0"/>
              <a:ext cx="371538" cy="1326025"/>
            </a:xfrm>
            <a:custGeom>
              <a:avLst/>
              <a:gdLst>
                <a:gd name="T0" fmla="*/ 0 w 355"/>
                <a:gd name="T1" fmla="*/ 350606 h 1267"/>
                <a:gd name="T2" fmla="*/ 0 w 355"/>
                <a:gd name="T3" fmla="*/ 293044 h 1267"/>
                <a:gd name="T4" fmla="*/ 0 w 355"/>
                <a:gd name="T5" fmla="*/ 235482 h 1267"/>
                <a:gd name="T6" fmla="*/ 0 w 355"/>
                <a:gd name="T7" fmla="*/ 0 h 1267"/>
                <a:gd name="T8" fmla="*/ 138149 w 355"/>
                <a:gd name="T9" fmla="*/ 446892 h 1267"/>
                <a:gd name="T10" fmla="*/ 140243 w 355"/>
                <a:gd name="T11" fmla="*/ 446892 h 1267"/>
                <a:gd name="T12" fmla="*/ 371538 w 355"/>
                <a:gd name="T13" fmla="*/ 1181596 h 1267"/>
                <a:gd name="T14" fmla="*/ 0 w 355"/>
                <a:gd name="T15" fmla="*/ 1326025 h 1267"/>
                <a:gd name="T16" fmla="*/ 0 w 355"/>
                <a:gd name="T17" fmla="*/ 1266370 h 1267"/>
                <a:gd name="T18" fmla="*/ 0 w 355"/>
                <a:gd name="T19" fmla="*/ 1211947 h 1267"/>
                <a:gd name="T20" fmla="*/ 0 w 355"/>
                <a:gd name="T21" fmla="*/ 1152292 h 1267"/>
                <a:gd name="T22" fmla="*/ 0 w 355"/>
                <a:gd name="T23" fmla="*/ 1094729 h 1267"/>
                <a:gd name="T24" fmla="*/ 0 w 355"/>
                <a:gd name="T25" fmla="*/ 1038214 h 1267"/>
                <a:gd name="T26" fmla="*/ 0 w 355"/>
                <a:gd name="T27" fmla="*/ 980651 h 1267"/>
                <a:gd name="T28" fmla="*/ 0 w 355"/>
                <a:gd name="T29" fmla="*/ 924136 h 1267"/>
                <a:gd name="T30" fmla="*/ 0 w 355"/>
                <a:gd name="T31" fmla="*/ 866574 h 1267"/>
                <a:gd name="T32" fmla="*/ 0 w 355"/>
                <a:gd name="T33" fmla="*/ 809011 h 1267"/>
                <a:gd name="T34" fmla="*/ 0 w 355"/>
                <a:gd name="T35" fmla="*/ 749356 h 1267"/>
                <a:gd name="T36" fmla="*/ 0 w 355"/>
                <a:gd name="T37" fmla="*/ 694933 h 1267"/>
                <a:gd name="T38" fmla="*/ 0 w 355"/>
                <a:gd name="T39" fmla="*/ 635278 h 1267"/>
                <a:gd name="T40" fmla="*/ 0 w 355"/>
                <a:gd name="T41" fmla="*/ 578762 h 1267"/>
                <a:gd name="T42" fmla="*/ 0 w 355"/>
                <a:gd name="T43" fmla="*/ 521200 h 1267"/>
                <a:gd name="T44" fmla="*/ 0 w 355"/>
                <a:gd name="T45" fmla="*/ 464684 h 1267"/>
                <a:gd name="T46" fmla="*/ 0 w 355"/>
                <a:gd name="T47" fmla="*/ 407122 h 1267"/>
                <a:gd name="T48" fmla="*/ 0 w 355"/>
                <a:gd name="T49" fmla="*/ 350606 h 126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55" h="1267">
                  <a:moveTo>
                    <a:pt x="0" y="335"/>
                  </a:moveTo>
                  <a:lnTo>
                    <a:pt x="0" y="280"/>
                  </a:lnTo>
                  <a:lnTo>
                    <a:pt x="0" y="225"/>
                  </a:lnTo>
                  <a:lnTo>
                    <a:pt x="0" y="0"/>
                  </a:lnTo>
                  <a:lnTo>
                    <a:pt x="132" y="427"/>
                  </a:lnTo>
                  <a:lnTo>
                    <a:pt x="134" y="427"/>
                  </a:lnTo>
                  <a:lnTo>
                    <a:pt x="355" y="1129"/>
                  </a:lnTo>
                  <a:lnTo>
                    <a:pt x="0" y="1267"/>
                  </a:lnTo>
                  <a:lnTo>
                    <a:pt x="0" y="1210"/>
                  </a:lnTo>
                  <a:lnTo>
                    <a:pt x="0" y="1158"/>
                  </a:lnTo>
                  <a:lnTo>
                    <a:pt x="0" y="1101"/>
                  </a:lnTo>
                  <a:lnTo>
                    <a:pt x="0" y="1046"/>
                  </a:lnTo>
                  <a:lnTo>
                    <a:pt x="0" y="992"/>
                  </a:lnTo>
                  <a:lnTo>
                    <a:pt x="0" y="937"/>
                  </a:lnTo>
                  <a:lnTo>
                    <a:pt x="0" y="883"/>
                  </a:lnTo>
                  <a:lnTo>
                    <a:pt x="0" y="828"/>
                  </a:lnTo>
                  <a:lnTo>
                    <a:pt x="0" y="773"/>
                  </a:lnTo>
                  <a:lnTo>
                    <a:pt x="0" y="716"/>
                  </a:lnTo>
                  <a:lnTo>
                    <a:pt x="0" y="664"/>
                  </a:lnTo>
                  <a:lnTo>
                    <a:pt x="0" y="607"/>
                  </a:lnTo>
                  <a:lnTo>
                    <a:pt x="0" y="553"/>
                  </a:lnTo>
                  <a:lnTo>
                    <a:pt x="0" y="498"/>
                  </a:lnTo>
                  <a:lnTo>
                    <a:pt x="0" y="444"/>
                  </a:lnTo>
                  <a:lnTo>
                    <a:pt x="0" y="389"/>
                  </a:lnTo>
                  <a:lnTo>
                    <a:pt x="0" y="335"/>
                  </a:lnTo>
                  <a:close/>
                </a:path>
              </a:pathLst>
            </a:custGeom>
            <a:solidFill>
              <a:srgbClr val="73C0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6" name="Freeform 25"/>
            <p:cNvSpPr>
              <a:spLocks noEditPoints="1"/>
            </p:cNvSpPr>
            <p:nvPr/>
          </p:nvSpPr>
          <p:spPr bwMode="auto">
            <a:xfrm>
              <a:off x="812151" y="586088"/>
              <a:ext cx="295137" cy="881225"/>
            </a:xfrm>
            <a:custGeom>
              <a:avLst/>
              <a:gdLst>
                <a:gd name="T0" fmla="*/ 39770 w 282"/>
                <a:gd name="T1" fmla="*/ 645743 h 842"/>
                <a:gd name="T2" fmla="*/ 295137 w 282"/>
                <a:gd name="T3" fmla="*/ 745169 h 842"/>
                <a:gd name="T4" fmla="*/ 295137 w 282"/>
                <a:gd name="T5" fmla="*/ 789125 h 842"/>
                <a:gd name="T6" fmla="*/ 27211 w 282"/>
                <a:gd name="T7" fmla="*/ 687607 h 842"/>
                <a:gd name="T8" fmla="*/ 39770 w 282"/>
                <a:gd name="T9" fmla="*/ 645743 h 842"/>
                <a:gd name="T10" fmla="*/ 295137 w 282"/>
                <a:gd name="T11" fmla="*/ 700166 h 842"/>
                <a:gd name="T12" fmla="*/ 52329 w 282"/>
                <a:gd name="T13" fmla="*/ 605973 h 842"/>
                <a:gd name="T14" fmla="*/ 64888 w 282"/>
                <a:gd name="T15" fmla="*/ 566203 h 842"/>
                <a:gd name="T16" fmla="*/ 295137 w 282"/>
                <a:gd name="T17" fmla="*/ 655163 h 842"/>
                <a:gd name="T18" fmla="*/ 295137 w 282"/>
                <a:gd name="T19" fmla="*/ 700166 h 842"/>
                <a:gd name="T20" fmla="*/ 90006 w 282"/>
                <a:gd name="T21" fmla="*/ 484569 h 842"/>
                <a:gd name="T22" fmla="*/ 295137 w 282"/>
                <a:gd name="T23" fmla="*/ 563063 h 842"/>
                <a:gd name="T24" fmla="*/ 295137 w 282"/>
                <a:gd name="T25" fmla="*/ 608066 h 842"/>
                <a:gd name="T26" fmla="*/ 77447 w 282"/>
                <a:gd name="T27" fmla="*/ 526433 h 842"/>
                <a:gd name="T28" fmla="*/ 90006 w 282"/>
                <a:gd name="T29" fmla="*/ 484569 h 842"/>
                <a:gd name="T30" fmla="*/ 295137 w 282"/>
                <a:gd name="T31" fmla="*/ 474103 h 842"/>
                <a:gd name="T32" fmla="*/ 295137 w 282"/>
                <a:gd name="T33" fmla="*/ 519106 h 842"/>
                <a:gd name="T34" fmla="*/ 104659 w 282"/>
                <a:gd name="T35" fmla="*/ 444799 h 842"/>
                <a:gd name="T36" fmla="*/ 117218 w 282"/>
                <a:gd name="T37" fmla="*/ 405029 h 842"/>
                <a:gd name="T38" fmla="*/ 295137 w 282"/>
                <a:gd name="T39" fmla="*/ 474103 h 842"/>
                <a:gd name="T40" fmla="*/ 141289 w 282"/>
                <a:gd name="T41" fmla="*/ 322348 h 842"/>
                <a:gd name="T42" fmla="*/ 295137 w 282"/>
                <a:gd name="T43" fmla="*/ 382004 h 842"/>
                <a:gd name="T44" fmla="*/ 295137 w 282"/>
                <a:gd name="T45" fmla="*/ 427007 h 842"/>
                <a:gd name="T46" fmla="*/ 128730 w 282"/>
                <a:gd name="T47" fmla="*/ 362119 h 842"/>
                <a:gd name="T48" fmla="*/ 141289 w 282"/>
                <a:gd name="T49" fmla="*/ 322348 h 842"/>
                <a:gd name="T50" fmla="*/ 166407 w 282"/>
                <a:gd name="T51" fmla="*/ 242808 h 842"/>
                <a:gd name="T52" fmla="*/ 295137 w 282"/>
                <a:gd name="T53" fmla="*/ 293044 h 842"/>
                <a:gd name="T54" fmla="*/ 295137 w 282"/>
                <a:gd name="T55" fmla="*/ 338047 h 842"/>
                <a:gd name="T56" fmla="*/ 153848 w 282"/>
                <a:gd name="T57" fmla="*/ 282578 h 842"/>
                <a:gd name="T58" fmla="*/ 166407 w 282"/>
                <a:gd name="T59" fmla="*/ 242808 h 842"/>
                <a:gd name="T60" fmla="*/ 295137 w 282"/>
                <a:gd name="T61" fmla="*/ 245948 h 842"/>
                <a:gd name="T62" fmla="*/ 178966 w 282"/>
                <a:gd name="T63" fmla="*/ 200944 h 842"/>
                <a:gd name="T64" fmla="*/ 191525 w 282"/>
                <a:gd name="T65" fmla="*/ 161174 h 842"/>
                <a:gd name="T66" fmla="*/ 295137 w 282"/>
                <a:gd name="T67" fmla="*/ 200944 h 842"/>
                <a:gd name="T68" fmla="*/ 295137 w 282"/>
                <a:gd name="T69" fmla="*/ 245948 h 842"/>
                <a:gd name="T70" fmla="*/ 218736 w 282"/>
                <a:gd name="T71" fmla="*/ 79540 h 842"/>
                <a:gd name="T72" fmla="*/ 295137 w 282"/>
                <a:gd name="T73" fmla="*/ 111985 h 842"/>
                <a:gd name="T74" fmla="*/ 295137 w 282"/>
                <a:gd name="T75" fmla="*/ 155941 h 842"/>
                <a:gd name="T76" fmla="*/ 203038 w 282"/>
                <a:gd name="T77" fmla="*/ 121404 h 842"/>
                <a:gd name="T78" fmla="*/ 218736 w 282"/>
                <a:gd name="T79" fmla="*/ 79540 h 842"/>
                <a:gd name="T80" fmla="*/ 242808 w 282"/>
                <a:gd name="T81" fmla="*/ 0 h 842"/>
                <a:gd name="T82" fmla="*/ 295137 w 282"/>
                <a:gd name="T83" fmla="*/ 19885 h 842"/>
                <a:gd name="T84" fmla="*/ 295137 w 282"/>
                <a:gd name="T85" fmla="*/ 64888 h 842"/>
                <a:gd name="T86" fmla="*/ 230249 w 282"/>
                <a:gd name="T87" fmla="*/ 39770 h 842"/>
                <a:gd name="T88" fmla="*/ 242808 w 282"/>
                <a:gd name="T89" fmla="*/ 0 h 842"/>
                <a:gd name="T90" fmla="*/ 15699 w 282"/>
                <a:gd name="T91" fmla="*/ 727377 h 842"/>
                <a:gd name="T92" fmla="*/ 295137 w 282"/>
                <a:gd name="T93" fmla="*/ 836222 h 842"/>
                <a:gd name="T94" fmla="*/ 295137 w 282"/>
                <a:gd name="T95" fmla="*/ 881225 h 842"/>
                <a:gd name="T96" fmla="*/ 0 w 282"/>
                <a:gd name="T97" fmla="*/ 767147 h 842"/>
                <a:gd name="T98" fmla="*/ 15699 w 282"/>
                <a:gd name="T99" fmla="*/ 727377 h 84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82" h="842">
                  <a:moveTo>
                    <a:pt x="38" y="617"/>
                  </a:moveTo>
                  <a:lnTo>
                    <a:pt x="282" y="712"/>
                  </a:lnTo>
                  <a:lnTo>
                    <a:pt x="282" y="754"/>
                  </a:lnTo>
                  <a:lnTo>
                    <a:pt x="26" y="657"/>
                  </a:lnTo>
                  <a:lnTo>
                    <a:pt x="38" y="617"/>
                  </a:lnTo>
                  <a:close/>
                  <a:moveTo>
                    <a:pt x="282" y="669"/>
                  </a:moveTo>
                  <a:lnTo>
                    <a:pt x="50" y="579"/>
                  </a:lnTo>
                  <a:lnTo>
                    <a:pt x="62" y="541"/>
                  </a:lnTo>
                  <a:lnTo>
                    <a:pt x="282" y="626"/>
                  </a:lnTo>
                  <a:lnTo>
                    <a:pt x="282" y="669"/>
                  </a:lnTo>
                  <a:close/>
                  <a:moveTo>
                    <a:pt x="86" y="463"/>
                  </a:moveTo>
                  <a:lnTo>
                    <a:pt x="282" y="538"/>
                  </a:lnTo>
                  <a:lnTo>
                    <a:pt x="282" y="581"/>
                  </a:lnTo>
                  <a:lnTo>
                    <a:pt x="74" y="503"/>
                  </a:lnTo>
                  <a:lnTo>
                    <a:pt x="86" y="463"/>
                  </a:lnTo>
                  <a:close/>
                  <a:moveTo>
                    <a:pt x="282" y="453"/>
                  </a:moveTo>
                  <a:lnTo>
                    <a:pt x="282" y="496"/>
                  </a:lnTo>
                  <a:lnTo>
                    <a:pt x="100" y="425"/>
                  </a:lnTo>
                  <a:lnTo>
                    <a:pt x="112" y="387"/>
                  </a:lnTo>
                  <a:lnTo>
                    <a:pt x="282" y="453"/>
                  </a:lnTo>
                  <a:close/>
                  <a:moveTo>
                    <a:pt x="135" y="308"/>
                  </a:moveTo>
                  <a:lnTo>
                    <a:pt x="282" y="365"/>
                  </a:lnTo>
                  <a:lnTo>
                    <a:pt x="282" y="408"/>
                  </a:lnTo>
                  <a:lnTo>
                    <a:pt x="123" y="346"/>
                  </a:lnTo>
                  <a:lnTo>
                    <a:pt x="135" y="308"/>
                  </a:lnTo>
                  <a:close/>
                  <a:moveTo>
                    <a:pt x="159" y="232"/>
                  </a:moveTo>
                  <a:lnTo>
                    <a:pt x="282" y="280"/>
                  </a:lnTo>
                  <a:lnTo>
                    <a:pt x="282" y="323"/>
                  </a:lnTo>
                  <a:lnTo>
                    <a:pt x="147" y="270"/>
                  </a:lnTo>
                  <a:lnTo>
                    <a:pt x="159" y="232"/>
                  </a:lnTo>
                  <a:close/>
                  <a:moveTo>
                    <a:pt x="282" y="235"/>
                  </a:moveTo>
                  <a:lnTo>
                    <a:pt x="171" y="192"/>
                  </a:lnTo>
                  <a:lnTo>
                    <a:pt x="183" y="154"/>
                  </a:lnTo>
                  <a:lnTo>
                    <a:pt x="282" y="192"/>
                  </a:lnTo>
                  <a:lnTo>
                    <a:pt x="282" y="235"/>
                  </a:lnTo>
                  <a:close/>
                  <a:moveTo>
                    <a:pt x="209" y="76"/>
                  </a:moveTo>
                  <a:lnTo>
                    <a:pt x="282" y="107"/>
                  </a:lnTo>
                  <a:lnTo>
                    <a:pt x="282" y="149"/>
                  </a:lnTo>
                  <a:lnTo>
                    <a:pt x="194" y="116"/>
                  </a:lnTo>
                  <a:lnTo>
                    <a:pt x="209" y="76"/>
                  </a:lnTo>
                  <a:close/>
                  <a:moveTo>
                    <a:pt x="232" y="0"/>
                  </a:moveTo>
                  <a:lnTo>
                    <a:pt x="282" y="19"/>
                  </a:lnTo>
                  <a:lnTo>
                    <a:pt x="282" y="62"/>
                  </a:lnTo>
                  <a:lnTo>
                    <a:pt x="220" y="38"/>
                  </a:lnTo>
                  <a:lnTo>
                    <a:pt x="232" y="0"/>
                  </a:lnTo>
                  <a:close/>
                  <a:moveTo>
                    <a:pt x="15" y="695"/>
                  </a:moveTo>
                  <a:lnTo>
                    <a:pt x="282" y="799"/>
                  </a:lnTo>
                  <a:lnTo>
                    <a:pt x="282" y="842"/>
                  </a:lnTo>
                  <a:lnTo>
                    <a:pt x="0" y="733"/>
                  </a:lnTo>
                  <a:lnTo>
                    <a:pt x="15" y="695"/>
                  </a:lnTo>
                  <a:close/>
                </a:path>
              </a:pathLst>
            </a:custGeom>
            <a:solidFill>
              <a:srgbClr val="B886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7" name="Freeform 26"/>
            <p:cNvSpPr>
              <a:spLocks noEditPoints="1"/>
            </p:cNvSpPr>
            <p:nvPr/>
          </p:nvSpPr>
          <p:spPr bwMode="auto">
            <a:xfrm>
              <a:off x="827850" y="419681"/>
              <a:ext cx="279439" cy="1002629"/>
            </a:xfrm>
            <a:custGeom>
              <a:avLst/>
              <a:gdLst>
                <a:gd name="T0" fmla="*/ 11512 w 267"/>
                <a:gd name="T1" fmla="*/ 854014 h 958"/>
                <a:gd name="T2" fmla="*/ 279439 w 267"/>
                <a:gd name="T3" fmla="*/ 955533 h 958"/>
                <a:gd name="T4" fmla="*/ 279439 w 267"/>
                <a:gd name="T5" fmla="*/ 1002629 h 958"/>
                <a:gd name="T6" fmla="*/ 0 w 267"/>
                <a:gd name="T7" fmla="*/ 893784 h 958"/>
                <a:gd name="T8" fmla="*/ 11512 w 267"/>
                <a:gd name="T9" fmla="*/ 854014 h 958"/>
                <a:gd name="T10" fmla="*/ 279439 w 267"/>
                <a:gd name="T11" fmla="*/ 866573 h 958"/>
                <a:gd name="T12" fmla="*/ 279439 w 267"/>
                <a:gd name="T13" fmla="*/ 911576 h 958"/>
                <a:gd name="T14" fmla="*/ 24072 w 267"/>
                <a:gd name="T15" fmla="*/ 812150 h 958"/>
                <a:gd name="T16" fmla="*/ 36631 w 267"/>
                <a:gd name="T17" fmla="*/ 772380 h 958"/>
                <a:gd name="T18" fmla="*/ 279439 w 267"/>
                <a:gd name="T19" fmla="*/ 866573 h 958"/>
                <a:gd name="T20" fmla="*/ 279439 w 267"/>
                <a:gd name="T21" fmla="*/ 821570 h 958"/>
                <a:gd name="T22" fmla="*/ 49190 w 267"/>
                <a:gd name="T23" fmla="*/ 732610 h 958"/>
                <a:gd name="T24" fmla="*/ 61749 w 267"/>
                <a:gd name="T25" fmla="*/ 692840 h 958"/>
                <a:gd name="T26" fmla="*/ 279439 w 267"/>
                <a:gd name="T27" fmla="*/ 774473 h 958"/>
                <a:gd name="T28" fmla="*/ 279439 w 267"/>
                <a:gd name="T29" fmla="*/ 821570 h 958"/>
                <a:gd name="T30" fmla="*/ 88960 w 267"/>
                <a:gd name="T31" fmla="*/ 611206 h 958"/>
                <a:gd name="T32" fmla="*/ 279439 w 267"/>
                <a:gd name="T33" fmla="*/ 685514 h 958"/>
                <a:gd name="T34" fmla="*/ 279439 w 267"/>
                <a:gd name="T35" fmla="*/ 729470 h 958"/>
                <a:gd name="T36" fmla="*/ 74308 w 267"/>
                <a:gd name="T37" fmla="*/ 650976 h 958"/>
                <a:gd name="T38" fmla="*/ 88960 w 267"/>
                <a:gd name="T39" fmla="*/ 611206 h 958"/>
                <a:gd name="T40" fmla="*/ 279439 w 267"/>
                <a:gd name="T41" fmla="*/ 640510 h 958"/>
                <a:gd name="T42" fmla="*/ 101519 w 267"/>
                <a:gd name="T43" fmla="*/ 571436 h 958"/>
                <a:gd name="T44" fmla="*/ 113032 w 267"/>
                <a:gd name="T45" fmla="*/ 528526 h 958"/>
                <a:gd name="T46" fmla="*/ 279439 w 267"/>
                <a:gd name="T47" fmla="*/ 593414 h 958"/>
                <a:gd name="T48" fmla="*/ 279439 w 267"/>
                <a:gd name="T49" fmla="*/ 640510 h 958"/>
                <a:gd name="T50" fmla="*/ 279439 w 267"/>
                <a:gd name="T51" fmla="*/ 548411 h 958"/>
                <a:gd name="T52" fmla="*/ 125591 w 267"/>
                <a:gd name="T53" fmla="*/ 488755 h 958"/>
                <a:gd name="T54" fmla="*/ 138150 w 267"/>
                <a:gd name="T55" fmla="*/ 448985 h 958"/>
                <a:gd name="T56" fmla="*/ 279439 w 267"/>
                <a:gd name="T57" fmla="*/ 504454 h 958"/>
                <a:gd name="T58" fmla="*/ 279439 w 267"/>
                <a:gd name="T59" fmla="*/ 548411 h 958"/>
                <a:gd name="T60" fmla="*/ 279439 w 267"/>
                <a:gd name="T61" fmla="*/ 0 h 958"/>
                <a:gd name="T62" fmla="*/ 279439 w 267"/>
                <a:gd name="T63" fmla="*/ 186292 h 958"/>
                <a:gd name="T64" fmla="*/ 227110 w 267"/>
                <a:gd name="T65" fmla="*/ 166407 h 958"/>
                <a:gd name="T66" fmla="*/ 279439 w 267"/>
                <a:gd name="T67" fmla="*/ 0 h 958"/>
                <a:gd name="T68" fmla="*/ 279439 w 267"/>
                <a:gd name="T69" fmla="*/ 412355 h 958"/>
                <a:gd name="T70" fmla="*/ 279439 w 267"/>
                <a:gd name="T71" fmla="*/ 459451 h 958"/>
                <a:gd name="T72" fmla="*/ 150709 w 267"/>
                <a:gd name="T73" fmla="*/ 409215 h 958"/>
                <a:gd name="T74" fmla="*/ 163268 w 267"/>
                <a:gd name="T75" fmla="*/ 367352 h 958"/>
                <a:gd name="T76" fmla="*/ 279439 w 267"/>
                <a:gd name="T77" fmla="*/ 412355 h 958"/>
                <a:gd name="T78" fmla="*/ 279439 w 267"/>
                <a:gd name="T79" fmla="*/ 367352 h 958"/>
                <a:gd name="T80" fmla="*/ 175827 w 267"/>
                <a:gd name="T81" fmla="*/ 327581 h 958"/>
                <a:gd name="T82" fmla="*/ 187339 w 267"/>
                <a:gd name="T83" fmla="*/ 287811 h 958"/>
                <a:gd name="T84" fmla="*/ 279439 w 267"/>
                <a:gd name="T85" fmla="*/ 322348 h 958"/>
                <a:gd name="T86" fmla="*/ 279439 w 267"/>
                <a:gd name="T87" fmla="*/ 367352 h 958"/>
                <a:gd name="T88" fmla="*/ 279439 w 267"/>
                <a:gd name="T89" fmla="*/ 278392 h 958"/>
                <a:gd name="T90" fmla="*/ 203038 w 267"/>
                <a:gd name="T91" fmla="*/ 245948 h 958"/>
                <a:gd name="T92" fmla="*/ 214551 w 267"/>
                <a:gd name="T93" fmla="*/ 206177 h 958"/>
                <a:gd name="T94" fmla="*/ 279439 w 267"/>
                <a:gd name="T95" fmla="*/ 231295 h 958"/>
                <a:gd name="T96" fmla="*/ 279439 w 267"/>
                <a:gd name="T97" fmla="*/ 278392 h 958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67" h="958">
                  <a:moveTo>
                    <a:pt x="11" y="816"/>
                  </a:moveTo>
                  <a:lnTo>
                    <a:pt x="267" y="913"/>
                  </a:lnTo>
                  <a:lnTo>
                    <a:pt x="267" y="958"/>
                  </a:lnTo>
                  <a:lnTo>
                    <a:pt x="0" y="854"/>
                  </a:lnTo>
                  <a:lnTo>
                    <a:pt x="11" y="816"/>
                  </a:lnTo>
                  <a:close/>
                  <a:moveTo>
                    <a:pt x="267" y="828"/>
                  </a:moveTo>
                  <a:lnTo>
                    <a:pt x="267" y="871"/>
                  </a:lnTo>
                  <a:lnTo>
                    <a:pt x="23" y="776"/>
                  </a:lnTo>
                  <a:lnTo>
                    <a:pt x="35" y="738"/>
                  </a:lnTo>
                  <a:lnTo>
                    <a:pt x="267" y="828"/>
                  </a:lnTo>
                  <a:close/>
                  <a:moveTo>
                    <a:pt x="267" y="785"/>
                  </a:moveTo>
                  <a:lnTo>
                    <a:pt x="47" y="700"/>
                  </a:lnTo>
                  <a:lnTo>
                    <a:pt x="59" y="662"/>
                  </a:lnTo>
                  <a:lnTo>
                    <a:pt x="267" y="740"/>
                  </a:lnTo>
                  <a:lnTo>
                    <a:pt x="267" y="785"/>
                  </a:lnTo>
                  <a:close/>
                  <a:moveTo>
                    <a:pt x="85" y="584"/>
                  </a:moveTo>
                  <a:lnTo>
                    <a:pt x="267" y="655"/>
                  </a:lnTo>
                  <a:lnTo>
                    <a:pt x="267" y="697"/>
                  </a:lnTo>
                  <a:lnTo>
                    <a:pt x="71" y="622"/>
                  </a:lnTo>
                  <a:lnTo>
                    <a:pt x="85" y="584"/>
                  </a:lnTo>
                  <a:close/>
                  <a:moveTo>
                    <a:pt x="267" y="612"/>
                  </a:moveTo>
                  <a:lnTo>
                    <a:pt x="97" y="546"/>
                  </a:lnTo>
                  <a:lnTo>
                    <a:pt x="108" y="505"/>
                  </a:lnTo>
                  <a:lnTo>
                    <a:pt x="267" y="567"/>
                  </a:lnTo>
                  <a:lnTo>
                    <a:pt x="267" y="612"/>
                  </a:lnTo>
                  <a:close/>
                  <a:moveTo>
                    <a:pt x="267" y="524"/>
                  </a:moveTo>
                  <a:lnTo>
                    <a:pt x="120" y="467"/>
                  </a:lnTo>
                  <a:lnTo>
                    <a:pt x="132" y="429"/>
                  </a:lnTo>
                  <a:lnTo>
                    <a:pt x="267" y="482"/>
                  </a:lnTo>
                  <a:lnTo>
                    <a:pt x="267" y="524"/>
                  </a:lnTo>
                  <a:close/>
                  <a:moveTo>
                    <a:pt x="267" y="0"/>
                  </a:moveTo>
                  <a:lnTo>
                    <a:pt x="267" y="178"/>
                  </a:lnTo>
                  <a:lnTo>
                    <a:pt x="217" y="159"/>
                  </a:lnTo>
                  <a:lnTo>
                    <a:pt x="267" y="0"/>
                  </a:lnTo>
                  <a:close/>
                  <a:moveTo>
                    <a:pt x="267" y="394"/>
                  </a:moveTo>
                  <a:lnTo>
                    <a:pt x="267" y="439"/>
                  </a:lnTo>
                  <a:lnTo>
                    <a:pt x="144" y="391"/>
                  </a:lnTo>
                  <a:lnTo>
                    <a:pt x="156" y="351"/>
                  </a:lnTo>
                  <a:lnTo>
                    <a:pt x="267" y="394"/>
                  </a:lnTo>
                  <a:close/>
                  <a:moveTo>
                    <a:pt x="267" y="351"/>
                  </a:moveTo>
                  <a:lnTo>
                    <a:pt x="168" y="313"/>
                  </a:lnTo>
                  <a:lnTo>
                    <a:pt x="179" y="275"/>
                  </a:lnTo>
                  <a:lnTo>
                    <a:pt x="267" y="308"/>
                  </a:lnTo>
                  <a:lnTo>
                    <a:pt x="267" y="351"/>
                  </a:lnTo>
                  <a:close/>
                  <a:moveTo>
                    <a:pt x="267" y="266"/>
                  </a:moveTo>
                  <a:lnTo>
                    <a:pt x="194" y="235"/>
                  </a:lnTo>
                  <a:lnTo>
                    <a:pt x="205" y="197"/>
                  </a:lnTo>
                  <a:lnTo>
                    <a:pt x="267" y="221"/>
                  </a:lnTo>
                  <a:lnTo>
                    <a:pt x="267" y="266"/>
                  </a:lnTo>
                  <a:close/>
                </a:path>
              </a:pathLst>
            </a:custGeom>
            <a:solidFill>
              <a:srgbClr val="D99F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8" name="Freeform 27"/>
            <p:cNvSpPr>
              <a:spLocks/>
            </p:cNvSpPr>
            <p:nvPr/>
          </p:nvSpPr>
          <p:spPr bwMode="auto">
            <a:xfrm>
              <a:off x="1107288" y="419681"/>
              <a:ext cx="294091" cy="1047633"/>
            </a:xfrm>
            <a:custGeom>
              <a:avLst/>
              <a:gdLst>
                <a:gd name="T0" fmla="*/ 0 w 281"/>
                <a:gd name="T1" fmla="*/ 0 h 1001"/>
                <a:gd name="T2" fmla="*/ 110938 w 281"/>
                <a:gd name="T3" fmla="*/ 352700 h 1001"/>
                <a:gd name="T4" fmla="*/ 294091 w 281"/>
                <a:gd name="T5" fmla="*/ 933555 h 1001"/>
                <a:gd name="T6" fmla="*/ 0 w 281"/>
                <a:gd name="T7" fmla="*/ 1047633 h 1001"/>
                <a:gd name="T8" fmla="*/ 0 w 281"/>
                <a:gd name="T9" fmla="*/ 1002630 h 1001"/>
                <a:gd name="T10" fmla="*/ 0 w 281"/>
                <a:gd name="T11" fmla="*/ 955533 h 1001"/>
                <a:gd name="T12" fmla="*/ 0 w 281"/>
                <a:gd name="T13" fmla="*/ 911577 h 1001"/>
                <a:gd name="T14" fmla="*/ 0 w 281"/>
                <a:gd name="T15" fmla="*/ 866574 h 1001"/>
                <a:gd name="T16" fmla="*/ 0 w 281"/>
                <a:gd name="T17" fmla="*/ 821570 h 1001"/>
                <a:gd name="T18" fmla="*/ 0 w 281"/>
                <a:gd name="T19" fmla="*/ 774474 h 1001"/>
                <a:gd name="T20" fmla="*/ 0 w 281"/>
                <a:gd name="T21" fmla="*/ 729471 h 1001"/>
                <a:gd name="T22" fmla="*/ 0 w 281"/>
                <a:gd name="T23" fmla="*/ 685514 h 1001"/>
                <a:gd name="T24" fmla="*/ 0 w 281"/>
                <a:gd name="T25" fmla="*/ 640511 h 1001"/>
                <a:gd name="T26" fmla="*/ 0 w 281"/>
                <a:gd name="T27" fmla="*/ 593414 h 1001"/>
                <a:gd name="T28" fmla="*/ 0 w 281"/>
                <a:gd name="T29" fmla="*/ 548411 h 1001"/>
                <a:gd name="T30" fmla="*/ 0 w 281"/>
                <a:gd name="T31" fmla="*/ 504455 h 1001"/>
                <a:gd name="T32" fmla="*/ 0 w 281"/>
                <a:gd name="T33" fmla="*/ 459451 h 1001"/>
                <a:gd name="T34" fmla="*/ 0 w 281"/>
                <a:gd name="T35" fmla="*/ 412355 h 1001"/>
                <a:gd name="T36" fmla="*/ 0 w 281"/>
                <a:gd name="T37" fmla="*/ 367352 h 1001"/>
                <a:gd name="T38" fmla="*/ 0 w 281"/>
                <a:gd name="T39" fmla="*/ 322349 h 1001"/>
                <a:gd name="T40" fmla="*/ 0 w 281"/>
                <a:gd name="T41" fmla="*/ 278392 h 1001"/>
                <a:gd name="T42" fmla="*/ 0 w 281"/>
                <a:gd name="T43" fmla="*/ 231296 h 1001"/>
                <a:gd name="T44" fmla="*/ 0 w 281"/>
                <a:gd name="T45" fmla="*/ 186292 h 1001"/>
                <a:gd name="T46" fmla="*/ 0 w 281"/>
                <a:gd name="T47" fmla="*/ 0 h 1001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81" h="1001">
                  <a:moveTo>
                    <a:pt x="0" y="0"/>
                  </a:moveTo>
                  <a:lnTo>
                    <a:pt x="106" y="337"/>
                  </a:lnTo>
                  <a:lnTo>
                    <a:pt x="281" y="892"/>
                  </a:lnTo>
                  <a:lnTo>
                    <a:pt x="0" y="1001"/>
                  </a:lnTo>
                  <a:lnTo>
                    <a:pt x="0" y="958"/>
                  </a:lnTo>
                  <a:lnTo>
                    <a:pt x="0" y="913"/>
                  </a:lnTo>
                  <a:lnTo>
                    <a:pt x="0" y="871"/>
                  </a:lnTo>
                  <a:lnTo>
                    <a:pt x="0" y="828"/>
                  </a:lnTo>
                  <a:lnTo>
                    <a:pt x="0" y="785"/>
                  </a:lnTo>
                  <a:lnTo>
                    <a:pt x="0" y="740"/>
                  </a:lnTo>
                  <a:lnTo>
                    <a:pt x="0" y="697"/>
                  </a:lnTo>
                  <a:lnTo>
                    <a:pt x="0" y="655"/>
                  </a:lnTo>
                  <a:lnTo>
                    <a:pt x="0" y="612"/>
                  </a:lnTo>
                  <a:lnTo>
                    <a:pt x="0" y="567"/>
                  </a:lnTo>
                  <a:lnTo>
                    <a:pt x="0" y="524"/>
                  </a:lnTo>
                  <a:lnTo>
                    <a:pt x="0" y="482"/>
                  </a:lnTo>
                  <a:lnTo>
                    <a:pt x="0" y="439"/>
                  </a:lnTo>
                  <a:lnTo>
                    <a:pt x="0" y="394"/>
                  </a:lnTo>
                  <a:lnTo>
                    <a:pt x="0" y="351"/>
                  </a:lnTo>
                  <a:lnTo>
                    <a:pt x="0" y="308"/>
                  </a:lnTo>
                  <a:lnTo>
                    <a:pt x="0" y="266"/>
                  </a:lnTo>
                  <a:lnTo>
                    <a:pt x="0" y="221"/>
                  </a:lnTo>
                  <a:lnTo>
                    <a:pt x="0" y="1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ACE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9" name="Freeform 28"/>
            <p:cNvSpPr>
              <a:spLocks noEditPoints="1"/>
            </p:cNvSpPr>
            <p:nvPr/>
          </p:nvSpPr>
          <p:spPr bwMode="auto">
            <a:xfrm>
              <a:off x="15699" y="511781"/>
              <a:ext cx="279439" cy="1002629"/>
            </a:xfrm>
            <a:custGeom>
              <a:avLst/>
              <a:gdLst>
                <a:gd name="T0" fmla="*/ 279439 w 267"/>
                <a:gd name="T1" fmla="*/ 774473 h 958"/>
                <a:gd name="T2" fmla="*/ 279439 w 267"/>
                <a:gd name="T3" fmla="*/ 821570 h 958"/>
                <a:gd name="T4" fmla="*/ 49190 w 267"/>
                <a:gd name="T5" fmla="*/ 732610 h 958"/>
                <a:gd name="T6" fmla="*/ 61749 w 267"/>
                <a:gd name="T7" fmla="*/ 692840 h 958"/>
                <a:gd name="T8" fmla="*/ 279439 w 267"/>
                <a:gd name="T9" fmla="*/ 774473 h 958"/>
                <a:gd name="T10" fmla="*/ 279439 w 267"/>
                <a:gd name="T11" fmla="*/ 729470 h 958"/>
                <a:gd name="T12" fmla="*/ 74308 w 267"/>
                <a:gd name="T13" fmla="*/ 649930 h 958"/>
                <a:gd name="T14" fmla="*/ 88960 w 267"/>
                <a:gd name="T15" fmla="*/ 610159 h 958"/>
                <a:gd name="T16" fmla="*/ 279439 w 267"/>
                <a:gd name="T17" fmla="*/ 685514 h 958"/>
                <a:gd name="T18" fmla="*/ 279439 w 267"/>
                <a:gd name="T19" fmla="*/ 729470 h 958"/>
                <a:gd name="T20" fmla="*/ 101519 w 267"/>
                <a:gd name="T21" fmla="*/ 570389 h 958"/>
                <a:gd name="T22" fmla="*/ 113032 w 267"/>
                <a:gd name="T23" fmla="*/ 528526 h 958"/>
                <a:gd name="T24" fmla="*/ 279439 w 267"/>
                <a:gd name="T25" fmla="*/ 593414 h 958"/>
                <a:gd name="T26" fmla="*/ 279439 w 267"/>
                <a:gd name="T27" fmla="*/ 640510 h 958"/>
                <a:gd name="T28" fmla="*/ 101519 w 267"/>
                <a:gd name="T29" fmla="*/ 570389 h 958"/>
                <a:gd name="T30" fmla="*/ 279439 w 267"/>
                <a:gd name="T31" fmla="*/ 548411 h 958"/>
                <a:gd name="T32" fmla="*/ 125591 w 267"/>
                <a:gd name="T33" fmla="*/ 488755 h 958"/>
                <a:gd name="T34" fmla="*/ 138150 w 267"/>
                <a:gd name="T35" fmla="*/ 448985 h 958"/>
                <a:gd name="T36" fmla="*/ 279439 w 267"/>
                <a:gd name="T37" fmla="*/ 503408 h 958"/>
                <a:gd name="T38" fmla="*/ 279439 w 267"/>
                <a:gd name="T39" fmla="*/ 548411 h 958"/>
                <a:gd name="T40" fmla="*/ 279439 w 267"/>
                <a:gd name="T41" fmla="*/ 459451 h 958"/>
                <a:gd name="T42" fmla="*/ 150709 w 267"/>
                <a:gd name="T43" fmla="*/ 409215 h 958"/>
                <a:gd name="T44" fmla="*/ 163268 w 267"/>
                <a:gd name="T45" fmla="*/ 367352 h 958"/>
                <a:gd name="T46" fmla="*/ 279439 w 267"/>
                <a:gd name="T47" fmla="*/ 412355 h 958"/>
                <a:gd name="T48" fmla="*/ 279439 w 267"/>
                <a:gd name="T49" fmla="*/ 459451 h 958"/>
                <a:gd name="T50" fmla="*/ 279439 w 267"/>
                <a:gd name="T51" fmla="*/ 0 h 958"/>
                <a:gd name="T52" fmla="*/ 279439 w 267"/>
                <a:gd name="T53" fmla="*/ 186292 h 958"/>
                <a:gd name="T54" fmla="*/ 227110 w 267"/>
                <a:gd name="T55" fmla="*/ 166407 h 958"/>
                <a:gd name="T56" fmla="*/ 279439 w 267"/>
                <a:gd name="T57" fmla="*/ 0 h 958"/>
                <a:gd name="T58" fmla="*/ 187339 w 267"/>
                <a:gd name="T59" fmla="*/ 287811 h 958"/>
                <a:gd name="T60" fmla="*/ 279439 w 267"/>
                <a:gd name="T61" fmla="*/ 322348 h 958"/>
                <a:gd name="T62" fmla="*/ 279439 w 267"/>
                <a:gd name="T63" fmla="*/ 367352 h 958"/>
                <a:gd name="T64" fmla="*/ 177920 w 267"/>
                <a:gd name="T65" fmla="*/ 327581 h 958"/>
                <a:gd name="T66" fmla="*/ 187339 w 267"/>
                <a:gd name="T67" fmla="*/ 287811 h 958"/>
                <a:gd name="T68" fmla="*/ 279439 w 267"/>
                <a:gd name="T69" fmla="*/ 277345 h 958"/>
                <a:gd name="T70" fmla="*/ 203038 w 267"/>
                <a:gd name="T71" fmla="*/ 248041 h 958"/>
                <a:gd name="T72" fmla="*/ 214551 w 267"/>
                <a:gd name="T73" fmla="*/ 206177 h 958"/>
                <a:gd name="T74" fmla="*/ 279439 w 267"/>
                <a:gd name="T75" fmla="*/ 230249 h 958"/>
                <a:gd name="T76" fmla="*/ 279439 w 267"/>
                <a:gd name="T77" fmla="*/ 277345 h 958"/>
                <a:gd name="T78" fmla="*/ 279439 w 267"/>
                <a:gd name="T79" fmla="*/ 1002629 h 958"/>
                <a:gd name="T80" fmla="*/ 0 w 267"/>
                <a:gd name="T81" fmla="*/ 893784 h 958"/>
                <a:gd name="T82" fmla="*/ 11512 w 267"/>
                <a:gd name="T83" fmla="*/ 854014 h 958"/>
                <a:gd name="T84" fmla="*/ 279439 w 267"/>
                <a:gd name="T85" fmla="*/ 955533 h 958"/>
                <a:gd name="T86" fmla="*/ 279439 w 267"/>
                <a:gd name="T87" fmla="*/ 1002629 h 958"/>
                <a:gd name="T88" fmla="*/ 36631 w 267"/>
                <a:gd name="T89" fmla="*/ 772380 h 958"/>
                <a:gd name="T90" fmla="*/ 279439 w 267"/>
                <a:gd name="T91" fmla="*/ 866573 h 958"/>
                <a:gd name="T92" fmla="*/ 279439 w 267"/>
                <a:gd name="T93" fmla="*/ 910529 h 958"/>
                <a:gd name="T94" fmla="*/ 24072 w 267"/>
                <a:gd name="T95" fmla="*/ 814244 h 958"/>
                <a:gd name="T96" fmla="*/ 36631 w 267"/>
                <a:gd name="T97" fmla="*/ 772380 h 958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67" h="958">
                  <a:moveTo>
                    <a:pt x="267" y="740"/>
                  </a:moveTo>
                  <a:lnTo>
                    <a:pt x="267" y="785"/>
                  </a:lnTo>
                  <a:lnTo>
                    <a:pt x="47" y="700"/>
                  </a:lnTo>
                  <a:lnTo>
                    <a:pt x="59" y="662"/>
                  </a:lnTo>
                  <a:lnTo>
                    <a:pt x="267" y="740"/>
                  </a:lnTo>
                  <a:close/>
                  <a:moveTo>
                    <a:pt x="267" y="697"/>
                  </a:moveTo>
                  <a:lnTo>
                    <a:pt x="71" y="621"/>
                  </a:lnTo>
                  <a:lnTo>
                    <a:pt x="85" y="583"/>
                  </a:lnTo>
                  <a:lnTo>
                    <a:pt x="267" y="655"/>
                  </a:lnTo>
                  <a:lnTo>
                    <a:pt x="267" y="697"/>
                  </a:lnTo>
                  <a:close/>
                  <a:moveTo>
                    <a:pt x="97" y="545"/>
                  </a:moveTo>
                  <a:lnTo>
                    <a:pt x="108" y="505"/>
                  </a:lnTo>
                  <a:lnTo>
                    <a:pt x="267" y="567"/>
                  </a:lnTo>
                  <a:lnTo>
                    <a:pt x="267" y="612"/>
                  </a:lnTo>
                  <a:lnTo>
                    <a:pt x="97" y="545"/>
                  </a:lnTo>
                  <a:close/>
                  <a:moveTo>
                    <a:pt x="267" y="524"/>
                  </a:moveTo>
                  <a:lnTo>
                    <a:pt x="120" y="467"/>
                  </a:lnTo>
                  <a:lnTo>
                    <a:pt x="132" y="429"/>
                  </a:lnTo>
                  <a:lnTo>
                    <a:pt x="267" y="481"/>
                  </a:lnTo>
                  <a:lnTo>
                    <a:pt x="267" y="524"/>
                  </a:lnTo>
                  <a:close/>
                  <a:moveTo>
                    <a:pt x="267" y="439"/>
                  </a:moveTo>
                  <a:lnTo>
                    <a:pt x="144" y="391"/>
                  </a:lnTo>
                  <a:lnTo>
                    <a:pt x="156" y="351"/>
                  </a:lnTo>
                  <a:lnTo>
                    <a:pt x="267" y="394"/>
                  </a:lnTo>
                  <a:lnTo>
                    <a:pt x="267" y="439"/>
                  </a:lnTo>
                  <a:close/>
                  <a:moveTo>
                    <a:pt x="267" y="0"/>
                  </a:moveTo>
                  <a:lnTo>
                    <a:pt x="267" y="178"/>
                  </a:lnTo>
                  <a:lnTo>
                    <a:pt x="217" y="159"/>
                  </a:lnTo>
                  <a:lnTo>
                    <a:pt x="267" y="0"/>
                  </a:lnTo>
                  <a:close/>
                  <a:moveTo>
                    <a:pt x="179" y="275"/>
                  </a:moveTo>
                  <a:lnTo>
                    <a:pt x="267" y="308"/>
                  </a:lnTo>
                  <a:lnTo>
                    <a:pt x="267" y="351"/>
                  </a:lnTo>
                  <a:lnTo>
                    <a:pt x="170" y="313"/>
                  </a:lnTo>
                  <a:lnTo>
                    <a:pt x="179" y="275"/>
                  </a:lnTo>
                  <a:close/>
                  <a:moveTo>
                    <a:pt x="267" y="265"/>
                  </a:moveTo>
                  <a:lnTo>
                    <a:pt x="194" y="237"/>
                  </a:lnTo>
                  <a:lnTo>
                    <a:pt x="205" y="197"/>
                  </a:lnTo>
                  <a:lnTo>
                    <a:pt x="267" y="220"/>
                  </a:lnTo>
                  <a:lnTo>
                    <a:pt x="267" y="265"/>
                  </a:lnTo>
                  <a:close/>
                  <a:moveTo>
                    <a:pt x="267" y="958"/>
                  </a:moveTo>
                  <a:lnTo>
                    <a:pt x="0" y="854"/>
                  </a:lnTo>
                  <a:lnTo>
                    <a:pt x="11" y="816"/>
                  </a:lnTo>
                  <a:lnTo>
                    <a:pt x="267" y="913"/>
                  </a:lnTo>
                  <a:lnTo>
                    <a:pt x="267" y="958"/>
                  </a:lnTo>
                  <a:close/>
                  <a:moveTo>
                    <a:pt x="35" y="738"/>
                  </a:moveTo>
                  <a:lnTo>
                    <a:pt x="267" y="828"/>
                  </a:lnTo>
                  <a:lnTo>
                    <a:pt x="267" y="870"/>
                  </a:lnTo>
                  <a:lnTo>
                    <a:pt x="23" y="778"/>
                  </a:lnTo>
                  <a:lnTo>
                    <a:pt x="35" y="738"/>
                  </a:lnTo>
                  <a:close/>
                </a:path>
              </a:pathLst>
            </a:custGeom>
            <a:solidFill>
              <a:srgbClr val="5D9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0" name="Freeform 29"/>
            <p:cNvSpPr>
              <a:spLocks noEditPoints="1"/>
            </p:cNvSpPr>
            <p:nvPr/>
          </p:nvSpPr>
          <p:spPr bwMode="auto">
            <a:xfrm>
              <a:off x="0" y="678188"/>
              <a:ext cx="295137" cy="881225"/>
            </a:xfrm>
            <a:custGeom>
              <a:avLst/>
              <a:gdLst>
                <a:gd name="T0" fmla="*/ 295137 w 282"/>
                <a:gd name="T1" fmla="*/ 608066 h 842"/>
                <a:gd name="T2" fmla="*/ 77447 w 282"/>
                <a:gd name="T3" fmla="*/ 526433 h 842"/>
                <a:gd name="T4" fmla="*/ 90006 w 282"/>
                <a:gd name="T5" fmla="*/ 483523 h 842"/>
                <a:gd name="T6" fmla="*/ 295137 w 282"/>
                <a:gd name="T7" fmla="*/ 563063 h 842"/>
                <a:gd name="T8" fmla="*/ 295137 w 282"/>
                <a:gd name="T9" fmla="*/ 608066 h 842"/>
                <a:gd name="T10" fmla="*/ 295137 w 282"/>
                <a:gd name="T11" fmla="*/ 382004 h 842"/>
                <a:gd name="T12" fmla="*/ 295137 w 282"/>
                <a:gd name="T13" fmla="*/ 427007 h 842"/>
                <a:gd name="T14" fmla="*/ 128730 w 282"/>
                <a:gd name="T15" fmla="*/ 362119 h 842"/>
                <a:gd name="T16" fmla="*/ 141289 w 282"/>
                <a:gd name="T17" fmla="*/ 322348 h 842"/>
                <a:gd name="T18" fmla="*/ 295137 w 282"/>
                <a:gd name="T19" fmla="*/ 382004 h 842"/>
                <a:gd name="T20" fmla="*/ 117218 w 282"/>
                <a:gd name="T21" fmla="*/ 403982 h 842"/>
                <a:gd name="T22" fmla="*/ 295137 w 282"/>
                <a:gd name="T23" fmla="*/ 474103 h 842"/>
                <a:gd name="T24" fmla="*/ 295137 w 282"/>
                <a:gd name="T25" fmla="*/ 519106 h 842"/>
                <a:gd name="T26" fmla="*/ 104659 w 282"/>
                <a:gd name="T27" fmla="*/ 443752 h 842"/>
                <a:gd name="T28" fmla="*/ 117218 w 282"/>
                <a:gd name="T29" fmla="*/ 403982 h 842"/>
                <a:gd name="T30" fmla="*/ 166407 w 282"/>
                <a:gd name="T31" fmla="*/ 242808 h 842"/>
                <a:gd name="T32" fmla="*/ 295137 w 282"/>
                <a:gd name="T33" fmla="*/ 293044 h 842"/>
                <a:gd name="T34" fmla="*/ 295137 w 282"/>
                <a:gd name="T35" fmla="*/ 337001 h 842"/>
                <a:gd name="T36" fmla="*/ 153848 w 282"/>
                <a:gd name="T37" fmla="*/ 282578 h 842"/>
                <a:gd name="T38" fmla="*/ 166407 w 282"/>
                <a:gd name="T39" fmla="*/ 242808 h 842"/>
                <a:gd name="T40" fmla="*/ 193618 w 282"/>
                <a:gd name="T41" fmla="*/ 161174 h 842"/>
                <a:gd name="T42" fmla="*/ 295137 w 282"/>
                <a:gd name="T43" fmla="*/ 200944 h 842"/>
                <a:gd name="T44" fmla="*/ 295137 w 282"/>
                <a:gd name="T45" fmla="*/ 245948 h 842"/>
                <a:gd name="T46" fmla="*/ 178966 w 282"/>
                <a:gd name="T47" fmla="*/ 200944 h 842"/>
                <a:gd name="T48" fmla="*/ 193618 w 282"/>
                <a:gd name="T49" fmla="*/ 161174 h 842"/>
                <a:gd name="T50" fmla="*/ 203038 w 282"/>
                <a:gd name="T51" fmla="*/ 121404 h 842"/>
                <a:gd name="T52" fmla="*/ 218736 w 282"/>
                <a:gd name="T53" fmla="*/ 81634 h 842"/>
                <a:gd name="T54" fmla="*/ 295137 w 282"/>
                <a:gd name="T55" fmla="*/ 110938 h 842"/>
                <a:gd name="T56" fmla="*/ 295137 w 282"/>
                <a:gd name="T57" fmla="*/ 155941 h 842"/>
                <a:gd name="T58" fmla="*/ 203038 w 282"/>
                <a:gd name="T59" fmla="*/ 121404 h 842"/>
                <a:gd name="T60" fmla="*/ 242808 w 282"/>
                <a:gd name="T61" fmla="*/ 0 h 842"/>
                <a:gd name="T62" fmla="*/ 295137 w 282"/>
                <a:gd name="T63" fmla="*/ 19885 h 842"/>
                <a:gd name="T64" fmla="*/ 295137 w 282"/>
                <a:gd name="T65" fmla="*/ 63842 h 842"/>
                <a:gd name="T66" fmla="*/ 230249 w 282"/>
                <a:gd name="T67" fmla="*/ 39770 h 842"/>
                <a:gd name="T68" fmla="*/ 242808 w 282"/>
                <a:gd name="T69" fmla="*/ 0 h 842"/>
                <a:gd name="T70" fmla="*/ 15699 w 282"/>
                <a:gd name="T71" fmla="*/ 727377 h 842"/>
                <a:gd name="T72" fmla="*/ 295137 w 282"/>
                <a:gd name="T73" fmla="*/ 836222 h 842"/>
                <a:gd name="T74" fmla="*/ 295137 w 282"/>
                <a:gd name="T75" fmla="*/ 881225 h 842"/>
                <a:gd name="T76" fmla="*/ 0 w 282"/>
                <a:gd name="T77" fmla="*/ 767147 h 842"/>
                <a:gd name="T78" fmla="*/ 15699 w 282"/>
                <a:gd name="T79" fmla="*/ 727377 h 842"/>
                <a:gd name="T80" fmla="*/ 295137 w 282"/>
                <a:gd name="T81" fmla="*/ 789125 h 842"/>
                <a:gd name="T82" fmla="*/ 27211 w 282"/>
                <a:gd name="T83" fmla="*/ 687607 h 842"/>
                <a:gd name="T84" fmla="*/ 39770 w 282"/>
                <a:gd name="T85" fmla="*/ 647836 h 842"/>
                <a:gd name="T86" fmla="*/ 295137 w 282"/>
                <a:gd name="T87" fmla="*/ 744122 h 842"/>
                <a:gd name="T88" fmla="*/ 295137 w 282"/>
                <a:gd name="T89" fmla="*/ 789125 h 842"/>
                <a:gd name="T90" fmla="*/ 295137 w 282"/>
                <a:gd name="T91" fmla="*/ 700166 h 842"/>
                <a:gd name="T92" fmla="*/ 52329 w 282"/>
                <a:gd name="T93" fmla="*/ 605973 h 842"/>
                <a:gd name="T94" fmla="*/ 64888 w 282"/>
                <a:gd name="T95" fmla="*/ 566203 h 842"/>
                <a:gd name="T96" fmla="*/ 295137 w 282"/>
                <a:gd name="T97" fmla="*/ 655163 h 842"/>
                <a:gd name="T98" fmla="*/ 295137 w 282"/>
                <a:gd name="T99" fmla="*/ 700166 h 84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82" h="842">
                  <a:moveTo>
                    <a:pt x="282" y="581"/>
                  </a:moveTo>
                  <a:lnTo>
                    <a:pt x="74" y="503"/>
                  </a:lnTo>
                  <a:lnTo>
                    <a:pt x="86" y="462"/>
                  </a:lnTo>
                  <a:lnTo>
                    <a:pt x="282" y="538"/>
                  </a:lnTo>
                  <a:lnTo>
                    <a:pt x="282" y="581"/>
                  </a:lnTo>
                  <a:close/>
                  <a:moveTo>
                    <a:pt x="282" y="365"/>
                  </a:moveTo>
                  <a:lnTo>
                    <a:pt x="282" y="408"/>
                  </a:lnTo>
                  <a:lnTo>
                    <a:pt x="123" y="346"/>
                  </a:lnTo>
                  <a:lnTo>
                    <a:pt x="135" y="308"/>
                  </a:lnTo>
                  <a:lnTo>
                    <a:pt x="282" y="365"/>
                  </a:lnTo>
                  <a:close/>
                  <a:moveTo>
                    <a:pt x="112" y="386"/>
                  </a:moveTo>
                  <a:lnTo>
                    <a:pt x="282" y="453"/>
                  </a:lnTo>
                  <a:lnTo>
                    <a:pt x="282" y="496"/>
                  </a:lnTo>
                  <a:lnTo>
                    <a:pt x="100" y="424"/>
                  </a:lnTo>
                  <a:lnTo>
                    <a:pt x="112" y="386"/>
                  </a:lnTo>
                  <a:close/>
                  <a:moveTo>
                    <a:pt x="159" y="232"/>
                  </a:moveTo>
                  <a:lnTo>
                    <a:pt x="282" y="280"/>
                  </a:lnTo>
                  <a:lnTo>
                    <a:pt x="282" y="322"/>
                  </a:lnTo>
                  <a:lnTo>
                    <a:pt x="147" y="270"/>
                  </a:lnTo>
                  <a:lnTo>
                    <a:pt x="159" y="232"/>
                  </a:lnTo>
                  <a:close/>
                  <a:moveTo>
                    <a:pt x="185" y="154"/>
                  </a:moveTo>
                  <a:lnTo>
                    <a:pt x="282" y="192"/>
                  </a:lnTo>
                  <a:lnTo>
                    <a:pt x="282" y="235"/>
                  </a:lnTo>
                  <a:lnTo>
                    <a:pt x="171" y="192"/>
                  </a:lnTo>
                  <a:lnTo>
                    <a:pt x="185" y="154"/>
                  </a:lnTo>
                  <a:close/>
                  <a:moveTo>
                    <a:pt x="194" y="116"/>
                  </a:moveTo>
                  <a:lnTo>
                    <a:pt x="209" y="78"/>
                  </a:lnTo>
                  <a:lnTo>
                    <a:pt x="282" y="106"/>
                  </a:lnTo>
                  <a:lnTo>
                    <a:pt x="282" y="149"/>
                  </a:lnTo>
                  <a:lnTo>
                    <a:pt x="194" y="116"/>
                  </a:lnTo>
                  <a:close/>
                  <a:moveTo>
                    <a:pt x="232" y="0"/>
                  </a:moveTo>
                  <a:lnTo>
                    <a:pt x="282" y="19"/>
                  </a:lnTo>
                  <a:lnTo>
                    <a:pt x="282" y="61"/>
                  </a:lnTo>
                  <a:lnTo>
                    <a:pt x="220" y="38"/>
                  </a:lnTo>
                  <a:lnTo>
                    <a:pt x="232" y="0"/>
                  </a:lnTo>
                  <a:close/>
                  <a:moveTo>
                    <a:pt x="15" y="695"/>
                  </a:moveTo>
                  <a:lnTo>
                    <a:pt x="282" y="799"/>
                  </a:lnTo>
                  <a:lnTo>
                    <a:pt x="282" y="842"/>
                  </a:lnTo>
                  <a:lnTo>
                    <a:pt x="0" y="733"/>
                  </a:lnTo>
                  <a:lnTo>
                    <a:pt x="15" y="695"/>
                  </a:lnTo>
                  <a:close/>
                  <a:moveTo>
                    <a:pt x="282" y="754"/>
                  </a:moveTo>
                  <a:lnTo>
                    <a:pt x="26" y="657"/>
                  </a:lnTo>
                  <a:lnTo>
                    <a:pt x="38" y="619"/>
                  </a:lnTo>
                  <a:lnTo>
                    <a:pt x="282" y="711"/>
                  </a:lnTo>
                  <a:lnTo>
                    <a:pt x="282" y="754"/>
                  </a:lnTo>
                  <a:close/>
                  <a:moveTo>
                    <a:pt x="282" y="669"/>
                  </a:moveTo>
                  <a:lnTo>
                    <a:pt x="50" y="579"/>
                  </a:lnTo>
                  <a:lnTo>
                    <a:pt x="62" y="541"/>
                  </a:lnTo>
                  <a:lnTo>
                    <a:pt x="282" y="626"/>
                  </a:lnTo>
                  <a:lnTo>
                    <a:pt x="282" y="669"/>
                  </a:lnTo>
                  <a:close/>
                </a:path>
              </a:pathLst>
            </a:custGeom>
            <a:solidFill>
              <a:srgbClr val="578E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1" name="Freeform 30"/>
            <p:cNvSpPr>
              <a:spLocks/>
            </p:cNvSpPr>
            <p:nvPr/>
          </p:nvSpPr>
          <p:spPr bwMode="auto">
            <a:xfrm>
              <a:off x="295137" y="511781"/>
              <a:ext cx="294091" cy="1047633"/>
            </a:xfrm>
            <a:custGeom>
              <a:avLst/>
              <a:gdLst>
                <a:gd name="T0" fmla="*/ 0 w 281"/>
                <a:gd name="T1" fmla="*/ 0 h 1001"/>
                <a:gd name="T2" fmla="*/ 110938 w 281"/>
                <a:gd name="T3" fmla="*/ 352700 h 1001"/>
                <a:gd name="T4" fmla="*/ 294091 w 281"/>
                <a:gd name="T5" fmla="*/ 933555 h 1001"/>
                <a:gd name="T6" fmla="*/ 0 w 281"/>
                <a:gd name="T7" fmla="*/ 1047633 h 1001"/>
                <a:gd name="T8" fmla="*/ 0 w 281"/>
                <a:gd name="T9" fmla="*/ 1002630 h 1001"/>
                <a:gd name="T10" fmla="*/ 0 w 281"/>
                <a:gd name="T11" fmla="*/ 955533 h 1001"/>
                <a:gd name="T12" fmla="*/ 0 w 281"/>
                <a:gd name="T13" fmla="*/ 910530 h 1001"/>
                <a:gd name="T14" fmla="*/ 0 w 281"/>
                <a:gd name="T15" fmla="*/ 866574 h 1001"/>
                <a:gd name="T16" fmla="*/ 0 w 281"/>
                <a:gd name="T17" fmla="*/ 821570 h 1001"/>
                <a:gd name="T18" fmla="*/ 0 w 281"/>
                <a:gd name="T19" fmla="*/ 774474 h 1001"/>
                <a:gd name="T20" fmla="*/ 0 w 281"/>
                <a:gd name="T21" fmla="*/ 729471 h 1001"/>
                <a:gd name="T22" fmla="*/ 0 w 281"/>
                <a:gd name="T23" fmla="*/ 685514 h 1001"/>
                <a:gd name="T24" fmla="*/ 0 w 281"/>
                <a:gd name="T25" fmla="*/ 640511 h 1001"/>
                <a:gd name="T26" fmla="*/ 0 w 281"/>
                <a:gd name="T27" fmla="*/ 593414 h 1001"/>
                <a:gd name="T28" fmla="*/ 0 w 281"/>
                <a:gd name="T29" fmla="*/ 548411 h 1001"/>
                <a:gd name="T30" fmla="*/ 0 w 281"/>
                <a:gd name="T31" fmla="*/ 503408 h 1001"/>
                <a:gd name="T32" fmla="*/ 0 w 281"/>
                <a:gd name="T33" fmla="*/ 459451 h 1001"/>
                <a:gd name="T34" fmla="*/ 0 w 281"/>
                <a:gd name="T35" fmla="*/ 412355 h 1001"/>
                <a:gd name="T36" fmla="*/ 0 w 281"/>
                <a:gd name="T37" fmla="*/ 367352 h 1001"/>
                <a:gd name="T38" fmla="*/ 0 w 281"/>
                <a:gd name="T39" fmla="*/ 322349 h 1001"/>
                <a:gd name="T40" fmla="*/ 0 w 281"/>
                <a:gd name="T41" fmla="*/ 277345 h 1001"/>
                <a:gd name="T42" fmla="*/ 0 w 281"/>
                <a:gd name="T43" fmla="*/ 230249 h 1001"/>
                <a:gd name="T44" fmla="*/ 0 w 281"/>
                <a:gd name="T45" fmla="*/ 186292 h 1001"/>
                <a:gd name="T46" fmla="*/ 0 w 281"/>
                <a:gd name="T47" fmla="*/ 0 h 1001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81" h="1001">
                  <a:moveTo>
                    <a:pt x="0" y="0"/>
                  </a:moveTo>
                  <a:lnTo>
                    <a:pt x="106" y="337"/>
                  </a:lnTo>
                  <a:lnTo>
                    <a:pt x="281" y="892"/>
                  </a:lnTo>
                  <a:lnTo>
                    <a:pt x="0" y="1001"/>
                  </a:lnTo>
                  <a:lnTo>
                    <a:pt x="0" y="958"/>
                  </a:lnTo>
                  <a:lnTo>
                    <a:pt x="0" y="913"/>
                  </a:lnTo>
                  <a:lnTo>
                    <a:pt x="0" y="870"/>
                  </a:lnTo>
                  <a:lnTo>
                    <a:pt x="0" y="828"/>
                  </a:lnTo>
                  <a:lnTo>
                    <a:pt x="0" y="785"/>
                  </a:lnTo>
                  <a:lnTo>
                    <a:pt x="0" y="740"/>
                  </a:lnTo>
                  <a:lnTo>
                    <a:pt x="0" y="697"/>
                  </a:lnTo>
                  <a:lnTo>
                    <a:pt x="0" y="655"/>
                  </a:lnTo>
                  <a:lnTo>
                    <a:pt x="0" y="612"/>
                  </a:lnTo>
                  <a:lnTo>
                    <a:pt x="0" y="567"/>
                  </a:lnTo>
                  <a:lnTo>
                    <a:pt x="0" y="524"/>
                  </a:lnTo>
                  <a:lnTo>
                    <a:pt x="0" y="481"/>
                  </a:lnTo>
                  <a:lnTo>
                    <a:pt x="0" y="439"/>
                  </a:lnTo>
                  <a:lnTo>
                    <a:pt x="0" y="394"/>
                  </a:lnTo>
                  <a:lnTo>
                    <a:pt x="0" y="351"/>
                  </a:lnTo>
                  <a:lnTo>
                    <a:pt x="0" y="308"/>
                  </a:lnTo>
                  <a:lnTo>
                    <a:pt x="0" y="265"/>
                  </a:lnTo>
                  <a:lnTo>
                    <a:pt x="0" y="220"/>
                  </a:lnTo>
                  <a:lnTo>
                    <a:pt x="0" y="1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3C0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2" name="Freeform 31"/>
            <p:cNvSpPr>
              <a:spLocks noEditPoints="1"/>
            </p:cNvSpPr>
            <p:nvPr/>
          </p:nvSpPr>
          <p:spPr bwMode="auto">
            <a:xfrm>
              <a:off x="1253810" y="1469407"/>
              <a:ext cx="286765" cy="109892"/>
            </a:xfrm>
            <a:custGeom>
              <a:avLst/>
              <a:gdLst>
                <a:gd name="T0" fmla="*/ 227110 w 274"/>
                <a:gd name="T1" fmla="*/ 55469 h 105"/>
                <a:gd name="T2" fmla="*/ 143383 w 274"/>
                <a:gd name="T3" fmla="*/ 23025 h 105"/>
                <a:gd name="T4" fmla="*/ 58609 w 274"/>
                <a:gd name="T5" fmla="*/ 55469 h 105"/>
                <a:gd name="T6" fmla="*/ 143383 w 274"/>
                <a:gd name="T7" fmla="*/ 87914 h 105"/>
                <a:gd name="T8" fmla="*/ 227110 w 274"/>
                <a:gd name="T9" fmla="*/ 55469 h 105"/>
                <a:gd name="T10" fmla="*/ 177920 w 274"/>
                <a:gd name="T11" fmla="*/ 55469 h 105"/>
                <a:gd name="T12" fmla="*/ 143383 w 274"/>
                <a:gd name="T13" fmla="*/ 68028 h 105"/>
                <a:gd name="T14" fmla="*/ 108845 w 274"/>
                <a:gd name="T15" fmla="*/ 55469 h 105"/>
                <a:gd name="T16" fmla="*/ 143383 w 274"/>
                <a:gd name="T17" fmla="*/ 42910 h 105"/>
                <a:gd name="T18" fmla="*/ 177920 w 274"/>
                <a:gd name="T19" fmla="*/ 55469 h 105"/>
                <a:gd name="T20" fmla="*/ 143383 w 274"/>
                <a:gd name="T21" fmla="*/ 109892 h 105"/>
                <a:gd name="T22" fmla="*/ 0 w 274"/>
                <a:gd name="T23" fmla="*/ 55469 h 105"/>
                <a:gd name="T24" fmla="*/ 145476 w 274"/>
                <a:gd name="T25" fmla="*/ 0 h 105"/>
                <a:gd name="T26" fmla="*/ 286765 w 274"/>
                <a:gd name="T27" fmla="*/ 55469 h 105"/>
                <a:gd name="T28" fmla="*/ 143383 w 274"/>
                <a:gd name="T29" fmla="*/ 109892 h 10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74" h="105">
                  <a:moveTo>
                    <a:pt x="217" y="53"/>
                  </a:moveTo>
                  <a:lnTo>
                    <a:pt x="137" y="22"/>
                  </a:lnTo>
                  <a:lnTo>
                    <a:pt x="56" y="53"/>
                  </a:lnTo>
                  <a:lnTo>
                    <a:pt x="137" y="84"/>
                  </a:lnTo>
                  <a:lnTo>
                    <a:pt x="217" y="53"/>
                  </a:lnTo>
                  <a:close/>
                  <a:moveTo>
                    <a:pt x="170" y="53"/>
                  </a:moveTo>
                  <a:lnTo>
                    <a:pt x="137" y="65"/>
                  </a:lnTo>
                  <a:lnTo>
                    <a:pt x="104" y="53"/>
                  </a:lnTo>
                  <a:lnTo>
                    <a:pt x="137" y="41"/>
                  </a:lnTo>
                  <a:lnTo>
                    <a:pt x="170" y="53"/>
                  </a:lnTo>
                  <a:close/>
                  <a:moveTo>
                    <a:pt x="137" y="105"/>
                  </a:moveTo>
                  <a:lnTo>
                    <a:pt x="0" y="53"/>
                  </a:lnTo>
                  <a:lnTo>
                    <a:pt x="139" y="0"/>
                  </a:lnTo>
                  <a:lnTo>
                    <a:pt x="274" y="53"/>
                  </a:lnTo>
                  <a:lnTo>
                    <a:pt x="137" y="105"/>
                  </a:lnTo>
                  <a:close/>
                </a:path>
              </a:pathLst>
            </a:custGeom>
            <a:solidFill>
              <a:srgbClr val="E0AC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3" name="Freeform 32"/>
            <p:cNvSpPr>
              <a:spLocks noEditPoints="1"/>
            </p:cNvSpPr>
            <p:nvPr/>
          </p:nvSpPr>
          <p:spPr bwMode="auto">
            <a:xfrm>
              <a:off x="1312419" y="1492432"/>
              <a:ext cx="228156" cy="215597"/>
            </a:xfrm>
            <a:custGeom>
              <a:avLst/>
              <a:gdLst>
                <a:gd name="T0" fmla="*/ 168501 w 218"/>
                <a:gd name="T1" fmla="*/ 32444 h 206"/>
                <a:gd name="T2" fmla="*/ 84774 w 218"/>
                <a:gd name="T3" fmla="*/ 64888 h 206"/>
                <a:gd name="T4" fmla="*/ 0 w 218"/>
                <a:gd name="T5" fmla="*/ 32444 h 206"/>
                <a:gd name="T6" fmla="*/ 84774 w 218"/>
                <a:gd name="T7" fmla="*/ 0 h 206"/>
                <a:gd name="T8" fmla="*/ 168501 w 218"/>
                <a:gd name="T9" fmla="*/ 32444 h 206"/>
                <a:gd name="T10" fmla="*/ 119311 w 218"/>
                <a:gd name="T11" fmla="*/ 32444 h 206"/>
                <a:gd name="T12" fmla="*/ 84774 w 218"/>
                <a:gd name="T13" fmla="*/ 19885 h 206"/>
                <a:gd name="T14" fmla="*/ 50236 w 218"/>
                <a:gd name="T15" fmla="*/ 32444 h 206"/>
                <a:gd name="T16" fmla="*/ 84774 w 218"/>
                <a:gd name="T17" fmla="*/ 45003 h 206"/>
                <a:gd name="T18" fmla="*/ 119311 w 218"/>
                <a:gd name="T19" fmla="*/ 32444 h 206"/>
                <a:gd name="T20" fmla="*/ 84774 w 218"/>
                <a:gd name="T21" fmla="*/ 86867 h 206"/>
                <a:gd name="T22" fmla="*/ 228156 w 218"/>
                <a:gd name="T23" fmla="*/ 32444 h 206"/>
                <a:gd name="T24" fmla="*/ 228156 w 218"/>
                <a:gd name="T25" fmla="*/ 94193 h 206"/>
                <a:gd name="T26" fmla="*/ 153848 w 218"/>
                <a:gd name="T27" fmla="*/ 94193 h 206"/>
                <a:gd name="T28" fmla="*/ 151755 w 218"/>
                <a:gd name="T29" fmla="*/ 159081 h 206"/>
                <a:gd name="T30" fmla="*/ 228156 w 218"/>
                <a:gd name="T31" fmla="*/ 114078 h 206"/>
                <a:gd name="T32" fmla="*/ 228156 w 218"/>
                <a:gd name="T33" fmla="*/ 161174 h 206"/>
                <a:gd name="T34" fmla="*/ 84774 w 218"/>
                <a:gd name="T35" fmla="*/ 215597 h 206"/>
                <a:gd name="T36" fmla="*/ 84774 w 218"/>
                <a:gd name="T37" fmla="*/ 86867 h 20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18" h="206">
                  <a:moveTo>
                    <a:pt x="161" y="31"/>
                  </a:moveTo>
                  <a:lnTo>
                    <a:pt x="81" y="62"/>
                  </a:lnTo>
                  <a:lnTo>
                    <a:pt x="0" y="31"/>
                  </a:lnTo>
                  <a:lnTo>
                    <a:pt x="81" y="0"/>
                  </a:lnTo>
                  <a:lnTo>
                    <a:pt x="161" y="31"/>
                  </a:lnTo>
                  <a:close/>
                  <a:moveTo>
                    <a:pt x="114" y="31"/>
                  </a:moveTo>
                  <a:lnTo>
                    <a:pt x="81" y="19"/>
                  </a:lnTo>
                  <a:lnTo>
                    <a:pt x="48" y="31"/>
                  </a:lnTo>
                  <a:lnTo>
                    <a:pt x="81" y="43"/>
                  </a:lnTo>
                  <a:lnTo>
                    <a:pt x="114" y="31"/>
                  </a:lnTo>
                  <a:close/>
                  <a:moveTo>
                    <a:pt x="81" y="83"/>
                  </a:moveTo>
                  <a:lnTo>
                    <a:pt x="218" y="31"/>
                  </a:lnTo>
                  <a:lnTo>
                    <a:pt x="218" y="90"/>
                  </a:lnTo>
                  <a:lnTo>
                    <a:pt x="147" y="90"/>
                  </a:lnTo>
                  <a:lnTo>
                    <a:pt x="145" y="152"/>
                  </a:lnTo>
                  <a:lnTo>
                    <a:pt x="218" y="109"/>
                  </a:lnTo>
                  <a:lnTo>
                    <a:pt x="218" y="154"/>
                  </a:lnTo>
                  <a:lnTo>
                    <a:pt x="81" y="206"/>
                  </a:lnTo>
                  <a:lnTo>
                    <a:pt x="81" y="83"/>
                  </a:lnTo>
                  <a:close/>
                </a:path>
              </a:pathLst>
            </a:custGeom>
            <a:solidFill>
              <a:srgbClr val="B68B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4" name="Freeform 33"/>
            <p:cNvSpPr>
              <a:spLocks noEditPoints="1"/>
            </p:cNvSpPr>
            <p:nvPr/>
          </p:nvSpPr>
          <p:spPr bwMode="auto">
            <a:xfrm>
              <a:off x="1253810" y="1524876"/>
              <a:ext cx="321302" cy="183153"/>
            </a:xfrm>
            <a:custGeom>
              <a:avLst/>
              <a:gdLst>
                <a:gd name="T0" fmla="*/ 0 w 307"/>
                <a:gd name="T1" fmla="*/ 0 h 175"/>
                <a:gd name="T2" fmla="*/ 143382 w 307"/>
                <a:gd name="T3" fmla="*/ 54423 h 175"/>
                <a:gd name="T4" fmla="*/ 143382 w 307"/>
                <a:gd name="T5" fmla="*/ 183153 h 175"/>
                <a:gd name="T6" fmla="*/ 0 w 307"/>
                <a:gd name="T7" fmla="*/ 128730 h 175"/>
                <a:gd name="T8" fmla="*/ 0 w 307"/>
                <a:gd name="T9" fmla="*/ 0 h 175"/>
                <a:gd name="T10" fmla="*/ 286765 w 307"/>
                <a:gd name="T11" fmla="*/ 61749 h 175"/>
                <a:gd name="T12" fmla="*/ 321302 w 307"/>
                <a:gd name="T13" fmla="*/ 61749 h 175"/>
                <a:gd name="T14" fmla="*/ 286765 w 307"/>
                <a:gd name="T15" fmla="*/ 81634 h 175"/>
                <a:gd name="T16" fmla="*/ 210364 w 307"/>
                <a:gd name="T17" fmla="*/ 126637 h 175"/>
                <a:gd name="T18" fmla="*/ 212457 w 307"/>
                <a:gd name="T19" fmla="*/ 61749 h 175"/>
                <a:gd name="T20" fmla="*/ 286765 w 307"/>
                <a:gd name="T21" fmla="*/ 61749 h 17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07" h="175">
                  <a:moveTo>
                    <a:pt x="0" y="0"/>
                  </a:moveTo>
                  <a:lnTo>
                    <a:pt x="137" y="52"/>
                  </a:lnTo>
                  <a:lnTo>
                    <a:pt x="137" y="175"/>
                  </a:lnTo>
                  <a:lnTo>
                    <a:pt x="0" y="123"/>
                  </a:lnTo>
                  <a:lnTo>
                    <a:pt x="0" y="0"/>
                  </a:lnTo>
                  <a:close/>
                  <a:moveTo>
                    <a:pt x="274" y="59"/>
                  </a:moveTo>
                  <a:lnTo>
                    <a:pt x="307" y="59"/>
                  </a:lnTo>
                  <a:lnTo>
                    <a:pt x="274" y="78"/>
                  </a:lnTo>
                  <a:lnTo>
                    <a:pt x="201" y="121"/>
                  </a:lnTo>
                  <a:lnTo>
                    <a:pt x="203" y="59"/>
                  </a:lnTo>
                  <a:lnTo>
                    <a:pt x="274" y="59"/>
                  </a:lnTo>
                  <a:close/>
                </a:path>
              </a:pathLst>
            </a:custGeom>
            <a:solidFill>
              <a:srgbClr val="7B5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5" name="Freeform 34"/>
            <p:cNvSpPr>
              <a:spLocks/>
            </p:cNvSpPr>
            <p:nvPr/>
          </p:nvSpPr>
          <p:spPr bwMode="auto">
            <a:xfrm>
              <a:off x="1577206" y="1574065"/>
              <a:ext cx="27211" cy="25118"/>
            </a:xfrm>
            <a:custGeom>
              <a:avLst/>
              <a:gdLst>
                <a:gd name="T0" fmla="*/ 27211 w 11"/>
                <a:gd name="T1" fmla="*/ 12559 h 10"/>
                <a:gd name="T2" fmla="*/ 22264 w 11"/>
                <a:gd name="T3" fmla="*/ 22606 h 10"/>
                <a:gd name="T4" fmla="*/ 14842 w 11"/>
                <a:gd name="T5" fmla="*/ 25118 h 10"/>
                <a:gd name="T6" fmla="*/ 4947 w 11"/>
                <a:gd name="T7" fmla="*/ 22606 h 10"/>
                <a:gd name="T8" fmla="*/ 0 w 11"/>
                <a:gd name="T9" fmla="*/ 12559 h 10"/>
                <a:gd name="T10" fmla="*/ 4947 w 11"/>
                <a:gd name="T11" fmla="*/ 2512 h 10"/>
                <a:gd name="T12" fmla="*/ 14842 w 11"/>
                <a:gd name="T13" fmla="*/ 0 h 10"/>
                <a:gd name="T14" fmla="*/ 22264 w 11"/>
                <a:gd name="T15" fmla="*/ 2512 h 10"/>
                <a:gd name="T16" fmla="*/ 27211 w 11"/>
                <a:gd name="T17" fmla="*/ 12559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1" h="10">
                  <a:moveTo>
                    <a:pt x="11" y="5"/>
                  </a:moveTo>
                  <a:cubicBezTo>
                    <a:pt x="11" y="6"/>
                    <a:pt x="10" y="8"/>
                    <a:pt x="9" y="9"/>
                  </a:cubicBezTo>
                  <a:cubicBezTo>
                    <a:pt x="8" y="9"/>
                    <a:pt x="7" y="10"/>
                    <a:pt x="6" y="10"/>
                  </a:cubicBezTo>
                  <a:cubicBezTo>
                    <a:pt x="4" y="10"/>
                    <a:pt x="3" y="9"/>
                    <a:pt x="2" y="9"/>
                  </a:cubicBezTo>
                  <a:cubicBezTo>
                    <a:pt x="1" y="8"/>
                    <a:pt x="0" y="6"/>
                    <a:pt x="0" y="5"/>
                  </a:cubicBezTo>
                  <a:cubicBezTo>
                    <a:pt x="0" y="3"/>
                    <a:pt x="1" y="2"/>
                    <a:pt x="2" y="1"/>
                  </a:cubicBezTo>
                  <a:cubicBezTo>
                    <a:pt x="3" y="0"/>
                    <a:pt x="4" y="0"/>
                    <a:pt x="6" y="0"/>
                  </a:cubicBezTo>
                  <a:cubicBezTo>
                    <a:pt x="7" y="0"/>
                    <a:pt x="8" y="0"/>
                    <a:pt x="9" y="1"/>
                  </a:cubicBezTo>
                  <a:cubicBezTo>
                    <a:pt x="10" y="2"/>
                    <a:pt x="11" y="3"/>
                    <a:pt x="11" y="5"/>
                  </a:cubicBezTo>
                  <a:close/>
                </a:path>
              </a:pathLst>
            </a:custGeom>
            <a:solidFill>
              <a:srgbClr val="73C0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6" name="等腰三角形 3"/>
            <p:cNvSpPr>
              <a:spLocks/>
            </p:cNvSpPr>
            <p:nvPr/>
          </p:nvSpPr>
          <p:spPr bwMode="auto">
            <a:xfrm>
              <a:off x="262013" y="1439761"/>
              <a:ext cx="886081" cy="126991"/>
            </a:xfrm>
            <a:custGeom>
              <a:avLst/>
              <a:gdLst>
                <a:gd name="T0" fmla="*/ 0 w 913468"/>
                <a:gd name="T1" fmla="*/ 126991 h 126323"/>
                <a:gd name="T2" fmla="*/ 319414 w 913468"/>
                <a:gd name="T3" fmla="*/ 0 h 126323"/>
                <a:gd name="T4" fmla="*/ 886081 w 913468"/>
                <a:gd name="T5" fmla="*/ 110713 h 126323"/>
                <a:gd name="T6" fmla="*/ 0 w 913468"/>
                <a:gd name="T7" fmla="*/ 126991 h 1263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13468" h="126323">
                  <a:moveTo>
                    <a:pt x="0" y="126323"/>
                  </a:moveTo>
                  <a:lnTo>
                    <a:pt x="329286" y="0"/>
                  </a:lnTo>
                  <a:lnTo>
                    <a:pt x="913468" y="110131"/>
                  </a:lnTo>
                  <a:lnTo>
                    <a:pt x="0" y="126323"/>
                  </a:lnTo>
                  <a:close/>
                </a:path>
              </a:pathLst>
            </a:custGeom>
            <a:solidFill>
              <a:schemeClr val="tx1">
                <a:alpha val="3294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4102" name="文本框 42"/>
          <p:cNvSpPr txBox="1">
            <a:spLocks noChangeArrowheads="1"/>
          </p:cNvSpPr>
          <p:nvPr/>
        </p:nvSpPr>
        <p:spPr bwMode="auto">
          <a:xfrm>
            <a:off x="4929188" y="2930525"/>
            <a:ext cx="38782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3600" b="1">
                <a:solidFill>
                  <a:srgbClr val="A7D6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4103" name="等腰三角形 3"/>
          <p:cNvSpPr>
            <a:spLocks/>
          </p:cNvSpPr>
          <p:nvPr/>
        </p:nvSpPr>
        <p:spPr bwMode="auto">
          <a:xfrm>
            <a:off x="2479675" y="3822700"/>
            <a:ext cx="885825" cy="119063"/>
          </a:xfrm>
          <a:custGeom>
            <a:avLst/>
            <a:gdLst>
              <a:gd name="T0" fmla="*/ 0 w 913468"/>
              <a:gd name="T1" fmla="*/ 119063 h 118703"/>
              <a:gd name="T2" fmla="*/ 281223 w 913468"/>
              <a:gd name="T3" fmla="*/ 0 h 118703"/>
              <a:gd name="T4" fmla="*/ 885825 w 913468"/>
              <a:gd name="T5" fmla="*/ 102822 h 118703"/>
              <a:gd name="T6" fmla="*/ 0 w 913468"/>
              <a:gd name="T7" fmla="*/ 119063 h 11870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13468" h="118703">
                <a:moveTo>
                  <a:pt x="0" y="118703"/>
                </a:moveTo>
                <a:lnTo>
                  <a:pt x="289999" y="0"/>
                </a:lnTo>
                <a:lnTo>
                  <a:pt x="913468" y="102511"/>
                </a:lnTo>
                <a:lnTo>
                  <a:pt x="0" y="118703"/>
                </a:lnTo>
                <a:close/>
              </a:path>
            </a:pathLst>
          </a:custGeom>
          <a:solidFill>
            <a:schemeClr val="tx1">
              <a:alpha val="3294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104" name="文本框 41"/>
          <p:cNvSpPr txBox="1">
            <a:spLocks noChangeArrowheads="1"/>
          </p:cNvSpPr>
          <p:nvPr/>
        </p:nvSpPr>
        <p:spPr bwMode="auto">
          <a:xfrm>
            <a:off x="3209925" y="3627438"/>
            <a:ext cx="11033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7F3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ONE</a:t>
            </a:r>
            <a:endParaRPr lang="zh-CN" altLang="en-US" sz="3200" b="1">
              <a:solidFill>
                <a:srgbClr val="F7F3C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105" name="组合 56"/>
          <p:cNvGrpSpPr>
            <a:grpSpLocks/>
          </p:cNvGrpSpPr>
          <p:nvPr/>
        </p:nvGrpSpPr>
        <p:grpSpPr bwMode="auto">
          <a:xfrm>
            <a:off x="4954588" y="3822700"/>
            <a:ext cx="3827462" cy="95250"/>
            <a:chOff x="0" y="0"/>
            <a:chExt cx="3827597" cy="95250"/>
          </a:xfrm>
        </p:grpSpPr>
        <p:cxnSp>
          <p:nvCxnSpPr>
            <p:cNvPr id="4106" name="直接连接符 53"/>
            <p:cNvCxnSpPr>
              <a:cxnSpLocks noChangeShapeType="1"/>
            </p:cNvCxnSpPr>
            <p:nvPr/>
          </p:nvCxnSpPr>
          <p:spPr bwMode="auto">
            <a:xfrm>
              <a:off x="38101" y="47625"/>
              <a:ext cx="3741869" cy="0"/>
            </a:xfrm>
            <a:prstGeom prst="line">
              <a:avLst/>
            </a:prstGeom>
            <a:noFill/>
            <a:ln w="6350">
              <a:solidFill>
                <a:srgbClr val="F7F3C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107" name="椭圆 54"/>
            <p:cNvSpPr>
              <a:spLocks noChangeArrowheads="1"/>
            </p:cNvSpPr>
            <p:nvPr/>
          </p:nvSpPr>
          <p:spPr bwMode="auto">
            <a:xfrm>
              <a:off x="0" y="0"/>
              <a:ext cx="95253" cy="95250"/>
            </a:xfrm>
            <a:prstGeom prst="ellipse">
              <a:avLst/>
            </a:prstGeom>
            <a:solidFill>
              <a:srgbClr val="F7F3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4108" name="椭圆 55"/>
            <p:cNvSpPr>
              <a:spLocks noChangeArrowheads="1"/>
            </p:cNvSpPr>
            <p:nvPr/>
          </p:nvSpPr>
          <p:spPr bwMode="auto">
            <a:xfrm>
              <a:off x="3732344" y="0"/>
              <a:ext cx="95253" cy="95250"/>
            </a:xfrm>
            <a:prstGeom prst="ellipse">
              <a:avLst/>
            </a:prstGeom>
            <a:solidFill>
              <a:srgbClr val="F7F3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A7D6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ounded Rectangle 6"/>
          <p:cNvSpPr>
            <a:spLocks noChangeArrowheads="1"/>
          </p:cNvSpPr>
          <p:nvPr/>
        </p:nvSpPr>
        <p:spPr bwMode="auto">
          <a:xfrm>
            <a:off x="1403350" y="3025775"/>
            <a:ext cx="449263" cy="1976438"/>
          </a:xfrm>
          <a:prstGeom prst="roundRect">
            <a:avLst>
              <a:gd name="adj" fmla="val 16667"/>
            </a:avLst>
          </a:prstGeom>
          <a:solidFill>
            <a:srgbClr val="F7F3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bg-BG" altLang="en-US" sz="1800">
              <a:solidFill>
                <a:srgbClr val="FFFFFF"/>
              </a:solidFill>
            </a:endParaRPr>
          </a:p>
        </p:txBody>
      </p:sp>
      <p:sp>
        <p:nvSpPr>
          <p:cNvPr id="5125" name="Oval 5"/>
          <p:cNvSpPr>
            <a:spLocks noChangeArrowheads="1"/>
          </p:cNvSpPr>
          <p:nvPr/>
        </p:nvSpPr>
        <p:spPr bwMode="auto">
          <a:xfrm>
            <a:off x="1133475" y="4643438"/>
            <a:ext cx="989013" cy="987425"/>
          </a:xfrm>
          <a:prstGeom prst="ellipse">
            <a:avLst/>
          </a:prstGeom>
          <a:solidFill>
            <a:srgbClr val="5B9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bg-BG" altLang="en-US" sz="1800">
              <a:solidFill>
                <a:srgbClr val="A7D692"/>
              </a:solidFill>
            </a:endParaRPr>
          </a:p>
        </p:txBody>
      </p:sp>
      <p:pic>
        <p:nvPicPr>
          <p:cNvPr id="5126" name="Picture 7" descr="monitor-whit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863" y="4822825"/>
            <a:ext cx="61595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7" name="Rounded Rectangle 8"/>
          <p:cNvSpPr>
            <a:spLocks noChangeArrowheads="1"/>
          </p:cNvSpPr>
          <p:nvPr/>
        </p:nvSpPr>
        <p:spPr bwMode="auto">
          <a:xfrm>
            <a:off x="2930525" y="2216150"/>
            <a:ext cx="449263" cy="2786063"/>
          </a:xfrm>
          <a:prstGeom prst="roundRect">
            <a:avLst>
              <a:gd name="adj" fmla="val 16667"/>
            </a:avLst>
          </a:prstGeom>
          <a:solidFill>
            <a:srgbClr val="FAF8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bg-BG" altLang="en-US" sz="1800">
              <a:solidFill>
                <a:srgbClr val="FFFFFF"/>
              </a:solidFill>
            </a:endParaRPr>
          </a:p>
        </p:txBody>
      </p:sp>
      <p:sp>
        <p:nvSpPr>
          <p:cNvPr id="5128" name="Teardrop 9"/>
          <p:cNvSpPr>
            <a:spLocks/>
          </p:cNvSpPr>
          <p:nvPr/>
        </p:nvSpPr>
        <p:spPr bwMode="auto">
          <a:xfrm rot="-2649534">
            <a:off x="2660650" y="4643438"/>
            <a:ext cx="989013" cy="987425"/>
          </a:xfrm>
          <a:custGeom>
            <a:avLst/>
            <a:gdLst>
              <a:gd name="T0" fmla="*/ 0 w 989013"/>
              <a:gd name="T1" fmla="*/ 493713 h 987425"/>
              <a:gd name="T2" fmla="*/ 494507 w 989013"/>
              <a:gd name="T3" fmla="*/ 0 h 987425"/>
              <a:gd name="T4" fmla="*/ 989013 w 989013"/>
              <a:gd name="T5" fmla="*/ 0 h 987425"/>
              <a:gd name="T6" fmla="*/ 989013 w 989013"/>
              <a:gd name="T7" fmla="*/ 493713 h 987425"/>
              <a:gd name="T8" fmla="*/ 494506 w 989013"/>
              <a:gd name="T9" fmla="*/ 987426 h 987425"/>
              <a:gd name="T10" fmla="*/ -1 w 989013"/>
              <a:gd name="T11" fmla="*/ 493713 h 987425"/>
              <a:gd name="T12" fmla="*/ 0 w 989013"/>
              <a:gd name="T13" fmla="*/ 493713 h 98742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989013" h="987425">
                <a:moveTo>
                  <a:pt x="0" y="493713"/>
                </a:moveTo>
                <a:cubicBezTo>
                  <a:pt x="0" y="221043"/>
                  <a:pt x="221398" y="0"/>
                  <a:pt x="494507" y="0"/>
                </a:cubicBezTo>
                <a:lnTo>
                  <a:pt x="989013" y="0"/>
                </a:lnTo>
                <a:lnTo>
                  <a:pt x="989013" y="493713"/>
                </a:lnTo>
                <a:cubicBezTo>
                  <a:pt x="989013" y="766383"/>
                  <a:pt x="767615" y="987426"/>
                  <a:pt x="494506" y="987426"/>
                </a:cubicBezTo>
                <a:cubicBezTo>
                  <a:pt x="221397" y="987426"/>
                  <a:pt x="-1" y="766383"/>
                  <a:pt x="-1" y="493713"/>
                </a:cubicBezTo>
                <a:lnTo>
                  <a:pt x="0" y="493713"/>
                </a:lnTo>
                <a:close/>
              </a:path>
            </a:pathLst>
          </a:custGeom>
          <a:solidFill>
            <a:srgbClr val="7AB07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pic>
        <p:nvPicPr>
          <p:cNvPr id="5129" name="Picture 10" descr="monitor-whit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038" y="4822825"/>
            <a:ext cx="61595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0" name="Rounded Rectangle 11"/>
          <p:cNvSpPr>
            <a:spLocks noChangeArrowheads="1"/>
          </p:cNvSpPr>
          <p:nvPr/>
        </p:nvSpPr>
        <p:spPr bwMode="auto">
          <a:xfrm>
            <a:off x="4457700" y="2665413"/>
            <a:ext cx="449263" cy="2336800"/>
          </a:xfrm>
          <a:prstGeom prst="roundRect">
            <a:avLst>
              <a:gd name="adj" fmla="val 16667"/>
            </a:avLst>
          </a:prstGeom>
          <a:solidFill>
            <a:srgbClr val="FAF8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bg-BG" altLang="en-US" sz="1800">
              <a:solidFill>
                <a:srgbClr val="FFFFFF"/>
              </a:solidFill>
            </a:endParaRPr>
          </a:p>
        </p:txBody>
      </p:sp>
      <p:sp>
        <p:nvSpPr>
          <p:cNvPr id="5131" name="Oval 12"/>
          <p:cNvSpPr>
            <a:spLocks noChangeArrowheads="1"/>
          </p:cNvSpPr>
          <p:nvPr/>
        </p:nvSpPr>
        <p:spPr bwMode="auto">
          <a:xfrm>
            <a:off x="4187825" y="4643438"/>
            <a:ext cx="989013" cy="987425"/>
          </a:xfrm>
          <a:prstGeom prst="ellipse">
            <a:avLst/>
          </a:prstGeom>
          <a:solidFill>
            <a:srgbClr val="5B9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bg-BG" altLang="en-US" sz="1800">
              <a:solidFill>
                <a:srgbClr val="FFFFFF"/>
              </a:solidFill>
            </a:endParaRPr>
          </a:p>
        </p:txBody>
      </p:sp>
      <p:pic>
        <p:nvPicPr>
          <p:cNvPr id="5132" name="Picture 13" descr="monitor-whit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800" y="4822825"/>
            <a:ext cx="61436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3" name="Rounded Rectangle 14"/>
          <p:cNvSpPr>
            <a:spLocks noChangeArrowheads="1"/>
          </p:cNvSpPr>
          <p:nvPr/>
        </p:nvSpPr>
        <p:spPr bwMode="auto">
          <a:xfrm>
            <a:off x="5984875" y="3475038"/>
            <a:ext cx="450850" cy="1527175"/>
          </a:xfrm>
          <a:prstGeom prst="roundRect">
            <a:avLst>
              <a:gd name="adj" fmla="val 16667"/>
            </a:avLst>
          </a:prstGeom>
          <a:solidFill>
            <a:srgbClr val="FAF8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bg-BG" altLang="en-US" sz="1800">
              <a:solidFill>
                <a:srgbClr val="FFFFFF"/>
              </a:solidFill>
            </a:endParaRPr>
          </a:p>
        </p:txBody>
      </p:sp>
      <p:sp>
        <p:nvSpPr>
          <p:cNvPr id="5134" name="Oval 15"/>
          <p:cNvSpPr>
            <a:spLocks noChangeArrowheads="1"/>
          </p:cNvSpPr>
          <p:nvPr/>
        </p:nvSpPr>
        <p:spPr bwMode="auto">
          <a:xfrm>
            <a:off x="5716588" y="4643438"/>
            <a:ext cx="987425" cy="987425"/>
          </a:xfrm>
          <a:prstGeom prst="ellipse">
            <a:avLst/>
          </a:prstGeom>
          <a:solidFill>
            <a:srgbClr val="7AB07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bg-BG" altLang="en-US" sz="1800">
              <a:solidFill>
                <a:srgbClr val="FFFFFF"/>
              </a:solidFill>
            </a:endParaRPr>
          </a:p>
        </p:txBody>
      </p:sp>
      <p:pic>
        <p:nvPicPr>
          <p:cNvPr id="5135" name="Picture 16" descr="monitor-whit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975" y="4822825"/>
            <a:ext cx="61595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18" descr="quote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113" y="1857375"/>
            <a:ext cx="974725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19" descr="quote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0" y="4464050"/>
            <a:ext cx="706438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8" name="Rounded Rectangular Callout 23"/>
          <p:cNvSpPr>
            <a:spLocks noChangeArrowheads="1"/>
          </p:cNvSpPr>
          <p:nvPr/>
        </p:nvSpPr>
        <p:spPr bwMode="auto">
          <a:xfrm>
            <a:off x="1403350" y="2486025"/>
            <a:ext cx="538163" cy="360363"/>
          </a:xfrm>
          <a:prstGeom prst="wedgeRoundRectCallout">
            <a:avLst>
              <a:gd name="adj1" fmla="val -20833"/>
              <a:gd name="adj2" fmla="val 62500"/>
              <a:gd name="adj3" fmla="val 16667"/>
            </a:avLst>
          </a:prstGeom>
          <a:solidFill>
            <a:srgbClr val="7AB07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47%</a:t>
            </a:r>
            <a:endParaRPr lang="bg-BG" altLang="en-US" sz="10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9" name="Rounded Rectangular Callout 24"/>
          <p:cNvSpPr>
            <a:spLocks noChangeArrowheads="1"/>
          </p:cNvSpPr>
          <p:nvPr/>
        </p:nvSpPr>
        <p:spPr bwMode="auto">
          <a:xfrm>
            <a:off x="2930525" y="1677988"/>
            <a:ext cx="539750" cy="358775"/>
          </a:xfrm>
          <a:prstGeom prst="wedgeRoundRectCallout">
            <a:avLst>
              <a:gd name="adj1" fmla="val -20833"/>
              <a:gd name="adj2" fmla="val 62500"/>
              <a:gd name="adj3" fmla="val 16667"/>
            </a:avLst>
          </a:prstGeom>
          <a:solidFill>
            <a:srgbClr val="5B9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76%</a:t>
            </a:r>
            <a:endParaRPr lang="bg-BG" altLang="en-US" sz="10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40" name="Rounded Rectangular Callout 25"/>
          <p:cNvSpPr>
            <a:spLocks noChangeArrowheads="1"/>
          </p:cNvSpPr>
          <p:nvPr/>
        </p:nvSpPr>
        <p:spPr bwMode="auto">
          <a:xfrm>
            <a:off x="4457700" y="2127250"/>
            <a:ext cx="539750" cy="358775"/>
          </a:xfrm>
          <a:prstGeom prst="wedgeRoundRectCallout">
            <a:avLst>
              <a:gd name="adj1" fmla="val -20833"/>
              <a:gd name="adj2" fmla="val 62500"/>
              <a:gd name="adj3" fmla="val 16667"/>
            </a:avLst>
          </a:prstGeom>
          <a:solidFill>
            <a:srgbClr val="7AB07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59%</a:t>
            </a:r>
            <a:endParaRPr lang="bg-BG" altLang="en-US" sz="10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41" name="Rounded Rectangular Callout 26"/>
          <p:cNvSpPr>
            <a:spLocks noChangeArrowheads="1"/>
          </p:cNvSpPr>
          <p:nvPr/>
        </p:nvSpPr>
        <p:spPr bwMode="auto">
          <a:xfrm>
            <a:off x="5984875" y="2935288"/>
            <a:ext cx="539750" cy="360362"/>
          </a:xfrm>
          <a:prstGeom prst="wedgeRoundRectCallout">
            <a:avLst>
              <a:gd name="adj1" fmla="val -20833"/>
              <a:gd name="adj2" fmla="val 62500"/>
              <a:gd name="adj3" fmla="val 16667"/>
            </a:avLst>
          </a:prstGeom>
          <a:solidFill>
            <a:srgbClr val="5B9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32%</a:t>
            </a:r>
            <a:endParaRPr lang="bg-BG" altLang="en-US" sz="10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42" name="矩形 74"/>
          <p:cNvSpPr>
            <a:spLocks noChangeArrowheads="1"/>
          </p:cNvSpPr>
          <p:nvPr/>
        </p:nvSpPr>
        <p:spPr bwMode="auto">
          <a:xfrm>
            <a:off x="7875588" y="2216150"/>
            <a:ext cx="15700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CFB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1800" b="1" dirty="0">
              <a:solidFill>
                <a:srgbClr val="FCFBE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43" name="文本框 75"/>
          <p:cNvSpPr txBox="1">
            <a:spLocks noChangeArrowheads="1"/>
          </p:cNvSpPr>
          <p:nvPr/>
        </p:nvSpPr>
        <p:spPr bwMode="auto">
          <a:xfrm>
            <a:off x="7875588" y="2586038"/>
            <a:ext cx="3125787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FCFB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我们拥有全国领先的</a:t>
            </a:r>
            <a:r>
              <a:rPr lang="en-US" altLang="zh-CN" sz="1400">
                <a:solidFill>
                  <a:srgbClr val="FCFB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CFB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设计团队，并在商务展示领域为您提供领先行业的呈现方式与创意构成。更多关于小</a:t>
            </a:r>
            <a:r>
              <a:rPr lang="en-US" altLang="zh-CN" sz="1400">
                <a:solidFill>
                  <a:srgbClr val="FCFB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FCFB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素材，请在请在淘宝搜索：小</a:t>
            </a:r>
            <a:r>
              <a:rPr lang="en-US" altLang="zh-CN" sz="1400">
                <a:solidFill>
                  <a:srgbClr val="FCFB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FCFB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</a:t>
            </a:r>
            <a:endParaRPr lang="en-US" altLang="zh-CN" sz="1400">
              <a:solidFill>
                <a:srgbClr val="FCFBE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74"/>
          <p:cNvSpPr>
            <a:spLocks noChangeArrowheads="1"/>
          </p:cNvSpPr>
          <p:nvPr/>
        </p:nvSpPr>
        <p:spPr bwMode="auto">
          <a:xfrm>
            <a:off x="759262" y="148251"/>
            <a:ext cx="23391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FCFB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b="1" dirty="0">
              <a:solidFill>
                <a:srgbClr val="FCFBE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 bwMode="auto">
          <a:xfrm>
            <a:off x="0" y="184722"/>
            <a:ext cx="683062" cy="48674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BF9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ounded Rectangle 5"/>
          <p:cNvSpPr>
            <a:spLocks noChangeArrowheads="1"/>
          </p:cNvSpPr>
          <p:nvPr/>
        </p:nvSpPr>
        <p:spPr bwMode="auto">
          <a:xfrm>
            <a:off x="1109663" y="2114550"/>
            <a:ext cx="4154487" cy="484188"/>
          </a:xfrm>
          <a:prstGeom prst="roundRect">
            <a:avLst>
              <a:gd name="adj" fmla="val 16667"/>
            </a:avLst>
          </a:prstGeom>
          <a:solidFill>
            <a:srgbClr val="A7D69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400" i="1">
              <a:solidFill>
                <a:srgbClr val="FFFFFF"/>
              </a:solidFill>
              <a:latin typeface="PT Sans"/>
            </a:endParaRPr>
          </a:p>
        </p:txBody>
      </p:sp>
      <p:sp>
        <p:nvSpPr>
          <p:cNvPr id="6149" name="Rounded Rectangle 7"/>
          <p:cNvSpPr>
            <a:spLocks noChangeArrowheads="1"/>
          </p:cNvSpPr>
          <p:nvPr/>
        </p:nvSpPr>
        <p:spPr bwMode="auto">
          <a:xfrm>
            <a:off x="1109663" y="3990975"/>
            <a:ext cx="4154487" cy="484188"/>
          </a:xfrm>
          <a:prstGeom prst="roundRect">
            <a:avLst>
              <a:gd name="adj" fmla="val 16667"/>
            </a:avLst>
          </a:prstGeom>
          <a:solidFill>
            <a:srgbClr val="A7D69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400" i="1">
              <a:solidFill>
                <a:srgbClr val="FFFFFF"/>
              </a:solidFill>
              <a:latin typeface="PT Sans"/>
            </a:endParaRPr>
          </a:p>
        </p:txBody>
      </p:sp>
      <p:sp>
        <p:nvSpPr>
          <p:cNvPr id="6150" name="Rounded Rectangle 9"/>
          <p:cNvSpPr>
            <a:spLocks noChangeArrowheads="1"/>
          </p:cNvSpPr>
          <p:nvPr/>
        </p:nvSpPr>
        <p:spPr bwMode="auto">
          <a:xfrm>
            <a:off x="6919913" y="2114550"/>
            <a:ext cx="4154487" cy="484188"/>
          </a:xfrm>
          <a:prstGeom prst="roundRect">
            <a:avLst>
              <a:gd name="adj" fmla="val 16667"/>
            </a:avLst>
          </a:prstGeom>
          <a:solidFill>
            <a:srgbClr val="A7D69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400" i="1">
              <a:solidFill>
                <a:srgbClr val="FFFFFF"/>
              </a:solidFill>
              <a:latin typeface="PT Sans"/>
            </a:endParaRPr>
          </a:p>
        </p:txBody>
      </p:sp>
      <p:sp>
        <p:nvSpPr>
          <p:cNvPr id="6151" name="Rounded Rectangle 11"/>
          <p:cNvSpPr>
            <a:spLocks noChangeArrowheads="1"/>
          </p:cNvSpPr>
          <p:nvPr/>
        </p:nvSpPr>
        <p:spPr bwMode="auto">
          <a:xfrm>
            <a:off x="6919913" y="3990975"/>
            <a:ext cx="4154487" cy="484188"/>
          </a:xfrm>
          <a:prstGeom prst="roundRect">
            <a:avLst>
              <a:gd name="adj" fmla="val 16667"/>
            </a:avLst>
          </a:prstGeom>
          <a:solidFill>
            <a:srgbClr val="A7D69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400" i="1">
              <a:solidFill>
                <a:srgbClr val="FFFFFF"/>
              </a:solidFill>
              <a:latin typeface="PT Sans"/>
            </a:endParaRPr>
          </a:p>
        </p:txBody>
      </p:sp>
      <p:sp>
        <p:nvSpPr>
          <p:cNvPr id="6152" name="矩形 27"/>
          <p:cNvSpPr>
            <a:spLocks noChangeArrowheads="1"/>
          </p:cNvSpPr>
          <p:nvPr/>
        </p:nvSpPr>
        <p:spPr bwMode="auto">
          <a:xfrm>
            <a:off x="1209675" y="2697163"/>
            <a:ext cx="3954463" cy="106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素材，是集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服务提供商。更多关于小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素材，请在淘宝搜索：小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</a:t>
            </a:r>
            <a:endParaRPr lang="en-US" altLang="zh-CN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3" name="矩形 28"/>
          <p:cNvSpPr>
            <a:spLocks noChangeArrowheads="1"/>
          </p:cNvSpPr>
          <p:nvPr/>
        </p:nvSpPr>
        <p:spPr bwMode="auto">
          <a:xfrm>
            <a:off x="7019925" y="2697163"/>
            <a:ext cx="3954463" cy="106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素材，是集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服务提供商。更多关于小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素材，请在淘宝搜索：小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</a:t>
            </a:r>
            <a:endParaRPr lang="en-US" altLang="zh-CN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4" name="矩形 29"/>
          <p:cNvSpPr>
            <a:spLocks noChangeArrowheads="1"/>
          </p:cNvSpPr>
          <p:nvPr/>
        </p:nvSpPr>
        <p:spPr bwMode="auto">
          <a:xfrm>
            <a:off x="1209675" y="4621213"/>
            <a:ext cx="3954463" cy="106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素材，是集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服务提供商。更多关于小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素材，请在淘宝搜索：小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</a:t>
            </a:r>
            <a:endParaRPr lang="en-US" altLang="zh-CN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5" name="矩形 30"/>
          <p:cNvSpPr>
            <a:spLocks noChangeArrowheads="1"/>
          </p:cNvSpPr>
          <p:nvPr/>
        </p:nvSpPr>
        <p:spPr bwMode="auto">
          <a:xfrm>
            <a:off x="7019925" y="4621213"/>
            <a:ext cx="3954463" cy="106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素材，是集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服务提供商。更多关于小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素材，请在淘宝搜索：小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</a:t>
            </a:r>
            <a:endParaRPr lang="en-US" altLang="zh-CN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6" name="矩形 31"/>
          <p:cNvSpPr>
            <a:spLocks noChangeArrowheads="1"/>
          </p:cNvSpPr>
          <p:nvPr/>
        </p:nvSpPr>
        <p:spPr bwMode="auto">
          <a:xfrm>
            <a:off x="2011363" y="2159000"/>
            <a:ext cx="27876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zh-CN" sz="2000" b="1">
              <a:solidFill>
                <a:srgbClr val="FFFFFF"/>
              </a:solidFill>
            </a:endParaRPr>
          </a:p>
        </p:txBody>
      </p:sp>
      <p:sp>
        <p:nvSpPr>
          <p:cNvPr id="6157" name="矩形 32"/>
          <p:cNvSpPr>
            <a:spLocks noChangeArrowheads="1"/>
          </p:cNvSpPr>
          <p:nvPr/>
        </p:nvSpPr>
        <p:spPr bwMode="auto">
          <a:xfrm>
            <a:off x="7966075" y="2159000"/>
            <a:ext cx="27876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zh-CN" sz="2000" b="1">
              <a:solidFill>
                <a:srgbClr val="FFFFFF"/>
              </a:solidFill>
            </a:endParaRPr>
          </a:p>
        </p:txBody>
      </p:sp>
      <p:sp>
        <p:nvSpPr>
          <p:cNvPr id="6158" name="矩形 33"/>
          <p:cNvSpPr>
            <a:spLocks noChangeArrowheads="1"/>
          </p:cNvSpPr>
          <p:nvPr/>
        </p:nvSpPr>
        <p:spPr bwMode="auto">
          <a:xfrm>
            <a:off x="2011363" y="4016375"/>
            <a:ext cx="27876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zh-CN" sz="2000" b="1">
              <a:solidFill>
                <a:srgbClr val="FFFFFF"/>
              </a:solidFill>
            </a:endParaRPr>
          </a:p>
        </p:txBody>
      </p:sp>
      <p:sp>
        <p:nvSpPr>
          <p:cNvPr id="6159" name="矩形 34"/>
          <p:cNvSpPr>
            <a:spLocks noChangeArrowheads="1"/>
          </p:cNvSpPr>
          <p:nvPr/>
        </p:nvSpPr>
        <p:spPr bwMode="auto">
          <a:xfrm>
            <a:off x="7966075" y="4016375"/>
            <a:ext cx="27876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zh-CN" sz="2000" b="1">
              <a:solidFill>
                <a:srgbClr val="FFFFFF"/>
              </a:solidFill>
            </a:endParaRPr>
          </a:p>
        </p:txBody>
      </p:sp>
      <p:sp>
        <p:nvSpPr>
          <p:cNvPr id="16" name="矩形 74"/>
          <p:cNvSpPr>
            <a:spLocks noChangeArrowheads="1"/>
          </p:cNvSpPr>
          <p:nvPr/>
        </p:nvSpPr>
        <p:spPr bwMode="auto">
          <a:xfrm>
            <a:off x="759262" y="148251"/>
            <a:ext cx="23391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A7D6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b="1" dirty="0">
              <a:solidFill>
                <a:srgbClr val="A7D69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0" y="184722"/>
            <a:ext cx="683062" cy="486749"/>
          </a:xfrm>
          <a:prstGeom prst="rect">
            <a:avLst/>
          </a:prstGeom>
          <a:solidFill>
            <a:srgbClr val="A7D69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BF9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ounded Rectangle 33"/>
          <p:cNvSpPr>
            <a:spLocks noChangeArrowheads="1"/>
          </p:cNvSpPr>
          <p:nvPr/>
        </p:nvSpPr>
        <p:spPr bwMode="auto">
          <a:xfrm>
            <a:off x="1627188" y="3498850"/>
            <a:ext cx="2111375" cy="404813"/>
          </a:xfrm>
          <a:prstGeom prst="roundRect">
            <a:avLst>
              <a:gd name="adj" fmla="val 16667"/>
            </a:avLst>
          </a:prstGeom>
          <a:solidFill>
            <a:srgbClr val="5B9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bg-BG" altLang="en-US" sz="2100">
              <a:solidFill>
                <a:srgbClr val="FFFFFF"/>
              </a:solidFill>
              <a:latin typeface="PT Sans"/>
            </a:endParaRPr>
          </a:p>
        </p:txBody>
      </p:sp>
      <p:grpSp>
        <p:nvGrpSpPr>
          <p:cNvPr id="7173" name="组合 16"/>
          <p:cNvGrpSpPr>
            <a:grpSpLocks/>
          </p:cNvGrpSpPr>
          <p:nvPr/>
        </p:nvGrpSpPr>
        <p:grpSpPr bwMode="auto">
          <a:xfrm>
            <a:off x="1423988" y="4779963"/>
            <a:ext cx="649287" cy="649287"/>
            <a:chOff x="0" y="0"/>
            <a:chExt cx="649485" cy="649485"/>
          </a:xfrm>
        </p:grpSpPr>
        <p:sp>
          <p:nvSpPr>
            <p:cNvPr id="7210" name="Oval 35"/>
            <p:cNvSpPr>
              <a:spLocks noChangeArrowheads="1"/>
            </p:cNvSpPr>
            <p:nvPr/>
          </p:nvSpPr>
          <p:spPr bwMode="auto">
            <a:xfrm>
              <a:off x="0" y="0"/>
              <a:ext cx="649485" cy="649485"/>
            </a:xfrm>
            <a:prstGeom prst="ellipse">
              <a:avLst/>
            </a:prstGeom>
            <a:solidFill>
              <a:srgbClr val="A7D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bg-BG" altLang="en-US" sz="2400">
                <a:solidFill>
                  <a:srgbClr val="FFFFFF"/>
                </a:solidFill>
              </a:endParaRPr>
            </a:p>
          </p:txBody>
        </p:sp>
        <p:pic>
          <p:nvPicPr>
            <p:cNvPr id="7211" name="Picture 38" descr="facebook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86" y="81186"/>
              <a:ext cx="481293" cy="4568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4" name="组合 2"/>
          <p:cNvGrpSpPr>
            <a:grpSpLocks/>
          </p:cNvGrpSpPr>
          <p:nvPr/>
        </p:nvGrpSpPr>
        <p:grpSpPr bwMode="auto">
          <a:xfrm>
            <a:off x="2316163" y="4779963"/>
            <a:ext cx="649287" cy="649287"/>
            <a:chOff x="0" y="0"/>
            <a:chExt cx="649485" cy="649485"/>
          </a:xfrm>
        </p:grpSpPr>
        <p:sp>
          <p:nvSpPr>
            <p:cNvPr id="7208" name="Oval 36"/>
            <p:cNvSpPr>
              <a:spLocks noChangeArrowheads="1"/>
            </p:cNvSpPr>
            <p:nvPr/>
          </p:nvSpPr>
          <p:spPr bwMode="auto">
            <a:xfrm>
              <a:off x="0" y="0"/>
              <a:ext cx="649485" cy="649485"/>
            </a:xfrm>
            <a:prstGeom prst="ellipse">
              <a:avLst/>
            </a:prstGeom>
            <a:solidFill>
              <a:srgbClr val="5B95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bg-BG" altLang="en-US" sz="2400">
                <a:solidFill>
                  <a:srgbClr val="FFFFFF"/>
                </a:solidFill>
              </a:endParaRPr>
            </a:p>
          </p:txBody>
        </p:sp>
        <p:pic>
          <p:nvPicPr>
            <p:cNvPr id="7209" name="Picture 39" descr="twitter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86" y="81186"/>
              <a:ext cx="513187" cy="4870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5" name="组合 22"/>
          <p:cNvGrpSpPr>
            <a:grpSpLocks/>
          </p:cNvGrpSpPr>
          <p:nvPr/>
        </p:nvGrpSpPr>
        <p:grpSpPr bwMode="auto">
          <a:xfrm>
            <a:off x="3209925" y="4779963"/>
            <a:ext cx="649288" cy="649287"/>
            <a:chOff x="0" y="0"/>
            <a:chExt cx="649485" cy="649485"/>
          </a:xfrm>
        </p:grpSpPr>
        <p:sp>
          <p:nvSpPr>
            <p:cNvPr id="7206" name="Oval 37"/>
            <p:cNvSpPr>
              <a:spLocks noChangeArrowheads="1"/>
            </p:cNvSpPr>
            <p:nvPr/>
          </p:nvSpPr>
          <p:spPr bwMode="auto">
            <a:xfrm>
              <a:off x="0" y="0"/>
              <a:ext cx="649485" cy="649485"/>
            </a:xfrm>
            <a:prstGeom prst="ellipse">
              <a:avLst/>
            </a:prstGeom>
            <a:solidFill>
              <a:srgbClr val="A7D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bg-BG" altLang="en-US" sz="2400">
                <a:solidFill>
                  <a:srgbClr val="FFFFFF"/>
                </a:solidFill>
              </a:endParaRPr>
            </a:p>
          </p:txBody>
        </p:sp>
        <p:pic>
          <p:nvPicPr>
            <p:cNvPr id="7207" name="Picture 40" descr="yahoo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85" y="81186"/>
              <a:ext cx="568300" cy="539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76" name="Rounded Rectangle 41"/>
          <p:cNvSpPr>
            <a:spLocks noChangeArrowheads="1"/>
          </p:cNvSpPr>
          <p:nvPr/>
        </p:nvSpPr>
        <p:spPr bwMode="auto">
          <a:xfrm>
            <a:off x="4306888" y="2117725"/>
            <a:ext cx="6251575" cy="244475"/>
          </a:xfrm>
          <a:prstGeom prst="roundRect">
            <a:avLst>
              <a:gd name="adj" fmla="val 16667"/>
            </a:avLst>
          </a:prstGeom>
          <a:solidFill>
            <a:srgbClr val="40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bg-BG" altLang="en-US" sz="2400">
              <a:solidFill>
                <a:srgbClr val="FFFFFF"/>
              </a:solidFill>
            </a:endParaRPr>
          </a:p>
        </p:txBody>
      </p:sp>
      <p:sp>
        <p:nvSpPr>
          <p:cNvPr id="7177" name="Rounded Rectangle 42"/>
          <p:cNvSpPr>
            <a:spLocks noChangeArrowheads="1"/>
          </p:cNvSpPr>
          <p:nvPr/>
        </p:nvSpPr>
        <p:spPr bwMode="auto">
          <a:xfrm>
            <a:off x="4306888" y="2117725"/>
            <a:ext cx="4059237" cy="244475"/>
          </a:xfrm>
          <a:prstGeom prst="roundRect">
            <a:avLst>
              <a:gd name="adj" fmla="val 16667"/>
            </a:avLst>
          </a:prstGeom>
          <a:solidFill>
            <a:srgbClr val="A7D69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bg-BG" altLang="en-US" sz="1400">
              <a:solidFill>
                <a:srgbClr val="FFFFFF"/>
              </a:solidFill>
              <a:latin typeface="PT Sans"/>
            </a:endParaRPr>
          </a:p>
        </p:txBody>
      </p:sp>
      <p:sp>
        <p:nvSpPr>
          <p:cNvPr id="7178" name="Rounded Rectangle 43"/>
          <p:cNvSpPr>
            <a:spLocks noChangeArrowheads="1"/>
          </p:cNvSpPr>
          <p:nvPr/>
        </p:nvSpPr>
        <p:spPr bwMode="auto">
          <a:xfrm>
            <a:off x="4306888" y="2767013"/>
            <a:ext cx="6251575" cy="244475"/>
          </a:xfrm>
          <a:prstGeom prst="roundRect">
            <a:avLst>
              <a:gd name="adj" fmla="val 16667"/>
            </a:avLst>
          </a:prstGeom>
          <a:solidFill>
            <a:srgbClr val="40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bg-BG" altLang="en-US" sz="2400">
              <a:solidFill>
                <a:srgbClr val="FFFFFF"/>
              </a:solidFill>
            </a:endParaRPr>
          </a:p>
        </p:txBody>
      </p:sp>
      <p:sp>
        <p:nvSpPr>
          <p:cNvPr id="7179" name="Rounded Rectangle 44"/>
          <p:cNvSpPr>
            <a:spLocks noChangeArrowheads="1"/>
          </p:cNvSpPr>
          <p:nvPr/>
        </p:nvSpPr>
        <p:spPr bwMode="auto">
          <a:xfrm>
            <a:off x="4306888" y="2767013"/>
            <a:ext cx="5032375" cy="244475"/>
          </a:xfrm>
          <a:prstGeom prst="roundRect">
            <a:avLst>
              <a:gd name="adj" fmla="val 16667"/>
            </a:avLst>
          </a:prstGeom>
          <a:solidFill>
            <a:srgbClr val="5B9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bg-BG" altLang="en-US" sz="1400">
              <a:solidFill>
                <a:srgbClr val="FFFFFF"/>
              </a:solidFill>
              <a:latin typeface="PT Sans"/>
            </a:endParaRPr>
          </a:p>
        </p:txBody>
      </p:sp>
      <p:sp>
        <p:nvSpPr>
          <p:cNvPr id="7180" name="Rounded Rectangular Callout 45"/>
          <p:cNvSpPr>
            <a:spLocks noChangeArrowheads="1"/>
          </p:cNvSpPr>
          <p:nvPr/>
        </p:nvSpPr>
        <p:spPr bwMode="auto">
          <a:xfrm>
            <a:off x="8202613" y="1793875"/>
            <a:ext cx="650875" cy="242888"/>
          </a:xfrm>
          <a:prstGeom prst="wedgeRoundRectCallout">
            <a:avLst>
              <a:gd name="adj1" fmla="val -20833"/>
              <a:gd name="adj2" fmla="val 62500"/>
              <a:gd name="adj3" fmla="val 16667"/>
            </a:avLst>
          </a:prstGeom>
          <a:solidFill>
            <a:srgbClr val="5B9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300">
                <a:solidFill>
                  <a:srgbClr val="FFFFFF"/>
                </a:solidFill>
                <a:latin typeface="PT Sans"/>
              </a:rPr>
              <a:t>68%</a:t>
            </a:r>
            <a:endParaRPr lang="bg-BG" altLang="en-US" sz="1300">
              <a:solidFill>
                <a:srgbClr val="FFFFFF"/>
              </a:solidFill>
              <a:latin typeface="PT Sans"/>
            </a:endParaRPr>
          </a:p>
        </p:txBody>
      </p:sp>
      <p:sp>
        <p:nvSpPr>
          <p:cNvPr id="7181" name="Rounded Rectangular Callout 46"/>
          <p:cNvSpPr>
            <a:spLocks noChangeArrowheads="1"/>
          </p:cNvSpPr>
          <p:nvPr/>
        </p:nvSpPr>
        <p:spPr bwMode="auto">
          <a:xfrm>
            <a:off x="9177338" y="2443163"/>
            <a:ext cx="649287" cy="242887"/>
          </a:xfrm>
          <a:prstGeom prst="wedgeRoundRectCallout">
            <a:avLst>
              <a:gd name="adj1" fmla="val -20833"/>
              <a:gd name="adj2" fmla="val 62500"/>
              <a:gd name="adj3" fmla="val 16667"/>
            </a:avLst>
          </a:prstGeom>
          <a:solidFill>
            <a:srgbClr val="A7D69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300">
                <a:solidFill>
                  <a:srgbClr val="FFFFFF"/>
                </a:solidFill>
                <a:latin typeface="PT Sans"/>
              </a:rPr>
              <a:t>83%</a:t>
            </a:r>
            <a:endParaRPr lang="bg-BG" altLang="en-US" sz="1300">
              <a:solidFill>
                <a:srgbClr val="FFFFFF"/>
              </a:solidFill>
              <a:latin typeface="PT Sans"/>
            </a:endParaRPr>
          </a:p>
        </p:txBody>
      </p:sp>
      <p:sp>
        <p:nvSpPr>
          <p:cNvPr id="7182" name="Rounded Rectangle 47"/>
          <p:cNvSpPr>
            <a:spLocks noChangeArrowheads="1"/>
          </p:cNvSpPr>
          <p:nvPr/>
        </p:nvSpPr>
        <p:spPr bwMode="auto">
          <a:xfrm>
            <a:off x="4306888" y="3417888"/>
            <a:ext cx="6251575" cy="242887"/>
          </a:xfrm>
          <a:prstGeom prst="roundRect">
            <a:avLst>
              <a:gd name="adj" fmla="val 16667"/>
            </a:avLst>
          </a:prstGeom>
          <a:solidFill>
            <a:srgbClr val="40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bg-BG" altLang="en-US" sz="2400">
              <a:solidFill>
                <a:srgbClr val="FFFFFF"/>
              </a:solidFill>
            </a:endParaRPr>
          </a:p>
        </p:txBody>
      </p:sp>
      <p:sp>
        <p:nvSpPr>
          <p:cNvPr id="7183" name="Rounded Rectangle 48"/>
          <p:cNvSpPr>
            <a:spLocks noChangeArrowheads="1"/>
          </p:cNvSpPr>
          <p:nvPr/>
        </p:nvSpPr>
        <p:spPr bwMode="auto">
          <a:xfrm>
            <a:off x="4306888" y="3417888"/>
            <a:ext cx="4627562" cy="242887"/>
          </a:xfrm>
          <a:prstGeom prst="roundRect">
            <a:avLst>
              <a:gd name="adj" fmla="val 16667"/>
            </a:avLst>
          </a:prstGeom>
          <a:solidFill>
            <a:srgbClr val="A7D69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bg-BG" altLang="en-US" sz="1400">
              <a:solidFill>
                <a:srgbClr val="FFFFFF"/>
              </a:solidFill>
              <a:latin typeface="PT Sans"/>
            </a:endParaRPr>
          </a:p>
        </p:txBody>
      </p:sp>
      <p:sp>
        <p:nvSpPr>
          <p:cNvPr id="7184" name="Rounded Rectangular Callout 49"/>
          <p:cNvSpPr>
            <a:spLocks noChangeArrowheads="1"/>
          </p:cNvSpPr>
          <p:nvPr/>
        </p:nvSpPr>
        <p:spPr bwMode="auto">
          <a:xfrm>
            <a:off x="8770938" y="3092450"/>
            <a:ext cx="650875" cy="242888"/>
          </a:xfrm>
          <a:prstGeom prst="wedgeRoundRectCallout">
            <a:avLst>
              <a:gd name="adj1" fmla="val -20833"/>
              <a:gd name="adj2" fmla="val 62500"/>
              <a:gd name="adj3" fmla="val 16667"/>
            </a:avLst>
          </a:prstGeom>
          <a:solidFill>
            <a:srgbClr val="5B9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300">
                <a:solidFill>
                  <a:srgbClr val="FFFFFF"/>
                </a:solidFill>
                <a:latin typeface="PT Sans"/>
              </a:rPr>
              <a:t>75%</a:t>
            </a:r>
            <a:endParaRPr lang="bg-BG" altLang="en-US" sz="1300">
              <a:solidFill>
                <a:srgbClr val="FFFFFF"/>
              </a:solidFill>
              <a:latin typeface="PT Sans"/>
            </a:endParaRPr>
          </a:p>
        </p:txBody>
      </p:sp>
      <p:sp>
        <p:nvSpPr>
          <p:cNvPr id="7185" name="Rounded Rectangle 51"/>
          <p:cNvSpPr>
            <a:spLocks noChangeArrowheads="1"/>
          </p:cNvSpPr>
          <p:nvPr/>
        </p:nvSpPr>
        <p:spPr bwMode="auto">
          <a:xfrm>
            <a:off x="8934450" y="4148138"/>
            <a:ext cx="1624013" cy="323850"/>
          </a:xfrm>
          <a:prstGeom prst="roundRect">
            <a:avLst>
              <a:gd name="adj" fmla="val 16667"/>
            </a:avLst>
          </a:prstGeom>
          <a:solidFill>
            <a:srgbClr val="40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6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6" name="文本框 48"/>
          <p:cNvSpPr txBox="1">
            <a:spLocks noChangeArrowheads="1"/>
          </p:cNvSpPr>
          <p:nvPr/>
        </p:nvSpPr>
        <p:spPr bwMode="auto">
          <a:xfrm>
            <a:off x="4143375" y="4779963"/>
            <a:ext cx="6669088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我们拥有全国领先的</a:t>
            </a:r>
            <a:r>
              <a:rPr lang="en-US" altLang="zh-CN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设计团队，并在商务展示领域为您提供领先行业的呈现方式与创意构成。因为专业、愈逐极致，我们力求为客户提供兼顾商业价值体现与视觉艺术并重的作品。更多关于小</a:t>
            </a:r>
            <a:r>
              <a:rPr lang="en-US" altLang="zh-CN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素材，请在请在淘宝搜索：小</a:t>
            </a:r>
            <a:r>
              <a:rPr lang="en-US" altLang="zh-CN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</a:t>
            </a:r>
            <a:endParaRPr lang="en-US" altLang="zh-CN" sz="1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7" name="矩形 49"/>
          <p:cNvSpPr>
            <a:spLocks noChangeArrowheads="1"/>
          </p:cNvSpPr>
          <p:nvPr/>
        </p:nvSpPr>
        <p:spPr bwMode="auto">
          <a:xfrm>
            <a:off x="7300913" y="2085975"/>
            <a:ext cx="901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  <a:endParaRPr lang="en-US" altLang="zh-CN" sz="1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8" name="矩形 50"/>
          <p:cNvSpPr>
            <a:spLocks noChangeArrowheads="1"/>
          </p:cNvSpPr>
          <p:nvPr/>
        </p:nvSpPr>
        <p:spPr bwMode="auto">
          <a:xfrm>
            <a:off x="7300913" y="2735263"/>
            <a:ext cx="901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  <a:endParaRPr lang="en-US" altLang="zh-CN" sz="1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9" name="矩形 51"/>
          <p:cNvSpPr>
            <a:spLocks noChangeArrowheads="1"/>
          </p:cNvSpPr>
          <p:nvPr/>
        </p:nvSpPr>
        <p:spPr bwMode="auto">
          <a:xfrm>
            <a:off x="7300913" y="3379788"/>
            <a:ext cx="901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  <a:endParaRPr lang="en-US" altLang="zh-CN" sz="1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90" name="矩形 52"/>
          <p:cNvSpPr>
            <a:spLocks noChangeArrowheads="1"/>
          </p:cNvSpPr>
          <p:nvPr/>
        </p:nvSpPr>
        <p:spPr bwMode="auto">
          <a:xfrm>
            <a:off x="9129713" y="4164013"/>
            <a:ext cx="1262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添加文本信息</a:t>
            </a:r>
            <a:endParaRPr lang="en-US" altLang="zh-CN" sz="1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91" name="椭圆 53"/>
          <p:cNvSpPr>
            <a:spLocks noChangeArrowheads="1"/>
          </p:cNvSpPr>
          <p:nvPr/>
        </p:nvSpPr>
        <p:spPr bwMode="auto">
          <a:xfrm>
            <a:off x="1687513" y="1509713"/>
            <a:ext cx="1990725" cy="1990725"/>
          </a:xfrm>
          <a:prstGeom prst="ellipse">
            <a:avLst/>
          </a:prstGeom>
          <a:solidFill>
            <a:srgbClr val="A7D69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7192" name="矩形 55"/>
          <p:cNvSpPr>
            <a:spLocks noChangeArrowheads="1"/>
          </p:cNvSpPr>
          <p:nvPr/>
        </p:nvSpPr>
        <p:spPr bwMode="auto">
          <a:xfrm>
            <a:off x="1568450" y="4090988"/>
            <a:ext cx="22288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更多关于小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素材，请在请在淘宝搜索：小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</a:t>
            </a:r>
            <a:endParaRPr lang="en-US" altLang="zh-CN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93" name="矩形 56"/>
          <p:cNvSpPr>
            <a:spLocks noChangeArrowheads="1"/>
          </p:cNvSpPr>
          <p:nvPr/>
        </p:nvSpPr>
        <p:spPr bwMode="auto">
          <a:xfrm>
            <a:off x="2130425" y="3519488"/>
            <a:ext cx="1047750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8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94" name="椭圆 1"/>
          <p:cNvSpPr>
            <a:spLocks noChangeArrowheads="1"/>
          </p:cNvSpPr>
          <p:nvPr/>
        </p:nvSpPr>
        <p:spPr bwMode="auto">
          <a:xfrm>
            <a:off x="1789113" y="1592263"/>
            <a:ext cx="1785937" cy="1785937"/>
          </a:xfrm>
          <a:prstGeom prst="ellipse">
            <a:avLst/>
          </a:prstGeom>
          <a:solidFill>
            <a:srgbClr val="FBF9E1"/>
          </a:solidFill>
          <a:ln w="12700">
            <a:solidFill>
              <a:srgbClr val="41719C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grpSp>
        <p:nvGrpSpPr>
          <p:cNvPr id="7195" name="组合 57"/>
          <p:cNvGrpSpPr>
            <a:grpSpLocks/>
          </p:cNvGrpSpPr>
          <p:nvPr/>
        </p:nvGrpSpPr>
        <p:grpSpPr bwMode="auto">
          <a:xfrm>
            <a:off x="1865313" y="1665288"/>
            <a:ext cx="1668462" cy="1679575"/>
            <a:chOff x="0" y="0"/>
            <a:chExt cx="1011238" cy="1017588"/>
          </a:xfrm>
        </p:grpSpPr>
        <p:sp>
          <p:nvSpPr>
            <p:cNvPr id="7196" name="Oval 208"/>
            <p:cNvSpPr>
              <a:spLocks noChangeArrowheads="1"/>
            </p:cNvSpPr>
            <p:nvPr/>
          </p:nvSpPr>
          <p:spPr bwMode="auto">
            <a:xfrm>
              <a:off x="0" y="0"/>
              <a:ext cx="1011238" cy="1017588"/>
            </a:xfrm>
            <a:prstGeom prst="ellipse">
              <a:avLst/>
            </a:prstGeom>
            <a:solidFill>
              <a:srgbClr val="E8EC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>
              <a:lvl1pPr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500">
                <a:solidFill>
                  <a:srgbClr val="000000"/>
                </a:solidFill>
              </a:endParaRPr>
            </a:p>
          </p:txBody>
        </p:sp>
        <p:sp>
          <p:nvSpPr>
            <p:cNvPr id="7197" name="Freeform 209"/>
            <p:cNvSpPr>
              <a:spLocks/>
            </p:cNvSpPr>
            <p:nvPr/>
          </p:nvSpPr>
          <p:spPr bwMode="auto">
            <a:xfrm>
              <a:off x="0" y="49052"/>
              <a:ext cx="1011238" cy="749245"/>
            </a:xfrm>
            <a:custGeom>
              <a:avLst/>
              <a:gdLst>
                <a:gd name="T0" fmla="*/ 0 w 637"/>
                <a:gd name="T1" fmla="*/ 458754 h 472"/>
                <a:gd name="T2" fmla="*/ 506413 w 637"/>
                <a:gd name="T3" fmla="*/ 0 h 472"/>
                <a:gd name="T4" fmla="*/ 1011238 w 637"/>
                <a:gd name="T5" fmla="*/ 452404 h 472"/>
                <a:gd name="T6" fmla="*/ 528638 w 637"/>
                <a:gd name="T7" fmla="*/ 749245 h 472"/>
                <a:gd name="T8" fmla="*/ 0 w 637"/>
                <a:gd name="T9" fmla="*/ 458754 h 4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37" h="472">
                  <a:moveTo>
                    <a:pt x="0" y="289"/>
                  </a:moveTo>
                  <a:lnTo>
                    <a:pt x="319" y="0"/>
                  </a:lnTo>
                  <a:lnTo>
                    <a:pt x="637" y="285"/>
                  </a:lnTo>
                  <a:lnTo>
                    <a:pt x="333" y="472"/>
                  </a:lnTo>
                  <a:lnTo>
                    <a:pt x="0" y="289"/>
                  </a:lnTo>
                  <a:close/>
                </a:path>
              </a:pathLst>
            </a:custGeom>
            <a:solidFill>
              <a:srgbClr val="1B43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endParaRPr lang="zh-CN" altLang="en-US"/>
            </a:p>
          </p:txBody>
        </p:sp>
        <p:sp>
          <p:nvSpPr>
            <p:cNvPr id="7198" name="Freeform 210"/>
            <p:cNvSpPr>
              <a:spLocks/>
            </p:cNvSpPr>
            <p:nvPr/>
          </p:nvSpPr>
          <p:spPr bwMode="auto">
            <a:xfrm>
              <a:off x="161644" y="124072"/>
              <a:ext cx="692761" cy="710773"/>
            </a:xfrm>
            <a:custGeom>
              <a:avLst/>
              <a:gdLst>
                <a:gd name="T0" fmla="*/ 692761 w 381"/>
                <a:gd name="T1" fmla="*/ 424641 h 390"/>
                <a:gd name="T2" fmla="*/ 474569 w 381"/>
                <a:gd name="T3" fmla="*/ 619648 h 390"/>
                <a:gd name="T4" fmla="*/ 443658 w 381"/>
                <a:gd name="T5" fmla="*/ 621471 h 390"/>
                <a:gd name="T6" fmla="*/ 429112 w 381"/>
                <a:gd name="T7" fmla="*/ 710773 h 390"/>
                <a:gd name="T8" fmla="*/ 287287 w 381"/>
                <a:gd name="T9" fmla="*/ 619648 h 390"/>
                <a:gd name="T10" fmla="*/ 218192 w 381"/>
                <a:gd name="T11" fmla="*/ 619648 h 390"/>
                <a:gd name="T12" fmla="*/ 0 w 381"/>
                <a:gd name="T13" fmla="*/ 424641 h 390"/>
                <a:gd name="T14" fmla="*/ 0 w 381"/>
                <a:gd name="T15" fmla="*/ 195007 h 390"/>
                <a:gd name="T16" fmla="*/ 218192 w 381"/>
                <a:gd name="T17" fmla="*/ 0 h 390"/>
                <a:gd name="T18" fmla="*/ 474569 w 381"/>
                <a:gd name="T19" fmla="*/ 0 h 390"/>
                <a:gd name="T20" fmla="*/ 692761 w 381"/>
                <a:gd name="T21" fmla="*/ 195007 h 390"/>
                <a:gd name="T22" fmla="*/ 692761 w 381"/>
                <a:gd name="T23" fmla="*/ 424641 h 39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81" h="390">
                  <a:moveTo>
                    <a:pt x="381" y="233"/>
                  </a:moveTo>
                  <a:cubicBezTo>
                    <a:pt x="381" y="292"/>
                    <a:pt x="327" y="340"/>
                    <a:pt x="261" y="340"/>
                  </a:cubicBezTo>
                  <a:cubicBezTo>
                    <a:pt x="244" y="341"/>
                    <a:pt x="244" y="341"/>
                    <a:pt x="244" y="341"/>
                  </a:cubicBezTo>
                  <a:cubicBezTo>
                    <a:pt x="236" y="390"/>
                    <a:pt x="236" y="390"/>
                    <a:pt x="236" y="390"/>
                  </a:cubicBezTo>
                  <a:cubicBezTo>
                    <a:pt x="158" y="340"/>
                    <a:pt x="158" y="340"/>
                    <a:pt x="158" y="340"/>
                  </a:cubicBezTo>
                  <a:cubicBezTo>
                    <a:pt x="120" y="340"/>
                    <a:pt x="120" y="340"/>
                    <a:pt x="120" y="340"/>
                  </a:cubicBezTo>
                  <a:cubicBezTo>
                    <a:pt x="53" y="340"/>
                    <a:pt x="0" y="292"/>
                    <a:pt x="0" y="233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48"/>
                    <a:pt x="53" y="0"/>
                    <a:pt x="120" y="0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327" y="0"/>
                    <a:pt x="381" y="48"/>
                    <a:pt x="381" y="107"/>
                  </a:cubicBezTo>
                  <a:lnTo>
                    <a:pt x="381" y="233"/>
                  </a:lnTo>
                  <a:close/>
                </a:path>
              </a:pathLst>
            </a:custGeom>
            <a:solidFill>
              <a:srgbClr val="E07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endParaRPr lang="zh-CN" altLang="en-US"/>
            </a:p>
          </p:txBody>
        </p:sp>
        <p:sp>
          <p:nvSpPr>
            <p:cNvPr id="7199" name="Freeform 211"/>
            <p:cNvSpPr>
              <a:spLocks/>
            </p:cNvSpPr>
            <p:nvPr/>
          </p:nvSpPr>
          <p:spPr bwMode="auto">
            <a:xfrm>
              <a:off x="251125" y="207750"/>
              <a:ext cx="522457" cy="38472"/>
            </a:xfrm>
            <a:custGeom>
              <a:avLst/>
              <a:gdLst>
                <a:gd name="T0" fmla="*/ 522457 w 288"/>
                <a:gd name="T1" fmla="*/ 18320 h 21"/>
                <a:gd name="T2" fmla="*/ 504316 w 288"/>
                <a:gd name="T3" fmla="*/ 0 h 21"/>
                <a:gd name="T4" fmla="*/ 19955 w 288"/>
                <a:gd name="T5" fmla="*/ 0 h 21"/>
                <a:gd name="T6" fmla="*/ 0 w 288"/>
                <a:gd name="T7" fmla="*/ 18320 h 21"/>
                <a:gd name="T8" fmla="*/ 0 w 288"/>
                <a:gd name="T9" fmla="*/ 18320 h 21"/>
                <a:gd name="T10" fmla="*/ 19955 w 288"/>
                <a:gd name="T11" fmla="*/ 38472 h 21"/>
                <a:gd name="T12" fmla="*/ 504316 w 288"/>
                <a:gd name="T13" fmla="*/ 38472 h 21"/>
                <a:gd name="T14" fmla="*/ 522457 w 288"/>
                <a:gd name="T15" fmla="*/ 18320 h 2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88" h="21">
                  <a:moveTo>
                    <a:pt x="288" y="10"/>
                  </a:moveTo>
                  <a:cubicBezTo>
                    <a:pt x="288" y="5"/>
                    <a:pt x="284" y="0"/>
                    <a:pt x="278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278" y="21"/>
                    <a:pt x="278" y="21"/>
                    <a:pt x="278" y="21"/>
                  </a:cubicBezTo>
                  <a:cubicBezTo>
                    <a:pt x="284" y="21"/>
                    <a:pt x="288" y="16"/>
                    <a:pt x="288" y="10"/>
                  </a:cubicBezTo>
                  <a:close/>
                </a:path>
              </a:pathLst>
            </a:custGeom>
            <a:solidFill>
              <a:srgbClr val="E8EC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endParaRPr lang="zh-CN" altLang="en-US"/>
            </a:p>
          </p:txBody>
        </p:sp>
        <p:sp>
          <p:nvSpPr>
            <p:cNvPr id="7200" name="Freeform 212"/>
            <p:cNvSpPr>
              <a:spLocks/>
            </p:cNvSpPr>
            <p:nvPr/>
          </p:nvSpPr>
          <p:spPr bwMode="auto">
            <a:xfrm>
              <a:off x="251125" y="302968"/>
              <a:ext cx="522457" cy="38472"/>
            </a:xfrm>
            <a:custGeom>
              <a:avLst/>
              <a:gdLst>
                <a:gd name="T0" fmla="*/ 522457 w 288"/>
                <a:gd name="T1" fmla="*/ 18320 h 21"/>
                <a:gd name="T2" fmla="*/ 504316 w 288"/>
                <a:gd name="T3" fmla="*/ 0 h 21"/>
                <a:gd name="T4" fmla="*/ 19955 w 288"/>
                <a:gd name="T5" fmla="*/ 0 h 21"/>
                <a:gd name="T6" fmla="*/ 0 w 288"/>
                <a:gd name="T7" fmla="*/ 18320 h 21"/>
                <a:gd name="T8" fmla="*/ 0 w 288"/>
                <a:gd name="T9" fmla="*/ 18320 h 21"/>
                <a:gd name="T10" fmla="*/ 19955 w 288"/>
                <a:gd name="T11" fmla="*/ 38472 h 21"/>
                <a:gd name="T12" fmla="*/ 504316 w 288"/>
                <a:gd name="T13" fmla="*/ 38472 h 21"/>
                <a:gd name="T14" fmla="*/ 522457 w 288"/>
                <a:gd name="T15" fmla="*/ 18320 h 2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88" h="21">
                  <a:moveTo>
                    <a:pt x="288" y="10"/>
                  </a:moveTo>
                  <a:cubicBezTo>
                    <a:pt x="288" y="4"/>
                    <a:pt x="284" y="0"/>
                    <a:pt x="278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278" y="21"/>
                    <a:pt x="278" y="21"/>
                    <a:pt x="278" y="21"/>
                  </a:cubicBezTo>
                  <a:cubicBezTo>
                    <a:pt x="284" y="21"/>
                    <a:pt x="288" y="16"/>
                    <a:pt x="288" y="10"/>
                  </a:cubicBezTo>
                  <a:close/>
                </a:path>
              </a:pathLst>
            </a:custGeom>
            <a:solidFill>
              <a:srgbClr val="E8EC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endParaRPr lang="zh-CN" altLang="en-US"/>
            </a:p>
          </p:txBody>
        </p:sp>
        <p:sp>
          <p:nvSpPr>
            <p:cNvPr id="7201" name="Freeform 213"/>
            <p:cNvSpPr>
              <a:spLocks/>
            </p:cNvSpPr>
            <p:nvPr/>
          </p:nvSpPr>
          <p:spPr bwMode="auto">
            <a:xfrm>
              <a:off x="251125" y="392416"/>
              <a:ext cx="522457" cy="37510"/>
            </a:xfrm>
            <a:custGeom>
              <a:avLst/>
              <a:gdLst>
                <a:gd name="T0" fmla="*/ 522457 w 288"/>
                <a:gd name="T1" fmla="*/ 17862 h 21"/>
                <a:gd name="T2" fmla="*/ 504316 w 288"/>
                <a:gd name="T3" fmla="*/ 0 h 21"/>
                <a:gd name="T4" fmla="*/ 19955 w 288"/>
                <a:gd name="T5" fmla="*/ 0 h 21"/>
                <a:gd name="T6" fmla="*/ 0 w 288"/>
                <a:gd name="T7" fmla="*/ 17862 h 21"/>
                <a:gd name="T8" fmla="*/ 0 w 288"/>
                <a:gd name="T9" fmla="*/ 17862 h 21"/>
                <a:gd name="T10" fmla="*/ 19955 w 288"/>
                <a:gd name="T11" fmla="*/ 37510 h 21"/>
                <a:gd name="T12" fmla="*/ 504316 w 288"/>
                <a:gd name="T13" fmla="*/ 37510 h 21"/>
                <a:gd name="T14" fmla="*/ 522457 w 288"/>
                <a:gd name="T15" fmla="*/ 17862 h 2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88" h="21">
                  <a:moveTo>
                    <a:pt x="288" y="10"/>
                  </a:moveTo>
                  <a:cubicBezTo>
                    <a:pt x="288" y="5"/>
                    <a:pt x="284" y="0"/>
                    <a:pt x="278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278" y="21"/>
                    <a:pt x="278" y="21"/>
                    <a:pt x="278" y="21"/>
                  </a:cubicBezTo>
                  <a:cubicBezTo>
                    <a:pt x="284" y="21"/>
                    <a:pt x="288" y="16"/>
                    <a:pt x="288" y="10"/>
                  </a:cubicBezTo>
                  <a:close/>
                </a:path>
              </a:pathLst>
            </a:custGeom>
            <a:solidFill>
              <a:srgbClr val="E8EC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endParaRPr lang="zh-CN" altLang="en-US"/>
            </a:p>
          </p:txBody>
        </p:sp>
        <p:sp>
          <p:nvSpPr>
            <p:cNvPr id="7202" name="Freeform 214"/>
            <p:cNvSpPr>
              <a:spLocks/>
            </p:cNvSpPr>
            <p:nvPr/>
          </p:nvSpPr>
          <p:spPr bwMode="auto">
            <a:xfrm>
              <a:off x="251125" y="480902"/>
              <a:ext cx="342532" cy="38472"/>
            </a:xfrm>
            <a:custGeom>
              <a:avLst/>
              <a:gdLst>
                <a:gd name="T0" fmla="*/ 342532 w 189"/>
                <a:gd name="T1" fmla="*/ 20152 h 21"/>
                <a:gd name="T2" fmla="*/ 329846 w 189"/>
                <a:gd name="T3" fmla="*/ 0 h 21"/>
                <a:gd name="T4" fmla="*/ 12686 w 189"/>
                <a:gd name="T5" fmla="*/ 0 h 21"/>
                <a:gd name="T6" fmla="*/ 0 w 189"/>
                <a:gd name="T7" fmla="*/ 20152 h 21"/>
                <a:gd name="T8" fmla="*/ 0 w 189"/>
                <a:gd name="T9" fmla="*/ 20152 h 21"/>
                <a:gd name="T10" fmla="*/ 12686 w 189"/>
                <a:gd name="T11" fmla="*/ 38472 h 21"/>
                <a:gd name="T12" fmla="*/ 329846 w 189"/>
                <a:gd name="T13" fmla="*/ 38472 h 21"/>
                <a:gd name="T14" fmla="*/ 342532 w 189"/>
                <a:gd name="T15" fmla="*/ 20152 h 2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89" h="21">
                  <a:moveTo>
                    <a:pt x="189" y="11"/>
                  </a:moveTo>
                  <a:cubicBezTo>
                    <a:pt x="189" y="5"/>
                    <a:pt x="186" y="0"/>
                    <a:pt x="18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4" y="0"/>
                    <a:pt x="0" y="5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6"/>
                    <a:pt x="4" y="21"/>
                    <a:pt x="7" y="21"/>
                  </a:cubicBezTo>
                  <a:cubicBezTo>
                    <a:pt x="182" y="21"/>
                    <a:pt x="182" y="21"/>
                    <a:pt x="182" y="21"/>
                  </a:cubicBezTo>
                  <a:cubicBezTo>
                    <a:pt x="186" y="21"/>
                    <a:pt x="189" y="16"/>
                    <a:pt x="189" y="11"/>
                  </a:cubicBezTo>
                  <a:close/>
                </a:path>
              </a:pathLst>
            </a:custGeom>
            <a:solidFill>
              <a:srgbClr val="E8EC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endParaRPr lang="zh-CN" altLang="en-US"/>
            </a:p>
          </p:txBody>
        </p:sp>
        <p:sp>
          <p:nvSpPr>
            <p:cNvPr id="7203" name="Freeform 215"/>
            <p:cNvSpPr>
              <a:spLocks/>
            </p:cNvSpPr>
            <p:nvPr/>
          </p:nvSpPr>
          <p:spPr bwMode="auto">
            <a:xfrm>
              <a:off x="0" y="502061"/>
              <a:ext cx="1011238" cy="515527"/>
            </a:xfrm>
            <a:custGeom>
              <a:avLst/>
              <a:gdLst>
                <a:gd name="T0" fmla="*/ 1011238 w 557"/>
                <a:gd name="T1" fmla="*/ 0 h 283"/>
                <a:gd name="T2" fmla="*/ 506527 w 557"/>
                <a:gd name="T3" fmla="*/ 163949 h 283"/>
                <a:gd name="T4" fmla="*/ 0 w 557"/>
                <a:gd name="T5" fmla="*/ 5465 h 283"/>
                <a:gd name="T6" fmla="*/ 0 w 557"/>
                <a:gd name="T7" fmla="*/ 7287 h 283"/>
                <a:gd name="T8" fmla="*/ 506527 w 557"/>
                <a:gd name="T9" fmla="*/ 515527 h 283"/>
                <a:gd name="T10" fmla="*/ 1011238 w 557"/>
                <a:gd name="T11" fmla="*/ 7287 h 283"/>
                <a:gd name="T12" fmla="*/ 1011238 w 557"/>
                <a:gd name="T13" fmla="*/ 0 h 28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57" h="283">
                  <a:moveTo>
                    <a:pt x="557" y="0"/>
                  </a:moveTo>
                  <a:cubicBezTo>
                    <a:pt x="279" y="90"/>
                    <a:pt x="279" y="90"/>
                    <a:pt x="279" y="9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158"/>
                    <a:pt x="125" y="283"/>
                    <a:pt x="279" y="283"/>
                  </a:cubicBezTo>
                  <a:cubicBezTo>
                    <a:pt x="433" y="283"/>
                    <a:pt x="557" y="158"/>
                    <a:pt x="557" y="4"/>
                  </a:cubicBezTo>
                  <a:cubicBezTo>
                    <a:pt x="557" y="3"/>
                    <a:pt x="557" y="1"/>
                    <a:pt x="557" y="0"/>
                  </a:cubicBezTo>
                  <a:close/>
                </a:path>
              </a:pathLst>
            </a:custGeom>
            <a:solidFill>
              <a:srgbClr val="6DC1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endParaRPr lang="zh-CN" altLang="en-US"/>
            </a:p>
          </p:txBody>
        </p:sp>
        <p:sp>
          <p:nvSpPr>
            <p:cNvPr id="7204" name="Freeform 216"/>
            <p:cNvSpPr>
              <a:spLocks/>
            </p:cNvSpPr>
            <p:nvPr/>
          </p:nvSpPr>
          <p:spPr bwMode="auto">
            <a:xfrm>
              <a:off x="506100" y="502061"/>
              <a:ext cx="505138" cy="515527"/>
            </a:xfrm>
            <a:custGeom>
              <a:avLst/>
              <a:gdLst>
                <a:gd name="T0" fmla="*/ 0 w 278"/>
                <a:gd name="T1" fmla="*/ 162127 h 283"/>
                <a:gd name="T2" fmla="*/ 0 w 278"/>
                <a:gd name="T3" fmla="*/ 515527 h 283"/>
                <a:gd name="T4" fmla="*/ 505138 w 278"/>
                <a:gd name="T5" fmla="*/ 7287 h 283"/>
                <a:gd name="T6" fmla="*/ 505138 w 278"/>
                <a:gd name="T7" fmla="*/ 0 h 283"/>
                <a:gd name="T8" fmla="*/ 0 w 278"/>
                <a:gd name="T9" fmla="*/ 162127 h 28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8" h="283">
                  <a:moveTo>
                    <a:pt x="0" y="89"/>
                  </a:moveTo>
                  <a:cubicBezTo>
                    <a:pt x="0" y="283"/>
                    <a:pt x="0" y="283"/>
                    <a:pt x="0" y="283"/>
                  </a:cubicBezTo>
                  <a:cubicBezTo>
                    <a:pt x="154" y="283"/>
                    <a:pt x="278" y="158"/>
                    <a:pt x="278" y="4"/>
                  </a:cubicBezTo>
                  <a:cubicBezTo>
                    <a:pt x="278" y="3"/>
                    <a:pt x="278" y="1"/>
                    <a:pt x="278" y="0"/>
                  </a:cubicBezTo>
                  <a:lnTo>
                    <a:pt x="0" y="89"/>
                  </a:lnTo>
                  <a:close/>
                </a:path>
              </a:pathLst>
            </a:custGeom>
            <a:solidFill>
              <a:srgbClr val="3685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endParaRPr lang="zh-CN" altLang="en-US"/>
            </a:p>
          </p:txBody>
        </p:sp>
        <p:sp>
          <p:nvSpPr>
            <p:cNvPr id="7205" name="Freeform 217"/>
            <p:cNvSpPr>
              <a:spLocks/>
            </p:cNvSpPr>
            <p:nvPr/>
          </p:nvSpPr>
          <p:spPr bwMode="auto">
            <a:xfrm>
              <a:off x="212639" y="665568"/>
              <a:ext cx="590771" cy="352020"/>
            </a:xfrm>
            <a:custGeom>
              <a:avLst/>
              <a:gdLst>
                <a:gd name="T0" fmla="*/ 294477 w 325"/>
                <a:gd name="T1" fmla="*/ 352020 h 193"/>
                <a:gd name="T2" fmla="*/ 590771 w 325"/>
                <a:gd name="T3" fmla="*/ 255351 h 193"/>
                <a:gd name="T4" fmla="*/ 294477 w 325"/>
                <a:gd name="T5" fmla="*/ 0 h 193"/>
                <a:gd name="T6" fmla="*/ 0 w 325"/>
                <a:gd name="T7" fmla="*/ 257175 h 193"/>
                <a:gd name="T8" fmla="*/ 294477 w 325"/>
                <a:gd name="T9" fmla="*/ 352020 h 19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5" h="193">
                  <a:moveTo>
                    <a:pt x="162" y="193"/>
                  </a:moveTo>
                  <a:cubicBezTo>
                    <a:pt x="223" y="193"/>
                    <a:pt x="279" y="173"/>
                    <a:pt x="325" y="140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62" y="0"/>
                    <a:pt x="52" y="96"/>
                    <a:pt x="0" y="141"/>
                  </a:cubicBezTo>
                  <a:cubicBezTo>
                    <a:pt x="46" y="174"/>
                    <a:pt x="101" y="193"/>
                    <a:pt x="162" y="193"/>
                  </a:cubicBezTo>
                  <a:close/>
                </a:path>
              </a:pathLst>
            </a:custGeom>
            <a:solidFill>
              <a:srgbClr val="48B1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endParaRPr lang="zh-CN" altLang="en-US"/>
            </a:p>
          </p:txBody>
        </p:sp>
      </p:grpSp>
      <p:sp>
        <p:nvSpPr>
          <p:cNvPr id="46" name="矩形 74"/>
          <p:cNvSpPr>
            <a:spLocks noChangeArrowheads="1"/>
          </p:cNvSpPr>
          <p:nvPr/>
        </p:nvSpPr>
        <p:spPr bwMode="auto">
          <a:xfrm>
            <a:off x="759262" y="148251"/>
            <a:ext cx="23391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A7D6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b="1" dirty="0">
              <a:solidFill>
                <a:srgbClr val="A7D69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 bwMode="auto">
          <a:xfrm>
            <a:off x="0" y="184722"/>
            <a:ext cx="683062" cy="486749"/>
          </a:xfrm>
          <a:prstGeom prst="rect">
            <a:avLst/>
          </a:prstGeom>
          <a:solidFill>
            <a:srgbClr val="A7D69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AF8DE">
            <a:alpha val="61176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41"/>
          <p:cNvSpPr>
            <a:spLocks noChangeArrowheads="1"/>
          </p:cNvSpPr>
          <p:nvPr/>
        </p:nvSpPr>
        <p:spPr bwMode="auto">
          <a:xfrm>
            <a:off x="0" y="3862388"/>
            <a:ext cx="12192000" cy="2995612"/>
          </a:xfrm>
          <a:prstGeom prst="rect">
            <a:avLst/>
          </a:prstGeom>
          <a:solidFill>
            <a:srgbClr val="74C2C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8195" name="Oval 5"/>
          <p:cNvSpPr>
            <a:spLocks noChangeArrowheads="1"/>
          </p:cNvSpPr>
          <p:nvPr/>
        </p:nvSpPr>
        <p:spPr bwMode="auto">
          <a:xfrm>
            <a:off x="2230438" y="2036763"/>
            <a:ext cx="1544637" cy="15462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bg-BG" altLang="en-US" sz="1800">
              <a:solidFill>
                <a:srgbClr val="FFFFFF"/>
              </a:solidFill>
            </a:endParaRPr>
          </a:p>
        </p:txBody>
      </p:sp>
      <p:sp>
        <p:nvSpPr>
          <p:cNvPr id="8196" name="Oval 8"/>
          <p:cNvSpPr>
            <a:spLocks noChangeArrowheads="1"/>
          </p:cNvSpPr>
          <p:nvPr/>
        </p:nvSpPr>
        <p:spPr bwMode="auto">
          <a:xfrm>
            <a:off x="5381625" y="2016125"/>
            <a:ext cx="1544638" cy="15462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bg-BG" altLang="en-US" sz="1800">
              <a:solidFill>
                <a:srgbClr val="FFFFFF"/>
              </a:solidFill>
            </a:endParaRPr>
          </a:p>
        </p:txBody>
      </p:sp>
      <p:pic>
        <p:nvPicPr>
          <p:cNvPr id="8197" name="TextBox 1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163" y="2468563"/>
            <a:ext cx="13716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TextBox 1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0" y="2378075"/>
            <a:ext cx="1377950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Oval 17"/>
          <p:cNvSpPr>
            <a:spLocks noChangeArrowheads="1"/>
          </p:cNvSpPr>
          <p:nvPr/>
        </p:nvSpPr>
        <p:spPr bwMode="auto">
          <a:xfrm>
            <a:off x="8551863" y="2016125"/>
            <a:ext cx="1544637" cy="15462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bg-BG" altLang="en-US" sz="1800">
              <a:solidFill>
                <a:srgbClr val="FFFFFF"/>
              </a:solidFill>
            </a:endParaRPr>
          </a:p>
        </p:txBody>
      </p:sp>
      <p:pic>
        <p:nvPicPr>
          <p:cNvPr id="8200" name="TextBox 19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7750" y="2378075"/>
            <a:ext cx="137795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1" name="Rectangle 24"/>
          <p:cNvSpPr>
            <a:spLocks noChangeArrowheads="1"/>
          </p:cNvSpPr>
          <p:nvPr/>
        </p:nvSpPr>
        <p:spPr bwMode="auto">
          <a:xfrm>
            <a:off x="1628775" y="4613275"/>
            <a:ext cx="2662238" cy="55563"/>
          </a:xfrm>
          <a:prstGeom prst="rect">
            <a:avLst/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bg-BG" altLang="en-US" sz="1800">
              <a:solidFill>
                <a:srgbClr val="FFFFFF"/>
              </a:solidFill>
            </a:endParaRPr>
          </a:p>
        </p:txBody>
      </p:sp>
      <p:sp>
        <p:nvSpPr>
          <p:cNvPr id="8202" name="Rectangle 27"/>
          <p:cNvSpPr>
            <a:spLocks noChangeArrowheads="1"/>
          </p:cNvSpPr>
          <p:nvPr/>
        </p:nvSpPr>
        <p:spPr bwMode="auto">
          <a:xfrm>
            <a:off x="7983538" y="4613275"/>
            <a:ext cx="2662237" cy="55563"/>
          </a:xfrm>
          <a:prstGeom prst="rect">
            <a:avLst/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bg-BG" altLang="en-US" sz="1800">
              <a:solidFill>
                <a:srgbClr val="FFFFFF"/>
              </a:solidFill>
            </a:endParaRPr>
          </a:p>
        </p:txBody>
      </p:sp>
      <p:sp>
        <p:nvSpPr>
          <p:cNvPr id="8203" name="Rectangle 30"/>
          <p:cNvSpPr>
            <a:spLocks noChangeArrowheads="1"/>
          </p:cNvSpPr>
          <p:nvPr/>
        </p:nvSpPr>
        <p:spPr bwMode="auto">
          <a:xfrm>
            <a:off x="4806950" y="4613275"/>
            <a:ext cx="2662238" cy="55563"/>
          </a:xfrm>
          <a:prstGeom prst="rect">
            <a:avLst/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bg-BG" altLang="en-US" sz="1800">
              <a:solidFill>
                <a:srgbClr val="FFFFFF"/>
              </a:solidFill>
            </a:endParaRPr>
          </a:p>
        </p:txBody>
      </p:sp>
      <p:grpSp>
        <p:nvGrpSpPr>
          <p:cNvPr id="8204" name="组合 12"/>
          <p:cNvGrpSpPr>
            <a:grpSpLocks/>
          </p:cNvGrpSpPr>
          <p:nvPr/>
        </p:nvGrpSpPr>
        <p:grpSpPr bwMode="auto">
          <a:xfrm rot="1800000">
            <a:off x="2200275" y="2020888"/>
            <a:ext cx="1577975" cy="1577975"/>
            <a:chOff x="0" y="0"/>
            <a:chExt cx="1579336" cy="1579336"/>
          </a:xfrm>
        </p:grpSpPr>
        <p:sp>
          <p:nvSpPr>
            <p:cNvPr id="8228" name="空心弧 13"/>
            <p:cNvSpPr>
              <a:spLocks/>
            </p:cNvSpPr>
            <p:nvPr/>
          </p:nvSpPr>
          <p:spPr bwMode="auto">
            <a:xfrm>
              <a:off x="0" y="0"/>
              <a:ext cx="1579336" cy="1579336"/>
            </a:xfrm>
            <a:custGeom>
              <a:avLst/>
              <a:gdLst>
                <a:gd name="T0" fmla="*/ 207280 w 1579336"/>
                <a:gd name="T1" fmla="*/ 256376 h 1579336"/>
                <a:gd name="T2" fmla="*/ 1069153 w 1579336"/>
                <a:gd name="T3" fmla="*/ 51113 h 1579336"/>
                <a:gd name="T4" fmla="*/ 1579209 w 1579336"/>
                <a:gd name="T5" fmla="*/ 775545 h 1579336"/>
                <a:gd name="T6" fmla="*/ 1456104 w 1579336"/>
                <a:gd name="T7" fmla="*/ 777747 h 1579336"/>
                <a:gd name="T8" fmla="*/ 1025576 w 1579336"/>
                <a:gd name="T9" fmla="*/ 166269 h 1579336"/>
                <a:gd name="T10" fmla="*/ 298086 w 1579336"/>
                <a:gd name="T11" fmla="*/ 339527 h 1579336"/>
                <a:gd name="T12" fmla="*/ 207280 w 1579336"/>
                <a:gd name="T13" fmla="*/ 256376 h 15793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79336" h="1579336">
                  <a:moveTo>
                    <a:pt x="207280" y="256376"/>
                  </a:moveTo>
                  <a:cubicBezTo>
                    <a:pt x="425511" y="18054"/>
                    <a:pt x="766925" y="-63257"/>
                    <a:pt x="1069153" y="51113"/>
                  </a:cubicBezTo>
                  <a:cubicBezTo>
                    <a:pt x="1371381" y="165483"/>
                    <a:pt x="1573430" y="452452"/>
                    <a:pt x="1579209" y="775545"/>
                  </a:cubicBezTo>
                  <a:lnTo>
                    <a:pt x="1456104" y="777747"/>
                  </a:lnTo>
                  <a:cubicBezTo>
                    <a:pt x="1451226" y="505031"/>
                    <a:pt x="1280681" y="262806"/>
                    <a:pt x="1025576" y="166269"/>
                  </a:cubicBezTo>
                  <a:cubicBezTo>
                    <a:pt x="770471" y="69732"/>
                    <a:pt x="482291" y="138364"/>
                    <a:pt x="298086" y="339527"/>
                  </a:cubicBezTo>
                  <a:lnTo>
                    <a:pt x="207280" y="256376"/>
                  </a:lnTo>
                  <a:close/>
                </a:path>
              </a:pathLst>
            </a:custGeom>
            <a:solidFill>
              <a:srgbClr val="00AF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8229" name="空心弧 14"/>
            <p:cNvSpPr>
              <a:spLocks/>
            </p:cNvSpPr>
            <p:nvPr/>
          </p:nvSpPr>
          <p:spPr bwMode="auto">
            <a:xfrm rot="-8100000">
              <a:off x="0" y="0"/>
              <a:ext cx="1579336" cy="1579336"/>
            </a:xfrm>
            <a:custGeom>
              <a:avLst/>
              <a:gdLst>
                <a:gd name="T0" fmla="*/ 312578 w 1579336"/>
                <a:gd name="T1" fmla="*/ 1418922 h 1579336"/>
                <a:gd name="T2" fmla="*/ 70745 w 1579336"/>
                <a:gd name="T3" fmla="*/ 462981 h 1579336"/>
                <a:gd name="T4" fmla="*/ 949890 w 1579336"/>
                <a:gd name="T5" fmla="*/ 16426 h 1579336"/>
                <a:gd name="T6" fmla="*/ 1579210 w 1579336"/>
                <a:gd name="T7" fmla="*/ 775546 h 1579336"/>
                <a:gd name="T8" fmla="*/ 1456104 w 1579336"/>
                <a:gd name="T9" fmla="*/ 777747 h 1579336"/>
                <a:gd name="T10" fmla="*/ 924907 w 1579336"/>
                <a:gd name="T11" fmla="*/ 136989 h 1579336"/>
                <a:gd name="T12" fmla="*/ 182839 w 1579336"/>
                <a:gd name="T13" fmla="*/ 513918 h 1579336"/>
                <a:gd name="T14" fmla="*/ 386965 w 1579336"/>
                <a:gd name="T15" fmla="*/ 1320809 h 1579336"/>
                <a:gd name="T16" fmla="*/ 312578 w 1579336"/>
                <a:gd name="T17" fmla="*/ 1418922 h 15793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579336" h="1579336">
                  <a:moveTo>
                    <a:pt x="312578" y="1418922"/>
                  </a:moveTo>
                  <a:cubicBezTo>
                    <a:pt x="18480" y="1195941"/>
                    <a:pt x="-81941" y="798988"/>
                    <a:pt x="70745" y="462981"/>
                  </a:cubicBezTo>
                  <a:cubicBezTo>
                    <a:pt x="223431" y="126973"/>
                    <a:pt x="588495" y="-58458"/>
                    <a:pt x="949890" y="16426"/>
                  </a:cubicBezTo>
                  <a:cubicBezTo>
                    <a:pt x="1311285" y="91310"/>
                    <a:pt x="1572610" y="406533"/>
                    <a:pt x="1579210" y="775546"/>
                  </a:cubicBezTo>
                  <a:lnTo>
                    <a:pt x="1456104" y="777747"/>
                  </a:lnTo>
                  <a:cubicBezTo>
                    <a:pt x="1450532" y="466271"/>
                    <a:pt x="1229954" y="200197"/>
                    <a:pt x="924907" y="136989"/>
                  </a:cubicBezTo>
                  <a:cubicBezTo>
                    <a:pt x="619860" y="73781"/>
                    <a:pt x="311718" y="230300"/>
                    <a:pt x="182839" y="513918"/>
                  </a:cubicBezTo>
                  <a:cubicBezTo>
                    <a:pt x="53960" y="797535"/>
                    <a:pt x="138723" y="1132596"/>
                    <a:pt x="386965" y="1320809"/>
                  </a:cubicBezTo>
                  <a:lnTo>
                    <a:pt x="312578" y="1418922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8205" name="组合 15"/>
          <p:cNvGrpSpPr>
            <a:grpSpLocks/>
          </p:cNvGrpSpPr>
          <p:nvPr/>
        </p:nvGrpSpPr>
        <p:grpSpPr bwMode="auto">
          <a:xfrm>
            <a:off x="1971675" y="1779588"/>
            <a:ext cx="687388" cy="687387"/>
            <a:chOff x="0" y="0"/>
            <a:chExt cx="687027" cy="687027"/>
          </a:xfrm>
        </p:grpSpPr>
        <p:sp>
          <p:nvSpPr>
            <p:cNvPr id="8226" name="Oval 13"/>
            <p:cNvSpPr>
              <a:spLocks noChangeArrowheads="1"/>
            </p:cNvSpPr>
            <p:nvPr/>
          </p:nvSpPr>
          <p:spPr bwMode="auto">
            <a:xfrm>
              <a:off x="0" y="0"/>
              <a:ext cx="687027" cy="687027"/>
            </a:xfrm>
            <a:prstGeom prst="ellipse">
              <a:avLst/>
            </a:prstGeom>
            <a:solidFill>
              <a:srgbClr val="0D8E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bg-BG" altLang="en-US" sz="1800">
                <a:solidFill>
                  <a:srgbClr val="FFFFFF"/>
                </a:solidFill>
              </a:endParaRPr>
            </a:p>
          </p:txBody>
        </p:sp>
        <p:pic>
          <p:nvPicPr>
            <p:cNvPr id="8227" name="Picture 14" descr="faceboo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979" y="85880"/>
              <a:ext cx="429392" cy="429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6" name="组合 18"/>
          <p:cNvGrpSpPr>
            <a:grpSpLocks/>
          </p:cNvGrpSpPr>
          <p:nvPr/>
        </p:nvGrpSpPr>
        <p:grpSpPr bwMode="auto">
          <a:xfrm rot="2700000">
            <a:off x="5348288" y="2020888"/>
            <a:ext cx="1577975" cy="1577975"/>
            <a:chOff x="0" y="0"/>
            <a:chExt cx="1579336" cy="1579336"/>
          </a:xfrm>
        </p:grpSpPr>
        <p:sp>
          <p:nvSpPr>
            <p:cNvPr id="8224" name="空心弧 19"/>
            <p:cNvSpPr>
              <a:spLocks/>
            </p:cNvSpPr>
            <p:nvPr/>
          </p:nvSpPr>
          <p:spPr bwMode="auto">
            <a:xfrm rot="1800000">
              <a:off x="0" y="0"/>
              <a:ext cx="1579336" cy="1579336"/>
            </a:xfrm>
            <a:custGeom>
              <a:avLst/>
              <a:gdLst>
                <a:gd name="T0" fmla="*/ 29919 w 1579336"/>
                <a:gd name="T1" fmla="*/ 1004976 h 1579336"/>
                <a:gd name="T2" fmla="*/ 272746 w 1579336"/>
                <a:gd name="T3" fmla="*/ 192703 h 1579336"/>
                <a:gd name="T4" fmla="*/ 1111392 w 1579336"/>
                <a:gd name="T5" fmla="*/ 68510 h 1579336"/>
                <a:gd name="T6" fmla="*/ 1579209 w 1579336"/>
                <a:gd name="T7" fmla="*/ 775545 h 1579336"/>
                <a:gd name="T8" fmla="*/ 1456104 w 1579336"/>
                <a:gd name="T9" fmla="*/ 777747 h 1579336"/>
                <a:gd name="T10" fmla="*/ 1061229 w 1579336"/>
                <a:gd name="T11" fmla="*/ 180953 h 1579336"/>
                <a:gd name="T12" fmla="*/ 353344 w 1579336"/>
                <a:gd name="T13" fmla="*/ 285782 h 1579336"/>
                <a:gd name="T14" fmla="*/ 148379 w 1579336"/>
                <a:gd name="T15" fmla="*/ 971405 h 1579336"/>
                <a:gd name="T16" fmla="*/ 29919 w 1579336"/>
                <a:gd name="T17" fmla="*/ 1004976 h 15793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579336" h="1579336">
                  <a:moveTo>
                    <a:pt x="29919" y="1004976"/>
                  </a:moveTo>
                  <a:cubicBezTo>
                    <a:pt x="-53665" y="710037"/>
                    <a:pt x="41001" y="393375"/>
                    <a:pt x="272746" y="192703"/>
                  </a:cubicBezTo>
                  <a:cubicBezTo>
                    <a:pt x="504491" y="-7969"/>
                    <a:pt x="831435" y="-56385"/>
                    <a:pt x="1111392" y="68510"/>
                  </a:cubicBezTo>
                  <a:cubicBezTo>
                    <a:pt x="1391349" y="193405"/>
                    <a:pt x="1573727" y="469041"/>
                    <a:pt x="1579209" y="775545"/>
                  </a:cubicBezTo>
                  <a:lnTo>
                    <a:pt x="1456104" y="777747"/>
                  </a:lnTo>
                  <a:cubicBezTo>
                    <a:pt x="1451476" y="519033"/>
                    <a:pt x="1297535" y="286374"/>
                    <a:pt x="1061229" y="180953"/>
                  </a:cubicBezTo>
                  <a:cubicBezTo>
                    <a:pt x="824922" y="75532"/>
                    <a:pt x="548956" y="116399"/>
                    <a:pt x="353344" y="285782"/>
                  </a:cubicBezTo>
                  <a:cubicBezTo>
                    <a:pt x="157733" y="455165"/>
                    <a:pt x="77828" y="722453"/>
                    <a:pt x="148379" y="971405"/>
                  </a:cubicBezTo>
                  <a:lnTo>
                    <a:pt x="29919" y="1004976"/>
                  </a:lnTo>
                  <a:close/>
                </a:path>
              </a:pathLst>
            </a:custGeom>
            <a:solidFill>
              <a:srgbClr val="7ACD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8225" name="空心弧 20"/>
            <p:cNvSpPr>
              <a:spLocks/>
            </p:cNvSpPr>
            <p:nvPr/>
          </p:nvSpPr>
          <p:spPr bwMode="auto">
            <a:xfrm rot="-8100000">
              <a:off x="0" y="0"/>
              <a:ext cx="1579336" cy="1579336"/>
            </a:xfrm>
            <a:custGeom>
              <a:avLst/>
              <a:gdLst>
                <a:gd name="T0" fmla="*/ 312578 w 1579336"/>
                <a:gd name="T1" fmla="*/ 1418922 h 1579336"/>
                <a:gd name="T2" fmla="*/ 70745 w 1579336"/>
                <a:gd name="T3" fmla="*/ 462981 h 1579336"/>
                <a:gd name="T4" fmla="*/ 949890 w 1579336"/>
                <a:gd name="T5" fmla="*/ 16426 h 1579336"/>
                <a:gd name="T6" fmla="*/ 1579210 w 1579336"/>
                <a:gd name="T7" fmla="*/ 775546 h 1579336"/>
                <a:gd name="T8" fmla="*/ 1456104 w 1579336"/>
                <a:gd name="T9" fmla="*/ 777747 h 1579336"/>
                <a:gd name="T10" fmla="*/ 924907 w 1579336"/>
                <a:gd name="T11" fmla="*/ 136989 h 1579336"/>
                <a:gd name="T12" fmla="*/ 182839 w 1579336"/>
                <a:gd name="T13" fmla="*/ 513918 h 1579336"/>
                <a:gd name="T14" fmla="*/ 386965 w 1579336"/>
                <a:gd name="T15" fmla="*/ 1320809 h 1579336"/>
                <a:gd name="T16" fmla="*/ 312578 w 1579336"/>
                <a:gd name="T17" fmla="*/ 1418922 h 15793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579336" h="1579336">
                  <a:moveTo>
                    <a:pt x="312578" y="1418922"/>
                  </a:moveTo>
                  <a:cubicBezTo>
                    <a:pt x="18480" y="1195941"/>
                    <a:pt x="-81941" y="798988"/>
                    <a:pt x="70745" y="462981"/>
                  </a:cubicBezTo>
                  <a:cubicBezTo>
                    <a:pt x="223431" y="126973"/>
                    <a:pt x="588495" y="-58458"/>
                    <a:pt x="949890" y="16426"/>
                  </a:cubicBezTo>
                  <a:cubicBezTo>
                    <a:pt x="1311285" y="91310"/>
                    <a:pt x="1572610" y="406533"/>
                    <a:pt x="1579210" y="775546"/>
                  </a:cubicBezTo>
                  <a:lnTo>
                    <a:pt x="1456104" y="777747"/>
                  </a:lnTo>
                  <a:cubicBezTo>
                    <a:pt x="1450532" y="466271"/>
                    <a:pt x="1229954" y="200197"/>
                    <a:pt x="924907" y="136989"/>
                  </a:cubicBezTo>
                  <a:cubicBezTo>
                    <a:pt x="619860" y="73781"/>
                    <a:pt x="311718" y="230300"/>
                    <a:pt x="182839" y="513918"/>
                  </a:cubicBezTo>
                  <a:cubicBezTo>
                    <a:pt x="53960" y="797535"/>
                    <a:pt x="138723" y="1132596"/>
                    <a:pt x="386965" y="1320809"/>
                  </a:cubicBezTo>
                  <a:lnTo>
                    <a:pt x="312578" y="1418922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8207" name="组合 21"/>
          <p:cNvGrpSpPr>
            <a:grpSpLocks/>
          </p:cNvGrpSpPr>
          <p:nvPr/>
        </p:nvGrpSpPr>
        <p:grpSpPr bwMode="auto">
          <a:xfrm>
            <a:off x="5064125" y="1779588"/>
            <a:ext cx="687388" cy="687387"/>
            <a:chOff x="0" y="0"/>
            <a:chExt cx="687027" cy="687027"/>
          </a:xfrm>
        </p:grpSpPr>
        <p:sp>
          <p:nvSpPr>
            <p:cNvPr id="8222" name="Oval 15"/>
            <p:cNvSpPr>
              <a:spLocks noChangeArrowheads="1"/>
            </p:cNvSpPr>
            <p:nvPr/>
          </p:nvSpPr>
          <p:spPr bwMode="auto">
            <a:xfrm>
              <a:off x="0" y="0"/>
              <a:ext cx="687027" cy="687027"/>
            </a:xfrm>
            <a:prstGeom prst="ellipse">
              <a:avLst/>
            </a:prstGeom>
            <a:solidFill>
              <a:srgbClr val="7ACD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bg-BG" altLang="en-US" sz="1800">
                <a:solidFill>
                  <a:srgbClr val="FFFFFF"/>
                </a:solidFill>
              </a:endParaRPr>
            </a:p>
          </p:txBody>
        </p:sp>
        <p:pic>
          <p:nvPicPr>
            <p:cNvPr id="8223" name="Picture 16" descr="facebook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817" y="171757"/>
              <a:ext cx="429393" cy="429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8" name="组合 24"/>
          <p:cNvGrpSpPr>
            <a:grpSpLocks/>
          </p:cNvGrpSpPr>
          <p:nvPr/>
        </p:nvGrpSpPr>
        <p:grpSpPr bwMode="auto">
          <a:xfrm rot="2700000">
            <a:off x="8525669" y="2020094"/>
            <a:ext cx="1577975" cy="1579563"/>
            <a:chOff x="0" y="0"/>
            <a:chExt cx="1579336" cy="1579336"/>
          </a:xfrm>
        </p:grpSpPr>
        <p:sp>
          <p:nvSpPr>
            <p:cNvPr id="8220" name="空心弧 25"/>
            <p:cNvSpPr>
              <a:spLocks/>
            </p:cNvSpPr>
            <p:nvPr/>
          </p:nvSpPr>
          <p:spPr bwMode="auto">
            <a:xfrm>
              <a:off x="0" y="0"/>
              <a:ext cx="1579336" cy="1579336"/>
            </a:xfrm>
            <a:custGeom>
              <a:avLst/>
              <a:gdLst>
                <a:gd name="T0" fmla="*/ 705884 w 1579336"/>
                <a:gd name="T1" fmla="*/ 4457 h 1579336"/>
                <a:gd name="T2" fmla="*/ 1312322 w 1579336"/>
                <a:gd name="T3" fmla="*/ 197715 h 1579336"/>
                <a:gd name="T4" fmla="*/ 1579209 w 1579336"/>
                <a:gd name="T5" fmla="*/ 775545 h 1579336"/>
                <a:gd name="T6" fmla="*/ 1456104 w 1579336"/>
                <a:gd name="T7" fmla="*/ 777747 h 1579336"/>
                <a:gd name="T8" fmla="*/ 1230830 w 1579336"/>
                <a:gd name="T9" fmla="*/ 290012 h 1579336"/>
                <a:gd name="T10" fmla="*/ 718947 w 1579336"/>
                <a:gd name="T11" fmla="*/ 126887 h 1579336"/>
                <a:gd name="T12" fmla="*/ 705884 w 1579336"/>
                <a:gd name="T13" fmla="*/ 4457 h 15793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79336" h="1579336">
                  <a:moveTo>
                    <a:pt x="705884" y="4457"/>
                  </a:moveTo>
                  <a:cubicBezTo>
                    <a:pt x="926190" y="-19050"/>
                    <a:pt x="1146238" y="51074"/>
                    <a:pt x="1312322" y="197715"/>
                  </a:cubicBezTo>
                  <a:cubicBezTo>
                    <a:pt x="1478406" y="344356"/>
                    <a:pt x="1575247" y="554023"/>
                    <a:pt x="1579209" y="775545"/>
                  </a:cubicBezTo>
                  <a:lnTo>
                    <a:pt x="1456104" y="777747"/>
                  </a:lnTo>
                  <a:cubicBezTo>
                    <a:pt x="1452759" y="590765"/>
                    <a:pt x="1371018" y="413789"/>
                    <a:pt x="1230830" y="290012"/>
                  </a:cubicBezTo>
                  <a:cubicBezTo>
                    <a:pt x="1090642" y="166235"/>
                    <a:pt x="904904" y="107045"/>
                    <a:pt x="718947" y="126887"/>
                  </a:cubicBezTo>
                  <a:lnTo>
                    <a:pt x="705884" y="4457"/>
                  </a:ln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8221" name="空心弧 26"/>
            <p:cNvSpPr>
              <a:spLocks/>
            </p:cNvSpPr>
            <p:nvPr/>
          </p:nvSpPr>
          <p:spPr bwMode="auto">
            <a:xfrm rot="-5400000">
              <a:off x="0" y="0"/>
              <a:ext cx="1579336" cy="1579336"/>
            </a:xfrm>
            <a:custGeom>
              <a:avLst/>
              <a:gdLst>
                <a:gd name="T0" fmla="*/ 870918 w 1579336"/>
                <a:gd name="T1" fmla="*/ 1575145 h 1579336"/>
                <a:gd name="T2" fmla="*/ 87233 w 1579336"/>
                <a:gd name="T3" fmla="*/ 1150445 h 1579336"/>
                <a:gd name="T4" fmla="*/ 198560 w 1579336"/>
                <a:gd name="T5" fmla="*/ 266059 h 1579336"/>
                <a:gd name="T6" fmla="*/ 1063051 w 1579336"/>
                <a:gd name="T7" fmla="*/ 48832 h 1579336"/>
                <a:gd name="T8" fmla="*/ 1579210 w 1579336"/>
                <a:gd name="T9" fmla="*/ 775545 h 1579336"/>
                <a:gd name="T10" fmla="*/ 1456104 w 1579336"/>
                <a:gd name="T11" fmla="*/ 777747 h 1579336"/>
                <a:gd name="T12" fmla="*/ 1020424 w 1579336"/>
                <a:gd name="T13" fmla="*/ 164343 h 1579336"/>
                <a:gd name="T14" fmla="*/ 290725 w 1579336"/>
                <a:gd name="T15" fmla="*/ 347700 h 1579336"/>
                <a:gd name="T16" fmla="*/ 196756 w 1579336"/>
                <a:gd name="T17" fmla="*/ 1094192 h 1579336"/>
                <a:gd name="T18" fmla="*/ 858249 w 1579336"/>
                <a:gd name="T19" fmla="*/ 1452673 h 1579336"/>
                <a:gd name="T20" fmla="*/ 870918 w 1579336"/>
                <a:gd name="T21" fmla="*/ 1575145 h 15793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579336" h="1579336">
                  <a:moveTo>
                    <a:pt x="870918" y="1575145"/>
                  </a:moveTo>
                  <a:cubicBezTo>
                    <a:pt x="547123" y="1608638"/>
                    <a:pt x="235955" y="1440008"/>
                    <a:pt x="87233" y="1150445"/>
                  </a:cubicBezTo>
                  <a:cubicBezTo>
                    <a:pt x="-61489" y="860882"/>
                    <a:pt x="-17286" y="509730"/>
                    <a:pt x="198560" y="266059"/>
                  </a:cubicBezTo>
                  <a:cubicBezTo>
                    <a:pt x="414406" y="22388"/>
                    <a:pt x="757658" y="-63864"/>
                    <a:pt x="1063051" y="48832"/>
                  </a:cubicBezTo>
                  <a:cubicBezTo>
                    <a:pt x="1368444" y="161528"/>
                    <a:pt x="1573389" y="450074"/>
                    <a:pt x="1579210" y="775545"/>
                  </a:cubicBezTo>
                  <a:lnTo>
                    <a:pt x="1456104" y="777747"/>
                  </a:lnTo>
                  <a:cubicBezTo>
                    <a:pt x="1451190" y="503024"/>
                    <a:pt x="1278200" y="259467"/>
                    <a:pt x="1020424" y="164343"/>
                  </a:cubicBezTo>
                  <a:cubicBezTo>
                    <a:pt x="762648" y="69219"/>
                    <a:pt x="472916" y="142022"/>
                    <a:pt x="290725" y="347700"/>
                  </a:cubicBezTo>
                  <a:cubicBezTo>
                    <a:pt x="108534" y="553378"/>
                    <a:pt x="71223" y="849778"/>
                    <a:pt x="196756" y="1094192"/>
                  </a:cubicBezTo>
                  <a:cubicBezTo>
                    <a:pt x="322289" y="1338606"/>
                    <a:pt x="584940" y="1480944"/>
                    <a:pt x="858249" y="1452673"/>
                  </a:cubicBezTo>
                  <a:lnTo>
                    <a:pt x="870918" y="1575145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8209" name="组合 27"/>
          <p:cNvGrpSpPr>
            <a:grpSpLocks/>
          </p:cNvGrpSpPr>
          <p:nvPr/>
        </p:nvGrpSpPr>
        <p:grpSpPr bwMode="auto">
          <a:xfrm>
            <a:off x="8240713" y="1779588"/>
            <a:ext cx="687387" cy="687387"/>
            <a:chOff x="0" y="0"/>
            <a:chExt cx="687027" cy="687027"/>
          </a:xfrm>
        </p:grpSpPr>
        <p:sp>
          <p:nvSpPr>
            <p:cNvPr id="8218" name="Oval 20"/>
            <p:cNvSpPr>
              <a:spLocks noChangeArrowheads="1"/>
            </p:cNvSpPr>
            <p:nvPr/>
          </p:nvSpPr>
          <p:spPr bwMode="auto">
            <a:xfrm>
              <a:off x="0" y="0"/>
              <a:ext cx="687027" cy="687027"/>
            </a:xfrm>
            <a:prstGeom prst="ellipse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bg-BG" altLang="en-US" sz="1800">
                <a:solidFill>
                  <a:srgbClr val="FFFFFF"/>
                </a:solidFill>
              </a:endParaRPr>
            </a:p>
          </p:txBody>
        </p:sp>
        <p:pic>
          <p:nvPicPr>
            <p:cNvPr id="8219" name="Picture 21" descr="facebook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79" y="85879"/>
              <a:ext cx="515271" cy="515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210" name="矩形 30"/>
          <p:cNvSpPr>
            <a:spLocks noChangeArrowheads="1"/>
          </p:cNvSpPr>
          <p:nvPr/>
        </p:nvSpPr>
        <p:spPr bwMode="auto">
          <a:xfrm>
            <a:off x="1703388" y="4732338"/>
            <a:ext cx="2571750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素材，是集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服务提供商。更多关于小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素材，请在淘宝搜索：小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</a:t>
            </a:r>
            <a:endParaRPr lang="en-US" altLang="zh-CN" sz="1400">
              <a:solidFill>
                <a:srgbClr val="FBF9E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11" name="矩形 31"/>
          <p:cNvSpPr>
            <a:spLocks noChangeArrowheads="1"/>
          </p:cNvSpPr>
          <p:nvPr/>
        </p:nvSpPr>
        <p:spPr bwMode="auto">
          <a:xfrm>
            <a:off x="2174875" y="4206875"/>
            <a:ext cx="15700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1800" b="1">
              <a:solidFill>
                <a:srgbClr val="FBF9E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12" name="矩形 32"/>
          <p:cNvSpPr>
            <a:spLocks noChangeArrowheads="1"/>
          </p:cNvSpPr>
          <p:nvPr/>
        </p:nvSpPr>
        <p:spPr bwMode="auto">
          <a:xfrm>
            <a:off x="4849813" y="4732338"/>
            <a:ext cx="2571750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素材，是集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服务提供商。更多关于小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素材，请在淘宝搜索：小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</a:t>
            </a:r>
            <a:endParaRPr lang="en-US" altLang="zh-CN" sz="1400">
              <a:solidFill>
                <a:srgbClr val="FBF9E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13" name="矩形 33"/>
          <p:cNvSpPr>
            <a:spLocks noChangeArrowheads="1"/>
          </p:cNvSpPr>
          <p:nvPr/>
        </p:nvSpPr>
        <p:spPr bwMode="auto">
          <a:xfrm>
            <a:off x="5321300" y="4206875"/>
            <a:ext cx="15700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1800" b="1">
              <a:solidFill>
                <a:srgbClr val="FBF9E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14" name="矩形 34"/>
          <p:cNvSpPr>
            <a:spLocks noChangeArrowheads="1"/>
          </p:cNvSpPr>
          <p:nvPr/>
        </p:nvSpPr>
        <p:spPr bwMode="auto">
          <a:xfrm>
            <a:off x="8037513" y="4732338"/>
            <a:ext cx="2573337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素材，是集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服务提供商。更多关于小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素材，请在淘宝搜索：小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</a:t>
            </a:r>
            <a:endParaRPr lang="en-US" altLang="zh-CN" sz="1400">
              <a:solidFill>
                <a:srgbClr val="FBF9E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15" name="矩形 35"/>
          <p:cNvSpPr>
            <a:spLocks noChangeArrowheads="1"/>
          </p:cNvSpPr>
          <p:nvPr/>
        </p:nvSpPr>
        <p:spPr bwMode="auto">
          <a:xfrm>
            <a:off x="8510588" y="4206875"/>
            <a:ext cx="15684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1800" b="1">
              <a:solidFill>
                <a:srgbClr val="FBF9E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74"/>
          <p:cNvSpPr>
            <a:spLocks noChangeArrowheads="1"/>
          </p:cNvSpPr>
          <p:nvPr/>
        </p:nvSpPr>
        <p:spPr bwMode="auto">
          <a:xfrm>
            <a:off x="759262" y="148251"/>
            <a:ext cx="23391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357B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b="1" dirty="0">
              <a:solidFill>
                <a:srgbClr val="357B8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 bwMode="auto">
          <a:xfrm>
            <a:off x="0" y="184722"/>
            <a:ext cx="683062" cy="486749"/>
          </a:xfrm>
          <a:prstGeom prst="rect">
            <a:avLst/>
          </a:prstGeom>
          <a:solidFill>
            <a:srgbClr val="357B87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74C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ounded Rectangle 41"/>
          <p:cNvSpPr>
            <a:spLocks noChangeArrowheads="1"/>
          </p:cNvSpPr>
          <p:nvPr/>
        </p:nvSpPr>
        <p:spPr bwMode="auto">
          <a:xfrm>
            <a:off x="2260600" y="5640388"/>
            <a:ext cx="661988" cy="244475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1" name="Rounded Rectangle 44"/>
          <p:cNvSpPr>
            <a:spLocks noChangeArrowheads="1"/>
          </p:cNvSpPr>
          <p:nvPr/>
        </p:nvSpPr>
        <p:spPr bwMode="auto">
          <a:xfrm>
            <a:off x="2260600" y="5337175"/>
            <a:ext cx="661988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2" name="Rounded Rectangle 47"/>
          <p:cNvSpPr>
            <a:spLocks noChangeArrowheads="1"/>
          </p:cNvSpPr>
          <p:nvPr/>
        </p:nvSpPr>
        <p:spPr bwMode="auto">
          <a:xfrm>
            <a:off x="2260600" y="5032375"/>
            <a:ext cx="661988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3" name="Rounded Rectangle 48"/>
          <p:cNvSpPr>
            <a:spLocks noChangeArrowheads="1"/>
          </p:cNvSpPr>
          <p:nvPr/>
        </p:nvSpPr>
        <p:spPr bwMode="auto">
          <a:xfrm>
            <a:off x="2260600" y="4727575"/>
            <a:ext cx="661988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4" name="Rounded Rectangle 49"/>
          <p:cNvSpPr>
            <a:spLocks noChangeArrowheads="1"/>
          </p:cNvSpPr>
          <p:nvPr/>
        </p:nvSpPr>
        <p:spPr bwMode="auto">
          <a:xfrm>
            <a:off x="2260600" y="4422775"/>
            <a:ext cx="661988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5" name="Rounded Rectangle 50"/>
          <p:cNvSpPr>
            <a:spLocks noChangeArrowheads="1"/>
          </p:cNvSpPr>
          <p:nvPr/>
        </p:nvSpPr>
        <p:spPr bwMode="auto">
          <a:xfrm>
            <a:off x="2260600" y="4117975"/>
            <a:ext cx="661988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6" name="Rounded Rectangle 53"/>
          <p:cNvSpPr>
            <a:spLocks noChangeArrowheads="1"/>
          </p:cNvSpPr>
          <p:nvPr/>
        </p:nvSpPr>
        <p:spPr bwMode="auto">
          <a:xfrm>
            <a:off x="2260600" y="3813175"/>
            <a:ext cx="661988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7" name="Rounded Rectangle 54"/>
          <p:cNvSpPr>
            <a:spLocks noChangeArrowheads="1"/>
          </p:cNvSpPr>
          <p:nvPr/>
        </p:nvSpPr>
        <p:spPr bwMode="auto">
          <a:xfrm>
            <a:off x="2260600" y="3508375"/>
            <a:ext cx="661988" cy="244475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8" name="Rounded Rectangle 55"/>
          <p:cNvSpPr>
            <a:spLocks noChangeArrowheads="1"/>
          </p:cNvSpPr>
          <p:nvPr/>
        </p:nvSpPr>
        <p:spPr bwMode="auto">
          <a:xfrm>
            <a:off x="2260600" y="3203575"/>
            <a:ext cx="661988" cy="244475"/>
          </a:xfrm>
          <a:prstGeom prst="roundRect">
            <a:avLst>
              <a:gd name="adj" fmla="val 16667"/>
            </a:avLst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9" name="Rounded Rectangle 56"/>
          <p:cNvSpPr>
            <a:spLocks noChangeArrowheads="1"/>
          </p:cNvSpPr>
          <p:nvPr/>
        </p:nvSpPr>
        <p:spPr bwMode="auto">
          <a:xfrm>
            <a:off x="2260600" y="2898775"/>
            <a:ext cx="661988" cy="244475"/>
          </a:xfrm>
          <a:prstGeom prst="roundRect">
            <a:avLst>
              <a:gd name="adj" fmla="val 16667"/>
            </a:avLst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30" name="Rounded Rectangle 59"/>
          <p:cNvSpPr>
            <a:spLocks noChangeArrowheads="1"/>
          </p:cNvSpPr>
          <p:nvPr/>
        </p:nvSpPr>
        <p:spPr bwMode="auto">
          <a:xfrm>
            <a:off x="3324225" y="5640388"/>
            <a:ext cx="661988" cy="244475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31" name="Rounded Rectangle 60"/>
          <p:cNvSpPr>
            <a:spLocks noChangeArrowheads="1"/>
          </p:cNvSpPr>
          <p:nvPr/>
        </p:nvSpPr>
        <p:spPr bwMode="auto">
          <a:xfrm>
            <a:off x="3324225" y="5337175"/>
            <a:ext cx="661988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32" name="Rounded Rectangle 61"/>
          <p:cNvSpPr>
            <a:spLocks noChangeArrowheads="1"/>
          </p:cNvSpPr>
          <p:nvPr/>
        </p:nvSpPr>
        <p:spPr bwMode="auto">
          <a:xfrm>
            <a:off x="3324225" y="5032375"/>
            <a:ext cx="661988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33" name="Rounded Rectangle 62"/>
          <p:cNvSpPr>
            <a:spLocks noChangeArrowheads="1"/>
          </p:cNvSpPr>
          <p:nvPr/>
        </p:nvSpPr>
        <p:spPr bwMode="auto">
          <a:xfrm>
            <a:off x="3324225" y="4727575"/>
            <a:ext cx="661988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34" name="Rounded Rectangle 63"/>
          <p:cNvSpPr>
            <a:spLocks noChangeArrowheads="1"/>
          </p:cNvSpPr>
          <p:nvPr/>
        </p:nvSpPr>
        <p:spPr bwMode="auto">
          <a:xfrm>
            <a:off x="3324225" y="4422775"/>
            <a:ext cx="661988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35" name="Rounded Rectangle 64"/>
          <p:cNvSpPr>
            <a:spLocks noChangeArrowheads="1"/>
          </p:cNvSpPr>
          <p:nvPr/>
        </p:nvSpPr>
        <p:spPr bwMode="auto">
          <a:xfrm>
            <a:off x="3324225" y="4117975"/>
            <a:ext cx="661988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36" name="Rounded Rectangle 65"/>
          <p:cNvSpPr>
            <a:spLocks noChangeArrowheads="1"/>
          </p:cNvSpPr>
          <p:nvPr/>
        </p:nvSpPr>
        <p:spPr bwMode="auto">
          <a:xfrm>
            <a:off x="3324225" y="3813175"/>
            <a:ext cx="661988" cy="242888"/>
          </a:xfrm>
          <a:prstGeom prst="roundRect">
            <a:avLst>
              <a:gd name="adj" fmla="val 16667"/>
            </a:avLst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37" name="Rounded Rectangle 66"/>
          <p:cNvSpPr>
            <a:spLocks noChangeArrowheads="1"/>
          </p:cNvSpPr>
          <p:nvPr/>
        </p:nvSpPr>
        <p:spPr bwMode="auto">
          <a:xfrm>
            <a:off x="3324225" y="3508375"/>
            <a:ext cx="661988" cy="244475"/>
          </a:xfrm>
          <a:prstGeom prst="roundRect">
            <a:avLst>
              <a:gd name="adj" fmla="val 16667"/>
            </a:avLst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38" name="Rounded Rectangle 67"/>
          <p:cNvSpPr>
            <a:spLocks noChangeArrowheads="1"/>
          </p:cNvSpPr>
          <p:nvPr/>
        </p:nvSpPr>
        <p:spPr bwMode="auto">
          <a:xfrm>
            <a:off x="3324225" y="3203575"/>
            <a:ext cx="661988" cy="244475"/>
          </a:xfrm>
          <a:prstGeom prst="roundRect">
            <a:avLst>
              <a:gd name="adj" fmla="val 16667"/>
            </a:avLst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39" name="Rounded Rectangle 68"/>
          <p:cNvSpPr>
            <a:spLocks noChangeArrowheads="1"/>
          </p:cNvSpPr>
          <p:nvPr/>
        </p:nvSpPr>
        <p:spPr bwMode="auto">
          <a:xfrm>
            <a:off x="3324225" y="2898775"/>
            <a:ext cx="661988" cy="244475"/>
          </a:xfrm>
          <a:prstGeom prst="roundRect">
            <a:avLst>
              <a:gd name="adj" fmla="val 16667"/>
            </a:avLst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40" name="Rounded Rectangle 70"/>
          <p:cNvSpPr>
            <a:spLocks noChangeArrowheads="1"/>
          </p:cNvSpPr>
          <p:nvPr/>
        </p:nvSpPr>
        <p:spPr bwMode="auto">
          <a:xfrm>
            <a:off x="4389438" y="5640388"/>
            <a:ext cx="661987" cy="244475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41" name="Rounded Rectangle 71"/>
          <p:cNvSpPr>
            <a:spLocks noChangeArrowheads="1"/>
          </p:cNvSpPr>
          <p:nvPr/>
        </p:nvSpPr>
        <p:spPr bwMode="auto">
          <a:xfrm>
            <a:off x="4389438" y="5337175"/>
            <a:ext cx="661987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42" name="Rounded Rectangle 72"/>
          <p:cNvSpPr>
            <a:spLocks noChangeArrowheads="1"/>
          </p:cNvSpPr>
          <p:nvPr/>
        </p:nvSpPr>
        <p:spPr bwMode="auto">
          <a:xfrm>
            <a:off x="4389438" y="5032375"/>
            <a:ext cx="661987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43" name="Rounded Rectangle 73"/>
          <p:cNvSpPr>
            <a:spLocks noChangeArrowheads="1"/>
          </p:cNvSpPr>
          <p:nvPr/>
        </p:nvSpPr>
        <p:spPr bwMode="auto">
          <a:xfrm>
            <a:off x="4389438" y="4727575"/>
            <a:ext cx="661987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44" name="Rounded Rectangle 74"/>
          <p:cNvSpPr>
            <a:spLocks noChangeArrowheads="1"/>
          </p:cNvSpPr>
          <p:nvPr/>
        </p:nvSpPr>
        <p:spPr bwMode="auto">
          <a:xfrm>
            <a:off x="4389438" y="4422775"/>
            <a:ext cx="661987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45" name="Rounded Rectangle 75"/>
          <p:cNvSpPr>
            <a:spLocks noChangeArrowheads="1"/>
          </p:cNvSpPr>
          <p:nvPr/>
        </p:nvSpPr>
        <p:spPr bwMode="auto">
          <a:xfrm>
            <a:off x="4389438" y="4117975"/>
            <a:ext cx="661987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46" name="Rounded Rectangle 76"/>
          <p:cNvSpPr>
            <a:spLocks noChangeArrowheads="1"/>
          </p:cNvSpPr>
          <p:nvPr/>
        </p:nvSpPr>
        <p:spPr bwMode="auto">
          <a:xfrm>
            <a:off x="4389438" y="3813175"/>
            <a:ext cx="661987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47" name="Rounded Rectangle 77"/>
          <p:cNvSpPr>
            <a:spLocks noChangeArrowheads="1"/>
          </p:cNvSpPr>
          <p:nvPr/>
        </p:nvSpPr>
        <p:spPr bwMode="auto">
          <a:xfrm>
            <a:off x="4389438" y="3508375"/>
            <a:ext cx="661987" cy="244475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48" name="Rounded Rectangle 78"/>
          <p:cNvSpPr>
            <a:spLocks noChangeArrowheads="1"/>
          </p:cNvSpPr>
          <p:nvPr/>
        </p:nvSpPr>
        <p:spPr bwMode="auto">
          <a:xfrm>
            <a:off x="4389438" y="3203575"/>
            <a:ext cx="661987" cy="244475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49" name="Rounded Rectangle 79"/>
          <p:cNvSpPr>
            <a:spLocks noChangeArrowheads="1"/>
          </p:cNvSpPr>
          <p:nvPr/>
        </p:nvSpPr>
        <p:spPr bwMode="auto">
          <a:xfrm>
            <a:off x="4389438" y="2898775"/>
            <a:ext cx="661987" cy="244475"/>
          </a:xfrm>
          <a:prstGeom prst="roundRect">
            <a:avLst>
              <a:gd name="adj" fmla="val 16667"/>
            </a:avLst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50" name="Rounded Rectangle 81"/>
          <p:cNvSpPr>
            <a:spLocks noChangeArrowheads="1"/>
          </p:cNvSpPr>
          <p:nvPr/>
        </p:nvSpPr>
        <p:spPr bwMode="auto">
          <a:xfrm>
            <a:off x="5454650" y="5640388"/>
            <a:ext cx="660400" cy="244475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51" name="Rounded Rectangle 82"/>
          <p:cNvSpPr>
            <a:spLocks noChangeArrowheads="1"/>
          </p:cNvSpPr>
          <p:nvPr/>
        </p:nvSpPr>
        <p:spPr bwMode="auto">
          <a:xfrm>
            <a:off x="5454650" y="5337175"/>
            <a:ext cx="660400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52" name="Rounded Rectangle 83"/>
          <p:cNvSpPr>
            <a:spLocks noChangeArrowheads="1"/>
          </p:cNvSpPr>
          <p:nvPr/>
        </p:nvSpPr>
        <p:spPr bwMode="auto">
          <a:xfrm>
            <a:off x="5454650" y="5032375"/>
            <a:ext cx="660400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53" name="Rounded Rectangle 84"/>
          <p:cNvSpPr>
            <a:spLocks noChangeArrowheads="1"/>
          </p:cNvSpPr>
          <p:nvPr/>
        </p:nvSpPr>
        <p:spPr bwMode="auto">
          <a:xfrm>
            <a:off x="5454650" y="4727575"/>
            <a:ext cx="660400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54" name="Rounded Rectangle 85"/>
          <p:cNvSpPr>
            <a:spLocks noChangeArrowheads="1"/>
          </p:cNvSpPr>
          <p:nvPr/>
        </p:nvSpPr>
        <p:spPr bwMode="auto">
          <a:xfrm>
            <a:off x="5454650" y="4422775"/>
            <a:ext cx="660400" cy="242888"/>
          </a:xfrm>
          <a:prstGeom prst="roundRect">
            <a:avLst>
              <a:gd name="adj" fmla="val 16667"/>
            </a:avLst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55" name="Rounded Rectangle 86"/>
          <p:cNvSpPr>
            <a:spLocks noChangeArrowheads="1"/>
          </p:cNvSpPr>
          <p:nvPr/>
        </p:nvSpPr>
        <p:spPr bwMode="auto">
          <a:xfrm>
            <a:off x="5454650" y="4117975"/>
            <a:ext cx="660400" cy="242888"/>
          </a:xfrm>
          <a:prstGeom prst="roundRect">
            <a:avLst>
              <a:gd name="adj" fmla="val 16667"/>
            </a:avLst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56" name="Rounded Rectangle 87"/>
          <p:cNvSpPr>
            <a:spLocks noChangeArrowheads="1"/>
          </p:cNvSpPr>
          <p:nvPr/>
        </p:nvSpPr>
        <p:spPr bwMode="auto">
          <a:xfrm>
            <a:off x="5454650" y="3813175"/>
            <a:ext cx="660400" cy="242888"/>
          </a:xfrm>
          <a:prstGeom prst="roundRect">
            <a:avLst>
              <a:gd name="adj" fmla="val 16667"/>
            </a:avLst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57" name="Rounded Rectangle 88"/>
          <p:cNvSpPr>
            <a:spLocks noChangeArrowheads="1"/>
          </p:cNvSpPr>
          <p:nvPr/>
        </p:nvSpPr>
        <p:spPr bwMode="auto">
          <a:xfrm>
            <a:off x="5454650" y="3508375"/>
            <a:ext cx="660400" cy="244475"/>
          </a:xfrm>
          <a:prstGeom prst="roundRect">
            <a:avLst>
              <a:gd name="adj" fmla="val 16667"/>
            </a:avLst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58" name="Rounded Rectangle 89"/>
          <p:cNvSpPr>
            <a:spLocks noChangeArrowheads="1"/>
          </p:cNvSpPr>
          <p:nvPr/>
        </p:nvSpPr>
        <p:spPr bwMode="auto">
          <a:xfrm>
            <a:off x="5454650" y="3203575"/>
            <a:ext cx="660400" cy="244475"/>
          </a:xfrm>
          <a:prstGeom prst="roundRect">
            <a:avLst>
              <a:gd name="adj" fmla="val 16667"/>
            </a:avLst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59" name="Rounded Rectangle 90"/>
          <p:cNvSpPr>
            <a:spLocks noChangeArrowheads="1"/>
          </p:cNvSpPr>
          <p:nvPr/>
        </p:nvSpPr>
        <p:spPr bwMode="auto">
          <a:xfrm>
            <a:off x="5454650" y="2898775"/>
            <a:ext cx="660400" cy="244475"/>
          </a:xfrm>
          <a:prstGeom prst="roundRect">
            <a:avLst>
              <a:gd name="adj" fmla="val 16667"/>
            </a:avLst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60" name="Rounded Rectangle 92"/>
          <p:cNvSpPr>
            <a:spLocks noChangeArrowheads="1"/>
          </p:cNvSpPr>
          <p:nvPr/>
        </p:nvSpPr>
        <p:spPr bwMode="auto">
          <a:xfrm>
            <a:off x="6467475" y="5640388"/>
            <a:ext cx="661988" cy="244475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61" name="Rounded Rectangle 93"/>
          <p:cNvSpPr>
            <a:spLocks noChangeArrowheads="1"/>
          </p:cNvSpPr>
          <p:nvPr/>
        </p:nvSpPr>
        <p:spPr bwMode="auto">
          <a:xfrm>
            <a:off x="6467475" y="5337175"/>
            <a:ext cx="661988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62" name="Rounded Rectangle 94"/>
          <p:cNvSpPr>
            <a:spLocks noChangeArrowheads="1"/>
          </p:cNvSpPr>
          <p:nvPr/>
        </p:nvSpPr>
        <p:spPr bwMode="auto">
          <a:xfrm>
            <a:off x="6467475" y="5032375"/>
            <a:ext cx="661988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63" name="Rounded Rectangle 95"/>
          <p:cNvSpPr>
            <a:spLocks noChangeArrowheads="1"/>
          </p:cNvSpPr>
          <p:nvPr/>
        </p:nvSpPr>
        <p:spPr bwMode="auto">
          <a:xfrm>
            <a:off x="6467475" y="4727575"/>
            <a:ext cx="661988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64" name="Rounded Rectangle 96"/>
          <p:cNvSpPr>
            <a:spLocks noChangeArrowheads="1"/>
          </p:cNvSpPr>
          <p:nvPr/>
        </p:nvSpPr>
        <p:spPr bwMode="auto">
          <a:xfrm>
            <a:off x="6467475" y="4422775"/>
            <a:ext cx="661988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65" name="Rounded Rectangle 97"/>
          <p:cNvSpPr>
            <a:spLocks noChangeArrowheads="1"/>
          </p:cNvSpPr>
          <p:nvPr/>
        </p:nvSpPr>
        <p:spPr bwMode="auto">
          <a:xfrm>
            <a:off x="6467475" y="4117975"/>
            <a:ext cx="661988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66" name="Rounded Rectangle 98"/>
          <p:cNvSpPr>
            <a:spLocks noChangeArrowheads="1"/>
          </p:cNvSpPr>
          <p:nvPr/>
        </p:nvSpPr>
        <p:spPr bwMode="auto">
          <a:xfrm>
            <a:off x="6467475" y="3813175"/>
            <a:ext cx="661988" cy="242888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67" name="Rounded Rectangle 99"/>
          <p:cNvSpPr>
            <a:spLocks noChangeArrowheads="1"/>
          </p:cNvSpPr>
          <p:nvPr/>
        </p:nvSpPr>
        <p:spPr bwMode="auto">
          <a:xfrm>
            <a:off x="6467475" y="3508375"/>
            <a:ext cx="661988" cy="244475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68" name="Rounded Rectangle 100"/>
          <p:cNvSpPr>
            <a:spLocks noChangeArrowheads="1"/>
          </p:cNvSpPr>
          <p:nvPr/>
        </p:nvSpPr>
        <p:spPr bwMode="auto">
          <a:xfrm>
            <a:off x="6467475" y="3203575"/>
            <a:ext cx="661988" cy="244475"/>
          </a:xfrm>
          <a:prstGeom prst="roundRect">
            <a:avLst>
              <a:gd name="adj" fmla="val 16667"/>
            </a:avLst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69" name="Rounded Rectangle 101"/>
          <p:cNvSpPr>
            <a:spLocks noChangeArrowheads="1"/>
          </p:cNvSpPr>
          <p:nvPr/>
        </p:nvSpPr>
        <p:spPr bwMode="auto">
          <a:xfrm>
            <a:off x="6467475" y="2898775"/>
            <a:ext cx="661988" cy="244475"/>
          </a:xfrm>
          <a:prstGeom prst="roundRect">
            <a:avLst>
              <a:gd name="adj" fmla="val 16667"/>
            </a:avLst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70" name="Rounded Rectangle 102"/>
          <p:cNvSpPr>
            <a:spLocks noChangeArrowheads="1"/>
          </p:cNvSpPr>
          <p:nvPr/>
        </p:nvSpPr>
        <p:spPr bwMode="auto">
          <a:xfrm>
            <a:off x="7604125" y="2227263"/>
            <a:ext cx="581025" cy="563562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9271" name="Rounded Rectangle 104"/>
          <p:cNvSpPr>
            <a:spLocks noChangeArrowheads="1"/>
          </p:cNvSpPr>
          <p:nvPr/>
        </p:nvSpPr>
        <p:spPr bwMode="auto">
          <a:xfrm>
            <a:off x="7604125" y="4548188"/>
            <a:ext cx="581025" cy="563562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bIns="121920"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</a:p>
        </p:txBody>
      </p:sp>
      <p:sp>
        <p:nvSpPr>
          <p:cNvPr id="9272" name="Rounded Rectangle 105"/>
          <p:cNvSpPr>
            <a:spLocks noChangeArrowheads="1"/>
          </p:cNvSpPr>
          <p:nvPr/>
        </p:nvSpPr>
        <p:spPr bwMode="auto">
          <a:xfrm>
            <a:off x="7604125" y="3000375"/>
            <a:ext cx="581025" cy="565150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9273" name="Rounded Rectangle 107"/>
          <p:cNvSpPr>
            <a:spLocks noChangeArrowheads="1"/>
          </p:cNvSpPr>
          <p:nvPr/>
        </p:nvSpPr>
        <p:spPr bwMode="auto">
          <a:xfrm>
            <a:off x="7604125" y="3773488"/>
            <a:ext cx="581025" cy="565150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</a:p>
        </p:txBody>
      </p:sp>
      <p:sp>
        <p:nvSpPr>
          <p:cNvPr id="9274" name="Rounded Rectangle 109"/>
          <p:cNvSpPr>
            <a:spLocks noChangeArrowheads="1"/>
          </p:cNvSpPr>
          <p:nvPr/>
        </p:nvSpPr>
        <p:spPr bwMode="auto">
          <a:xfrm>
            <a:off x="7604125" y="5321300"/>
            <a:ext cx="581025" cy="565150"/>
          </a:xfrm>
          <a:prstGeom prst="roundRect">
            <a:avLst>
              <a:gd name="adj" fmla="val 16667"/>
            </a:avLst>
          </a:prstGeom>
          <a:solidFill>
            <a:srgbClr val="357B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en-US" altLang="zh-CN" sz="3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275" name="Group 279"/>
          <p:cNvGrpSpPr>
            <a:grpSpLocks/>
          </p:cNvGrpSpPr>
          <p:nvPr/>
        </p:nvGrpSpPr>
        <p:grpSpPr bwMode="auto">
          <a:xfrm>
            <a:off x="2243138" y="1973263"/>
            <a:ext cx="655637" cy="654050"/>
            <a:chOff x="0" y="0"/>
            <a:chExt cx="877416" cy="877416"/>
          </a:xfrm>
        </p:grpSpPr>
        <p:sp>
          <p:nvSpPr>
            <p:cNvPr id="9293" name="Teardrop 113"/>
            <p:cNvSpPr>
              <a:spLocks/>
            </p:cNvSpPr>
            <p:nvPr/>
          </p:nvSpPr>
          <p:spPr bwMode="auto">
            <a:xfrm rot="8100000">
              <a:off x="0" y="0"/>
              <a:ext cx="877416" cy="877416"/>
            </a:xfrm>
            <a:custGeom>
              <a:avLst/>
              <a:gdLst>
                <a:gd name="T0" fmla="*/ 0 w 877416"/>
                <a:gd name="T1" fmla="*/ 438708 h 877416"/>
                <a:gd name="T2" fmla="*/ 438708 w 877416"/>
                <a:gd name="T3" fmla="*/ 0 h 877416"/>
                <a:gd name="T4" fmla="*/ 877416 w 877416"/>
                <a:gd name="T5" fmla="*/ 0 h 877416"/>
                <a:gd name="T6" fmla="*/ 877416 w 877416"/>
                <a:gd name="T7" fmla="*/ 438708 h 877416"/>
                <a:gd name="T8" fmla="*/ 438708 w 877416"/>
                <a:gd name="T9" fmla="*/ 877416 h 877416"/>
                <a:gd name="T10" fmla="*/ 0 w 877416"/>
                <a:gd name="T11" fmla="*/ 438708 h 8774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77416" h="877416">
                  <a:moveTo>
                    <a:pt x="0" y="438708"/>
                  </a:moveTo>
                  <a:cubicBezTo>
                    <a:pt x="0" y="196416"/>
                    <a:pt x="196416" y="0"/>
                    <a:pt x="438708" y="0"/>
                  </a:cubicBezTo>
                  <a:lnTo>
                    <a:pt x="877416" y="0"/>
                  </a:lnTo>
                  <a:lnTo>
                    <a:pt x="877416" y="438708"/>
                  </a:lnTo>
                  <a:cubicBezTo>
                    <a:pt x="877416" y="681000"/>
                    <a:pt x="681000" y="877416"/>
                    <a:pt x="438708" y="877416"/>
                  </a:cubicBezTo>
                  <a:cubicBezTo>
                    <a:pt x="196416" y="877416"/>
                    <a:pt x="0" y="681000"/>
                    <a:pt x="0" y="438708"/>
                  </a:cubicBezTo>
                  <a:close/>
                </a:path>
              </a:pathLst>
            </a:custGeom>
            <a:solidFill>
              <a:srgbClr val="357B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9294" name="Oval 114"/>
            <p:cNvSpPr>
              <a:spLocks noChangeArrowheads="1"/>
            </p:cNvSpPr>
            <p:nvPr/>
          </p:nvSpPr>
          <p:spPr bwMode="auto">
            <a:xfrm>
              <a:off x="133843" y="136298"/>
              <a:ext cx="609731" cy="609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1374775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374775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374775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374775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374775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37477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37477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37477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37477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300" b="1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90%</a:t>
              </a:r>
            </a:p>
          </p:txBody>
        </p:sp>
      </p:grpSp>
      <p:grpSp>
        <p:nvGrpSpPr>
          <p:cNvPr id="9276" name="Group 279"/>
          <p:cNvGrpSpPr>
            <a:grpSpLocks/>
          </p:cNvGrpSpPr>
          <p:nvPr/>
        </p:nvGrpSpPr>
        <p:grpSpPr bwMode="auto">
          <a:xfrm>
            <a:off x="3309938" y="1973263"/>
            <a:ext cx="654050" cy="654050"/>
            <a:chOff x="0" y="0"/>
            <a:chExt cx="877416" cy="877416"/>
          </a:xfrm>
        </p:grpSpPr>
        <p:sp>
          <p:nvSpPr>
            <p:cNvPr id="9291" name="Teardrop 116"/>
            <p:cNvSpPr>
              <a:spLocks/>
            </p:cNvSpPr>
            <p:nvPr/>
          </p:nvSpPr>
          <p:spPr bwMode="auto">
            <a:xfrm rot="8100000">
              <a:off x="0" y="0"/>
              <a:ext cx="877416" cy="877416"/>
            </a:xfrm>
            <a:custGeom>
              <a:avLst/>
              <a:gdLst>
                <a:gd name="T0" fmla="*/ 0 w 877416"/>
                <a:gd name="T1" fmla="*/ 438708 h 877416"/>
                <a:gd name="T2" fmla="*/ 438708 w 877416"/>
                <a:gd name="T3" fmla="*/ 0 h 877416"/>
                <a:gd name="T4" fmla="*/ 877416 w 877416"/>
                <a:gd name="T5" fmla="*/ 0 h 877416"/>
                <a:gd name="T6" fmla="*/ 877416 w 877416"/>
                <a:gd name="T7" fmla="*/ 438708 h 877416"/>
                <a:gd name="T8" fmla="*/ 438708 w 877416"/>
                <a:gd name="T9" fmla="*/ 877416 h 877416"/>
                <a:gd name="T10" fmla="*/ 0 w 877416"/>
                <a:gd name="T11" fmla="*/ 438708 h 8774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77416" h="877416">
                  <a:moveTo>
                    <a:pt x="0" y="438708"/>
                  </a:moveTo>
                  <a:cubicBezTo>
                    <a:pt x="0" y="196416"/>
                    <a:pt x="196416" y="0"/>
                    <a:pt x="438708" y="0"/>
                  </a:cubicBezTo>
                  <a:lnTo>
                    <a:pt x="877416" y="0"/>
                  </a:lnTo>
                  <a:lnTo>
                    <a:pt x="877416" y="438708"/>
                  </a:lnTo>
                  <a:cubicBezTo>
                    <a:pt x="877416" y="681000"/>
                    <a:pt x="681000" y="877416"/>
                    <a:pt x="438708" y="877416"/>
                  </a:cubicBezTo>
                  <a:cubicBezTo>
                    <a:pt x="196416" y="877416"/>
                    <a:pt x="0" y="681000"/>
                    <a:pt x="0" y="438708"/>
                  </a:cubicBezTo>
                  <a:close/>
                </a:path>
              </a:pathLst>
            </a:custGeom>
            <a:solidFill>
              <a:srgbClr val="357B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9292" name="Oval 117"/>
            <p:cNvSpPr>
              <a:spLocks noChangeArrowheads="1"/>
            </p:cNvSpPr>
            <p:nvPr/>
          </p:nvSpPr>
          <p:spPr bwMode="auto">
            <a:xfrm>
              <a:off x="134167" y="136298"/>
              <a:ext cx="609080" cy="609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1374775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374775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374775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374775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374775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37477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37477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37477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37477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300" b="1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80%</a:t>
              </a:r>
            </a:p>
          </p:txBody>
        </p:sp>
      </p:grpSp>
      <p:grpSp>
        <p:nvGrpSpPr>
          <p:cNvPr id="9277" name="Group 279"/>
          <p:cNvGrpSpPr>
            <a:grpSpLocks/>
          </p:cNvGrpSpPr>
          <p:nvPr/>
        </p:nvGrpSpPr>
        <p:grpSpPr bwMode="auto">
          <a:xfrm>
            <a:off x="4375150" y="1973263"/>
            <a:ext cx="655638" cy="654050"/>
            <a:chOff x="0" y="0"/>
            <a:chExt cx="877416" cy="877416"/>
          </a:xfrm>
        </p:grpSpPr>
        <p:sp>
          <p:nvSpPr>
            <p:cNvPr id="9289" name="Teardrop 119"/>
            <p:cNvSpPr>
              <a:spLocks/>
            </p:cNvSpPr>
            <p:nvPr/>
          </p:nvSpPr>
          <p:spPr bwMode="auto">
            <a:xfrm rot="8100000">
              <a:off x="0" y="0"/>
              <a:ext cx="877416" cy="877416"/>
            </a:xfrm>
            <a:custGeom>
              <a:avLst/>
              <a:gdLst>
                <a:gd name="T0" fmla="*/ 0 w 877416"/>
                <a:gd name="T1" fmla="*/ 438708 h 877416"/>
                <a:gd name="T2" fmla="*/ 438708 w 877416"/>
                <a:gd name="T3" fmla="*/ 0 h 877416"/>
                <a:gd name="T4" fmla="*/ 877416 w 877416"/>
                <a:gd name="T5" fmla="*/ 0 h 877416"/>
                <a:gd name="T6" fmla="*/ 877416 w 877416"/>
                <a:gd name="T7" fmla="*/ 438708 h 877416"/>
                <a:gd name="T8" fmla="*/ 438708 w 877416"/>
                <a:gd name="T9" fmla="*/ 877416 h 877416"/>
                <a:gd name="T10" fmla="*/ 0 w 877416"/>
                <a:gd name="T11" fmla="*/ 438708 h 8774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77416" h="877416">
                  <a:moveTo>
                    <a:pt x="0" y="438708"/>
                  </a:moveTo>
                  <a:cubicBezTo>
                    <a:pt x="0" y="196416"/>
                    <a:pt x="196416" y="0"/>
                    <a:pt x="438708" y="0"/>
                  </a:cubicBezTo>
                  <a:lnTo>
                    <a:pt x="877416" y="0"/>
                  </a:lnTo>
                  <a:lnTo>
                    <a:pt x="877416" y="438708"/>
                  </a:lnTo>
                  <a:cubicBezTo>
                    <a:pt x="877416" y="681000"/>
                    <a:pt x="681000" y="877416"/>
                    <a:pt x="438708" y="877416"/>
                  </a:cubicBezTo>
                  <a:cubicBezTo>
                    <a:pt x="196416" y="877416"/>
                    <a:pt x="0" y="681000"/>
                    <a:pt x="0" y="438708"/>
                  </a:cubicBezTo>
                  <a:close/>
                </a:path>
              </a:pathLst>
            </a:custGeom>
            <a:solidFill>
              <a:srgbClr val="357B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9290" name="Oval 120"/>
            <p:cNvSpPr>
              <a:spLocks noChangeArrowheads="1"/>
            </p:cNvSpPr>
            <p:nvPr/>
          </p:nvSpPr>
          <p:spPr bwMode="auto">
            <a:xfrm>
              <a:off x="133844" y="136298"/>
              <a:ext cx="609729" cy="609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1374775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374775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374775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374775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374775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37477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37477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37477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37477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300" b="1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70%</a:t>
              </a:r>
            </a:p>
          </p:txBody>
        </p:sp>
      </p:grpSp>
      <p:grpSp>
        <p:nvGrpSpPr>
          <p:cNvPr id="9278" name="Group 279"/>
          <p:cNvGrpSpPr>
            <a:grpSpLocks/>
          </p:cNvGrpSpPr>
          <p:nvPr/>
        </p:nvGrpSpPr>
        <p:grpSpPr bwMode="auto">
          <a:xfrm>
            <a:off x="5441950" y="1973263"/>
            <a:ext cx="654050" cy="654050"/>
            <a:chOff x="0" y="0"/>
            <a:chExt cx="877416" cy="877416"/>
          </a:xfrm>
        </p:grpSpPr>
        <p:sp>
          <p:nvSpPr>
            <p:cNvPr id="9287" name="Teardrop 122"/>
            <p:cNvSpPr>
              <a:spLocks/>
            </p:cNvSpPr>
            <p:nvPr/>
          </p:nvSpPr>
          <p:spPr bwMode="auto">
            <a:xfrm rot="8100000">
              <a:off x="0" y="0"/>
              <a:ext cx="877416" cy="877416"/>
            </a:xfrm>
            <a:custGeom>
              <a:avLst/>
              <a:gdLst>
                <a:gd name="T0" fmla="*/ 0 w 877416"/>
                <a:gd name="T1" fmla="*/ 438708 h 877416"/>
                <a:gd name="T2" fmla="*/ 438708 w 877416"/>
                <a:gd name="T3" fmla="*/ 0 h 877416"/>
                <a:gd name="T4" fmla="*/ 877416 w 877416"/>
                <a:gd name="T5" fmla="*/ 0 h 877416"/>
                <a:gd name="T6" fmla="*/ 877416 w 877416"/>
                <a:gd name="T7" fmla="*/ 438708 h 877416"/>
                <a:gd name="T8" fmla="*/ 438708 w 877416"/>
                <a:gd name="T9" fmla="*/ 877416 h 877416"/>
                <a:gd name="T10" fmla="*/ 0 w 877416"/>
                <a:gd name="T11" fmla="*/ 438708 h 8774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77416" h="877416">
                  <a:moveTo>
                    <a:pt x="0" y="438708"/>
                  </a:moveTo>
                  <a:cubicBezTo>
                    <a:pt x="0" y="196416"/>
                    <a:pt x="196416" y="0"/>
                    <a:pt x="438708" y="0"/>
                  </a:cubicBezTo>
                  <a:lnTo>
                    <a:pt x="877416" y="0"/>
                  </a:lnTo>
                  <a:lnTo>
                    <a:pt x="877416" y="438708"/>
                  </a:lnTo>
                  <a:cubicBezTo>
                    <a:pt x="877416" y="681000"/>
                    <a:pt x="681000" y="877416"/>
                    <a:pt x="438708" y="877416"/>
                  </a:cubicBezTo>
                  <a:cubicBezTo>
                    <a:pt x="196416" y="877416"/>
                    <a:pt x="0" y="681000"/>
                    <a:pt x="0" y="438708"/>
                  </a:cubicBezTo>
                  <a:close/>
                </a:path>
              </a:pathLst>
            </a:custGeom>
            <a:solidFill>
              <a:srgbClr val="357B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9288" name="Oval 123"/>
            <p:cNvSpPr>
              <a:spLocks noChangeArrowheads="1"/>
            </p:cNvSpPr>
            <p:nvPr/>
          </p:nvSpPr>
          <p:spPr bwMode="auto">
            <a:xfrm>
              <a:off x="134169" y="136298"/>
              <a:ext cx="609080" cy="609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1374775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374775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374775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374775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374775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37477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37477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37477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37477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300" b="1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95%</a:t>
              </a:r>
            </a:p>
          </p:txBody>
        </p:sp>
      </p:grpSp>
      <p:grpSp>
        <p:nvGrpSpPr>
          <p:cNvPr id="9279" name="Group 279"/>
          <p:cNvGrpSpPr>
            <a:grpSpLocks/>
          </p:cNvGrpSpPr>
          <p:nvPr/>
        </p:nvGrpSpPr>
        <p:grpSpPr bwMode="auto">
          <a:xfrm>
            <a:off x="6456363" y="1973263"/>
            <a:ext cx="654050" cy="654050"/>
            <a:chOff x="0" y="0"/>
            <a:chExt cx="877416" cy="877416"/>
          </a:xfrm>
        </p:grpSpPr>
        <p:sp>
          <p:nvSpPr>
            <p:cNvPr id="9285" name="Teardrop 125"/>
            <p:cNvSpPr>
              <a:spLocks/>
            </p:cNvSpPr>
            <p:nvPr/>
          </p:nvSpPr>
          <p:spPr bwMode="auto">
            <a:xfrm rot="8100000">
              <a:off x="0" y="0"/>
              <a:ext cx="877416" cy="877416"/>
            </a:xfrm>
            <a:custGeom>
              <a:avLst/>
              <a:gdLst>
                <a:gd name="T0" fmla="*/ 0 w 877416"/>
                <a:gd name="T1" fmla="*/ 438708 h 877416"/>
                <a:gd name="T2" fmla="*/ 438708 w 877416"/>
                <a:gd name="T3" fmla="*/ 0 h 877416"/>
                <a:gd name="T4" fmla="*/ 877416 w 877416"/>
                <a:gd name="T5" fmla="*/ 0 h 877416"/>
                <a:gd name="T6" fmla="*/ 877416 w 877416"/>
                <a:gd name="T7" fmla="*/ 438708 h 877416"/>
                <a:gd name="T8" fmla="*/ 438708 w 877416"/>
                <a:gd name="T9" fmla="*/ 877416 h 877416"/>
                <a:gd name="T10" fmla="*/ 0 w 877416"/>
                <a:gd name="T11" fmla="*/ 438708 h 8774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77416" h="877416">
                  <a:moveTo>
                    <a:pt x="0" y="438708"/>
                  </a:moveTo>
                  <a:cubicBezTo>
                    <a:pt x="0" y="196416"/>
                    <a:pt x="196416" y="0"/>
                    <a:pt x="438708" y="0"/>
                  </a:cubicBezTo>
                  <a:lnTo>
                    <a:pt x="877416" y="0"/>
                  </a:lnTo>
                  <a:lnTo>
                    <a:pt x="877416" y="438708"/>
                  </a:lnTo>
                  <a:cubicBezTo>
                    <a:pt x="877416" y="681000"/>
                    <a:pt x="681000" y="877416"/>
                    <a:pt x="438708" y="877416"/>
                  </a:cubicBezTo>
                  <a:cubicBezTo>
                    <a:pt x="196416" y="877416"/>
                    <a:pt x="0" y="681000"/>
                    <a:pt x="0" y="438708"/>
                  </a:cubicBezTo>
                  <a:close/>
                </a:path>
              </a:pathLst>
            </a:custGeom>
            <a:solidFill>
              <a:srgbClr val="357B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9286" name="Oval 126"/>
            <p:cNvSpPr>
              <a:spLocks noChangeArrowheads="1"/>
            </p:cNvSpPr>
            <p:nvPr/>
          </p:nvSpPr>
          <p:spPr bwMode="auto">
            <a:xfrm>
              <a:off x="134167" y="136298"/>
              <a:ext cx="609080" cy="609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1374775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374775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374775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374775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374775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37477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37477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37477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37477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300" b="1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85%</a:t>
              </a:r>
            </a:p>
          </p:txBody>
        </p:sp>
      </p:grpSp>
      <p:sp>
        <p:nvSpPr>
          <p:cNvPr id="9280" name="Text Placeholder 3"/>
          <p:cNvSpPr txBox="1">
            <a:spLocks noChangeArrowheads="1"/>
          </p:cNvSpPr>
          <p:nvPr/>
        </p:nvSpPr>
        <p:spPr bwMode="auto">
          <a:xfrm>
            <a:off x="8362950" y="2300288"/>
            <a:ext cx="26177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更多关于小</a:t>
            </a:r>
            <a:r>
              <a:rPr lang="en-US" altLang="zh-CN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素材，请在请在淘宝搜索：小</a:t>
            </a:r>
            <a:r>
              <a:rPr lang="en-US" altLang="zh-CN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</a:t>
            </a:r>
            <a:endParaRPr lang="en-US" altLang="zh-CN" sz="1600">
              <a:solidFill>
                <a:srgbClr val="FBF9E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</p:txBody>
      </p:sp>
      <p:sp>
        <p:nvSpPr>
          <p:cNvPr id="9281" name="Text Placeholder 3"/>
          <p:cNvSpPr txBox="1">
            <a:spLocks noChangeArrowheads="1"/>
          </p:cNvSpPr>
          <p:nvPr/>
        </p:nvSpPr>
        <p:spPr bwMode="auto">
          <a:xfrm>
            <a:off x="8362950" y="3081338"/>
            <a:ext cx="26177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更多关于小</a:t>
            </a:r>
            <a:r>
              <a:rPr lang="en-US" altLang="zh-CN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素材，请在请在淘宝搜索：小</a:t>
            </a:r>
            <a:r>
              <a:rPr lang="en-US" altLang="zh-CN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</a:t>
            </a:r>
            <a:endParaRPr lang="en-US" altLang="zh-CN" sz="1600">
              <a:solidFill>
                <a:srgbClr val="FBF9E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</p:txBody>
      </p:sp>
      <p:sp>
        <p:nvSpPr>
          <p:cNvPr id="9282" name="Text Placeholder 3"/>
          <p:cNvSpPr txBox="1">
            <a:spLocks noChangeArrowheads="1"/>
          </p:cNvSpPr>
          <p:nvPr/>
        </p:nvSpPr>
        <p:spPr bwMode="auto">
          <a:xfrm>
            <a:off x="8362950" y="3863975"/>
            <a:ext cx="26177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更多关于小</a:t>
            </a:r>
            <a:r>
              <a:rPr lang="en-US" altLang="zh-CN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素材，请在请在淘宝搜索：小</a:t>
            </a:r>
            <a:r>
              <a:rPr lang="en-US" altLang="zh-CN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</a:t>
            </a:r>
            <a:endParaRPr lang="en-US" altLang="zh-CN" sz="1600">
              <a:solidFill>
                <a:srgbClr val="FBF9E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</p:txBody>
      </p:sp>
      <p:sp>
        <p:nvSpPr>
          <p:cNvPr id="9283" name="Text Placeholder 3"/>
          <p:cNvSpPr txBox="1">
            <a:spLocks noChangeArrowheads="1"/>
          </p:cNvSpPr>
          <p:nvPr/>
        </p:nvSpPr>
        <p:spPr bwMode="auto">
          <a:xfrm>
            <a:off x="8362950" y="4645025"/>
            <a:ext cx="26177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更多关于小</a:t>
            </a:r>
            <a:r>
              <a:rPr lang="en-US" altLang="zh-CN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素材，请在请在淘宝搜索：小</a:t>
            </a:r>
            <a:r>
              <a:rPr lang="en-US" altLang="zh-CN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</a:t>
            </a:r>
            <a:endParaRPr lang="en-US" altLang="zh-CN" sz="1600">
              <a:solidFill>
                <a:srgbClr val="FBF9E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</p:txBody>
      </p:sp>
      <p:sp>
        <p:nvSpPr>
          <p:cNvPr id="9284" name="Text Placeholder 3"/>
          <p:cNvSpPr txBox="1">
            <a:spLocks noChangeArrowheads="1"/>
          </p:cNvSpPr>
          <p:nvPr/>
        </p:nvSpPr>
        <p:spPr bwMode="auto">
          <a:xfrm>
            <a:off x="8362950" y="5426075"/>
            <a:ext cx="26177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更多关于小</a:t>
            </a:r>
            <a:r>
              <a:rPr lang="en-US" altLang="zh-CN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素材，请在请在淘宝搜索：小</a:t>
            </a:r>
            <a:r>
              <a:rPr lang="en-US" altLang="zh-CN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6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</a:t>
            </a:r>
            <a:endParaRPr lang="en-US" altLang="zh-CN" sz="1600">
              <a:solidFill>
                <a:srgbClr val="FBF9E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</p:txBody>
      </p:sp>
      <p:sp>
        <p:nvSpPr>
          <p:cNvPr id="79" name="矩形 74"/>
          <p:cNvSpPr>
            <a:spLocks noChangeArrowheads="1"/>
          </p:cNvSpPr>
          <p:nvPr/>
        </p:nvSpPr>
        <p:spPr bwMode="auto">
          <a:xfrm>
            <a:off x="759262" y="148251"/>
            <a:ext cx="23391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矩形 79"/>
          <p:cNvSpPr/>
          <p:nvPr/>
        </p:nvSpPr>
        <p:spPr bwMode="auto">
          <a:xfrm>
            <a:off x="0" y="184722"/>
            <a:ext cx="683062" cy="48674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BF9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4" name="组合 54"/>
          <p:cNvGrpSpPr>
            <a:grpSpLocks/>
          </p:cNvGrpSpPr>
          <p:nvPr/>
        </p:nvGrpSpPr>
        <p:grpSpPr bwMode="auto">
          <a:xfrm>
            <a:off x="1136650" y="1589088"/>
            <a:ext cx="10637838" cy="4651375"/>
            <a:chOff x="0" y="0"/>
            <a:chExt cx="10637187" cy="4652363"/>
          </a:xfrm>
        </p:grpSpPr>
        <p:grpSp>
          <p:nvGrpSpPr>
            <p:cNvPr id="10245" name="组合 68"/>
            <p:cNvGrpSpPr>
              <a:grpSpLocks/>
            </p:cNvGrpSpPr>
            <p:nvPr/>
          </p:nvGrpSpPr>
          <p:grpSpPr bwMode="auto">
            <a:xfrm>
              <a:off x="0" y="0"/>
              <a:ext cx="10637187" cy="4652363"/>
              <a:chOff x="0" y="0"/>
              <a:chExt cx="10637187" cy="4652363"/>
            </a:xfrm>
          </p:grpSpPr>
          <p:grpSp>
            <p:nvGrpSpPr>
              <p:cNvPr id="10252" name="组合 86"/>
              <p:cNvGrpSpPr>
                <a:grpSpLocks/>
              </p:cNvGrpSpPr>
              <p:nvPr/>
            </p:nvGrpSpPr>
            <p:grpSpPr bwMode="auto">
              <a:xfrm>
                <a:off x="0" y="0"/>
                <a:ext cx="10267212" cy="4427165"/>
                <a:chOff x="0" y="0"/>
                <a:chExt cx="10267212" cy="4427165"/>
              </a:xfrm>
            </p:grpSpPr>
            <p:cxnSp>
              <p:nvCxnSpPr>
                <p:cNvPr id="10259" name="直接连接符 93"/>
                <p:cNvCxnSpPr>
                  <a:cxnSpLocks noChangeShapeType="1"/>
                  <a:endCxn id="10262" idx="0"/>
                </p:cNvCxnSpPr>
                <p:nvPr/>
              </p:nvCxnSpPr>
              <p:spPr bwMode="auto">
                <a:xfrm>
                  <a:off x="511144" y="1070202"/>
                  <a:ext cx="3175" cy="1933986"/>
                </a:xfrm>
                <a:prstGeom prst="line">
                  <a:avLst/>
                </a:prstGeom>
                <a:noFill/>
                <a:ln w="3175">
                  <a:solidFill>
                    <a:srgbClr val="76717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0260" name="椭圆 94"/>
                <p:cNvSpPr>
                  <a:spLocks noChangeArrowheads="1"/>
                </p:cNvSpPr>
                <p:nvPr/>
              </p:nvSpPr>
              <p:spPr bwMode="auto">
                <a:xfrm>
                  <a:off x="3175" y="84155"/>
                  <a:ext cx="1028637" cy="1028918"/>
                </a:xfrm>
                <a:prstGeom prst="ellipse">
                  <a:avLst/>
                </a:prstGeom>
                <a:solidFill>
                  <a:srgbClr val="74C2CE"/>
                </a:solidFill>
                <a:ln w="28575">
                  <a:solidFill>
                    <a:srgbClr val="002060"/>
                  </a:solidFill>
                  <a:prstDash val="sysDash"/>
                  <a:round/>
                  <a:headEnd/>
                  <a:tailEnd/>
                </a:ln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0261" name="椭圆 95"/>
                <p:cNvSpPr>
                  <a:spLocks noChangeArrowheads="1"/>
                </p:cNvSpPr>
                <p:nvPr/>
              </p:nvSpPr>
              <p:spPr bwMode="auto">
                <a:xfrm>
                  <a:off x="453997" y="1052736"/>
                  <a:ext cx="120643" cy="120676"/>
                </a:xfrm>
                <a:prstGeom prst="ellipse">
                  <a:avLst/>
                </a:prstGeom>
                <a:solidFill>
                  <a:srgbClr val="00206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0262" name="椭圆 96"/>
                <p:cNvSpPr>
                  <a:spLocks noChangeArrowheads="1"/>
                </p:cNvSpPr>
                <p:nvPr/>
              </p:nvSpPr>
              <p:spPr bwMode="auto">
                <a:xfrm>
                  <a:off x="0" y="3004188"/>
                  <a:ext cx="1028637" cy="1028918"/>
                </a:xfrm>
                <a:prstGeom prst="ellipse">
                  <a:avLst/>
                </a:prstGeom>
                <a:solidFill>
                  <a:srgbClr val="439CAB"/>
                </a:solidFill>
                <a:ln w="28575">
                  <a:solidFill>
                    <a:srgbClr val="002060"/>
                  </a:solidFill>
                  <a:prstDash val="sysDash"/>
                  <a:round/>
                  <a:headEnd/>
                  <a:tailEnd/>
                </a:ln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0263" name="椭圆 97"/>
                <p:cNvSpPr>
                  <a:spLocks noChangeArrowheads="1"/>
                </p:cNvSpPr>
                <p:nvPr/>
              </p:nvSpPr>
              <p:spPr bwMode="auto">
                <a:xfrm>
                  <a:off x="2863675" y="1113073"/>
                  <a:ext cx="1028637" cy="1027331"/>
                </a:xfrm>
                <a:prstGeom prst="ellipse">
                  <a:avLst/>
                </a:prstGeom>
                <a:solidFill>
                  <a:srgbClr val="B1DAE1"/>
                </a:solidFill>
                <a:ln w="28575">
                  <a:solidFill>
                    <a:srgbClr val="002060"/>
                  </a:solidFill>
                  <a:prstDash val="sysDash"/>
                  <a:round/>
                  <a:headEnd/>
                  <a:tailEnd/>
                </a:ln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0264" name="椭圆 98"/>
                <p:cNvSpPr>
                  <a:spLocks noChangeArrowheads="1"/>
                </p:cNvSpPr>
                <p:nvPr/>
              </p:nvSpPr>
              <p:spPr bwMode="auto">
                <a:xfrm>
                  <a:off x="4751097" y="3397971"/>
                  <a:ext cx="1028637" cy="1028918"/>
                </a:xfrm>
                <a:prstGeom prst="ellipse">
                  <a:avLst/>
                </a:prstGeom>
                <a:solidFill>
                  <a:srgbClr val="439CAB"/>
                </a:solidFill>
                <a:ln w="28575">
                  <a:solidFill>
                    <a:srgbClr val="002060"/>
                  </a:solidFill>
                  <a:prstDash val="sysDash"/>
                  <a:round/>
                  <a:headEnd/>
                  <a:tailEnd/>
                </a:ln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0265" name="椭圆 99"/>
                <p:cNvSpPr>
                  <a:spLocks noChangeArrowheads="1"/>
                </p:cNvSpPr>
                <p:nvPr/>
              </p:nvSpPr>
              <p:spPr bwMode="auto">
                <a:xfrm>
                  <a:off x="6662330" y="2049897"/>
                  <a:ext cx="1028637" cy="1028918"/>
                </a:xfrm>
                <a:prstGeom prst="ellipse">
                  <a:avLst/>
                </a:prstGeom>
                <a:solidFill>
                  <a:srgbClr val="83C4CF"/>
                </a:solidFill>
                <a:ln w="28575">
                  <a:solidFill>
                    <a:srgbClr val="002060"/>
                  </a:solidFill>
                  <a:prstDash val="sysDash"/>
                  <a:round/>
                  <a:headEnd/>
                  <a:tailEnd/>
                </a:ln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0266" name="椭圆 100"/>
                <p:cNvSpPr>
                  <a:spLocks noChangeArrowheads="1"/>
                </p:cNvSpPr>
                <p:nvPr/>
              </p:nvSpPr>
              <p:spPr bwMode="auto">
                <a:xfrm>
                  <a:off x="7002035" y="0"/>
                  <a:ext cx="1028637" cy="1028918"/>
                </a:xfrm>
                <a:prstGeom prst="ellipse">
                  <a:avLst/>
                </a:prstGeom>
                <a:solidFill>
                  <a:srgbClr val="B1DAE1"/>
                </a:solidFill>
                <a:ln w="28575">
                  <a:solidFill>
                    <a:srgbClr val="002060"/>
                  </a:solidFill>
                  <a:prstDash val="sysDash"/>
                  <a:round/>
                  <a:headEnd/>
                  <a:tailEnd/>
                </a:ln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0267" name="椭圆 101"/>
                <p:cNvSpPr>
                  <a:spLocks noChangeArrowheads="1"/>
                </p:cNvSpPr>
                <p:nvPr/>
              </p:nvSpPr>
              <p:spPr bwMode="auto">
                <a:xfrm>
                  <a:off x="453997" y="2943850"/>
                  <a:ext cx="120643" cy="120676"/>
                </a:xfrm>
                <a:prstGeom prst="ellipse">
                  <a:avLst/>
                </a:prstGeom>
                <a:solidFill>
                  <a:srgbClr val="00206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0268" name="椭圆 102"/>
                <p:cNvSpPr>
                  <a:spLocks noChangeArrowheads="1"/>
                </p:cNvSpPr>
                <p:nvPr/>
              </p:nvSpPr>
              <p:spPr bwMode="auto">
                <a:xfrm>
                  <a:off x="2803354" y="1506857"/>
                  <a:ext cx="120643" cy="119088"/>
                </a:xfrm>
                <a:prstGeom prst="ellipse">
                  <a:avLst/>
                </a:prstGeom>
                <a:solidFill>
                  <a:srgbClr val="00206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</a:endParaRPr>
                </a:p>
              </p:txBody>
            </p:sp>
            <p:cxnSp>
              <p:nvCxnSpPr>
                <p:cNvPr id="10269" name="直接连接符 103"/>
                <p:cNvCxnSpPr>
                  <a:cxnSpLocks noChangeShapeType="1"/>
                  <a:stCxn id="10268" idx="3"/>
                  <a:endCxn id="10262" idx="7"/>
                </p:cNvCxnSpPr>
                <p:nvPr/>
              </p:nvCxnSpPr>
              <p:spPr bwMode="auto">
                <a:xfrm flipH="1">
                  <a:off x="877834" y="1608479"/>
                  <a:ext cx="1942981" cy="1546553"/>
                </a:xfrm>
                <a:prstGeom prst="line">
                  <a:avLst/>
                </a:prstGeom>
                <a:noFill/>
                <a:ln w="3175">
                  <a:solidFill>
                    <a:srgbClr val="76717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0270" name="直接连接符 104"/>
                <p:cNvCxnSpPr>
                  <a:cxnSpLocks noChangeShapeType="1"/>
                  <a:stCxn id="10264" idx="1"/>
                  <a:endCxn id="10263" idx="5"/>
                </p:cNvCxnSpPr>
                <p:nvPr/>
              </p:nvCxnSpPr>
              <p:spPr bwMode="auto">
                <a:xfrm flipH="1" flipV="1">
                  <a:off x="3741509" y="1991148"/>
                  <a:ext cx="1160391" cy="1557668"/>
                </a:xfrm>
                <a:prstGeom prst="line">
                  <a:avLst/>
                </a:prstGeom>
                <a:noFill/>
                <a:ln w="3175">
                  <a:solidFill>
                    <a:srgbClr val="76717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0271" name="直接连接符 105"/>
                <p:cNvCxnSpPr>
                  <a:cxnSpLocks noChangeShapeType="1"/>
                  <a:stCxn id="10264" idx="7"/>
                  <a:endCxn id="10265" idx="2"/>
                </p:cNvCxnSpPr>
                <p:nvPr/>
              </p:nvCxnSpPr>
              <p:spPr bwMode="auto">
                <a:xfrm flipV="1">
                  <a:off x="5628931" y="2564356"/>
                  <a:ext cx="1033400" cy="984459"/>
                </a:xfrm>
                <a:prstGeom prst="line">
                  <a:avLst/>
                </a:prstGeom>
                <a:noFill/>
                <a:ln w="3175">
                  <a:solidFill>
                    <a:srgbClr val="76717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0272" name="直接连接符 106"/>
                <p:cNvCxnSpPr>
                  <a:cxnSpLocks noChangeShapeType="1"/>
                  <a:stCxn id="10265" idx="0"/>
                  <a:endCxn id="10266" idx="4"/>
                </p:cNvCxnSpPr>
                <p:nvPr/>
              </p:nvCxnSpPr>
              <p:spPr bwMode="auto">
                <a:xfrm flipV="1">
                  <a:off x="7176649" y="1028918"/>
                  <a:ext cx="339704" cy="1020979"/>
                </a:xfrm>
                <a:prstGeom prst="line">
                  <a:avLst/>
                </a:prstGeom>
                <a:noFill/>
                <a:ln w="3175">
                  <a:solidFill>
                    <a:srgbClr val="76717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0273" name="椭圆 107"/>
                <p:cNvSpPr>
                  <a:spLocks noChangeArrowheads="1"/>
                </p:cNvSpPr>
                <p:nvPr/>
              </p:nvSpPr>
              <p:spPr bwMode="auto">
                <a:xfrm>
                  <a:off x="834974" y="3104221"/>
                  <a:ext cx="120643" cy="120676"/>
                </a:xfrm>
                <a:prstGeom prst="ellipse">
                  <a:avLst/>
                </a:prstGeom>
                <a:solidFill>
                  <a:srgbClr val="00206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0274" name="椭圆 108"/>
                <p:cNvSpPr>
                  <a:spLocks noChangeArrowheads="1"/>
                </p:cNvSpPr>
                <p:nvPr/>
              </p:nvSpPr>
              <p:spPr bwMode="auto">
                <a:xfrm>
                  <a:off x="4854278" y="3488478"/>
                  <a:ext cx="120643" cy="120676"/>
                </a:xfrm>
                <a:prstGeom prst="ellipse">
                  <a:avLst/>
                </a:prstGeom>
                <a:solidFill>
                  <a:srgbClr val="00206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0275" name="椭圆 109"/>
                <p:cNvSpPr>
                  <a:spLocks noChangeArrowheads="1"/>
                </p:cNvSpPr>
                <p:nvPr/>
              </p:nvSpPr>
              <p:spPr bwMode="auto">
                <a:xfrm>
                  <a:off x="3698649" y="1946688"/>
                  <a:ext cx="120643" cy="120676"/>
                </a:xfrm>
                <a:prstGeom prst="ellipse">
                  <a:avLst/>
                </a:prstGeom>
                <a:solidFill>
                  <a:srgbClr val="00206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0276" name="椭圆 110"/>
                <p:cNvSpPr>
                  <a:spLocks noChangeArrowheads="1"/>
                </p:cNvSpPr>
                <p:nvPr/>
              </p:nvSpPr>
              <p:spPr bwMode="auto">
                <a:xfrm>
                  <a:off x="6587722" y="2548478"/>
                  <a:ext cx="120643" cy="120676"/>
                </a:xfrm>
                <a:prstGeom prst="ellipse">
                  <a:avLst/>
                </a:prstGeom>
                <a:solidFill>
                  <a:srgbClr val="00206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0277" name="椭圆 111"/>
                <p:cNvSpPr>
                  <a:spLocks noChangeArrowheads="1"/>
                </p:cNvSpPr>
                <p:nvPr/>
              </p:nvSpPr>
              <p:spPr bwMode="auto">
                <a:xfrm>
                  <a:off x="7103629" y="1994323"/>
                  <a:ext cx="120643" cy="120676"/>
                </a:xfrm>
                <a:prstGeom prst="ellipse">
                  <a:avLst/>
                </a:prstGeom>
                <a:solidFill>
                  <a:srgbClr val="00206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0278" name="椭圆 112"/>
                <p:cNvSpPr>
                  <a:spLocks noChangeArrowheads="1"/>
                </p:cNvSpPr>
                <p:nvPr/>
              </p:nvSpPr>
              <p:spPr bwMode="auto">
                <a:xfrm>
                  <a:off x="7463968" y="984459"/>
                  <a:ext cx="120643" cy="120676"/>
                </a:xfrm>
                <a:prstGeom prst="ellipse">
                  <a:avLst/>
                </a:prstGeom>
                <a:solidFill>
                  <a:srgbClr val="00206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0279" name="文本框 113"/>
                <p:cNvSpPr txBox="1">
                  <a:spLocks noChangeArrowheads="1"/>
                </p:cNvSpPr>
                <p:nvPr/>
              </p:nvSpPr>
              <p:spPr bwMode="auto">
                <a:xfrm>
                  <a:off x="1028637" y="117500"/>
                  <a:ext cx="2236651" cy="40013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r>
                    <a:rPr lang="zh-CN" altLang="en-US" sz="2000" b="1">
                      <a:solidFill>
                        <a:srgbClr val="3B3838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单击此处添加标题</a:t>
                  </a:r>
                </a:p>
              </p:txBody>
            </p:sp>
            <p:sp>
              <p:nvSpPr>
                <p:cNvPr id="10280" name="文本框 114"/>
                <p:cNvSpPr txBox="1">
                  <a:spLocks noChangeArrowheads="1"/>
                </p:cNvSpPr>
                <p:nvPr/>
              </p:nvSpPr>
              <p:spPr bwMode="auto">
                <a:xfrm>
                  <a:off x="1050861" y="3058174"/>
                  <a:ext cx="2236651" cy="40013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r>
                    <a:rPr lang="zh-CN" altLang="en-US" sz="2000" b="1">
                      <a:solidFill>
                        <a:srgbClr val="3B3838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单击此处添加标题</a:t>
                  </a:r>
                </a:p>
              </p:txBody>
            </p:sp>
            <p:sp>
              <p:nvSpPr>
                <p:cNvPr id="10281" name="文本框 115"/>
                <p:cNvSpPr txBox="1">
                  <a:spLocks noChangeArrowheads="1"/>
                </p:cNvSpPr>
                <p:nvPr/>
              </p:nvSpPr>
              <p:spPr bwMode="auto">
                <a:xfrm>
                  <a:off x="3892312" y="1159121"/>
                  <a:ext cx="2236651" cy="40013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r>
                    <a:rPr lang="zh-CN" altLang="en-US" sz="2000" b="1">
                      <a:solidFill>
                        <a:srgbClr val="3B3838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单击此处添加标题</a:t>
                  </a:r>
                </a:p>
              </p:txBody>
            </p:sp>
            <p:sp>
              <p:nvSpPr>
                <p:cNvPr id="10282" name="文本框 116"/>
                <p:cNvSpPr txBox="1">
                  <a:spLocks noChangeArrowheads="1"/>
                </p:cNvSpPr>
                <p:nvPr/>
              </p:nvSpPr>
              <p:spPr bwMode="auto">
                <a:xfrm>
                  <a:off x="5762273" y="3486890"/>
                  <a:ext cx="2236651" cy="40013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r>
                    <a:rPr lang="zh-CN" altLang="en-US" sz="2000" b="1">
                      <a:solidFill>
                        <a:srgbClr val="3B3838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单击此处添加标题</a:t>
                  </a:r>
                </a:p>
              </p:txBody>
            </p:sp>
            <p:sp>
              <p:nvSpPr>
                <p:cNvPr id="10283" name="椭圆 117"/>
                <p:cNvSpPr>
                  <a:spLocks noChangeArrowheads="1"/>
                </p:cNvSpPr>
                <p:nvPr/>
              </p:nvSpPr>
              <p:spPr bwMode="auto">
                <a:xfrm>
                  <a:off x="5581309" y="3486890"/>
                  <a:ext cx="120643" cy="120676"/>
                </a:xfrm>
                <a:prstGeom prst="ellipse">
                  <a:avLst/>
                </a:prstGeom>
                <a:solidFill>
                  <a:srgbClr val="00206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0284" name="文本框 118"/>
                <p:cNvSpPr txBox="1">
                  <a:spLocks noChangeArrowheads="1"/>
                </p:cNvSpPr>
                <p:nvPr/>
              </p:nvSpPr>
              <p:spPr bwMode="auto">
                <a:xfrm>
                  <a:off x="7694142" y="2041959"/>
                  <a:ext cx="2236650" cy="40013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r>
                    <a:rPr lang="zh-CN" altLang="en-US" sz="2000" b="1">
                      <a:solidFill>
                        <a:srgbClr val="3B3838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单击此处添加标题</a:t>
                  </a:r>
                </a:p>
              </p:txBody>
            </p:sp>
            <p:sp>
              <p:nvSpPr>
                <p:cNvPr id="10285" name="文本框 119"/>
                <p:cNvSpPr txBox="1">
                  <a:spLocks noChangeArrowheads="1"/>
                </p:cNvSpPr>
                <p:nvPr/>
              </p:nvSpPr>
              <p:spPr bwMode="auto">
                <a:xfrm>
                  <a:off x="8030672" y="85743"/>
                  <a:ext cx="2236650" cy="40013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r>
                    <a:rPr lang="zh-CN" altLang="en-US" sz="2000" b="1">
                      <a:solidFill>
                        <a:srgbClr val="3B3838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单击此处添加标题</a:t>
                  </a:r>
                </a:p>
              </p:txBody>
            </p:sp>
          </p:grpSp>
          <p:sp>
            <p:nvSpPr>
              <p:cNvPr id="10253" name="矩形 87"/>
              <p:cNvSpPr>
                <a:spLocks noChangeArrowheads="1"/>
              </p:cNvSpPr>
              <p:nvPr/>
            </p:nvSpPr>
            <p:spPr bwMode="auto">
              <a:xfrm>
                <a:off x="1025462" y="509695"/>
                <a:ext cx="2517621" cy="7383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我们工作室致力于专业</a:t>
                </a:r>
                <a:r>
                  <a:rPr lang="en-US" altLang="zh-CN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模板的发布</a:t>
                </a:r>
                <a:r>
                  <a:rPr lang="en-US" altLang="zh-CN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,</a:t>
                </a: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并为您提供专业的</a:t>
                </a:r>
                <a:r>
                  <a:rPr lang="en-US" altLang="zh-CN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个性定制服务。</a:t>
                </a:r>
                <a:endParaRPr lang="en-US" altLang="zh-CN" sz="1400">
                  <a:solidFill>
                    <a:srgbClr val="76717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254" name="矩形 88"/>
              <p:cNvSpPr>
                <a:spLocks noChangeArrowheads="1"/>
              </p:cNvSpPr>
              <p:nvPr/>
            </p:nvSpPr>
            <p:spPr bwMode="auto">
              <a:xfrm>
                <a:off x="1050861" y="3496418"/>
                <a:ext cx="2465237" cy="7383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我们工作室致力于专业</a:t>
                </a:r>
                <a:r>
                  <a:rPr lang="en-US" altLang="zh-CN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模板的发布</a:t>
                </a:r>
                <a:r>
                  <a:rPr lang="en-US" altLang="zh-CN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,</a:t>
                </a: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并为您提供专业的</a:t>
                </a:r>
                <a:r>
                  <a:rPr lang="en-US" altLang="zh-CN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个性定制服务。</a:t>
                </a:r>
                <a:endParaRPr lang="en-US" altLang="zh-CN" sz="1400">
                  <a:solidFill>
                    <a:srgbClr val="76717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255" name="矩形 89"/>
              <p:cNvSpPr>
                <a:spLocks noChangeArrowheads="1"/>
              </p:cNvSpPr>
              <p:nvPr/>
            </p:nvSpPr>
            <p:spPr bwMode="auto">
              <a:xfrm>
                <a:off x="3909774" y="1565607"/>
                <a:ext cx="2600166" cy="7383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我们工作室致力于专业</a:t>
                </a:r>
                <a:r>
                  <a:rPr lang="en-US" altLang="zh-CN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模板的发布</a:t>
                </a:r>
                <a:r>
                  <a:rPr lang="en-US" altLang="zh-CN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,</a:t>
                </a: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并为您提供专业的</a:t>
                </a:r>
                <a:r>
                  <a:rPr lang="en-US" altLang="zh-CN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个性定制服务。</a:t>
                </a:r>
                <a:endParaRPr lang="en-US" altLang="zh-CN" sz="1400">
                  <a:solidFill>
                    <a:srgbClr val="76717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256" name="矩形 90"/>
              <p:cNvSpPr>
                <a:spLocks noChangeArrowheads="1"/>
              </p:cNvSpPr>
              <p:nvPr/>
            </p:nvSpPr>
            <p:spPr bwMode="auto">
              <a:xfrm>
                <a:off x="5778146" y="3914018"/>
                <a:ext cx="2476348" cy="7383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我们工作室致力于专业</a:t>
                </a:r>
                <a:r>
                  <a:rPr lang="en-US" altLang="zh-CN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模板的发布</a:t>
                </a:r>
                <a:r>
                  <a:rPr lang="en-US" altLang="zh-CN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,</a:t>
                </a: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并为您提供专业的</a:t>
                </a:r>
                <a:r>
                  <a:rPr lang="en-US" altLang="zh-CN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个性定制服务。</a:t>
                </a:r>
                <a:endParaRPr lang="en-US" altLang="zh-CN" sz="1400">
                  <a:solidFill>
                    <a:srgbClr val="76717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257" name="矩形 91"/>
              <p:cNvSpPr>
                <a:spLocks noChangeArrowheads="1"/>
              </p:cNvSpPr>
              <p:nvPr/>
            </p:nvSpPr>
            <p:spPr bwMode="auto">
              <a:xfrm>
                <a:off x="7690967" y="2381756"/>
                <a:ext cx="2576354" cy="7399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我们工作室致力于专业</a:t>
                </a:r>
                <a:r>
                  <a:rPr lang="en-US" altLang="zh-CN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模板的发布</a:t>
                </a:r>
                <a:r>
                  <a:rPr lang="en-US" altLang="zh-CN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,</a:t>
                </a: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并为您提供专业的</a:t>
                </a:r>
                <a:r>
                  <a:rPr lang="en-US" altLang="zh-CN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个性定制服务。</a:t>
                </a:r>
                <a:endParaRPr lang="en-US" altLang="zh-CN" sz="1400">
                  <a:solidFill>
                    <a:srgbClr val="76717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258" name="矩形 92"/>
              <p:cNvSpPr>
                <a:spLocks noChangeArrowheads="1"/>
              </p:cNvSpPr>
              <p:nvPr/>
            </p:nvSpPr>
            <p:spPr bwMode="auto">
              <a:xfrm>
                <a:off x="8003685" y="476351"/>
                <a:ext cx="2633502" cy="7383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我们工作室致力于专业</a:t>
                </a:r>
                <a:r>
                  <a:rPr lang="en-US" altLang="zh-CN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模板的发布</a:t>
                </a:r>
                <a:r>
                  <a:rPr lang="en-US" altLang="zh-CN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,</a:t>
                </a: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并为您提供专业的</a:t>
                </a:r>
                <a:r>
                  <a:rPr lang="en-US" altLang="zh-CN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>
                    <a:solidFill>
                      <a:srgbClr val="76717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个性定制服务。</a:t>
                </a:r>
                <a:endParaRPr lang="en-US" altLang="zh-CN" sz="1400">
                  <a:solidFill>
                    <a:srgbClr val="76717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10246" name="组合 69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2550" y="1355568"/>
              <a:ext cx="475459" cy="475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47" name="组合 70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0003" y="3715221"/>
              <a:ext cx="475459" cy="396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48" name="Freeform 69"/>
            <p:cNvSpPr>
              <a:spLocks noEditPoints="1"/>
            </p:cNvSpPr>
            <p:nvPr/>
          </p:nvSpPr>
          <p:spPr bwMode="auto">
            <a:xfrm>
              <a:off x="371452" y="3282059"/>
              <a:ext cx="277796" cy="474764"/>
            </a:xfrm>
            <a:custGeom>
              <a:avLst/>
              <a:gdLst>
                <a:gd name="T0" fmla="*/ 248032 w 112"/>
                <a:gd name="T1" fmla="*/ 0 h 192"/>
                <a:gd name="T2" fmla="*/ 29764 w 112"/>
                <a:gd name="T3" fmla="*/ 0 h 192"/>
                <a:gd name="T4" fmla="*/ 0 w 112"/>
                <a:gd name="T5" fmla="*/ 29673 h 192"/>
                <a:gd name="T6" fmla="*/ 0 w 112"/>
                <a:gd name="T7" fmla="*/ 445091 h 192"/>
                <a:gd name="T8" fmla="*/ 29764 w 112"/>
                <a:gd name="T9" fmla="*/ 474764 h 192"/>
                <a:gd name="T10" fmla="*/ 248032 w 112"/>
                <a:gd name="T11" fmla="*/ 474764 h 192"/>
                <a:gd name="T12" fmla="*/ 277796 w 112"/>
                <a:gd name="T13" fmla="*/ 445091 h 192"/>
                <a:gd name="T14" fmla="*/ 277796 w 112"/>
                <a:gd name="T15" fmla="*/ 29673 h 192"/>
                <a:gd name="T16" fmla="*/ 248032 w 112"/>
                <a:gd name="T17" fmla="*/ 0 h 192"/>
                <a:gd name="T18" fmla="*/ 39685 w 112"/>
                <a:gd name="T19" fmla="*/ 49455 h 192"/>
                <a:gd name="T20" fmla="*/ 49606 w 112"/>
                <a:gd name="T21" fmla="*/ 39564 h 192"/>
                <a:gd name="T22" fmla="*/ 228190 w 112"/>
                <a:gd name="T23" fmla="*/ 39564 h 192"/>
                <a:gd name="T24" fmla="*/ 238111 w 112"/>
                <a:gd name="T25" fmla="*/ 49455 h 192"/>
                <a:gd name="T26" fmla="*/ 238111 w 112"/>
                <a:gd name="T27" fmla="*/ 207709 h 192"/>
                <a:gd name="T28" fmla="*/ 228190 w 112"/>
                <a:gd name="T29" fmla="*/ 217600 h 192"/>
                <a:gd name="T30" fmla="*/ 49606 w 112"/>
                <a:gd name="T31" fmla="*/ 217600 h 192"/>
                <a:gd name="T32" fmla="*/ 39685 w 112"/>
                <a:gd name="T33" fmla="*/ 207709 h 192"/>
                <a:gd name="T34" fmla="*/ 39685 w 112"/>
                <a:gd name="T35" fmla="*/ 49455 h 192"/>
                <a:gd name="T36" fmla="*/ 138898 w 112"/>
                <a:gd name="T37" fmla="*/ 435200 h 192"/>
                <a:gd name="T38" fmla="*/ 59528 w 112"/>
                <a:gd name="T39" fmla="*/ 356073 h 192"/>
                <a:gd name="T40" fmla="*/ 138898 w 112"/>
                <a:gd name="T41" fmla="*/ 276946 h 192"/>
                <a:gd name="T42" fmla="*/ 218268 w 112"/>
                <a:gd name="T43" fmla="*/ 356073 h 192"/>
                <a:gd name="T44" fmla="*/ 138898 w 112"/>
                <a:gd name="T45" fmla="*/ 435200 h 19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12" h="192">
                  <a:moveTo>
                    <a:pt x="100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86"/>
                    <a:pt x="6" y="192"/>
                    <a:pt x="12" y="192"/>
                  </a:cubicBezTo>
                  <a:cubicBezTo>
                    <a:pt x="100" y="192"/>
                    <a:pt x="100" y="192"/>
                    <a:pt x="100" y="192"/>
                  </a:cubicBezTo>
                  <a:cubicBezTo>
                    <a:pt x="107" y="192"/>
                    <a:pt x="112" y="186"/>
                    <a:pt x="112" y="180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2" y="5"/>
                    <a:pt x="107" y="0"/>
                    <a:pt x="100" y="0"/>
                  </a:cubicBezTo>
                  <a:close/>
                  <a:moveTo>
                    <a:pt x="16" y="20"/>
                  </a:moveTo>
                  <a:cubicBezTo>
                    <a:pt x="16" y="18"/>
                    <a:pt x="18" y="16"/>
                    <a:pt x="20" y="16"/>
                  </a:cubicBezTo>
                  <a:cubicBezTo>
                    <a:pt x="92" y="16"/>
                    <a:pt x="92" y="16"/>
                    <a:pt x="92" y="16"/>
                  </a:cubicBezTo>
                  <a:cubicBezTo>
                    <a:pt x="94" y="16"/>
                    <a:pt x="96" y="18"/>
                    <a:pt x="96" y="20"/>
                  </a:cubicBezTo>
                  <a:cubicBezTo>
                    <a:pt x="96" y="84"/>
                    <a:pt x="96" y="84"/>
                    <a:pt x="96" y="84"/>
                  </a:cubicBezTo>
                  <a:cubicBezTo>
                    <a:pt x="96" y="86"/>
                    <a:pt x="94" y="88"/>
                    <a:pt x="92" y="88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18" y="88"/>
                    <a:pt x="16" y="86"/>
                    <a:pt x="16" y="84"/>
                  </a:cubicBezTo>
                  <a:lnTo>
                    <a:pt x="16" y="20"/>
                  </a:lnTo>
                  <a:close/>
                  <a:moveTo>
                    <a:pt x="56" y="176"/>
                  </a:moveTo>
                  <a:cubicBezTo>
                    <a:pt x="39" y="176"/>
                    <a:pt x="24" y="162"/>
                    <a:pt x="24" y="144"/>
                  </a:cubicBezTo>
                  <a:cubicBezTo>
                    <a:pt x="24" y="126"/>
                    <a:pt x="39" y="112"/>
                    <a:pt x="56" y="112"/>
                  </a:cubicBezTo>
                  <a:cubicBezTo>
                    <a:pt x="74" y="112"/>
                    <a:pt x="88" y="126"/>
                    <a:pt x="88" y="144"/>
                  </a:cubicBezTo>
                  <a:cubicBezTo>
                    <a:pt x="88" y="162"/>
                    <a:pt x="74" y="176"/>
                    <a:pt x="56" y="17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endParaRPr lang="zh-CN" altLang="en-US"/>
            </a:p>
          </p:txBody>
        </p:sp>
        <p:pic>
          <p:nvPicPr>
            <p:cNvPr id="10249" name="组合 72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414" y="343417"/>
              <a:ext cx="481555" cy="475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50" name="Freeform 11"/>
            <p:cNvSpPr>
              <a:spLocks noEditPoints="1"/>
            </p:cNvSpPr>
            <p:nvPr/>
          </p:nvSpPr>
          <p:spPr bwMode="auto">
            <a:xfrm>
              <a:off x="6944888" y="2432567"/>
              <a:ext cx="473046" cy="354087"/>
            </a:xfrm>
            <a:custGeom>
              <a:avLst/>
              <a:gdLst>
                <a:gd name="T0" fmla="*/ 443481 w 192"/>
                <a:gd name="T1" fmla="*/ 0 h 144"/>
                <a:gd name="T2" fmla="*/ 29565 w 192"/>
                <a:gd name="T3" fmla="*/ 0 h 144"/>
                <a:gd name="T4" fmla="*/ 0 w 192"/>
                <a:gd name="T5" fmla="*/ 29507 h 144"/>
                <a:gd name="T6" fmla="*/ 0 w 192"/>
                <a:gd name="T7" fmla="*/ 285237 h 144"/>
                <a:gd name="T8" fmla="*/ 32029 w 192"/>
                <a:gd name="T9" fmla="*/ 314744 h 144"/>
                <a:gd name="T10" fmla="*/ 192175 w 192"/>
                <a:gd name="T11" fmla="*/ 314744 h 144"/>
                <a:gd name="T12" fmla="*/ 179856 w 192"/>
                <a:gd name="T13" fmla="*/ 339333 h 144"/>
                <a:gd name="T14" fmla="*/ 182320 w 192"/>
                <a:gd name="T15" fmla="*/ 351628 h 144"/>
                <a:gd name="T16" fmla="*/ 187247 w 192"/>
                <a:gd name="T17" fmla="*/ 354087 h 144"/>
                <a:gd name="T18" fmla="*/ 197103 w 192"/>
                <a:gd name="T19" fmla="*/ 349169 h 144"/>
                <a:gd name="T20" fmla="*/ 214349 w 192"/>
                <a:gd name="T21" fmla="*/ 314744 h 144"/>
                <a:gd name="T22" fmla="*/ 261161 w 192"/>
                <a:gd name="T23" fmla="*/ 314744 h 144"/>
                <a:gd name="T24" fmla="*/ 278407 w 192"/>
                <a:gd name="T25" fmla="*/ 349169 h 144"/>
                <a:gd name="T26" fmla="*/ 285799 w 192"/>
                <a:gd name="T27" fmla="*/ 354087 h 144"/>
                <a:gd name="T28" fmla="*/ 290726 w 192"/>
                <a:gd name="T29" fmla="*/ 351628 h 144"/>
                <a:gd name="T30" fmla="*/ 295654 w 192"/>
                <a:gd name="T31" fmla="*/ 339333 h 144"/>
                <a:gd name="T32" fmla="*/ 283335 w 192"/>
                <a:gd name="T33" fmla="*/ 314744 h 144"/>
                <a:gd name="T34" fmla="*/ 445944 w 192"/>
                <a:gd name="T35" fmla="*/ 314744 h 144"/>
                <a:gd name="T36" fmla="*/ 473046 w 192"/>
                <a:gd name="T37" fmla="*/ 285237 h 144"/>
                <a:gd name="T38" fmla="*/ 473046 w 192"/>
                <a:gd name="T39" fmla="*/ 29507 h 144"/>
                <a:gd name="T40" fmla="*/ 443481 w 192"/>
                <a:gd name="T41" fmla="*/ 0 h 144"/>
                <a:gd name="T42" fmla="*/ 433626 w 192"/>
                <a:gd name="T43" fmla="*/ 265565 h 144"/>
                <a:gd name="T44" fmla="*/ 423770 w 192"/>
                <a:gd name="T45" fmla="*/ 275401 h 144"/>
                <a:gd name="T46" fmla="*/ 49276 w 192"/>
                <a:gd name="T47" fmla="*/ 275401 h 144"/>
                <a:gd name="T48" fmla="*/ 39421 w 192"/>
                <a:gd name="T49" fmla="*/ 265565 h 144"/>
                <a:gd name="T50" fmla="*/ 39421 w 192"/>
                <a:gd name="T51" fmla="*/ 49179 h 144"/>
                <a:gd name="T52" fmla="*/ 49276 w 192"/>
                <a:gd name="T53" fmla="*/ 39343 h 144"/>
                <a:gd name="T54" fmla="*/ 423770 w 192"/>
                <a:gd name="T55" fmla="*/ 39343 h 144"/>
                <a:gd name="T56" fmla="*/ 433626 w 192"/>
                <a:gd name="T57" fmla="*/ 49179 h 144"/>
                <a:gd name="T58" fmla="*/ 433626 w 192"/>
                <a:gd name="T59" fmla="*/ 265565 h 14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92" h="144">
                  <a:moveTo>
                    <a:pt x="180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23"/>
                    <a:pt x="6" y="128"/>
                    <a:pt x="13" y="128"/>
                  </a:cubicBezTo>
                  <a:cubicBezTo>
                    <a:pt x="78" y="128"/>
                    <a:pt x="78" y="128"/>
                    <a:pt x="78" y="128"/>
                  </a:cubicBezTo>
                  <a:cubicBezTo>
                    <a:pt x="73" y="138"/>
                    <a:pt x="73" y="138"/>
                    <a:pt x="73" y="138"/>
                  </a:cubicBezTo>
                  <a:cubicBezTo>
                    <a:pt x="72" y="140"/>
                    <a:pt x="72" y="142"/>
                    <a:pt x="74" y="143"/>
                  </a:cubicBezTo>
                  <a:cubicBezTo>
                    <a:pt x="75" y="144"/>
                    <a:pt x="76" y="144"/>
                    <a:pt x="76" y="144"/>
                  </a:cubicBezTo>
                  <a:cubicBezTo>
                    <a:pt x="78" y="144"/>
                    <a:pt x="79" y="143"/>
                    <a:pt x="80" y="142"/>
                  </a:cubicBezTo>
                  <a:cubicBezTo>
                    <a:pt x="87" y="128"/>
                    <a:pt x="87" y="128"/>
                    <a:pt x="87" y="128"/>
                  </a:cubicBezTo>
                  <a:cubicBezTo>
                    <a:pt x="106" y="128"/>
                    <a:pt x="106" y="128"/>
                    <a:pt x="106" y="128"/>
                  </a:cubicBezTo>
                  <a:cubicBezTo>
                    <a:pt x="113" y="142"/>
                    <a:pt x="113" y="142"/>
                    <a:pt x="113" y="142"/>
                  </a:cubicBezTo>
                  <a:cubicBezTo>
                    <a:pt x="113" y="143"/>
                    <a:pt x="115" y="144"/>
                    <a:pt x="116" y="144"/>
                  </a:cubicBezTo>
                  <a:cubicBezTo>
                    <a:pt x="117" y="144"/>
                    <a:pt x="117" y="144"/>
                    <a:pt x="118" y="143"/>
                  </a:cubicBezTo>
                  <a:cubicBezTo>
                    <a:pt x="120" y="142"/>
                    <a:pt x="121" y="140"/>
                    <a:pt x="120" y="138"/>
                  </a:cubicBezTo>
                  <a:cubicBezTo>
                    <a:pt x="115" y="128"/>
                    <a:pt x="115" y="128"/>
                    <a:pt x="115" y="128"/>
                  </a:cubicBezTo>
                  <a:cubicBezTo>
                    <a:pt x="181" y="128"/>
                    <a:pt x="181" y="128"/>
                    <a:pt x="181" y="128"/>
                  </a:cubicBezTo>
                  <a:cubicBezTo>
                    <a:pt x="187" y="128"/>
                    <a:pt x="192" y="122"/>
                    <a:pt x="192" y="116"/>
                  </a:cubicBezTo>
                  <a:cubicBezTo>
                    <a:pt x="192" y="12"/>
                    <a:pt x="192" y="12"/>
                    <a:pt x="192" y="12"/>
                  </a:cubicBezTo>
                  <a:cubicBezTo>
                    <a:pt x="192" y="5"/>
                    <a:pt x="187" y="0"/>
                    <a:pt x="180" y="0"/>
                  </a:cubicBezTo>
                  <a:close/>
                  <a:moveTo>
                    <a:pt x="176" y="108"/>
                  </a:moveTo>
                  <a:cubicBezTo>
                    <a:pt x="176" y="110"/>
                    <a:pt x="174" y="112"/>
                    <a:pt x="172" y="112"/>
                  </a:cubicBezTo>
                  <a:cubicBezTo>
                    <a:pt x="20" y="112"/>
                    <a:pt x="20" y="112"/>
                    <a:pt x="20" y="112"/>
                  </a:cubicBezTo>
                  <a:cubicBezTo>
                    <a:pt x="18" y="112"/>
                    <a:pt x="16" y="110"/>
                    <a:pt x="16" y="108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8"/>
                    <a:pt x="18" y="16"/>
                    <a:pt x="20" y="16"/>
                  </a:cubicBezTo>
                  <a:cubicBezTo>
                    <a:pt x="172" y="16"/>
                    <a:pt x="172" y="16"/>
                    <a:pt x="172" y="16"/>
                  </a:cubicBezTo>
                  <a:cubicBezTo>
                    <a:pt x="174" y="16"/>
                    <a:pt x="176" y="18"/>
                    <a:pt x="176" y="20"/>
                  </a:cubicBezTo>
                  <a:lnTo>
                    <a:pt x="176" y="10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endParaRPr lang="zh-CN" altLang="en-US"/>
            </a:p>
          </p:txBody>
        </p:sp>
        <p:pic>
          <p:nvPicPr>
            <p:cNvPr id="10251" name="组合 74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75385" y="282444"/>
              <a:ext cx="475459" cy="475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6" name="矩形 74"/>
          <p:cNvSpPr>
            <a:spLocks noChangeArrowheads="1"/>
          </p:cNvSpPr>
          <p:nvPr/>
        </p:nvSpPr>
        <p:spPr bwMode="auto">
          <a:xfrm>
            <a:off x="759262" y="148251"/>
            <a:ext cx="23391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357B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b="1" dirty="0">
              <a:solidFill>
                <a:srgbClr val="357B8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 bwMode="auto">
          <a:xfrm>
            <a:off x="0" y="184722"/>
            <a:ext cx="683062" cy="486749"/>
          </a:xfrm>
          <a:prstGeom prst="rect">
            <a:avLst/>
          </a:prstGeom>
          <a:solidFill>
            <a:srgbClr val="357B87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53ACB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ounded Rectangle 19"/>
          <p:cNvSpPr>
            <a:spLocks noChangeArrowheads="1"/>
          </p:cNvSpPr>
          <p:nvPr/>
        </p:nvSpPr>
        <p:spPr bwMode="auto">
          <a:xfrm>
            <a:off x="1357313" y="1870075"/>
            <a:ext cx="4968875" cy="1016000"/>
          </a:xfrm>
          <a:prstGeom prst="roundRect">
            <a:avLst>
              <a:gd name="adj" fmla="val 50000"/>
            </a:avLst>
          </a:prstGeom>
          <a:solidFill>
            <a:srgbClr val="275A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</a:endParaRPr>
          </a:p>
        </p:txBody>
      </p:sp>
      <p:sp>
        <p:nvSpPr>
          <p:cNvPr id="11269" name="Rounded Rectangle 20"/>
          <p:cNvSpPr>
            <a:spLocks noChangeArrowheads="1"/>
          </p:cNvSpPr>
          <p:nvPr/>
        </p:nvSpPr>
        <p:spPr bwMode="auto">
          <a:xfrm>
            <a:off x="1357313" y="1797050"/>
            <a:ext cx="4968875" cy="1017588"/>
          </a:xfrm>
          <a:prstGeom prst="roundRect">
            <a:avLst>
              <a:gd name="adj" fmla="val 50000"/>
            </a:avLst>
          </a:prstGeom>
          <a:solidFill>
            <a:srgbClr val="83C4C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</a:endParaRPr>
          </a:p>
        </p:txBody>
      </p:sp>
      <p:sp>
        <p:nvSpPr>
          <p:cNvPr id="11270" name="Isosceles Triangle 21"/>
          <p:cNvSpPr>
            <a:spLocks noChangeArrowheads="1"/>
          </p:cNvSpPr>
          <p:nvPr/>
        </p:nvSpPr>
        <p:spPr bwMode="auto">
          <a:xfrm rot="5400000">
            <a:off x="6261895" y="2167731"/>
            <a:ext cx="246062" cy="276225"/>
          </a:xfrm>
          <a:prstGeom prst="triangle">
            <a:avLst>
              <a:gd name="adj" fmla="val 50000"/>
            </a:avLst>
          </a:prstGeom>
          <a:solidFill>
            <a:srgbClr val="83C4C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</a:endParaRPr>
          </a:p>
        </p:txBody>
      </p:sp>
      <p:sp>
        <p:nvSpPr>
          <p:cNvPr id="11271" name="Oval 26"/>
          <p:cNvSpPr>
            <a:spLocks noChangeAspect="1" noChangeArrowheads="1"/>
          </p:cNvSpPr>
          <p:nvPr/>
        </p:nvSpPr>
        <p:spPr bwMode="auto">
          <a:xfrm>
            <a:off x="1479550" y="1930400"/>
            <a:ext cx="771525" cy="750888"/>
          </a:xfrm>
          <a:prstGeom prst="ellipse">
            <a:avLst/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 b="1">
              <a:solidFill>
                <a:srgbClr val="023759"/>
              </a:solidFill>
              <a:latin typeface="FontAwesome"/>
            </a:endParaRPr>
          </a:p>
        </p:txBody>
      </p:sp>
      <p:sp>
        <p:nvSpPr>
          <p:cNvPr id="11272" name="Rounded Rectangle 36"/>
          <p:cNvSpPr>
            <a:spLocks noChangeArrowheads="1"/>
          </p:cNvSpPr>
          <p:nvPr/>
        </p:nvSpPr>
        <p:spPr bwMode="auto">
          <a:xfrm>
            <a:off x="1357313" y="3279775"/>
            <a:ext cx="4968875" cy="1016000"/>
          </a:xfrm>
          <a:prstGeom prst="roundRect">
            <a:avLst>
              <a:gd name="adj" fmla="val 50000"/>
            </a:avLst>
          </a:prstGeom>
          <a:solidFill>
            <a:srgbClr val="275A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</a:endParaRPr>
          </a:p>
        </p:txBody>
      </p:sp>
      <p:sp>
        <p:nvSpPr>
          <p:cNvPr id="11273" name="Rounded Rectangle 37"/>
          <p:cNvSpPr>
            <a:spLocks noChangeArrowheads="1"/>
          </p:cNvSpPr>
          <p:nvPr/>
        </p:nvSpPr>
        <p:spPr bwMode="auto">
          <a:xfrm>
            <a:off x="1357313" y="3206750"/>
            <a:ext cx="4968875" cy="1016000"/>
          </a:xfrm>
          <a:prstGeom prst="roundRect">
            <a:avLst>
              <a:gd name="adj" fmla="val 50000"/>
            </a:avLst>
          </a:prstGeom>
          <a:solidFill>
            <a:srgbClr val="83C4C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</a:endParaRPr>
          </a:p>
        </p:txBody>
      </p:sp>
      <p:sp>
        <p:nvSpPr>
          <p:cNvPr id="11274" name="Isosceles Triangle 38"/>
          <p:cNvSpPr>
            <a:spLocks noChangeArrowheads="1"/>
          </p:cNvSpPr>
          <p:nvPr/>
        </p:nvSpPr>
        <p:spPr bwMode="auto">
          <a:xfrm rot="5400000">
            <a:off x="6262688" y="3576638"/>
            <a:ext cx="244475" cy="276225"/>
          </a:xfrm>
          <a:prstGeom prst="triangle">
            <a:avLst>
              <a:gd name="adj" fmla="val 50000"/>
            </a:avLst>
          </a:prstGeom>
          <a:solidFill>
            <a:srgbClr val="83C4C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</a:endParaRPr>
          </a:p>
        </p:txBody>
      </p:sp>
      <p:sp>
        <p:nvSpPr>
          <p:cNvPr id="11275" name="Oval 42"/>
          <p:cNvSpPr>
            <a:spLocks noChangeAspect="1" noChangeArrowheads="1"/>
          </p:cNvSpPr>
          <p:nvPr/>
        </p:nvSpPr>
        <p:spPr bwMode="auto">
          <a:xfrm>
            <a:off x="1479550" y="3340100"/>
            <a:ext cx="771525" cy="749300"/>
          </a:xfrm>
          <a:prstGeom prst="ellipse">
            <a:avLst/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 b="1">
              <a:solidFill>
                <a:srgbClr val="0E5A8B"/>
              </a:solidFill>
              <a:latin typeface="FontAwesome"/>
            </a:endParaRPr>
          </a:p>
        </p:txBody>
      </p:sp>
      <p:sp>
        <p:nvSpPr>
          <p:cNvPr id="11276" name="Rounded Rectangle 44"/>
          <p:cNvSpPr>
            <a:spLocks noChangeArrowheads="1"/>
          </p:cNvSpPr>
          <p:nvPr/>
        </p:nvSpPr>
        <p:spPr bwMode="auto">
          <a:xfrm>
            <a:off x="1357313" y="4699000"/>
            <a:ext cx="4968875" cy="1016000"/>
          </a:xfrm>
          <a:prstGeom prst="roundRect">
            <a:avLst>
              <a:gd name="adj" fmla="val 50000"/>
            </a:avLst>
          </a:prstGeom>
          <a:solidFill>
            <a:srgbClr val="275A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</a:endParaRPr>
          </a:p>
        </p:txBody>
      </p:sp>
      <p:sp>
        <p:nvSpPr>
          <p:cNvPr id="11277" name="Rounded Rectangle 45"/>
          <p:cNvSpPr>
            <a:spLocks noChangeArrowheads="1"/>
          </p:cNvSpPr>
          <p:nvPr/>
        </p:nvSpPr>
        <p:spPr bwMode="auto">
          <a:xfrm>
            <a:off x="1357313" y="4625975"/>
            <a:ext cx="4968875" cy="1017588"/>
          </a:xfrm>
          <a:prstGeom prst="roundRect">
            <a:avLst>
              <a:gd name="adj" fmla="val 50000"/>
            </a:avLst>
          </a:prstGeom>
          <a:solidFill>
            <a:srgbClr val="83C4C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</a:endParaRPr>
          </a:p>
        </p:txBody>
      </p:sp>
      <p:sp>
        <p:nvSpPr>
          <p:cNvPr id="11278" name="Isosceles Triangle 46"/>
          <p:cNvSpPr>
            <a:spLocks noChangeArrowheads="1"/>
          </p:cNvSpPr>
          <p:nvPr/>
        </p:nvSpPr>
        <p:spPr bwMode="auto">
          <a:xfrm rot="5400000">
            <a:off x="6261895" y="4996656"/>
            <a:ext cx="246062" cy="276225"/>
          </a:xfrm>
          <a:prstGeom prst="triangle">
            <a:avLst>
              <a:gd name="adj" fmla="val 50000"/>
            </a:avLst>
          </a:prstGeom>
          <a:solidFill>
            <a:srgbClr val="83C4C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</a:endParaRPr>
          </a:p>
        </p:txBody>
      </p:sp>
      <p:sp>
        <p:nvSpPr>
          <p:cNvPr id="11279" name="Oval 50"/>
          <p:cNvSpPr>
            <a:spLocks noChangeAspect="1" noChangeArrowheads="1"/>
          </p:cNvSpPr>
          <p:nvPr/>
        </p:nvSpPr>
        <p:spPr bwMode="auto">
          <a:xfrm>
            <a:off x="1479550" y="4759325"/>
            <a:ext cx="771525" cy="750888"/>
          </a:xfrm>
          <a:prstGeom prst="ellipse">
            <a:avLst/>
          </a:prstGeom>
          <a:solidFill>
            <a:srgbClr val="FBF9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 b="1">
              <a:solidFill>
                <a:srgbClr val="198C8F"/>
              </a:solidFill>
              <a:latin typeface="FontAwesome"/>
            </a:endParaRPr>
          </a:p>
        </p:txBody>
      </p:sp>
      <p:cxnSp>
        <p:nvCxnSpPr>
          <p:cNvPr id="11280" name="Straight Connector 51"/>
          <p:cNvCxnSpPr>
            <a:cxnSpLocks noChangeShapeType="1"/>
          </p:cNvCxnSpPr>
          <p:nvPr/>
        </p:nvCxnSpPr>
        <p:spPr bwMode="auto">
          <a:xfrm flipV="1">
            <a:off x="6715125" y="1909763"/>
            <a:ext cx="0" cy="3660775"/>
          </a:xfrm>
          <a:prstGeom prst="line">
            <a:avLst/>
          </a:prstGeom>
          <a:noFill/>
          <a:ln w="19050">
            <a:solidFill>
              <a:srgbClr val="FBF9E1"/>
            </a:solidFill>
            <a:prstDash val="sysDot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1281" name="组合 48"/>
          <p:cNvGrpSpPr>
            <a:grpSpLocks/>
          </p:cNvGrpSpPr>
          <p:nvPr/>
        </p:nvGrpSpPr>
        <p:grpSpPr bwMode="auto">
          <a:xfrm>
            <a:off x="2433638" y="1973263"/>
            <a:ext cx="2486025" cy="708025"/>
            <a:chOff x="0" y="0"/>
            <a:chExt cx="2486249" cy="707886"/>
          </a:xfrm>
        </p:grpSpPr>
        <p:sp>
          <p:nvSpPr>
            <p:cNvPr id="11297" name="Text Placeholder 3"/>
            <p:cNvSpPr txBox="1">
              <a:spLocks noChangeArrowheads="1"/>
            </p:cNvSpPr>
            <p:nvPr/>
          </p:nvSpPr>
          <p:spPr bwMode="auto">
            <a:xfrm>
              <a:off x="780" y="0"/>
              <a:ext cx="92333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813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912813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912813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912813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912813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/>
                </a:rPr>
                <a:t>向天而歌</a:t>
              </a:r>
            </a:p>
          </p:txBody>
        </p:sp>
        <p:sp>
          <p:nvSpPr>
            <p:cNvPr id="11298" name="Text Placeholder 3"/>
            <p:cNvSpPr txBox="1">
              <a:spLocks noChangeArrowheads="1"/>
            </p:cNvSpPr>
            <p:nvPr/>
          </p:nvSpPr>
          <p:spPr bwMode="auto">
            <a:xfrm>
              <a:off x="0" y="276999"/>
              <a:ext cx="2486249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613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613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7613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7613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7613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76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76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76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76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更多关于小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z</a:t>
              </a:r>
              <a:r>
                <a:rPr lang="zh-CN" altLang="en-US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素材，请在请在淘宝搜索：小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z</a:t>
              </a:r>
              <a:r>
                <a:rPr lang="zh-CN" altLang="en-US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</a:t>
              </a:r>
              <a:endPara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82" name="组合 51"/>
          <p:cNvGrpSpPr>
            <a:grpSpLocks/>
          </p:cNvGrpSpPr>
          <p:nvPr/>
        </p:nvGrpSpPr>
        <p:grpSpPr bwMode="auto">
          <a:xfrm>
            <a:off x="2433638" y="3387725"/>
            <a:ext cx="2486025" cy="708025"/>
            <a:chOff x="0" y="0"/>
            <a:chExt cx="2486249" cy="707886"/>
          </a:xfrm>
        </p:grpSpPr>
        <p:sp>
          <p:nvSpPr>
            <p:cNvPr id="11295" name="Text Placeholder 3"/>
            <p:cNvSpPr txBox="1">
              <a:spLocks noChangeArrowheads="1"/>
            </p:cNvSpPr>
            <p:nvPr/>
          </p:nvSpPr>
          <p:spPr bwMode="auto">
            <a:xfrm>
              <a:off x="780" y="0"/>
              <a:ext cx="92333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813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912813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912813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912813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912813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/>
                </a:rPr>
                <a:t>向天而歌</a:t>
              </a:r>
            </a:p>
          </p:txBody>
        </p:sp>
        <p:sp>
          <p:nvSpPr>
            <p:cNvPr id="11296" name="Text Placeholder 3"/>
            <p:cNvSpPr txBox="1">
              <a:spLocks noChangeArrowheads="1"/>
            </p:cNvSpPr>
            <p:nvPr/>
          </p:nvSpPr>
          <p:spPr bwMode="auto">
            <a:xfrm>
              <a:off x="0" y="276999"/>
              <a:ext cx="2486249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613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613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7613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7613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7613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76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76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76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76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更多关于小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z</a:t>
              </a:r>
              <a:r>
                <a:rPr lang="zh-CN" altLang="en-US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素材，请在请在淘宝搜索：小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z</a:t>
              </a:r>
              <a:r>
                <a:rPr lang="zh-CN" altLang="en-US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</a:t>
              </a:r>
              <a:endPara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83" name="组合 54"/>
          <p:cNvGrpSpPr>
            <a:grpSpLocks/>
          </p:cNvGrpSpPr>
          <p:nvPr/>
        </p:nvGrpSpPr>
        <p:grpSpPr bwMode="auto">
          <a:xfrm>
            <a:off x="2433638" y="4802188"/>
            <a:ext cx="2486025" cy="708025"/>
            <a:chOff x="0" y="0"/>
            <a:chExt cx="2486249" cy="707886"/>
          </a:xfrm>
        </p:grpSpPr>
        <p:sp>
          <p:nvSpPr>
            <p:cNvPr id="11293" name="Text Placeholder 3"/>
            <p:cNvSpPr txBox="1">
              <a:spLocks noChangeArrowheads="1"/>
            </p:cNvSpPr>
            <p:nvPr/>
          </p:nvSpPr>
          <p:spPr bwMode="auto">
            <a:xfrm>
              <a:off x="780" y="0"/>
              <a:ext cx="92333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813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912813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912813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912813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912813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/>
                </a:rPr>
                <a:t>向天而歌</a:t>
              </a:r>
            </a:p>
          </p:txBody>
        </p:sp>
        <p:sp>
          <p:nvSpPr>
            <p:cNvPr id="11294" name="Text Placeholder 3"/>
            <p:cNvSpPr txBox="1">
              <a:spLocks noChangeArrowheads="1"/>
            </p:cNvSpPr>
            <p:nvPr/>
          </p:nvSpPr>
          <p:spPr bwMode="auto">
            <a:xfrm>
              <a:off x="0" y="276999"/>
              <a:ext cx="2486249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613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613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7613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7613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7613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76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76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76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761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更多关于小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z</a:t>
              </a:r>
              <a:r>
                <a:rPr lang="zh-CN" altLang="en-US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素材，请在请在淘宝搜索：小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z</a:t>
              </a:r>
              <a:r>
                <a:rPr lang="zh-CN" altLang="en-US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</a:t>
              </a:r>
              <a:endPara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284" name="Footer Text"/>
          <p:cNvSpPr txBox="1">
            <a:spLocks noChangeArrowheads="1"/>
          </p:cNvSpPr>
          <p:nvPr/>
        </p:nvSpPr>
        <p:spPr bwMode="auto">
          <a:xfrm>
            <a:off x="6962775" y="2001838"/>
            <a:ext cx="37957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我们力求为客户提供兼顾商业价值体现与视觉艺术并重的作品。更多关于小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素材，请在请在淘宝搜索：小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</a:t>
            </a:r>
            <a:endParaRPr lang="en-US" altLang="zh-CN" sz="1400">
              <a:solidFill>
                <a:srgbClr val="FBF9E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</p:txBody>
      </p:sp>
      <p:sp>
        <p:nvSpPr>
          <p:cNvPr id="11285" name="Footer Text"/>
          <p:cNvSpPr txBox="1">
            <a:spLocks noChangeArrowheads="1"/>
          </p:cNvSpPr>
          <p:nvPr/>
        </p:nvSpPr>
        <p:spPr bwMode="auto">
          <a:xfrm>
            <a:off x="6962775" y="4811713"/>
            <a:ext cx="37957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我们力求为客户提供兼顾商业价值体现与视觉艺术并重的作品。更多关于小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素材，请在请在淘宝搜索：小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</a:t>
            </a:r>
            <a:endParaRPr lang="en-US" altLang="zh-CN" sz="1400">
              <a:solidFill>
                <a:srgbClr val="FBF9E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</p:txBody>
      </p:sp>
      <p:sp>
        <p:nvSpPr>
          <p:cNvPr id="11286" name="Footer Text"/>
          <p:cNvSpPr txBox="1">
            <a:spLocks noChangeArrowheads="1"/>
          </p:cNvSpPr>
          <p:nvPr/>
        </p:nvSpPr>
        <p:spPr bwMode="auto">
          <a:xfrm>
            <a:off x="6962775" y="3406775"/>
            <a:ext cx="37957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37477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我们力求为客户提供兼顾商业价值体现与视觉艺术并重的作品。更多关于小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素材，请在请在淘宝搜索：小</a:t>
            </a:r>
            <a:r>
              <a:rPr lang="en-US" altLang="zh-CN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400">
                <a:solidFill>
                  <a:srgbClr val="FBF9E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</a:t>
            </a:r>
            <a:endParaRPr lang="en-US" altLang="zh-CN" sz="1400">
              <a:solidFill>
                <a:srgbClr val="FBF9E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</p:txBody>
      </p:sp>
      <p:sp>
        <p:nvSpPr>
          <p:cNvPr id="11287" name="Text Placeholder 3"/>
          <p:cNvSpPr txBox="1">
            <a:spLocks noChangeArrowheads="1"/>
          </p:cNvSpPr>
          <p:nvPr/>
        </p:nvSpPr>
        <p:spPr bwMode="auto">
          <a:xfrm>
            <a:off x="1563688" y="2028825"/>
            <a:ext cx="571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7613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</p:txBody>
      </p:sp>
      <p:sp>
        <p:nvSpPr>
          <p:cNvPr id="11288" name="Text Placeholder 3"/>
          <p:cNvSpPr txBox="1">
            <a:spLocks noChangeArrowheads="1"/>
          </p:cNvSpPr>
          <p:nvPr/>
        </p:nvSpPr>
        <p:spPr bwMode="auto">
          <a:xfrm>
            <a:off x="1563688" y="3433763"/>
            <a:ext cx="5715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7613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11289" name="Text Placeholder 3"/>
          <p:cNvSpPr txBox="1">
            <a:spLocks noChangeArrowheads="1"/>
          </p:cNvSpPr>
          <p:nvPr/>
        </p:nvSpPr>
        <p:spPr bwMode="auto">
          <a:xfrm>
            <a:off x="1563688" y="4840288"/>
            <a:ext cx="5715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7613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</a:p>
        </p:txBody>
      </p:sp>
      <p:sp>
        <p:nvSpPr>
          <p:cNvPr id="11290" name="圆角矩形 1"/>
          <p:cNvSpPr>
            <a:spLocks noChangeArrowheads="1"/>
          </p:cNvSpPr>
          <p:nvPr/>
        </p:nvSpPr>
        <p:spPr bwMode="auto">
          <a:xfrm>
            <a:off x="6835775" y="1870075"/>
            <a:ext cx="4064000" cy="811213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FBF9E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1291" name="圆角矩形 63"/>
          <p:cNvSpPr>
            <a:spLocks noChangeArrowheads="1"/>
          </p:cNvSpPr>
          <p:nvPr/>
        </p:nvSpPr>
        <p:spPr bwMode="auto">
          <a:xfrm>
            <a:off x="6835775" y="3290888"/>
            <a:ext cx="4064000" cy="811212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FBF9E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1292" name="圆角矩形 64"/>
          <p:cNvSpPr>
            <a:spLocks noChangeArrowheads="1"/>
          </p:cNvSpPr>
          <p:nvPr/>
        </p:nvSpPr>
        <p:spPr bwMode="auto">
          <a:xfrm>
            <a:off x="6835775" y="4673600"/>
            <a:ext cx="4064000" cy="811213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FBF9E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37" name="矩形 74"/>
          <p:cNvSpPr>
            <a:spLocks noChangeArrowheads="1"/>
          </p:cNvSpPr>
          <p:nvPr/>
        </p:nvSpPr>
        <p:spPr bwMode="auto">
          <a:xfrm>
            <a:off x="759262" y="148251"/>
            <a:ext cx="23391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 bwMode="auto">
          <a:xfrm>
            <a:off x="0" y="184722"/>
            <a:ext cx="683062" cy="48674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BF9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2" name="Group 4"/>
          <p:cNvGrpSpPr>
            <a:grpSpLocks/>
          </p:cNvGrpSpPr>
          <p:nvPr/>
        </p:nvGrpSpPr>
        <p:grpSpPr bwMode="auto">
          <a:xfrm>
            <a:off x="2139950" y="2174875"/>
            <a:ext cx="1752600" cy="1752600"/>
            <a:chOff x="0" y="0"/>
            <a:chExt cx="1313649" cy="1313649"/>
          </a:xfrm>
        </p:grpSpPr>
        <p:grpSp>
          <p:nvGrpSpPr>
            <p:cNvPr id="12311" name="Group 1"/>
            <p:cNvGrpSpPr>
              <a:grpSpLocks/>
            </p:cNvGrpSpPr>
            <p:nvPr/>
          </p:nvGrpSpPr>
          <p:grpSpPr bwMode="auto">
            <a:xfrm>
              <a:off x="0" y="0"/>
              <a:ext cx="1313649" cy="1313649"/>
              <a:chOff x="0" y="0"/>
              <a:chExt cx="1313649" cy="1313649"/>
            </a:xfrm>
          </p:grpSpPr>
          <p:sp>
            <p:nvSpPr>
              <p:cNvPr id="12313" name="Teardrop 104"/>
              <p:cNvSpPr>
                <a:spLocks/>
              </p:cNvSpPr>
              <p:nvPr/>
            </p:nvSpPr>
            <p:spPr bwMode="auto">
              <a:xfrm rot="8100000">
                <a:off x="0" y="0"/>
                <a:ext cx="1313649" cy="1313649"/>
              </a:xfrm>
              <a:custGeom>
                <a:avLst/>
                <a:gdLst>
                  <a:gd name="T0" fmla="*/ 0 w 1313649"/>
                  <a:gd name="T1" fmla="*/ 656825 h 1313649"/>
                  <a:gd name="T2" fmla="*/ 656825 w 1313649"/>
                  <a:gd name="T3" fmla="*/ 0 h 1313649"/>
                  <a:gd name="T4" fmla="*/ 1313649 w 1313649"/>
                  <a:gd name="T5" fmla="*/ 0 h 1313649"/>
                  <a:gd name="T6" fmla="*/ 1313649 w 1313649"/>
                  <a:gd name="T7" fmla="*/ 656825 h 1313649"/>
                  <a:gd name="T8" fmla="*/ 656824 w 1313649"/>
                  <a:gd name="T9" fmla="*/ 1313650 h 1313649"/>
                  <a:gd name="T10" fmla="*/ -1 w 1313649"/>
                  <a:gd name="T11" fmla="*/ 656825 h 1313649"/>
                  <a:gd name="T12" fmla="*/ 0 w 1313649"/>
                  <a:gd name="T13" fmla="*/ 656825 h 131364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313649" h="1313649">
                    <a:moveTo>
                      <a:pt x="0" y="656825"/>
                    </a:moveTo>
                    <a:cubicBezTo>
                      <a:pt x="0" y="294071"/>
                      <a:pt x="294071" y="0"/>
                      <a:pt x="656825" y="0"/>
                    </a:cubicBezTo>
                    <a:lnTo>
                      <a:pt x="1313649" y="0"/>
                    </a:lnTo>
                    <a:lnTo>
                      <a:pt x="1313649" y="656825"/>
                    </a:lnTo>
                    <a:cubicBezTo>
                      <a:pt x="1313649" y="1019579"/>
                      <a:pt x="1019578" y="1313650"/>
                      <a:pt x="656824" y="1313650"/>
                    </a:cubicBezTo>
                    <a:cubicBezTo>
                      <a:pt x="294070" y="1313650"/>
                      <a:pt x="-1" y="1019579"/>
                      <a:pt x="-1" y="656825"/>
                    </a:cubicBezTo>
                    <a:lnTo>
                      <a:pt x="0" y="656825"/>
                    </a:lnTo>
                    <a:close/>
                  </a:path>
                </a:pathLst>
              </a:custGeom>
              <a:solidFill>
                <a:srgbClr val="83C4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endParaRPr lang="zh-CN" altLang="en-US"/>
              </a:p>
            </p:txBody>
          </p:sp>
          <p:grpSp>
            <p:nvGrpSpPr>
              <p:cNvPr id="12314" name="Group 40"/>
              <p:cNvGrpSpPr>
                <a:grpSpLocks/>
              </p:cNvGrpSpPr>
              <p:nvPr/>
            </p:nvGrpSpPr>
            <p:grpSpPr bwMode="auto">
              <a:xfrm>
                <a:off x="113995" y="113994"/>
                <a:ext cx="1085660" cy="1085660"/>
                <a:chOff x="0" y="0"/>
                <a:chExt cx="1902056" cy="1902056"/>
              </a:xfrm>
            </p:grpSpPr>
            <p:sp>
              <p:nvSpPr>
                <p:cNvPr id="12315" name="Teardrop 41"/>
                <p:cNvSpPr>
                  <a:spLocks/>
                </p:cNvSpPr>
                <p:nvPr/>
              </p:nvSpPr>
              <p:spPr bwMode="auto">
                <a:xfrm rot="8100000">
                  <a:off x="79630" y="79632"/>
                  <a:ext cx="1742794" cy="1742794"/>
                </a:xfrm>
                <a:custGeom>
                  <a:avLst/>
                  <a:gdLst>
                    <a:gd name="T0" fmla="*/ 0 w 1742794"/>
                    <a:gd name="T1" fmla="*/ 871397 h 1742794"/>
                    <a:gd name="T2" fmla="*/ 871397 w 1742794"/>
                    <a:gd name="T3" fmla="*/ 0 h 1742794"/>
                    <a:gd name="T4" fmla="*/ 1742794 w 1742794"/>
                    <a:gd name="T5" fmla="*/ 0 h 1742794"/>
                    <a:gd name="T6" fmla="*/ 1742794 w 1742794"/>
                    <a:gd name="T7" fmla="*/ 871397 h 1742794"/>
                    <a:gd name="T8" fmla="*/ 871397 w 1742794"/>
                    <a:gd name="T9" fmla="*/ 1742794 h 1742794"/>
                    <a:gd name="T10" fmla="*/ 0 w 1742794"/>
                    <a:gd name="T11" fmla="*/ 871397 h 174279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1742794" h="1742794">
                      <a:moveTo>
                        <a:pt x="0" y="871397"/>
                      </a:moveTo>
                      <a:cubicBezTo>
                        <a:pt x="0" y="390138"/>
                        <a:pt x="390138" y="0"/>
                        <a:pt x="871397" y="0"/>
                      </a:cubicBezTo>
                      <a:lnTo>
                        <a:pt x="1742794" y="0"/>
                      </a:lnTo>
                      <a:lnTo>
                        <a:pt x="1742794" y="871397"/>
                      </a:lnTo>
                      <a:cubicBezTo>
                        <a:pt x="1742794" y="1352656"/>
                        <a:pt x="1352656" y="1742794"/>
                        <a:pt x="871397" y="1742794"/>
                      </a:cubicBezTo>
                      <a:cubicBezTo>
                        <a:pt x="390138" y="1742794"/>
                        <a:pt x="0" y="1352656"/>
                        <a:pt x="0" y="87139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lIns="121920" tIns="60960" rIns="121920" bIns="60960"/>
                <a:lstStyle/>
                <a:p>
                  <a:endParaRPr lang="zh-CN" altLang="en-US"/>
                </a:p>
              </p:txBody>
            </p:sp>
            <p:sp>
              <p:nvSpPr>
                <p:cNvPr id="12316" name="Teardrop 42"/>
                <p:cNvSpPr>
                  <a:spLocks/>
                </p:cNvSpPr>
                <p:nvPr/>
              </p:nvSpPr>
              <p:spPr bwMode="auto">
                <a:xfrm rot="8100000">
                  <a:off x="412" y="414"/>
                  <a:ext cx="1901230" cy="1901230"/>
                </a:xfrm>
                <a:custGeom>
                  <a:avLst/>
                  <a:gdLst>
                    <a:gd name="T0" fmla="*/ 0 w 1901230"/>
                    <a:gd name="T1" fmla="*/ 950615 h 1901230"/>
                    <a:gd name="T2" fmla="*/ 950615 w 1901230"/>
                    <a:gd name="T3" fmla="*/ 0 h 1901230"/>
                    <a:gd name="T4" fmla="*/ 1901230 w 1901230"/>
                    <a:gd name="T5" fmla="*/ 0 h 1901230"/>
                    <a:gd name="T6" fmla="*/ 1901230 w 1901230"/>
                    <a:gd name="T7" fmla="*/ 950615 h 1901230"/>
                    <a:gd name="T8" fmla="*/ 950615 w 1901230"/>
                    <a:gd name="T9" fmla="*/ 1901230 h 1901230"/>
                    <a:gd name="T10" fmla="*/ 0 w 1901230"/>
                    <a:gd name="T11" fmla="*/ 950615 h 190123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1901230" h="1901230">
                      <a:moveTo>
                        <a:pt x="0" y="950615"/>
                      </a:moveTo>
                      <a:cubicBezTo>
                        <a:pt x="0" y="425605"/>
                        <a:pt x="425605" y="0"/>
                        <a:pt x="950615" y="0"/>
                      </a:cubicBezTo>
                      <a:lnTo>
                        <a:pt x="1901230" y="0"/>
                      </a:lnTo>
                      <a:lnTo>
                        <a:pt x="1901230" y="950615"/>
                      </a:lnTo>
                      <a:cubicBezTo>
                        <a:pt x="1901230" y="1475625"/>
                        <a:pt x="1475625" y="1901230"/>
                        <a:pt x="950615" y="1901230"/>
                      </a:cubicBezTo>
                      <a:cubicBezTo>
                        <a:pt x="425605" y="1901230"/>
                        <a:pt x="0" y="1475625"/>
                        <a:pt x="0" y="950615"/>
                      </a:cubicBezTo>
                      <a:close/>
                    </a:path>
                  </a:pathLst>
                </a:custGeom>
                <a:noFill/>
                <a:ln w="28575" cap="rnd" cmpd="sng">
                  <a:solidFill>
                    <a:schemeClr val="bg1"/>
                  </a:solidFill>
                  <a:prstDash val="sysDot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lIns="121920" tIns="60960" rIns="121920" bIns="60960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2312" name="Freeform 6"/>
            <p:cNvSpPr>
              <a:spLocks noEditPoints="1"/>
            </p:cNvSpPr>
            <p:nvPr/>
          </p:nvSpPr>
          <p:spPr bwMode="auto">
            <a:xfrm>
              <a:off x="475960" y="383148"/>
              <a:ext cx="347451" cy="581861"/>
            </a:xfrm>
            <a:custGeom>
              <a:avLst/>
              <a:gdLst>
                <a:gd name="T0" fmla="*/ 298723 w 164"/>
                <a:gd name="T1" fmla="*/ 469721 h 275"/>
                <a:gd name="T2" fmla="*/ 48728 w 164"/>
                <a:gd name="T3" fmla="*/ 469721 h 275"/>
                <a:gd name="T4" fmla="*/ 48728 w 164"/>
                <a:gd name="T5" fmla="*/ 76171 h 275"/>
                <a:gd name="T6" fmla="*/ 298723 w 164"/>
                <a:gd name="T7" fmla="*/ 76171 h 275"/>
                <a:gd name="T8" fmla="*/ 298723 w 164"/>
                <a:gd name="T9" fmla="*/ 469721 h 275"/>
                <a:gd name="T10" fmla="*/ 173726 w 164"/>
                <a:gd name="T11" fmla="*/ 558587 h 275"/>
                <a:gd name="T12" fmla="*/ 131353 w 164"/>
                <a:gd name="T13" fmla="*/ 528965 h 275"/>
                <a:gd name="T14" fmla="*/ 173726 w 164"/>
                <a:gd name="T15" fmla="*/ 499343 h 275"/>
                <a:gd name="T16" fmla="*/ 216098 w 164"/>
                <a:gd name="T17" fmla="*/ 528965 h 275"/>
                <a:gd name="T18" fmla="*/ 173726 w 164"/>
                <a:gd name="T19" fmla="*/ 558587 h 275"/>
                <a:gd name="T20" fmla="*/ 286011 w 164"/>
                <a:gd name="T21" fmla="*/ 0 h 275"/>
                <a:gd name="T22" fmla="*/ 61440 w 164"/>
                <a:gd name="T23" fmla="*/ 0 h 275"/>
                <a:gd name="T24" fmla="*/ 0 w 164"/>
                <a:gd name="T25" fmla="*/ 59244 h 275"/>
                <a:gd name="T26" fmla="*/ 0 w 164"/>
                <a:gd name="T27" fmla="*/ 522617 h 275"/>
                <a:gd name="T28" fmla="*/ 61440 w 164"/>
                <a:gd name="T29" fmla="*/ 581861 h 275"/>
                <a:gd name="T30" fmla="*/ 286011 w 164"/>
                <a:gd name="T31" fmla="*/ 581861 h 275"/>
                <a:gd name="T32" fmla="*/ 347451 w 164"/>
                <a:gd name="T33" fmla="*/ 522617 h 275"/>
                <a:gd name="T34" fmla="*/ 347451 w 164"/>
                <a:gd name="T35" fmla="*/ 59244 h 275"/>
                <a:gd name="T36" fmla="*/ 286011 w 164"/>
                <a:gd name="T37" fmla="*/ 0 h 27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64" h="275">
                  <a:moveTo>
                    <a:pt x="141" y="222"/>
                  </a:moveTo>
                  <a:cubicBezTo>
                    <a:pt x="23" y="222"/>
                    <a:pt x="23" y="222"/>
                    <a:pt x="23" y="222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141" y="36"/>
                    <a:pt x="141" y="36"/>
                    <a:pt x="141" y="36"/>
                  </a:cubicBezTo>
                  <a:cubicBezTo>
                    <a:pt x="141" y="222"/>
                    <a:pt x="141" y="222"/>
                    <a:pt x="141" y="222"/>
                  </a:cubicBezTo>
                  <a:close/>
                  <a:moveTo>
                    <a:pt x="82" y="264"/>
                  </a:moveTo>
                  <a:cubicBezTo>
                    <a:pt x="71" y="264"/>
                    <a:pt x="62" y="258"/>
                    <a:pt x="62" y="250"/>
                  </a:cubicBezTo>
                  <a:cubicBezTo>
                    <a:pt x="62" y="242"/>
                    <a:pt x="71" y="236"/>
                    <a:pt x="82" y="236"/>
                  </a:cubicBezTo>
                  <a:cubicBezTo>
                    <a:pt x="93" y="236"/>
                    <a:pt x="102" y="242"/>
                    <a:pt x="102" y="250"/>
                  </a:cubicBezTo>
                  <a:cubicBezTo>
                    <a:pt x="102" y="258"/>
                    <a:pt x="93" y="264"/>
                    <a:pt x="82" y="264"/>
                  </a:cubicBezTo>
                  <a:close/>
                  <a:moveTo>
                    <a:pt x="135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2"/>
                    <a:pt x="0" y="28"/>
                  </a:cubicBezTo>
                  <a:cubicBezTo>
                    <a:pt x="0" y="247"/>
                    <a:pt x="0" y="247"/>
                    <a:pt x="0" y="247"/>
                  </a:cubicBezTo>
                  <a:cubicBezTo>
                    <a:pt x="0" y="263"/>
                    <a:pt x="13" y="275"/>
                    <a:pt x="29" y="275"/>
                  </a:cubicBezTo>
                  <a:cubicBezTo>
                    <a:pt x="135" y="275"/>
                    <a:pt x="135" y="275"/>
                    <a:pt x="135" y="275"/>
                  </a:cubicBezTo>
                  <a:cubicBezTo>
                    <a:pt x="151" y="275"/>
                    <a:pt x="164" y="263"/>
                    <a:pt x="164" y="247"/>
                  </a:cubicBezTo>
                  <a:cubicBezTo>
                    <a:pt x="164" y="28"/>
                    <a:pt x="164" y="28"/>
                    <a:pt x="164" y="28"/>
                  </a:cubicBezTo>
                  <a:cubicBezTo>
                    <a:pt x="164" y="12"/>
                    <a:pt x="151" y="0"/>
                    <a:pt x="135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</p:grpSp>
      <p:grpSp>
        <p:nvGrpSpPr>
          <p:cNvPr id="12293" name="Group 10"/>
          <p:cNvGrpSpPr>
            <a:grpSpLocks/>
          </p:cNvGrpSpPr>
          <p:nvPr/>
        </p:nvGrpSpPr>
        <p:grpSpPr bwMode="auto">
          <a:xfrm>
            <a:off x="8047038" y="2174875"/>
            <a:ext cx="1752600" cy="1752600"/>
            <a:chOff x="0" y="0"/>
            <a:chExt cx="1313649" cy="1313649"/>
          </a:xfrm>
        </p:grpSpPr>
        <p:grpSp>
          <p:nvGrpSpPr>
            <p:cNvPr id="12305" name="Group 3"/>
            <p:cNvGrpSpPr>
              <a:grpSpLocks/>
            </p:cNvGrpSpPr>
            <p:nvPr/>
          </p:nvGrpSpPr>
          <p:grpSpPr bwMode="auto">
            <a:xfrm>
              <a:off x="0" y="0"/>
              <a:ext cx="1313649" cy="1313649"/>
              <a:chOff x="0" y="0"/>
              <a:chExt cx="1313649" cy="1313649"/>
            </a:xfrm>
          </p:grpSpPr>
          <p:sp>
            <p:nvSpPr>
              <p:cNvPr id="12307" name="Teardrop 105"/>
              <p:cNvSpPr>
                <a:spLocks/>
              </p:cNvSpPr>
              <p:nvPr/>
            </p:nvSpPr>
            <p:spPr bwMode="auto">
              <a:xfrm rot="8100000">
                <a:off x="0" y="0"/>
                <a:ext cx="1313649" cy="1313649"/>
              </a:xfrm>
              <a:custGeom>
                <a:avLst/>
                <a:gdLst>
                  <a:gd name="T0" fmla="*/ 0 w 1313649"/>
                  <a:gd name="T1" fmla="*/ 656825 h 1313649"/>
                  <a:gd name="T2" fmla="*/ 656825 w 1313649"/>
                  <a:gd name="T3" fmla="*/ 0 h 1313649"/>
                  <a:gd name="T4" fmla="*/ 1313649 w 1313649"/>
                  <a:gd name="T5" fmla="*/ 0 h 1313649"/>
                  <a:gd name="T6" fmla="*/ 1313649 w 1313649"/>
                  <a:gd name="T7" fmla="*/ 656825 h 1313649"/>
                  <a:gd name="T8" fmla="*/ 656824 w 1313649"/>
                  <a:gd name="T9" fmla="*/ 1313650 h 1313649"/>
                  <a:gd name="T10" fmla="*/ -1 w 1313649"/>
                  <a:gd name="T11" fmla="*/ 656825 h 1313649"/>
                  <a:gd name="T12" fmla="*/ 0 w 1313649"/>
                  <a:gd name="T13" fmla="*/ 656825 h 131364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313649" h="1313649">
                    <a:moveTo>
                      <a:pt x="0" y="656825"/>
                    </a:moveTo>
                    <a:cubicBezTo>
                      <a:pt x="0" y="294071"/>
                      <a:pt x="294071" y="0"/>
                      <a:pt x="656825" y="0"/>
                    </a:cubicBezTo>
                    <a:lnTo>
                      <a:pt x="1313649" y="0"/>
                    </a:lnTo>
                    <a:lnTo>
                      <a:pt x="1313649" y="656825"/>
                    </a:lnTo>
                    <a:cubicBezTo>
                      <a:pt x="1313649" y="1019579"/>
                      <a:pt x="1019578" y="1313650"/>
                      <a:pt x="656824" y="1313650"/>
                    </a:cubicBezTo>
                    <a:cubicBezTo>
                      <a:pt x="294070" y="1313650"/>
                      <a:pt x="-1" y="1019579"/>
                      <a:pt x="-1" y="656825"/>
                    </a:cubicBezTo>
                    <a:lnTo>
                      <a:pt x="0" y="656825"/>
                    </a:lnTo>
                    <a:close/>
                  </a:path>
                </a:pathLst>
              </a:custGeom>
              <a:solidFill>
                <a:srgbClr val="83C4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endParaRPr lang="zh-CN" altLang="en-US"/>
              </a:p>
            </p:txBody>
          </p:sp>
          <p:grpSp>
            <p:nvGrpSpPr>
              <p:cNvPr id="12308" name="Group 46"/>
              <p:cNvGrpSpPr>
                <a:grpSpLocks/>
              </p:cNvGrpSpPr>
              <p:nvPr/>
            </p:nvGrpSpPr>
            <p:grpSpPr bwMode="auto">
              <a:xfrm>
                <a:off x="120345" y="113994"/>
                <a:ext cx="1085660" cy="1085660"/>
                <a:chOff x="0" y="0"/>
                <a:chExt cx="1902056" cy="1902056"/>
              </a:xfrm>
            </p:grpSpPr>
            <p:sp>
              <p:nvSpPr>
                <p:cNvPr id="12309" name="Teardrop 47"/>
                <p:cNvSpPr>
                  <a:spLocks/>
                </p:cNvSpPr>
                <p:nvPr/>
              </p:nvSpPr>
              <p:spPr bwMode="auto">
                <a:xfrm rot="8100000">
                  <a:off x="78928" y="79632"/>
                  <a:ext cx="1744880" cy="1742794"/>
                </a:xfrm>
                <a:custGeom>
                  <a:avLst/>
                  <a:gdLst>
                    <a:gd name="T0" fmla="*/ 0 w 1744880"/>
                    <a:gd name="T1" fmla="*/ 871397 h 1742794"/>
                    <a:gd name="T2" fmla="*/ 872440 w 1744880"/>
                    <a:gd name="T3" fmla="*/ 0 h 1742794"/>
                    <a:gd name="T4" fmla="*/ 1744880 w 1744880"/>
                    <a:gd name="T5" fmla="*/ 0 h 1742794"/>
                    <a:gd name="T6" fmla="*/ 1744880 w 1744880"/>
                    <a:gd name="T7" fmla="*/ 871397 h 1742794"/>
                    <a:gd name="T8" fmla="*/ 872440 w 1744880"/>
                    <a:gd name="T9" fmla="*/ 1742794 h 1742794"/>
                    <a:gd name="T10" fmla="*/ 0 w 1744880"/>
                    <a:gd name="T11" fmla="*/ 871397 h 174279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1744880" h="1742794">
                      <a:moveTo>
                        <a:pt x="0" y="871397"/>
                      </a:moveTo>
                      <a:cubicBezTo>
                        <a:pt x="0" y="390138"/>
                        <a:pt x="390605" y="0"/>
                        <a:pt x="872440" y="0"/>
                      </a:cubicBezTo>
                      <a:lnTo>
                        <a:pt x="1744880" y="0"/>
                      </a:lnTo>
                      <a:lnTo>
                        <a:pt x="1744880" y="871397"/>
                      </a:lnTo>
                      <a:cubicBezTo>
                        <a:pt x="1744880" y="1352656"/>
                        <a:pt x="1354275" y="1742794"/>
                        <a:pt x="872440" y="1742794"/>
                      </a:cubicBezTo>
                      <a:cubicBezTo>
                        <a:pt x="390605" y="1742794"/>
                        <a:pt x="0" y="1352656"/>
                        <a:pt x="0" y="87139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lIns="121920" tIns="60960" rIns="121920" bIns="60960"/>
                <a:lstStyle/>
                <a:p>
                  <a:endParaRPr lang="zh-CN" altLang="en-US"/>
                </a:p>
              </p:txBody>
            </p:sp>
            <p:sp>
              <p:nvSpPr>
                <p:cNvPr id="12310" name="Teardrop 48"/>
                <p:cNvSpPr>
                  <a:spLocks/>
                </p:cNvSpPr>
                <p:nvPr/>
              </p:nvSpPr>
              <p:spPr bwMode="auto">
                <a:xfrm rot="8100000">
                  <a:off x="-290" y="414"/>
                  <a:ext cx="1903315" cy="1901230"/>
                </a:xfrm>
                <a:custGeom>
                  <a:avLst/>
                  <a:gdLst>
                    <a:gd name="T0" fmla="*/ 0 w 1903315"/>
                    <a:gd name="T1" fmla="*/ 950615 h 1901230"/>
                    <a:gd name="T2" fmla="*/ 951658 w 1903315"/>
                    <a:gd name="T3" fmla="*/ 0 h 1901230"/>
                    <a:gd name="T4" fmla="*/ 1903315 w 1903315"/>
                    <a:gd name="T5" fmla="*/ 0 h 1901230"/>
                    <a:gd name="T6" fmla="*/ 1903315 w 1903315"/>
                    <a:gd name="T7" fmla="*/ 950615 h 1901230"/>
                    <a:gd name="T8" fmla="*/ 951657 w 1903315"/>
                    <a:gd name="T9" fmla="*/ 1901230 h 1901230"/>
                    <a:gd name="T10" fmla="*/ -1 w 1903315"/>
                    <a:gd name="T11" fmla="*/ 950615 h 1901230"/>
                    <a:gd name="T12" fmla="*/ 0 w 1903315"/>
                    <a:gd name="T13" fmla="*/ 950615 h 19012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903315" h="1901230">
                      <a:moveTo>
                        <a:pt x="0" y="950615"/>
                      </a:moveTo>
                      <a:cubicBezTo>
                        <a:pt x="0" y="425605"/>
                        <a:pt x="426072" y="0"/>
                        <a:pt x="951658" y="0"/>
                      </a:cubicBezTo>
                      <a:lnTo>
                        <a:pt x="1903315" y="0"/>
                      </a:lnTo>
                      <a:lnTo>
                        <a:pt x="1903315" y="950615"/>
                      </a:lnTo>
                      <a:cubicBezTo>
                        <a:pt x="1903315" y="1475625"/>
                        <a:pt x="1477243" y="1901230"/>
                        <a:pt x="951657" y="1901230"/>
                      </a:cubicBezTo>
                      <a:cubicBezTo>
                        <a:pt x="426071" y="1901230"/>
                        <a:pt x="-1" y="1475625"/>
                        <a:pt x="-1" y="950615"/>
                      </a:cubicBezTo>
                      <a:lnTo>
                        <a:pt x="0" y="950615"/>
                      </a:lnTo>
                      <a:close/>
                    </a:path>
                  </a:pathLst>
                </a:custGeom>
                <a:noFill/>
                <a:ln w="28575" cap="rnd" cmpd="sng">
                  <a:solidFill>
                    <a:schemeClr val="bg1"/>
                  </a:solidFill>
                  <a:prstDash val="sysDot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lIns="121920" tIns="60960" rIns="121920" bIns="60960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2306" name="Freeform 7"/>
            <p:cNvSpPr>
              <a:spLocks noEditPoints="1"/>
            </p:cNvSpPr>
            <p:nvPr/>
          </p:nvSpPr>
          <p:spPr bwMode="auto">
            <a:xfrm>
              <a:off x="445022" y="378388"/>
              <a:ext cx="450972" cy="554493"/>
            </a:xfrm>
            <a:custGeom>
              <a:avLst/>
              <a:gdLst>
                <a:gd name="T0" fmla="*/ 450972 w 213"/>
                <a:gd name="T1" fmla="*/ 491001 h 262"/>
                <a:gd name="T2" fmla="*/ 389572 w 213"/>
                <a:gd name="T3" fmla="*/ 554493 h 262"/>
                <a:gd name="T4" fmla="*/ 61400 w 213"/>
                <a:gd name="T5" fmla="*/ 554493 h 262"/>
                <a:gd name="T6" fmla="*/ 0 w 213"/>
                <a:gd name="T7" fmla="*/ 491001 h 262"/>
                <a:gd name="T8" fmla="*/ 0 w 213"/>
                <a:gd name="T9" fmla="*/ 63492 h 262"/>
                <a:gd name="T10" fmla="*/ 61400 w 213"/>
                <a:gd name="T11" fmla="*/ 0 h 262"/>
                <a:gd name="T12" fmla="*/ 389572 w 213"/>
                <a:gd name="T13" fmla="*/ 0 h 262"/>
                <a:gd name="T14" fmla="*/ 450972 w 213"/>
                <a:gd name="T15" fmla="*/ 63492 h 262"/>
                <a:gd name="T16" fmla="*/ 450972 w 213"/>
                <a:gd name="T17" fmla="*/ 491001 h 262"/>
                <a:gd name="T18" fmla="*/ 402275 w 213"/>
                <a:gd name="T19" fmla="*/ 63492 h 262"/>
                <a:gd name="T20" fmla="*/ 389572 w 213"/>
                <a:gd name="T21" fmla="*/ 50793 h 262"/>
                <a:gd name="T22" fmla="*/ 61400 w 213"/>
                <a:gd name="T23" fmla="*/ 50793 h 262"/>
                <a:gd name="T24" fmla="*/ 48697 w 213"/>
                <a:gd name="T25" fmla="*/ 63492 h 262"/>
                <a:gd name="T26" fmla="*/ 48697 w 213"/>
                <a:gd name="T27" fmla="*/ 440208 h 262"/>
                <a:gd name="T28" fmla="*/ 61400 w 213"/>
                <a:gd name="T29" fmla="*/ 452906 h 262"/>
                <a:gd name="T30" fmla="*/ 389572 w 213"/>
                <a:gd name="T31" fmla="*/ 452906 h 262"/>
                <a:gd name="T32" fmla="*/ 402275 w 213"/>
                <a:gd name="T33" fmla="*/ 440208 h 262"/>
                <a:gd name="T34" fmla="*/ 402275 w 213"/>
                <a:gd name="T35" fmla="*/ 63492 h 262"/>
                <a:gd name="T36" fmla="*/ 226545 w 213"/>
                <a:gd name="T37" fmla="*/ 478303 h 262"/>
                <a:gd name="T38" fmla="*/ 201138 w 213"/>
                <a:gd name="T39" fmla="*/ 503700 h 262"/>
                <a:gd name="T40" fmla="*/ 226545 w 213"/>
                <a:gd name="T41" fmla="*/ 529096 h 262"/>
                <a:gd name="T42" fmla="*/ 249834 w 213"/>
                <a:gd name="T43" fmla="*/ 503700 h 262"/>
                <a:gd name="T44" fmla="*/ 226545 w 213"/>
                <a:gd name="T45" fmla="*/ 478303 h 26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13" h="262">
                  <a:moveTo>
                    <a:pt x="213" y="232"/>
                  </a:moveTo>
                  <a:cubicBezTo>
                    <a:pt x="213" y="248"/>
                    <a:pt x="200" y="262"/>
                    <a:pt x="184" y="262"/>
                  </a:cubicBezTo>
                  <a:cubicBezTo>
                    <a:pt x="29" y="262"/>
                    <a:pt x="29" y="262"/>
                    <a:pt x="29" y="262"/>
                  </a:cubicBezTo>
                  <a:cubicBezTo>
                    <a:pt x="13" y="262"/>
                    <a:pt x="0" y="248"/>
                    <a:pt x="0" y="232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14"/>
                    <a:pt x="13" y="0"/>
                    <a:pt x="29" y="0"/>
                  </a:cubicBezTo>
                  <a:cubicBezTo>
                    <a:pt x="184" y="0"/>
                    <a:pt x="184" y="0"/>
                    <a:pt x="184" y="0"/>
                  </a:cubicBezTo>
                  <a:cubicBezTo>
                    <a:pt x="200" y="0"/>
                    <a:pt x="213" y="14"/>
                    <a:pt x="213" y="30"/>
                  </a:cubicBezTo>
                  <a:lnTo>
                    <a:pt x="213" y="232"/>
                  </a:lnTo>
                  <a:close/>
                  <a:moveTo>
                    <a:pt x="190" y="30"/>
                  </a:moveTo>
                  <a:cubicBezTo>
                    <a:pt x="190" y="27"/>
                    <a:pt x="187" y="24"/>
                    <a:pt x="184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6" y="24"/>
                    <a:pt x="23" y="27"/>
                    <a:pt x="23" y="30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11"/>
                    <a:pt x="26" y="214"/>
                    <a:pt x="29" y="214"/>
                  </a:cubicBezTo>
                  <a:cubicBezTo>
                    <a:pt x="184" y="214"/>
                    <a:pt x="184" y="214"/>
                    <a:pt x="184" y="214"/>
                  </a:cubicBezTo>
                  <a:cubicBezTo>
                    <a:pt x="187" y="214"/>
                    <a:pt x="190" y="211"/>
                    <a:pt x="190" y="208"/>
                  </a:cubicBezTo>
                  <a:lnTo>
                    <a:pt x="190" y="30"/>
                  </a:lnTo>
                  <a:close/>
                  <a:moveTo>
                    <a:pt x="107" y="226"/>
                  </a:moveTo>
                  <a:cubicBezTo>
                    <a:pt x="100" y="226"/>
                    <a:pt x="95" y="231"/>
                    <a:pt x="95" y="238"/>
                  </a:cubicBezTo>
                  <a:cubicBezTo>
                    <a:pt x="95" y="244"/>
                    <a:pt x="100" y="250"/>
                    <a:pt x="107" y="250"/>
                  </a:cubicBezTo>
                  <a:cubicBezTo>
                    <a:pt x="113" y="250"/>
                    <a:pt x="118" y="244"/>
                    <a:pt x="118" y="238"/>
                  </a:cubicBezTo>
                  <a:cubicBezTo>
                    <a:pt x="118" y="231"/>
                    <a:pt x="113" y="226"/>
                    <a:pt x="107" y="226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</p:grpSp>
      <p:grpSp>
        <p:nvGrpSpPr>
          <p:cNvPr id="12294" name="Group 5"/>
          <p:cNvGrpSpPr>
            <a:grpSpLocks/>
          </p:cNvGrpSpPr>
          <p:nvPr/>
        </p:nvGrpSpPr>
        <p:grpSpPr bwMode="auto">
          <a:xfrm>
            <a:off x="4921250" y="1627188"/>
            <a:ext cx="2119313" cy="2119312"/>
            <a:chOff x="0" y="0"/>
            <a:chExt cx="1589515" cy="1589515"/>
          </a:xfrm>
        </p:grpSpPr>
        <p:grpSp>
          <p:nvGrpSpPr>
            <p:cNvPr id="12299" name="Group 2"/>
            <p:cNvGrpSpPr>
              <a:grpSpLocks/>
            </p:cNvGrpSpPr>
            <p:nvPr/>
          </p:nvGrpSpPr>
          <p:grpSpPr bwMode="auto">
            <a:xfrm>
              <a:off x="0" y="0"/>
              <a:ext cx="1589515" cy="1589515"/>
              <a:chOff x="0" y="0"/>
              <a:chExt cx="1589515" cy="1589515"/>
            </a:xfrm>
          </p:grpSpPr>
          <p:sp>
            <p:nvSpPr>
              <p:cNvPr id="12301" name="Teardrop 106"/>
              <p:cNvSpPr>
                <a:spLocks/>
              </p:cNvSpPr>
              <p:nvPr/>
            </p:nvSpPr>
            <p:spPr bwMode="auto">
              <a:xfrm rot="8100000">
                <a:off x="0" y="0"/>
                <a:ext cx="1589515" cy="1589515"/>
              </a:xfrm>
              <a:custGeom>
                <a:avLst/>
                <a:gdLst>
                  <a:gd name="T0" fmla="*/ 0 w 1589515"/>
                  <a:gd name="T1" fmla="*/ 794758 h 1589515"/>
                  <a:gd name="T2" fmla="*/ 794758 w 1589515"/>
                  <a:gd name="T3" fmla="*/ 0 h 1589515"/>
                  <a:gd name="T4" fmla="*/ 1589515 w 1589515"/>
                  <a:gd name="T5" fmla="*/ 0 h 1589515"/>
                  <a:gd name="T6" fmla="*/ 1589515 w 1589515"/>
                  <a:gd name="T7" fmla="*/ 794758 h 1589515"/>
                  <a:gd name="T8" fmla="*/ 794757 w 1589515"/>
                  <a:gd name="T9" fmla="*/ 1589516 h 1589515"/>
                  <a:gd name="T10" fmla="*/ -1 w 1589515"/>
                  <a:gd name="T11" fmla="*/ 794758 h 1589515"/>
                  <a:gd name="T12" fmla="*/ 0 w 1589515"/>
                  <a:gd name="T13" fmla="*/ 794758 h 15895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89515" h="1589515">
                    <a:moveTo>
                      <a:pt x="0" y="794758"/>
                    </a:moveTo>
                    <a:cubicBezTo>
                      <a:pt x="0" y="355825"/>
                      <a:pt x="355825" y="0"/>
                      <a:pt x="794758" y="0"/>
                    </a:cubicBezTo>
                    <a:lnTo>
                      <a:pt x="1589515" y="0"/>
                    </a:lnTo>
                    <a:lnTo>
                      <a:pt x="1589515" y="794758"/>
                    </a:lnTo>
                    <a:cubicBezTo>
                      <a:pt x="1589515" y="1233691"/>
                      <a:pt x="1233690" y="1589516"/>
                      <a:pt x="794757" y="1589516"/>
                    </a:cubicBezTo>
                    <a:cubicBezTo>
                      <a:pt x="355824" y="1589516"/>
                      <a:pt x="-1" y="1233691"/>
                      <a:pt x="-1" y="794758"/>
                    </a:cubicBezTo>
                    <a:lnTo>
                      <a:pt x="0" y="794758"/>
                    </a:lnTo>
                    <a:close/>
                  </a:path>
                </a:pathLst>
              </a:custGeom>
              <a:solidFill>
                <a:srgbClr val="83C4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endParaRPr lang="zh-CN" altLang="en-US"/>
              </a:p>
            </p:txBody>
          </p:sp>
          <p:grpSp>
            <p:nvGrpSpPr>
              <p:cNvPr id="12302" name="Group 34"/>
              <p:cNvGrpSpPr>
                <a:grpSpLocks/>
              </p:cNvGrpSpPr>
              <p:nvPr/>
            </p:nvGrpSpPr>
            <p:grpSpPr bwMode="auto">
              <a:xfrm>
                <a:off x="82374" y="79503"/>
                <a:ext cx="1429043" cy="1429043"/>
                <a:chOff x="0" y="0"/>
                <a:chExt cx="1902056" cy="1902056"/>
              </a:xfrm>
            </p:grpSpPr>
            <p:sp>
              <p:nvSpPr>
                <p:cNvPr id="12303" name="Teardrop 35"/>
                <p:cNvSpPr>
                  <a:spLocks/>
                </p:cNvSpPr>
                <p:nvPr/>
              </p:nvSpPr>
              <p:spPr bwMode="auto">
                <a:xfrm rot="8100000">
                  <a:off x="78946" y="79597"/>
                  <a:ext cx="1743227" cy="1743227"/>
                </a:xfrm>
                <a:custGeom>
                  <a:avLst/>
                  <a:gdLst>
                    <a:gd name="T0" fmla="*/ 0 w 1743227"/>
                    <a:gd name="T1" fmla="*/ 871614 h 1743227"/>
                    <a:gd name="T2" fmla="*/ 871614 w 1743227"/>
                    <a:gd name="T3" fmla="*/ 0 h 1743227"/>
                    <a:gd name="T4" fmla="*/ 1743227 w 1743227"/>
                    <a:gd name="T5" fmla="*/ 0 h 1743227"/>
                    <a:gd name="T6" fmla="*/ 1743227 w 1743227"/>
                    <a:gd name="T7" fmla="*/ 871614 h 1743227"/>
                    <a:gd name="T8" fmla="*/ 871613 w 1743227"/>
                    <a:gd name="T9" fmla="*/ 1743228 h 1743227"/>
                    <a:gd name="T10" fmla="*/ -1 w 1743227"/>
                    <a:gd name="T11" fmla="*/ 871614 h 1743227"/>
                    <a:gd name="T12" fmla="*/ 0 w 1743227"/>
                    <a:gd name="T13" fmla="*/ 871614 h 174322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743227" h="1743227">
                      <a:moveTo>
                        <a:pt x="0" y="871614"/>
                      </a:moveTo>
                      <a:cubicBezTo>
                        <a:pt x="0" y="390235"/>
                        <a:pt x="390235" y="0"/>
                        <a:pt x="871614" y="0"/>
                      </a:cubicBezTo>
                      <a:lnTo>
                        <a:pt x="1743227" y="0"/>
                      </a:lnTo>
                      <a:lnTo>
                        <a:pt x="1743227" y="871614"/>
                      </a:lnTo>
                      <a:cubicBezTo>
                        <a:pt x="1743227" y="1352993"/>
                        <a:pt x="1352992" y="1743228"/>
                        <a:pt x="871613" y="1743228"/>
                      </a:cubicBezTo>
                      <a:cubicBezTo>
                        <a:pt x="390234" y="1743228"/>
                        <a:pt x="-1" y="1352993"/>
                        <a:pt x="-1" y="871614"/>
                      </a:cubicBezTo>
                      <a:lnTo>
                        <a:pt x="0" y="871614"/>
                      </a:lnTo>
                      <a:close/>
                    </a:path>
                  </a:pathLst>
                </a:custGeom>
                <a:solidFill>
                  <a:srgbClr val="357B8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lIns="121920" tIns="60960" rIns="121920" bIns="60960"/>
                <a:lstStyle/>
                <a:p>
                  <a:endParaRPr lang="zh-CN" altLang="en-US"/>
                </a:p>
              </p:txBody>
            </p:sp>
            <p:sp>
              <p:nvSpPr>
                <p:cNvPr id="12304" name="Teardrop 36"/>
                <p:cNvSpPr>
                  <a:spLocks/>
                </p:cNvSpPr>
                <p:nvPr/>
              </p:nvSpPr>
              <p:spPr bwMode="auto">
                <a:xfrm rot="8100000">
                  <a:off x="-291" y="359"/>
                  <a:ext cx="1901703" cy="1901703"/>
                </a:xfrm>
                <a:custGeom>
                  <a:avLst/>
                  <a:gdLst>
                    <a:gd name="T0" fmla="*/ 0 w 1901703"/>
                    <a:gd name="T1" fmla="*/ 950852 h 1901703"/>
                    <a:gd name="T2" fmla="*/ 950852 w 1901703"/>
                    <a:gd name="T3" fmla="*/ 0 h 1901703"/>
                    <a:gd name="T4" fmla="*/ 1901703 w 1901703"/>
                    <a:gd name="T5" fmla="*/ 0 h 1901703"/>
                    <a:gd name="T6" fmla="*/ 1901703 w 1901703"/>
                    <a:gd name="T7" fmla="*/ 950852 h 1901703"/>
                    <a:gd name="T8" fmla="*/ 950851 w 1901703"/>
                    <a:gd name="T9" fmla="*/ 1901704 h 1901703"/>
                    <a:gd name="T10" fmla="*/ -1 w 1901703"/>
                    <a:gd name="T11" fmla="*/ 950852 h 1901703"/>
                    <a:gd name="T12" fmla="*/ 0 w 1901703"/>
                    <a:gd name="T13" fmla="*/ 950852 h 190170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901703" h="1901703">
                      <a:moveTo>
                        <a:pt x="0" y="950852"/>
                      </a:moveTo>
                      <a:cubicBezTo>
                        <a:pt x="0" y="425711"/>
                        <a:pt x="425711" y="0"/>
                        <a:pt x="950852" y="0"/>
                      </a:cubicBezTo>
                      <a:lnTo>
                        <a:pt x="1901703" y="0"/>
                      </a:lnTo>
                      <a:lnTo>
                        <a:pt x="1901703" y="950852"/>
                      </a:lnTo>
                      <a:cubicBezTo>
                        <a:pt x="1901703" y="1475993"/>
                        <a:pt x="1475992" y="1901704"/>
                        <a:pt x="950851" y="1901704"/>
                      </a:cubicBezTo>
                      <a:cubicBezTo>
                        <a:pt x="425710" y="1901704"/>
                        <a:pt x="-1" y="1475993"/>
                        <a:pt x="-1" y="950852"/>
                      </a:cubicBezTo>
                      <a:lnTo>
                        <a:pt x="0" y="950852"/>
                      </a:lnTo>
                      <a:close/>
                    </a:path>
                  </a:pathLst>
                </a:custGeom>
                <a:noFill/>
                <a:ln w="28575" cap="rnd" cmpd="sng">
                  <a:solidFill>
                    <a:schemeClr val="accent2"/>
                  </a:solidFill>
                  <a:prstDash val="sysDot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lIns="121920" tIns="60960" rIns="121920" bIns="60960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2300" name="Freeform 8"/>
            <p:cNvSpPr>
              <a:spLocks noEditPoints="1"/>
            </p:cNvSpPr>
            <p:nvPr/>
          </p:nvSpPr>
          <p:spPr bwMode="auto">
            <a:xfrm>
              <a:off x="420299" y="531029"/>
              <a:ext cx="753680" cy="652475"/>
            </a:xfrm>
            <a:custGeom>
              <a:avLst/>
              <a:gdLst>
                <a:gd name="T0" fmla="*/ 753680 w 356"/>
                <a:gd name="T1" fmla="*/ 489356 h 308"/>
                <a:gd name="T2" fmla="*/ 690168 w 356"/>
                <a:gd name="T3" fmla="*/ 552909 h 308"/>
                <a:gd name="T4" fmla="*/ 478460 w 356"/>
                <a:gd name="T5" fmla="*/ 552909 h 308"/>
                <a:gd name="T6" fmla="*/ 501748 w 356"/>
                <a:gd name="T7" fmla="*/ 627054 h 308"/>
                <a:gd name="T8" fmla="*/ 478460 w 356"/>
                <a:gd name="T9" fmla="*/ 652475 h 308"/>
                <a:gd name="T10" fmla="*/ 277337 w 356"/>
                <a:gd name="T11" fmla="*/ 652475 h 308"/>
                <a:gd name="T12" fmla="*/ 251932 w 356"/>
                <a:gd name="T13" fmla="*/ 627054 h 308"/>
                <a:gd name="T14" fmla="*/ 277337 w 356"/>
                <a:gd name="T15" fmla="*/ 552909 h 308"/>
                <a:gd name="T16" fmla="*/ 63512 w 356"/>
                <a:gd name="T17" fmla="*/ 552909 h 308"/>
                <a:gd name="T18" fmla="*/ 0 w 356"/>
                <a:gd name="T19" fmla="*/ 489356 h 308"/>
                <a:gd name="T20" fmla="*/ 0 w 356"/>
                <a:gd name="T21" fmla="*/ 61434 h 308"/>
                <a:gd name="T22" fmla="*/ 63512 w 356"/>
                <a:gd name="T23" fmla="*/ 0 h 308"/>
                <a:gd name="T24" fmla="*/ 690168 w 356"/>
                <a:gd name="T25" fmla="*/ 0 h 308"/>
                <a:gd name="T26" fmla="*/ 753680 w 356"/>
                <a:gd name="T27" fmla="*/ 61434 h 308"/>
                <a:gd name="T28" fmla="*/ 753680 w 356"/>
                <a:gd name="T29" fmla="*/ 489356 h 308"/>
                <a:gd name="T30" fmla="*/ 702870 w 356"/>
                <a:gd name="T31" fmla="*/ 61434 h 308"/>
                <a:gd name="T32" fmla="*/ 690168 w 356"/>
                <a:gd name="T33" fmla="*/ 48724 h 308"/>
                <a:gd name="T34" fmla="*/ 63512 w 356"/>
                <a:gd name="T35" fmla="*/ 48724 h 308"/>
                <a:gd name="T36" fmla="*/ 50810 w 356"/>
                <a:gd name="T37" fmla="*/ 61434 h 308"/>
                <a:gd name="T38" fmla="*/ 50810 w 356"/>
                <a:gd name="T39" fmla="*/ 389790 h 308"/>
                <a:gd name="T40" fmla="*/ 63512 w 356"/>
                <a:gd name="T41" fmla="*/ 402501 h 308"/>
                <a:gd name="T42" fmla="*/ 690168 w 356"/>
                <a:gd name="T43" fmla="*/ 402501 h 308"/>
                <a:gd name="T44" fmla="*/ 702870 w 356"/>
                <a:gd name="T45" fmla="*/ 389790 h 308"/>
                <a:gd name="T46" fmla="*/ 702870 w 356"/>
                <a:gd name="T47" fmla="*/ 61434 h 30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56" h="308">
                  <a:moveTo>
                    <a:pt x="356" y="231"/>
                  </a:moveTo>
                  <a:cubicBezTo>
                    <a:pt x="356" y="247"/>
                    <a:pt x="343" y="261"/>
                    <a:pt x="326" y="261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226" y="277"/>
                    <a:pt x="237" y="290"/>
                    <a:pt x="237" y="296"/>
                  </a:cubicBezTo>
                  <a:cubicBezTo>
                    <a:pt x="237" y="303"/>
                    <a:pt x="232" y="308"/>
                    <a:pt x="226" y="308"/>
                  </a:cubicBezTo>
                  <a:cubicBezTo>
                    <a:pt x="131" y="308"/>
                    <a:pt x="131" y="308"/>
                    <a:pt x="131" y="308"/>
                  </a:cubicBezTo>
                  <a:cubicBezTo>
                    <a:pt x="124" y="308"/>
                    <a:pt x="119" y="303"/>
                    <a:pt x="119" y="296"/>
                  </a:cubicBezTo>
                  <a:cubicBezTo>
                    <a:pt x="119" y="290"/>
                    <a:pt x="131" y="277"/>
                    <a:pt x="131" y="261"/>
                  </a:cubicBezTo>
                  <a:cubicBezTo>
                    <a:pt x="30" y="261"/>
                    <a:pt x="30" y="261"/>
                    <a:pt x="30" y="261"/>
                  </a:cubicBezTo>
                  <a:cubicBezTo>
                    <a:pt x="13" y="261"/>
                    <a:pt x="0" y="247"/>
                    <a:pt x="0" y="231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13"/>
                    <a:pt x="13" y="0"/>
                    <a:pt x="30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343" y="0"/>
                    <a:pt x="356" y="13"/>
                    <a:pt x="356" y="29"/>
                  </a:cubicBezTo>
                  <a:lnTo>
                    <a:pt x="356" y="231"/>
                  </a:lnTo>
                  <a:close/>
                  <a:moveTo>
                    <a:pt x="332" y="29"/>
                  </a:moveTo>
                  <a:cubicBezTo>
                    <a:pt x="332" y="26"/>
                    <a:pt x="330" y="23"/>
                    <a:pt x="326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26" y="23"/>
                    <a:pt x="24" y="26"/>
                    <a:pt x="24" y="29"/>
                  </a:cubicBezTo>
                  <a:cubicBezTo>
                    <a:pt x="24" y="184"/>
                    <a:pt x="24" y="184"/>
                    <a:pt x="24" y="184"/>
                  </a:cubicBezTo>
                  <a:cubicBezTo>
                    <a:pt x="24" y="187"/>
                    <a:pt x="26" y="190"/>
                    <a:pt x="30" y="190"/>
                  </a:cubicBezTo>
                  <a:cubicBezTo>
                    <a:pt x="326" y="190"/>
                    <a:pt x="326" y="190"/>
                    <a:pt x="326" y="190"/>
                  </a:cubicBezTo>
                  <a:cubicBezTo>
                    <a:pt x="330" y="190"/>
                    <a:pt x="332" y="187"/>
                    <a:pt x="332" y="184"/>
                  </a:cubicBezTo>
                  <a:lnTo>
                    <a:pt x="332" y="2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</p:grpSp>
      <p:sp>
        <p:nvSpPr>
          <p:cNvPr id="12295" name="Rectangle 17"/>
          <p:cNvSpPr>
            <a:spLocks noChangeArrowheads="1"/>
          </p:cNvSpPr>
          <p:nvPr/>
        </p:nvSpPr>
        <p:spPr bwMode="auto">
          <a:xfrm>
            <a:off x="1911350" y="4494213"/>
            <a:ext cx="2292350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极致无岸，向天而歌。小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PPT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，是专业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PPT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服务提供商。更多关于小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素材，请在请在淘宝搜索：小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</a:t>
            </a: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  <a:sym typeface="Lato Light"/>
            </a:endParaRPr>
          </a:p>
        </p:txBody>
      </p:sp>
      <p:sp>
        <p:nvSpPr>
          <p:cNvPr id="12296" name="Rectangle 17"/>
          <p:cNvSpPr>
            <a:spLocks noChangeArrowheads="1"/>
          </p:cNvSpPr>
          <p:nvPr/>
        </p:nvSpPr>
        <p:spPr bwMode="auto">
          <a:xfrm>
            <a:off x="5033963" y="4494213"/>
            <a:ext cx="2205037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极致无岸，向天而歌。小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PPT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，是专业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PPT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服务提供商。更多关于小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素材，请在请在淘宝搜索：小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</a:t>
            </a: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  <a:sym typeface="Lato Light"/>
            </a:endParaRPr>
          </a:p>
        </p:txBody>
      </p:sp>
      <p:sp>
        <p:nvSpPr>
          <p:cNvPr id="12297" name="Rectangle 17"/>
          <p:cNvSpPr>
            <a:spLocks noChangeArrowheads="1"/>
          </p:cNvSpPr>
          <p:nvPr/>
        </p:nvSpPr>
        <p:spPr bwMode="auto">
          <a:xfrm>
            <a:off x="8069263" y="4505325"/>
            <a:ext cx="2206625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极致无岸，向天而歌。小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PPT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，是专业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PPT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服务提供商。更多关于小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素材，请在请在淘宝搜索：小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z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素材</a:t>
            </a: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  <a:sym typeface="Lato Light"/>
            </a:endParaRPr>
          </a:p>
        </p:txBody>
      </p:sp>
      <p:sp>
        <p:nvSpPr>
          <p:cNvPr id="12298" name="矩形 1"/>
          <p:cNvSpPr>
            <a:spLocks noChangeArrowheads="1"/>
          </p:cNvSpPr>
          <p:nvPr/>
        </p:nvSpPr>
        <p:spPr bwMode="auto">
          <a:xfrm>
            <a:off x="0" y="6169025"/>
            <a:ext cx="12192000" cy="688975"/>
          </a:xfrm>
          <a:prstGeom prst="rect">
            <a:avLst/>
          </a:prstGeom>
          <a:solidFill>
            <a:srgbClr val="83C4CF"/>
          </a:solidFill>
          <a:ln w="12700">
            <a:solidFill>
              <a:srgbClr val="FBF9E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31" name="矩形 74"/>
          <p:cNvSpPr>
            <a:spLocks noChangeArrowheads="1"/>
          </p:cNvSpPr>
          <p:nvPr/>
        </p:nvSpPr>
        <p:spPr bwMode="auto">
          <a:xfrm>
            <a:off x="759262" y="148251"/>
            <a:ext cx="23391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357B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b="1" dirty="0">
              <a:solidFill>
                <a:srgbClr val="357B8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 bwMode="auto">
          <a:xfrm>
            <a:off x="0" y="184722"/>
            <a:ext cx="683062" cy="486749"/>
          </a:xfrm>
          <a:prstGeom prst="rect">
            <a:avLst/>
          </a:prstGeom>
          <a:solidFill>
            <a:srgbClr val="357B87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BF9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Line 3"/>
          <p:cNvSpPr>
            <a:spLocks noChangeShapeType="1"/>
          </p:cNvSpPr>
          <p:nvPr/>
        </p:nvSpPr>
        <p:spPr bwMode="auto">
          <a:xfrm>
            <a:off x="7572375" y="2584450"/>
            <a:ext cx="2052638" cy="2054225"/>
          </a:xfrm>
          <a:prstGeom prst="line">
            <a:avLst/>
          </a:prstGeom>
          <a:noFill/>
          <a:ln w="88900">
            <a:solidFill>
              <a:srgbClr val="D0D9D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3317" name="Line 4"/>
          <p:cNvSpPr>
            <a:spLocks noChangeShapeType="1"/>
          </p:cNvSpPr>
          <p:nvPr/>
        </p:nvSpPr>
        <p:spPr bwMode="auto">
          <a:xfrm rot="10800000" flipH="1">
            <a:off x="7561263" y="2579688"/>
            <a:ext cx="1990725" cy="2005012"/>
          </a:xfrm>
          <a:prstGeom prst="line">
            <a:avLst/>
          </a:prstGeom>
          <a:noFill/>
          <a:ln w="88900">
            <a:solidFill>
              <a:srgbClr val="D0D9D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3318" name="Line 5"/>
          <p:cNvSpPr>
            <a:spLocks noChangeShapeType="1"/>
          </p:cNvSpPr>
          <p:nvPr/>
        </p:nvSpPr>
        <p:spPr bwMode="auto">
          <a:xfrm>
            <a:off x="7132638" y="3584575"/>
            <a:ext cx="2819400" cy="0"/>
          </a:xfrm>
          <a:prstGeom prst="line">
            <a:avLst/>
          </a:prstGeom>
          <a:noFill/>
          <a:ln w="88900">
            <a:solidFill>
              <a:srgbClr val="D0D9D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3319" name="Line 6"/>
          <p:cNvSpPr>
            <a:spLocks noChangeShapeType="1"/>
          </p:cNvSpPr>
          <p:nvPr/>
        </p:nvSpPr>
        <p:spPr bwMode="auto">
          <a:xfrm rot="10800000" flipH="1">
            <a:off x="8567738" y="2236788"/>
            <a:ext cx="3175" cy="2836862"/>
          </a:xfrm>
          <a:prstGeom prst="line">
            <a:avLst/>
          </a:prstGeom>
          <a:noFill/>
          <a:ln w="88900">
            <a:solidFill>
              <a:srgbClr val="D0D9D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grpSp>
        <p:nvGrpSpPr>
          <p:cNvPr id="13320" name="组合 32"/>
          <p:cNvGrpSpPr>
            <a:grpSpLocks/>
          </p:cNvGrpSpPr>
          <p:nvPr/>
        </p:nvGrpSpPr>
        <p:grpSpPr bwMode="auto">
          <a:xfrm>
            <a:off x="9324975" y="4337050"/>
            <a:ext cx="915988" cy="915988"/>
            <a:chOff x="0" y="0"/>
            <a:chExt cx="915629" cy="915629"/>
          </a:xfrm>
        </p:grpSpPr>
        <p:sp>
          <p:nvSpPr>
            <p:cNvPr id="13344" name="AutoShape 9"/>
            <p:cNvSpPr>
              <a:spLocks/>
            </p:cNvSpPr>
            <p:nvPr/>
          </p:nvSpPr>
          <p:spPr bwMode="auto">
            <a:xfrm rot="-1545634">
              <a:off x="0" y="0"/>
              <a:ext cx="915629" cy="915629"/>
            </a:xfrm>
            <a:custGeom>
              <a:avLst/>
              <a:gdLst>
                <a:gd name="T0" fmla="*/ 781574 w 19678"/>
                <a:gd name="T1" fmla="*/ 134241 h 19678"/>
                <a:gd name="T2" fmla="*/ 781714 w 19678"/>
                <a:gd name="T3" fmla="*/ 781714 h 19678"/>
                <a:gd name="T4" fmla="*/ 134241 w 19678"/>
                <a:gd name="T5" fmla="*/ 781574 h 19678"/>
                <a:gd name="T6" fmla="*/ 134101 w 19678"/>
                <a:gd name="T7" fmla="*/ 134101 h 19678"/>
                <a:gd name="T8" fmla="*/ 781574 w 19678"/>
                <a:gd name="T9" fmla="*/ 134241 h 196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CB1821"/>
            </a:solidFill>
            <a:ln w="63500" cap="flat" cmpd="sng">
              <a:solidFill>
                <a:srgbClr val="CB1821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13345" name="Freeform 122"/>
            <p:cNvSpPr>
              <a:spLocks/>
            </p:cNvSpPr>
            <p:nvPr/>
          </p:nvSpPr>
          <p:spPr bwMode="auto">
            <a:xfrm>
              <a:off x="288481" y="279412"/>
              <a:ext cx="383770" cy="383770"/>
            </a:xfrm>
            <a:custGeom>
              <a:avLst/>
              <a:gdLst>
                <a:gd name="T0" fmla="*/ 354656 w 290"/>
                <a:gd name="T1" fmla="*/ 239525 h 290"/>
                <a:gd name="T2" fmla="*/ 287166 w 290"/>
                <a:gd name="T3" fmla="*/ 246142 h 290"/>
                <a:gd name="T4" fmla="*/ 210412 w 290"/>
                <a:gd name="T5" fmla="*/ 168065 h 290"/>
                <a:gd name="T6" fmla="*/ 379800 w 290"/>
                <a:gd name="T7" fmla="*/ 66167 h 290"/>
                <a:gd name="T8" fmla="*/ 350686 w 290"/>
                <a:gd name="T9" fmla="*/ 37054 h 290"/>
                <a:gd name="T10" fmla="*/ 133658 w 290"/>
                <a:gd name="T11" fmla="*/ 92634 h 290"/>
                <a:gd name="T12" fmla="*/ 54257 w 290"/>
                <a:gd name="T13" fmla="*/ 11910 h 290"/>
                <a:gd name="T14" fmla="*/ 11910 w 290"/>
                <a:gd name="T15" fmla="*/ 11910 h 290"/>
                <a:gd name="T16" fmla="*/ 11910 w 290"/>
                <a:gd name="T17" fmla="*/ 54257 h 290"/>
                <a:gd name="T18" fmla="*/ 92634 w 290"/>
                <a:gd name="T19" fmla="*/ 133658 h 290"/>
                <a:gd name="T20" fmla="*/ 37054 w 290"/>
                <a:gd name="T21" fmla="*/ 350686 h 290"/>
                <a:gd name="T22" fmla="*/ 66167 w 290"/>
                <a:gd name="T23" fmla="*/ 379800 h 290"/>
                <a:gd name="T24" fmla="*/ 168065 w 290"/>
                <a:gd name="T25" fmla="*/ 210412 h 290"/>
                <a:gd name="T26" fmla="*/ 244819 w 290"/>
                <a:gd name="T27" fmla="*/ 287166 h 290"/>
                <a:gd name="T28" fmla="*/ 239525 w 290"/>
                <a:gd name="T29" fmla="*/ 355980 h 290"/>
                <a:gd name="T30" fmla="*/ 268639 w 290"/>
                <a:gd name="T31" fmla="*/ 383770 h 290"/>
                <a:gd name="T32" fmla="*/ 309663 w 290"/>
                <a:gd name="T33" fmla="*/ 309663 h 290"/>
                <a:gd name="T34" fmla="*/ 383770 w 290"/>
                <a:gd name="T35" fmla="*/ 268639 h 290"/>
                <a:gd name="T36" fmla="*/ 354656 w 290"/>
                <a:gd name="T37" fmla="*/ 239525 h 29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90" h="290">
                  <a:moveTo>
                    <a:pt x="268" y="181"/>
                  </a:moveTo>
                  <a:cubicBezTo>
                    <a:pt x="217" y="186"/>
                    <a:pt x="217" y="186"/>
                    <a:pt x="217" y="186"/>
                  </a:cubicBezTo>
                  <a:cubicBezTo>
                    <a:pt x="159" y="127"/>
                    <a:pt x="159" y="127"/>
                    <a:pt x="159" y="127"/>
                  </a:cubicBezTo>
                  <a:cubicBezTo>
                    <a:pt x="287" y="50"/>
                    <a:pt x="287" y="50"/>
                    <a:pt x="287" y="50"/>
                  </a:cubicBezTo>
                  <a:cubicBezTo>
                    <a:pt x="265" y="28"/>
                    <a:pt x="265" y="28"/>
                    <a:pt x="265" y="28"/>
                  </a:cubicBezTo>
                  <a:cubicBezTo>
                    <a:pt x="101" y="70"/>
                    <a:pt x="101" y="70"/>
                    <a:pt x="101" y="70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32" y="0"/>
                    <a:pt x="18" y="0"/>
                    <a:pt x="9" y="9"/>
                  </a:cubicBezTo>
                  <a:cubicBezTo>
                    <a:pt x="0" y="18"/>
                    <a:pt x="0" y="32"/>
                    <a:pt x="9" y="41"/>
                  </a:cubicBezTo>
                  <a:cubicBezTo>
                    <a:pt x="70" y="101"/>
                    <a:pt x="70" y="101"/>
                    <a:pt x="70" y="101"/>
                  </a:cubicBezTo>
                  <a:cubicBezTo>
                    <a:pt x="28" y="265"/>
                    <a:pt x="28" y="265"/>
                    <a:pt x="28" y="265"/>
                  </a:cubicBezTo>
                  <a:cubicBezTo>
                    <a:pt x="50" y="287"/>
                    <a:pt x="50" y="287"/>
                    <a:pt x="50" y="287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85" y="217"/>
                    <a:pt x="185" y="217"/>
                    <a:pt x="185" y="217"/>
                  </a:cubicBezTo>
                  <a:cubicBezTo>
                    <a:pt x="181" y="269"/>
                    <a:pt x="181" y="269"/>
                    <a:pt x="181" y="269"/>
                  </a:cubicBezTo>
                  <a:cubicBezTo>
                    <a:pt x="203" y="290"/>
                    <a:pt x="203" y="290"/>
                    <a:pt x="203" y="290"/>
                  </a:cubicBezTo>
                  <a:cubicBezTo>
                    <a:pt x="234" y="234"/>
                    <a:pt x="234" y="234"/>
                    <a:pt x="234" y="234"/>
                  </a:cubicBezTo>
                  <a:cubicBezTo>
                    <a:pt x="290" y="203"/>
                    <a:pt x="290" y="203"/>
                    <a:pt x="290" y="203"/>
                  </a:cubicBezTo>
                  <a:lnTo>
                    <a:pt x="268" y="18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321" name="组合 35"/>
          <p:cNvGrpSpPr>
            <a:grpSpLocks/>
          </p:cNvGrpSpPr>
          <p:nvPr/>
        </p:nvGrpSpPr>
        <p:grpSpPr bwMode="auto">
          <a:xfrm>
            <a:off x="9324975" y="1905000"/>
            <a:ext cx="915988" cy="915988"/>
            <a:chOff x="0" y="0"/>
            <a:chExt cx="915629" cy="915629"/>
          </a:xfrm>
        </p:grpSpPr>
        <p:sp>
          <p:nvSpPr>
            <p:cNvPr id="13342" name="AutoShape 13"/>
            <p:cNvSpPr>
              <a:spLocks/>
            </p:cNvSpPr>
            <p:nvPr/>
          </p:nvSpPr>
          <p:spPr bwMode="auto">
            <a:xfrm rot="-1545634">
              <a:off x="0" y="0"/>
              <a:ext cx="915629" cy="915629"/>
            </a:xfrm>
            <a:custGeom>
              <a:avLst/>
              <a:gdLst>
                <a:gd name="T0" fmla="*/ 781574 w 19678"/>
                <a:gd name="T1" fmla="*/ 134241 h 19678"/>
                <a:gd name="T2" fmla="*/ 781714 w 19678"/>
                <a:gd name="T3" fmla="*/ 781714 h 19678"/>
                <a:gd name="T4" fmla="*/ 134241 w 19678"/>
                <a:gd name="T5" fmla="*/ 781574 h 19678"/>
                <a:gd name="T6" fmla="*/ 134101 w 19678"/>
                <a:gd name="T7" fmla="*/ 134101 h 19678"/>
                <a:gd name="T8" fmla="*/ 781574 w 19678"/>
                <a:gd name="T9" fmla="*/ 134241 h 196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357B87"/>
            </a:solidFill>
            <a:ln w="63500" cap="flat" cmpd="sng">
              <a:solidFill>
                <a:srgbClr val="357B87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pic>
          <p:nvPicPr>
            <p:cNvPr id="13343" name="组合 38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993" y="313821"/>
              <a:ext cx="469208" cy="3046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2" name="组合 44"/>
          <p:cNvGrpSpPr>
            <a:grpSpLocks/>
          </p:cNvGrpSpPr>
          <p:nvPr/>
        </p:nvGrpSpPr>
        <p:grpSpPr bwMode="auto">
          <a:xfrm>
            <a:off x="8104188" y="1411288"/>
            <a:ext cx="915987" cy="915987"/>
            <a:chOff x="0" y="0"/>
            <a:chExt cx="916532" cy="915629"/>
          </a:xfrm>
        </p:grpSpPr>
        <p:sp>
          <p:nvSpPr>
            <p:cNvPr id="13340" name="AutoShape 12"/>
            <p:cNvSpPr>
              <a:spLocks/>
            </p:cNvSpPr>
            <p:nvPr/>
          </p:nvSpPr>
          <p:spPr bwMode="auto">
            <a:xfrm rot="-1545634">
              <a:off x="0" y="0"/>
              <a:ext cx="916532" cy="915629"/>
            </a:xfrm>
            <a:custGeom>
              <a:avLst/>
              <a:gdLst>
                <a:gd name="T0" fmla="*/ 782345 w 19678"/>
                <a:gd name="T1" fmla="*/ 134241 h 19678"/>
                <a:gd name="T2" fmla="*/ 782485 w 19678"/>
                <a:gd name="T3" fmla="*/ 781714 h 19678"/>
                <a:gd name="T4" fmla="*/ 134373 w 19678"/>
                <a:gd name="T5" fmla="*/ 781574 h 19678"/>
                <a:gd name="T6" fmla="*/ 134233 w 19678"/>
                <a:gd name="T7" fmla="*/ 134101 h 19678"/>
                <a:gd name="T8" fmla="*/ 782345 w 19678"/>
                <a:gd name="T9" fmla="*/ 134241 h 196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83C4CF"/>
            </a:solidFill>
            <a:ln w="63500" cap="flat" cmpd="sng">
              <a:solidFill>
                <a:srgbClr val="83C4CF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pic>
          <p:nvPicPr>
            <p:cNvPr id="13341" name="组合 46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2084" y="283289"/>
              <a:ext cx="561166" cy="286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3" name="组合 50"/>
          <p:cNvGrpSpPr>
            <a:grpSpLocks/>
          </p:cNvGrpSpPr>
          <p:nvPr/>
        </p:nvGrpSpPr>
        <p:grpSpPr bwMode="auto">
          <a:xfrm>
            <a:off x="6892925" y="1916113"/>
            <a:ext cx="915988" cy="915987"/>
            <a:chOff x="0" y="0"/>
            <a:chExt cx="916532" cy="915629"/>
          </a:xfrm>
        </p:grpSpPr>
        <p:sp>
          <p:nvSpPr>
            <p:cNvPr id="13338" name="AutoShape 14"/>
            <p:cNvSpPr>
              <a:spLocks/>
            </p:cNvSpPr>
            <p:nvPr/>
          </p:nvSpPr>
          <p:spPr bwMode="auto">
            <a:xfrm rot="-1545634">
              <a:off x="0" y="0"/>
              <a:ext cx="916532" cy="915629"/>
            </a:xfrm>
            <a:custGeom>
              <a:avLst/>
              <a:gdLst>
                <a:gd name="T0" fmla="*/ 782345 w 19678"/>
                <a:gd name="T1" fmla="*/ 134241 h 19678"/>
                <a:gd name="T2" fmla="*/ 782485 w 19678"/>
                <a:gd name="T3" fmla="*/ 781714 h 19678"/>
                <a:gd name="T4" fmla="*/ 134373 w 19678"/>
                <a:gd name="T5" fmla="*/ 781574 h 19678"/>
                <a:gd name="T6" fmla="*/ 134233 w 19678"/>
                <a:gd name="T7" fmla="*/ 134101 h 19678"/>
                <a:gd name="T8" fmla="*/ 782345 w 19678"/>
                <a:gd name="T9" fmla="*/ 134241 h 196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53BC8E"/>
            </a:solidFill>
            <a:ln w="63500" cap="flat" cmpd="sng">
              <a:solidFill>
                <a:srgbClr val="53BC8E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pic>
          <p:nvPicPr>
            <p:cNvPr id="13339" name="组合 52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836" y="253964"/>
              <a:ext cx="426973" cy="389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4" name="组合 55"/>
          <p:cNvGrpSpPr>
            <a:grpSpLocks/>
          </p:cNvGrpSpPr>
          <p:nvPr/>
        </p:nvGrpSpPr>
        <p:grpSpPr bwMode="auto">
          <a:xfrm>
            <a:off x="6386513" y="3127375"/>
            <a:ext cx="915987" cy="915988"/>
            <a:chOff x="0" y="0"/>
            <a:chExt cx="915629" cy="915629"/>
          </a:xfrm>
        </p:grpSpPr>
        <p:sp>
          <p:nvSpPr>
            <p:cNvPr id="13336" name="AutoShape 7"/>
            <p:cNvSpPr>
              <a:spLocks/>
            </p:cNvSpPr>
            <p:nvPr/>
          </p:nvSpPr>
          <p:spPr bwMode="auto">
            <a:xfrm rot="-1545634">
              <a:off x="0" y="0"/>
              <a:ext cx="915629" cy="915629"/>
            </a:xfrm>
            <a:custGeom>
              <a:avLst/>
              <a:gdLst>
                <a:gd name="T0" fmla="*/ 781574 w 19678"/>
                <a:gd name="T1" fmla="*/ 134241 h 19678"/>
                <a:gd name="T2" fmla="*/ 781714 w 19678"/>
                <a:gd name="T3" fmla="*/ 781714 h 19678"/>
                <a:gd name="T4" fmla="*/ 134241 w 19678"/>
                <a:gd name="T5" fmla="*/ 781574 h 19678"/>
                <a:gd name="T6" fmla="*/ 134101 w 19678"/>
                <a:gd name="T7" fmla="*/ 134101 h 19678"/>
                <a:gd name="T8" fmla="*/ 781574 w 19678"/>
                <a:gd name="T9" fmla="*/ 134241 h 196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439874"/>
            </a:solidFill>
            <a:ln w="63500" cap="flat" cmpd="sng">
              <a:solidFill>
                <a:srgbClr val="439874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13337" name="Freeform 438"/>
            <p:cNvSpPr>
              <a:spLocks noEditPoints="1"/>
            </p:cNvSpPr>
            <p:nvPr/>
          </p:nvSpPr>
          <p:spPr bwMode="auto">
            <a:xfrm>
              <a:off x="288605" y="287749"/>
              <a:ext cx="331819" cy="358189"/>
            </a:xfrm>
            <a:custGeom>
              <a:avLst/>
              <a:gdLst>
                <a:gd name="T0" fmla="*/ 331819 w 266"/>
                <a:gd name="T1" fmla="*/ 79598 h 288"/>
                <a:gd name="T2" fmla="*/ 325582 w 266"/>
                <a:gd name="T3" fmla="*/ 27362 h 288"/>
                <a:gd name="T4" fmla="*/ 291901 w 266"/>
                <a:gd name="T5" fmla="*/ 0 h 288"/>
                <a:gd name="T6" fmla="*/ 38671 w 266"/>
                <a:gd name="T7" fmla="*/ 0 h 288"/>
                <a:gd name="T8" fmla="*/ 4990 w 266"/>
                <a:gd name="T9" fmla="*/ 27362 h 288"/>
                <a:gd name="T10" fmla="*/ 0 w 266"/>
                <a:gd name="T11" fmla="*/ 78354 h 288"/>
                <a:gd name="T12" fmla="*/ 0 w 266"/>
                <a:gd name="T13" fmla="*/ 308441 h 288"/>
                <a:gd name="T14" fmla="*/ 28691 w 266"/>
                <a:gd name="T15" fmla="*/ 308441 h 288"/>
                <a:gd name="T16" fmla="*/ 28691 w 266"/>
                <a:gd name="T17" fmla="*/ 333315 h 288"/>
                <a:gd name="T18" fmla="*/ 53640 w 266"/>
                <a:gd name="T19" fmla="*/ 358189 h 288"/>
                <a:gd name="T20" fmla="*/ 78589 w 266"/>
                <a:gd name="T21" fmla="*/ 333315 h 288"/>
                <a:gd name="T22" fmla="*/ 78589 w 266"/>
                <a:gd name="T23" fmla="*/ 308441 h 288"/>
                <a:gd name="T24" fmla="*/ 254478 w 266"/>
                <a:gd name="T25" fmla="*/ 308441 h 288"/>
                <a:gd name="T26" fmla="*/ 254478 w 266"/>
                <a:gd name="T27" fmla="*/ 333315 h 288"/>
                <a:gd name="T28" fmla="*/ 279427 w 266"/>
                <a:gd name="T29" fmla="*/ 358189 h 288"/>
                <a:gd name="T30" fmla="*/ 304375 w 266"/>
                <a:gd name="T31" fmla="*/ 333315 h 288"/>
                <a:gd name="T32" fmla="*/ 304375 w 266"/>
                <a:gd name="T33" fmla="*/ 308441 h 288"/>
                <a:gd name="T34" fmla="*/ 331819 w 266"/>
                <a:gd name="T35" fmla="*/ 308441 h 288"/>
                <a:gd name="T36" fmla="*/ 331819 w 266"/>
                <a:gd name="T37" fmla="*/ 79598 h 288"/>
                <a:gd name="T38" fmla="*/ 125991 w 266"/>
                <a:gd name="T39" fmla="*/ 19899 h 288"/>
                <a:gd name="T40" fmla="*/ 205828 w 266"/>
                <a:gd name="T41" fmla="*/ 19899 h 288"/>
                <a:gd name="T42" fmla="*/ 217055 w 266"/>
                <a:gd name="T43" fmla="*/ 31093 h 288"/>
                <a:gd name="T44" fmla="*/ 205828 w 266"/>
                <a:gd name="T45" fmla="*/ 41042 h 288"/>
                <a:gd name="T46" fmla="*/ 125991 w 266"/>
                <a:gd name="T47" fmla="*/ 41042 h 288"/>
                <a:gd name="T48" fmla="*/ 116012 w 266"/>
                <a:gd name="T49" fmla="*/ 31093 h 288"/>
                <a:gd name="T50" fmla="*/ 125991 w 266"/>
                <a:gd name="T51" fmla="*/ 19899 h 288"/>
                <a:gd name="T52" fmla="*/ 41166 w 266"/>
                <a:gd name="T53" fmla="*/ 83329 h 288"/>
                <a:gd name="T54" fmla="*/ 58630 w 266"/>
                <a:gd name="T55" fmla="*/ 64673 h 288"/>
                <a:gd name="T56" fmla="*/ 273189 w 266"/>
                <a:gd name="T57" fmla="*/ 64673 h 288"/>
                <a:gd name="T58" fmla="*/ 291901 w 266"/>
                <a:gd name="T59" fmla="*/ 83329 h 288"/>
                <a:gd name="T60" fmla="*/ 296891 w 266"/>
                <a:gd name="T61" fmla="*/ 194019 h 288"/>
                <a:gd name="T62" fmla="*/ 278179 w 266"/>
                <a:gd name="T63" fmla="*/ 212675 h 288"/>
                <a:gd name="T64" fmla="*/ 53640 w 266"/>
                <a:gd name="T65" fmla="*/ 212675 h 288"/>
                <a:gd name="T66" fmla="*/ 34928 w 266"/>
                <a:gd name="T67" fmla="*/ 194019 h 288"/>
                <a:gd name="T68" fmla="*/ 41166 w 266"/>
                <a:gd name="T69" fmla="*/ 83329 h 288"/>
                <a:gd name="T70" fmla="*/ 78589 w 266"/>
                <a:gd name="T71" fmla="*/ 277348 h 288"/>
                <a:gd name="T72" fmla="*/ 59877 w 266"/>
                <a:gd name="T73" fmla="*/ 286054 h 288"/>
                <a:gd name="T74" fmla="*/ 33681 w 266"/>
                <a:gd name="T75" fmla="*/ 261179 h 288"/>
                <a:gd name="T76" fmla="*/ 33681 w 266"/>
                <a:gd name="T77" fmla="*/ 261179 h 288"/>
                <a:gd name="T78" fmla="*/ 59877 w 266"/>
                <a:gd name="T79" fmla="*/ 235062 h 288"/>
                <a:gd name="T80" fmla="*/ 86073 w 266"/>
                <a:gd name="T81" fmla="*/ 261179 h 288"/>
                <a:gd name="T82" fmla="*/ 78589 w 266"/>
                <a:gd name="T83" fmla="*/ 277348 h 288"/>
                <a:gd name="T84" fmla="*/ 274437 w 266"/>
                <a:gd name="T85" fmla="*/ 286054 h 288"/>
                <a:gd name="T86" fmla="*/ 254478 w 266"/>
                <a:gd name="T87" fmla="*/ 276104 h 288"/>
                <a:gd name="T88" fmla="*/ 248241 w 266"/>
                <a:gd name="T89" fmla="*/ 261179 h 288"/>
                <a:gd name="T90" fmla="*/ 274437 w 266"/>
                <a:gd name="T91" fmla="*/ 235062 h 288"/>
                <a:gd name="T92" fmla="*/ 299386 w 266"/>
                <a:gd name="T93" fmla="*/ 261179 h 288"/>
                <a:gd name="T94" fmla="*/ 299386 w 266"/>
                <a:gd name="T95" fmla="*/ 262423 h 288"/>
                <a:gd name="T96" fmla="*/ 274437 w 266"/>
                <a:gd name="T97" fmla="*/ 286054 h 288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66" h="288">
                  <a:moveTo>
                    <a:pt x="266" y="64"/>
                  </a:moveTo>
                  <a:cubicBezTo>
                    <a:pt x="261" y="22"/>
                    <a:pt x="261" y="22"/>
                    <a:pt x="261" y="22"/>
                  </a:cubicBezTo>
                  <a:cubicBezTo>
                    <a:pt x="261" y="10"/>
                    <a:pt x="247" y="0"/>
                    <a:pt x="234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9" y="0"/>
                    <a:pt x="4" y="10"/>
                    <a:pt x="4" y="22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23" y="248"/>
                    <a:pt x="23" y="248"/>
                    <a:pt x="23" y="248"/>
                  </a:cubicBezTo>
                  <a:cubicBezTo>
                    <a:pt x="23" y="268"/>
                    <a:pt x="23" y="268"/>
                    <a:pt x="23" y="268"/>
                  </a:cubicBezTo>
                  <a:cubicBezTo>
                    <a:pt x="23" y="279"/>
                    <a:pt x="32" y="288"/>
                    <a:pt x="43" y="288"/>
                  </a:cubicBezTo>
                  <a:cubicBezTo>
                    <a:pt x="54" y="288"/>
                    <a:pt x="63" y="279"/>
                    <a:pt x="63" y="268"/>
                  </a:cubicBezTo>
                  <a:cubicBezTo>
                    <a:pt x="63" y="248"/>
                    <a:pt x="63" y="248"/>
                    <a:pt x="63" y="248"/>
                  </a:cubicBezTo>
                  <a:cubicBezTo>
                    <a:pt x="204" y="248"/>
                    <a:pt x="204" y="248"/>
                    <a:pt x="204" y="248"/>
                  </a:cubicBezTo>
                  <a:cubicBezTo>
                    <a:pt x="204" y="268"/>
                    <a:pt x="204" y="268"/>
                    <a:pt x="204" y="268"/>
                  </a:cubicBezTo>
                  <a:cubicBezTo>
                    <a:pt x="204" y="279"/>
                    <a:pt x="213" y="288"/>
                    <a:pt x="224" y="288"/>
                  </a:cubicBezTo>
                  <a:cubicBezTo>
                    <a:pt x="235" y="288"/>
                    <a:pt x="244" y="279"/>
                    <a:pt x="244" y="268"/>
                  </a:cubicBezTo>
                  <a:cubicBezTo>
                    <a:pt x="244" y="248"/>
                    <a:pt x="244" y="248"/>
                    <a:pt x="244" y="248"/>
                  </a:cubicBezTo>
                  <a:cubicBezTo>
                    <a:pt x="266" y="248"/>
                    <a:pt x="266" y="248"/>
                    <a:pt x="266" y="248"/>
                  </a:cubicBezTo>
                  <a:lnTo>
                    <a:pt x="266" y="64"/>
                  </a:lnTo>
                  <a:close/>
                  <a:moveTo>
                    <a:pt x="101" y="16"/>
                  </a:moveTo>
                  <a:cubicBezTo>
                    <a:pt x="165" y="16"/>
                    <a:pt x="165" y="16"/>
                    <a:pt x="165" y="16"/>
                  </a:cubicBezTo>
                  <a:cubicBezTo>
                    <a:pt x="170" y="16"/>
                    <a:pt x="174" y="20"/>
                    <a:pt x="174" y="25"/>
                  </a:cubicBezTo>
                  <a:cubicBezTo>
                    <a:pt x="174" y="30"/>
                    <a:pt x="170" y="33"/>
                    <a:pt x="165" y="33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96" y="33"/>
                    <a:pt x="93" y="30"/>
                    <a:pt x="93" y="25"/>
                  </a:cubicBezTo>
                  <a:cubicBezTo>
                    <a:pt x="93" y="20"/>
                    <a:pt x="96" y="16"/>
                    <a:pt x="101" y="16"/>
                  </a:cubicBezTo>
                  <a:close/>
                  <a:moveTo>
                    <a:pt x="33" y="67"/>
                  </a:moveTo>
                  <a:cubicBezTo>
                    <a:pt x="33" y="59"/>
                    <a:pt x="39" y="52"/>
                    <a:pt x="47" y="52"/>
                  </a:cubicBezTo>
                  <a:cubicBezTo>
                    <a:pt x="219" y="52"/>
                    <a:pt x="219" y="52"/>
                    <a:pt x="219" y="52"/>
                  </a:cubicBezTo>
                  <a:cubicBezTo>
                    <a:pt x="227" y="52"/>
                    <a:pt x="234" y="59"/>
                    <a:pt x="234" y="67"/>
                  </a:cubicBezTo>
                  <a:cubicBezTo>
                    <a:pt x="238" y="156"/>
                    <a:pt x="238" y="156"/>
                    <a:pt x="238" y="156"/>
                  </a:cubicBezTo>
                  <a:cubicBezTo>
                    <a:pt x="238" y="164"/>
                    <a:pt x="232" y="171"/>
                    <a:pt x="223" y="171"/>
                  </a:cubicBezTo>
                  <a:cubicBezTo>
                    <a:pt x="43" y="171"/>
                    <a:pt x="43" y="171"/>
                    <a:pt x="43" y="171"/>
                  </a:cubicBezTo>
                  <a:cubicBezTo>
                    <a:pt x="35" y="171"/>
                    <a:pt x="28" y="164"/>
                    <a:pt x="28" y="156"/>
                  </a:cubicBezTo>
                  <a:lnTo>
                    <a:pt x="33" y="67"/>
                  </a:lnTo>
                  <a:close/>
                  <a:moveTo>
                    <a:pt x="63" y="223"/>
                  </a:moveTo>
                  <a:cubicBezTo>
                    <a:pt x="60" y="228"/>
                    <a:pt x="54" y="230"/>
                    <a:pt x="48" y="230"/>
                  </a:cubicBezTo>
                  <a:cubicBezTo>
                    <a:pt x="37" y="230"/>
                    <a:pt x="28" y="221"/>
                    <a:pt x="27" y="210"/>
                  </a:cubicBezTo>
                  <a:cubicBezTo>
                    <a:pt x="27" y="210"/>
                    <a:pt x="27" y="210"/>
                    <a:pt x="27" y="210"/>
                  </a:cubicBezTo>
                  <a:cubicBezTo>
                    <a:pt x="27" y="198"/>
                    <a:pt x="37" y="189"/>
                    <a:pt x="48" y="189"/>
                  </a:cubicBezTo>
                  <a:cubicBezTo>
                    <a:pt x="59" y="189"/>
                    <a:pt x="69" y="198"/>
                    <a:pt x="69" y="210"/>
                  </a:cubicBezTo>
                  <a:cubicBezTo>
                    <a:pt x="69" y="215"/>
                    <a:pt x="67" y="220"/>
                    <a:pt x="63" y="223"/>
                  </a:cubicBezTo>
                  <a:close/>
                  <a:moveTo>
                    <a:pt x="220" y="230"/>
                  </a:moveTo>
                  <a:cubicBezTo>
                    <a:pt x="213" y="230"/>
                    <a:pt x="207" y="227"/>
                    <a:pt x="204" y="222"/>
                  </a:cubicBezTo>
                  <a:cubicBezTo>
                    <a:pt x="201" y="219"/>
                    <a:pt x="199" y="214"/>
                    <a:pt x="199" y="210"/>
                  </a:cubicBezTo>
                  <a:cubicBezTo>
                    <a:pt x="199" y="198"/>
                    <a:pt x="208" y="189"/>
                    <a:pt x="220" y="189"/>
                  </a:cubicBezTo>
                  <a:cubicBezTo>
                    <a:pt x="231" y="189"/>
                    <a:pt x="240" y="198"/>
                    <a:pt x="240" y="210"/>
                  </a:cubicBezTo>
                  <a:cubicBezTo>
                    <a:pt x="240" y="210"/>
                    <a:pt x="240" y="210"/>
                    <a:pt x="240" y="211"/>
                  </a:cubicBezTo>
                  <a:cubicBezTo>
                    <a:pt x="240" y="222"/>
                    <a:pt x="231" y="230"/>
                    <a:pt x="220" y="2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325" name="组合 58"/>
          <p:cNvGrpSpPr>
            <a:grpSpLocks/>
          </p:cNvGrpSpPr>
          <p:nvPr/>
        </p:nvGrpSpPr>
        <p:grpSpPr bwMode="auto">
          <a:xfrm>
            <a:off x="6892925" y="4348163"/>
            <a:ext cx="915988" cy="914400"/>
            <a:chOff x="0" y="0"/>
            <a:chExt cx="916532" cy="915629"/>
          </a:xfrm>
        </p:grpSpPr>
        <p:sp>
          <p:nvSpPr>
            <p:cNvPr id="13334" name="AutoShape 10"/>
            <p:cNvSpPr>
              <a:spLocks/>
            </p:cNvSpPr>
            <p:nvPr/>
          </p:nvSpPr>
          <p:spPr bwMode="auto">
            <a:xfrm rot="-1545634">
              <a:off x="0" y="0"/>
              <a:ext cx="916532" cy="915629"/>
            </a:xfrm>
            <a:custGeom>
              <a:avLst/>
              <a:gdLst>
                <a:gd name="T0" fmla="*/ 782345 w 19678"/>
                <a:gd name="T1" fmla="*/ 134241 h 19678"/>
                <a:gd name="T2" fmla="*/ 782485 w 19678"/>
                <a:gd name="T3" fmla="*/ 781714 h 19678"/>
                <a:gd name="T4" fmla="*/ 134373 w 19678"/>
                <a:gd name="T5" fmla="*/ 781574 h 19678"/>
                <a:gd name="T6" fmla="*/ 134233 w 19678"/>
                <a:gd name="T7" fmla="*/ 134101 h 19678"/>
                <a:gd name="T8" fmla="*/ 782345 w 19678"/>
                <a:gd name="T9" fmla="*/ 134241 h 196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F4BF2B"/>
            </a:solidFill>
            <a:ln w="63500" cap="flat" cmpd="sng">
              <a:solidFill>
                <a:srgbClr val="F4BF2B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pic>
          <p:nvPicPr>
            <p:cNvPr id="13335" name="组合 60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939" y="303492"/>
              <a:ext cx="469671" cy="378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6" name="组合 65"/>
          <p:cNvGrpSpPr>
            <a:grpSpLocks/>
          </p:cNvGrpSpPr>
          <p:nvPr/>
        </p:nvGrpSpPr>
        <p:grpSpPr bwMode="auto">
          <a:xfrm>
            <a:off x="8104188" y="4862513"/>
            <a:ext cx="915987" cy="915987"/>
            <a:chOff x="0" y="0"/>
            <a:chExt cx="916532" cy="915629"/>
          </a:xfrm>
        </p:grpSpPr>
        <p:sp>
          <p:nvSpPr>
            <p:cNvPr id="13332" name="AutoShape 11"/>
            <p:cNvSpPr>
              <a:spLocks/>
            </p:cNvSpPr>
            <p:nvPr/>
          </p:nvSpPr>
          <p:spPr bwMode="auto">
            <a:xfrm rot="-1545634">
              <a:off x="0" y="0"/>
              <a:ext cx="916532" cy="915629"/>
            </a:xfrm>
            <a:custGeom>
              <a:avLst/>
              <a:gdLst>
                <a:gd name="T0" fmla="*/ 782345 w 19678"/>
                <a:gd name="T1" fmla="*/ 134241 h 19678"/>
                <a:gd name="T2" fmla="*/ 782485 w 19678"/>
                <a:gd name="T3" fmla="*/ 781714 h 19678"/>
                <a:gd name="T4" fmla="*/ 134373 w 19678"/>
                <a:gd name="T5" fmla="*/ 781574 h 19678"/>
                <a:gd name="T6" fmla="*/ 134233 w 19678"/>
                <a:gd name="T7" fmla="*/ 134101 h 19678"/>
                <a:gd name="T8" fmla="*/ 782345 w 19678"/>
                <a:gd name="T9" fmla="*/ 134241 h 196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E03424"/>
            </a:solidFill>
            <a:ln w="63500" cap="flat" cmpd="sng">
              <a:solidFill>
                <a:srgbClr val="E03424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pic>
          <p:nvPicPr>
            <p:cNvPr id="13333" name="组合 67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878" y="245839"/>
              <a:ext cx="402575" cy="414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7" name="组合 71"/>
          <p:cNvGrpSpPr>
            <a:grpSpLocks/>
          </p:cNvGrpSpPr>
          <p:nvPr/>
        </p:nvGrpSpPr>
        <p:grpSpPr bwMode="auto">
          <a:xfrm>
            <a:off x="9829800" y="3136900"/>
            <a:ext cx="917575" cy="915988"/>
            <a:chOff x="0" y="0"/>
            <a:chExt cx="916532" cy="915629"/>
          </a:xfrm>
        </p:grpSpPr>
        <p:sp>
          <p:nvSpPr>
            <p:cNvPr id="13330" name="AutoShape 8"/>
            <p:cNvSpPr>
              <a:spLocks/>
            </p:cNvSpPr>
            <p:nvPr/>
          </p:nvSpPr>
          <p:spPr bwMode="auto">
            <a:xfrm rot="-1545634">
              <a:off x="0" y="0"/>
              <a:ext cx="916532" cy="915629"/>
            </a:xfrm>
            <a:custGeom>
              <a:avLst/>
              <a:gdLst>
                <a:gd name="T0" fmla="*/ 782345 w 19678"/>
                <a:gd name="T1" fmla="*/ 134241 h 19678"/>
                <a:gd name="T2" fmla="*/ 782485 w 19678"/>
                <a:gd name="T3" fmla="*/ 781714 h 19678"/>
                <a:gd name="T4" fmla="*/ 134373 w 19678"/>
                <a:gd name="T5" fmla="*/ 781574 h 19678"/>
                <a:gd name="T6" fmla="*/ 134233 w 19678"/>
                <a:gd name="T7" fmla="*/ 134101 h 19678"/>
                <a:gd name="T8" fmla="*/ 782345 w 19678"/>
                <a:gd name="T9" fmla="*/ 134241 h 196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275A63"/>
            </a:solidFill>
            <a:ln w="63500" cap="flat" cmpd="sng">
              <a:solidFill>
                <a:srgbClr val="275A63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13331" name="Freeform 243"/>
            <p:cNvSpPr>
              <a:spLocks noEditPoints="1"/>
            </p:cNvSpPr>
            <p:nvPr/>
          </p:nvSpPr>
          <p:spPr bwMode="auto">
            <a:xfrm>
              <a:off x="254615" y="237479"/>
              <a:ext cx="417193" cy="417193"/>
            </a:xfrm>
            <a:custGeom>
              <a:avLst/>
              <a:gdLst>
                <a:gd name="T0" fmla="*/ 208597 w 288"/>
                <a:gd name="T1" fmla="*/ 0 h 288"/>
                <a:gd name="T2" fmla="*/ 0 w 288"/>
                <a:gd name="T3" fmla="*/ 208597 h 288"/>
                <a:gd name="T4" fmla="*/ 208597 w 288"/>
                <a:gd name="T5" fmla="*/ 417193 h 288"/>
                <a:gd name="T6" fmla="*/ 417193 w 288"/>
                <a:gd name="T7" fmla="*/ 208597 h 288"/>
                <a:gd name="T8" fmla="*/ 208597 w 288"/>
                <a:gd name="T9" fmla="*/ 0 h 288"/>
                <a:gd name="T10" fmla="*/ 382427 w 288"/>
                <a:gd name="T11" fmla="*/ 208597 h 288"/>
                <a:gd name="T12" fmla="*/ 208597 w 288"/>
                <a:gd name="T13" fmla="*/ 382427 h 288"/>
                <a:gd name="T14" fmla="*/ 34766 w 288"/>
                <a:gd name="T15" fmla="*/ 208597 h 288"/>
                <a:gd name="T16" fmla="*/ 208597 w 288"/>
                <a:gd name="T17" fmla="*/ 34766 h 288"/>
                <a:gd name="T18" fmla="*/ 208597 w 288"/>
                <a:gd name="T19" fmla="*/ 208597 h 288"/>
                <a:gd name="T20" fmla="*/ 382427 w 288"/>
                <a:gd name="T21" fmla="*/ 208597 h 28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5" y="0"/>
                    <a:pt x="0" y="65"/>
                    <a:pt x="0" y="144"/>
                  </a:cubicBezTo>
                  <a:cubicBezTo>
                    <a:pt x="0" y="224"/>
                    <a:pt x="65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64" y="144"/>
                  </a:moveTo>
                  <a:cubicBezTo>
                    <a:pt x="264" y="210"/>
                    <a:pt x="211" y="264"/>
                    <a:pt x="144" y="264"/>
                  </a:cubicBezTo>
                  <a:cubicBezTo>
                    <a:pt x="78" y="264"/>
                    <a:pt x="24" y="210"/>
                    <a:pt x="24" y="144"/>
                  </a:cubicBezTo>
                  <a:cubicBezTo>
                    <a:pt x="24" y="78"/>
                    <a:pt x="78" y="24"/>
                    <a:pt x="144" y="24"/>
                  </a:cubicBezTo>
                  <a:cubicBezTo>
                    <a:pt x="144" y="144"/>
                    <a:pt x="144" y="144"/>
                    <a:pt x="144" y="144"/>
                  </a:cubicBezTo>
                  <a:cubicBezTo>
                    <a:pt x="264" y="144"/>
                    <a:pt x="264" y="144"/>
                    <a:pt x="264" y="1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28" name="文本框 74"/>
          <p:cNvSpPr txBox="1">
            <a:spLocks noChangeArrowheads="1"/>
          </p:cNvSpPr>
          <p:nvPr/>
        </p:nvSpPr>
        <p:spPr bwMode="auto">
          <a:xfrm>
            <a:off x="881063" y="3790950"/>
            <a:ext cx="4986337" cy="235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极致无岸，向天而歌。小</a:t>
            </a:r>
            <a:r>
              <a:rPr lang="en-US" altLang="zh-CN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</a:t>
            </a:r>
            <a:r>
              <a:rPr lang="en-US" altLang="zh-CN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服务提供商。小</a:t>
            </a:r>
            <a:r>
              <a:rPr lang="en-US" altLang="zh-CN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素材由多位</a:t>
            </a:r>
            <a:r>
              <a:rPr lang="en-US" altLang="zh-CN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服务。因为专业、愈逐极致，我们力求为客户提供兼顾商业价值体现与视觉艺术并重的作品。更多关于小</a:t>
            </a:r>
            <a:r>
              <a:rPr lang="en-US" altLang="zh-CN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素材，请在请在淘宝搜索：小</a:t>
            </a:r>
            <a:r>
              <a:rPr lang="en-US" altLang="zh-CN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</a:t>
            </a: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</a:t>
            </a:r>
            <a:endParaRPr lang="en-US" altLang="zh-CN" sz="1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9" name="TextBox 10"/>
          <p:cNvSpPr txBox="1">
            <a:spLocks noChangeArrowheads="1"/>
          </p:cNvSpPr>
          <p:nvPr/>
        </p:nvSpPr>
        <p:spPr bwMode="auto">
          <a:xfrm>
            <a:off x="828675" y="3351213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83C4C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2400" b="1">
              <a:solidFill>
                <a:srgbClr val="83C4C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74"/>
          <p:cNvSpPr>
            <a:spLocks noChangeArrowheads="1"/>
          </p:cNvSpPr>
          <p:nvPr/>
        </p:nvSpPr>
        <p:spPr bwMode="auto">
          <a:xfrm>
            <a:off x="759262" y="148251"/>
            <a:ext cx="23391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357B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b="1" dirty="0">
              <a:solidFill>
                <a:srgbClr val="357B8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 bwMode="auto">
          <a:xfrm>
            <a:off x="0" y="184722"/>
            <a:ext cx="683062" cy="486749"/>
          </a:xfrm>
          <a:prstGeom prst="rect">
            <a:avLst/>
          </a:prstGeom>
          <a:solidFill>
            <a:srgbClr val="357B87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Pages>0</Pages>
  <Words>1157</Words>
  <Characters>0</Characters>
  <Application>Microsoft Office PowerPoint</Application>
  <DocSecurity>0</DocSecurity>
  <PresentationFormat>宽屏</PresentationFormat>
  <Lines>0</Lines>
  <Paragraphs>98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9" baseType="lpstr">
      <vt:lpstr>FontAwesome</vt:lpstr>
      <vt:lpstr>PT Sans</vt:lpstr>
      <vt:lpstr>Arial</vt:lpstr>
      <vt:lpstr>Calibri</vt:lpstr>
      <vt:lpstr>Calibri Light</vt:lpstr>
      <vt:lpstr>微软雅黑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admin</dc:creator>
  <cp:keywords/>
  <dc:description/>
  <cp:lastModifiedBy>田 宸</cp:lastModifiedBy>
  <cp:revision>28</cp:revision>
  <dcterms:created xsi:type="dcterms:W3CDTF">2015-05-04T04:30:48Z</dcterms:created>
  <dcterms:modified xsi:type="dcterms:W3CDTF">2020-02-22T05:49:23Z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