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3"/>
  </p:notesMasterIdLst>
  <p:sldIdLst>
    <p:sldId id="257" r:id="rId2"/>
    <p:sldId id="258" r:id="rId3"/>
    <p:sldId id="260" r:id="rId4"/>
    <p:sldId id="269" r:id="rId5"/>
    <p:sldId id="271" r:id="rId6"/>
    <p:sldId id="272" r:id="rId7"/>
    <p:sldId id="274" r:id="rId8"/>
    <p:sldId id="276" r:id="rId9"/>
    <p:sldId id="277" r:id="rId10"/>
    <p:sldId id="278" r:id="rId11"/>
    <p:sldId id="282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644C"/>
    <a:srgbClr val="FDFDFD"/>
    <a:srgbClr val="FEFEFE"/>
    <a:srgbClr val="FCFCFC"/>
    <a:srgbClr val="FAFAFA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C89414-46CF-4E97-A03C-BE00D25D7636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BEBB8D-5F9F-41EA-8488-4E989B1AC4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845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911A1-FBD1-4777-97C5-41E6FA24827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096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911A1-FBD1-4777-97C5-41E6FA24827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935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911A1-FBD1-4777-97C5-41E6FA24827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228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352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400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799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018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329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14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1527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8911A1-FBD1-4777-97C5-41E6FA24827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613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25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 rot="16200000">
            <a:off x="-1428294" y="2017842"/>
            <a:ext cx="5678906" cy="2822316"/>
            <a:chOff x="2075393" y="-12700"/>
            <a:chExt cx="4993620" cy="2481740"/>
          </a:xfrm>
        </p:grpSpPr>
        <p:sp>
          <p:nvSpPr>
            <p:cNvPr id="3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4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5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6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7" name="任意多边形 6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7787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8519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 rot="16200000">
            <a:off x="-210756" y="306482"/>
            <a:ext cx="837974" cy="416459"/>
            <a:chOff x="2075393" y="-12700"/>
            <a:chExt cx="4993620" cy="2481740"/>
          </a:xfrm>
        </p:grpSpPr>
        <p:sp>
          <p:nvSpPr>
            <p:cNvPr id="6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7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8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9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0" name="任意多边形 9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0914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/>
        </p:nvGrpSpPr>
        <p:grpSpPr>
          <a:xfrm rot="5400000" flipH="1">
            <a:off x="7826914" y="1979838"/>
            <a:ext cx="5831848" cy="2898324"/>
            <a:chOff x="2075393" y="-12700"/>
            <a:chExt cx="4993620" cy="2481740"/>
          </a:xfrm>
        </p:grpSpPr>
        <p:sp>
          <p:nvSpPr>
            <p:cNvPr id="12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3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4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5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任意多边形 15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 userDrawn="1"/>
        </p:nvGrpSpPr>
        <p:grpSpPr>
          <a:xfrm rot="16200000">
            <a:off x="-1466761" y="1979838"/>
            <a:ext cx="5831848" cy="2898324"/>
            <a:chOff x="2075393" y="-12700"/>
            <a:chExt cx="4993620" cy="2481740"/>
          </a:xfrm>
        </p:grpSpPr>
        <p:sp>
          <p:nvSpPr>
            <p:cNvPr id="18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9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20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21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22" name="任意多边形 21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03480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801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60" r:id="rId2"/>
    <p:sldLayoutId id="2147483661" r:id="rId3"/>
    <p:sldLayoutId id="2147483657" r:id="rId4"/>
    <p:sldLayoutId id="2147483659" r:id="rId5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/>
          <p:nvPr/>
        </p:nvSpPr>
        <p:spPr>
          <a:xfrm>
            <a:off x="5174974" y="5075327"/>
            <a:ext cx="1842052" cy="453446"/>
          </a:xfrm>
          <a:prstGeom prst="roundRect">
            <a:avLst>
              <a:gd name="adj" fmla="val 350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FFFFFF"/>
                </a:solidFill>
              </a:rPr>
              <a:t>汇报人：</a:t>
            </a:r>
            <a:r>
              <a:rPr lang="en-US" altLang="zh-CN" dirty="0">
                <a:solidFill>
                  <a:srgbClr val="FFFFFF"/>
                </a:solidFill>
              </a:rPr>
              <a:t>xxx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文本框 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 txBox="1"/>
          <p:nvPr/>
        </p:nvSpPr>
        <p:spPr>
          <a:xfrm>
            <a:off x="2925906" y="3541999"/>
            <a:ext cx="63401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tx2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扁平清新通用商务模板</a:t>
            </a:r>
          </a:p>
        </p:txBody>
      </p:sp>
      <p:sp>
        <p:nvSpPr>
          <p:cNvPr id="6" name="矩形 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844842" y="4372996"/>
            <a:ext cx="85023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efficitur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ipsum vitae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accumsan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a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pulvinar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lorem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lacinia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Donec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arcu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justo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Fusce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eget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risus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942886" y="-29936"/>
            <a:ext cx="6306228" cy="3134083"/>
            <a:chOff x="2075393" y="-12700"/>
            <a:chExt cx="4993620" cy="2481740"/>
          </a:xfrm>
        </p:grpSpPr>
        <p:sp>
          <p:nvSpPr>
            <p:cNvPr id="8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9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0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1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2" name="任意多边形 11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80789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4" name="MH_Others_1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7431397" y="1505779"/>
            <a:ext cx="0" cy="3846443"/>
          </a:xfrm>
          <a:prstGeom prst="line">
            <a:avLst/>
          </a:prstGeom>
          <a:noFill/>
          <a:ln w="25400" algn="ctr">
            <a:solidFill>
              <a:schemeClr val="accent1">
                <a:lumMod val="40000"/>
                <a:lumOff val="6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MH_Entry_1">
            <a:hlinkClick r:id="" action="ppaction://noaction"/>
          </p:cNvPr>
          <p:cNvSpPr txBox="1"/>
          <p:nvPr>
            <p:custDataLst>
              <p:tags r:id="rId3"/>
            </p:custDataLst>
          </p:nvPr>
        </p:nvSpPr>
        <p:spPr>
          <a:xfrm>
            <a:off x="7783629" y="1919484"/>
            <a:ext cx="5094480" cy="540000"/>
          </a:xfrm>
          <a:prstGeom prst="rect">
            <a:avLst/>
          </a:prstGeom>
          <a:noFill/>
        </p:spPr>
        <p:txBody>
          <a:bodyPr wrap="square" lIns="180000" anchor="ctr" anchorCtr="0">
            <a:normAutofit/>
          </a:bodyPr>
          <a:lstStyle/>
          <a:p>
            <a:pPr>
              <a:defRPr/>
            </a:pPr>
            <a:r>
              <a:rPr lang="zh-CN" altLang="en-US" sz="2000" kern="0" spc="100" dirty="0">
                <a:cs typeface="+mn-ea"/>
                <a:sym typeface="+mn-lt"/>
              </a:rPr>
              <a:t>请输入你的标题</a:t>
            </a:r>
          </a:p>
        </p:txBody>
      </p:sp>
      <p:sp>
        <p:nvSpPr>
          <p:cNvPr id="22" name="MH_Number_1">
            <a:hlinkClick r:id="" action="ppaction://noaction"/>
          </p:cNvPr>
          <p:cNvSpPr/>
          <p:nvPr>
            <p:custDataLst>
              <p:tags r:id="rId4"/>
            </p:custDataLst>
          </p:nvPr>
        </p:nvSpPr>
        <p:spPr>
          <a:xfrm>
            <a:off x="7177391" y="1900748"/>
            <a:ext cx="511388" cy="592512"/>
          </a:xfrm>
          <a:custGeom>
            <a:avLst/>
            <a:gdLst>
              <a:gd name="connsiteX0" fmla="*/ 282768 w 561608"/>
              <a:gd name="connsiteY0" fmla="*/ 0 h 649318"/>
              <a:gd name="connsiteX1" fmla="*/ 561608 w 561608"/>
              <a:gd name="connsiteY1" fmla="*/ 159711 h 649318"/>
              <a:gd name="connsiteX2" fmla="*/ 561608 w 561608"/>
              <a:gd name="connsiteY2" fmla="*/ 485680 h 649318"/>
              <a:gd name="connsiteX3" fmla="*/ 282768 w 561608"/>
              <a:gd name="connsiteY3" fmla="*/ 649318 h 649318"/>
              <a:gd name="connsiteX4" fmla="*/ 0 w 561608"/>
              <a:gd name="connsiteY4" fmla="*/ 485680 h 649318"/>
              <a:gd name="connsiteX5" fmla="*/ 0 w 561608"/>
              <a:gd name="connsiteY5" fmla="*/ 159711 h 64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1608" h="649318">
                <a:moveTo>
                  <a:pt x="282768" y="0"/>
                </a:moveTo>
                <a:lnTo>
                  <a:pt x="561608" y="159711"/>
                </a:lnTo>
                <a:lnTo>
                  <a:pt x="561608" y="485680"/>
                </a:lnTo>
                <a:lnTo>
                  <a:pt x="282768" y="649318"/>
                </a:lnTo>
                <a:lnTo>
                  <a:pt x="0" y="485680"/>
                </a:lnTo>
                <a:lnTo>
                  <a:pt x="0" y="1597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en-US" altLang="zh-CN" sz="3200" kern="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32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MH_Entry_2">
            <a:hlinkClick r:id="" action="ppaction://noaction"/>
          </p:cNvPr>
          <p:cNvSpPr txBox="1"/>
          <p:nvPr>
            <p:custDataLst>
              <p:tags r:id="rId5"/>
            </p:custDataLst>
          </p:nvPr>
        </p:nvSpPr>
        <p:spPr>
          <a:xfrm>
            <a:off x="7783629" y="2745828"/>
            <a:ext cx="5094480" cy="540000"/>
          </a:xfrm>
          <a:prstGeom prst="rect">
            <a:avLst/>
          </a:prstGeom>
          <a:noFill/>
        </p:spPr>
        <p:txBody>
          <a:bodyPr wrap="square" lIns="180000" anchor="ctr" anchorCtr="0">
            <a:normAutofit/>
          </a:bodyPr>
          <a:lstStyle/>
          <a:p>
            <a:pPr>
              <a:defRPr/>
            </a:pPr>
            <a:r>
              <a:rPr lang="zh-CN" altLang="en-US" sz="2000" kern="0" spc="100" dirty="0">
                <a:cs typeface="+mn-ea"/>
                <a:sym typeface="+mn-lt"/>
              </a:rPr>
              <a:t>请输入你的标题</a:t>
            </a:r>
          </a:p>
        </p:txBody>
      </p:sp>
      <p:sp>
        <p:nvSpPr>
          <p:cNvPr id="28" name="MH_Number_2">
            <a:hlinkClick r:id="" action="ppaction://noaction"/>
          </p:cNvPr>
          <p:cNvSpPr/>
          <p:nvPr>
            <p:custDataLst>
              <p:tags r:id="rId6"/>
            </p:custDataLst>
          </p:nvPr>
        </p:nvSpPr>
        <p:spPr>
          <a:xfrm>
            <a:off x="7177391" y="2727092"/>
            <a:ext cx="511388" cy="592512"/>
          </a:xfrm>
          <a:custGeom>
            <a:avLst/>
            <a:gdLst>
              <a:gd name="connsiteX0" fmla="*/ 282768 w 561608"/>
              <a:gd name="connsiteY0" fmla="*/ 0 h 649318"/>
              <a:gd name="connsiteX1" fmla="*/ 561608 w 561608"/>
              <a:gd name="connsiteY1" fmla="*/ 159711 h 649318"/>
              <a:gd name="connsiteX2" fmla="*/ 561608 w 561608"/>
              <a:gd name="connsiteY2" fmla="*/ 485680 h 649318"/>
              <a:gd name="connsiteX3" fmla="*/ 282768 w 561608"/>
              <a:gd name="connsiteY3" fmla="*/ 649318 h 649318"/>
              <a:gd name="connsiteX4" fmla="*/ 0 w 561608"/>
              <a:gd name="connsiteY4" fmla="*/ 485680 h 649318"/>
              <a:gd name="connsiteX5" fmla="*/ 0 w 561608"/>
              <a:gd name="connsiteY5" fmla="*/ 159711 h 64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1608" h="649318">
                <a:moveTo>
                  <a:pt x="282768" y="0"/>
                </a:moveTo>
                <a:lnTo>
                  <a:pt x="561608" y="159711"/>
                </a:lnTo>
                <a:lnTo>
                  <a:pt x="561608" y="485680"/>
                </a:lnTo>
                <a:lnTo>
                  <a:pt x="282768" y="649318"/>
                </a:lnTo>
                <a:lnTo>
                  <a:pt x="0" y="485680"/>
                </a:lnTo>
                <a:lnTo>
                  <a:pt x="0" y="159711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en-US" altLang="zh-CN" sz="3200" kern="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32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0" name="MH_Entry_3">
            <a:hlinkClick r:id="" action="ppaction://noaction"/>
          </p:cNvPr>
          <p:cNvSpPr txBox="1"/>
          <p:nvPr>
            <p:custDataLst>
              <p:tags r:id="rId7"/>
            </p:custDataLst>
          </p:nvPr>
        </p:nvSpPr>
        <p:spPr>
          <a:xfrm>
            <a:off x="7783629" y="3572172"/>
            <a:ext cx="5094480" cy="540000"/>
          </a:xfrm>
          <a:prstGeom prst="rect">
            <a:avLst/>
          </a:prstGeom>
          <a:noFill/>
        </p:spPr>
        <p:txBody>
          <a:bodyPr wrap="square" lIns="180000" anchor="ctr" anchorCtr="0">
            <a:normAutofit/>
          </a:bodyPr>
          <a:lstStyle/>
          <a:p>
            <a:pPr>
              <a:defRPr/>
            </a:pPr>
            <a:r>
              <a:rPr lang="zh-CN" altLang="en-US" sz="2000" kern="0" spc="100" dirty="0">
                <a:cs typeface="+mn-ea"/>
                <a:sym typeface="+mn-lt"/>
              </a:rPr>
              <a:t>请输入你的标题</a:t>
            </a:r>
          </a:p>
        </p:txBody>
      </p:sp>
      <p:sp>
        <p:nvSpPr>
          <p:cNvPr id="31" name="MH_Number_3">
            <a:hlinkClick r:id="" action="ppaction://noaction"/>
          </p:cNvPr>
          <p:cNvSpPr/>
          <p:nvPr>
            <p:custDataLst>
              <p:tags r:id="rId8"/>
            </p:custDataLst>
          </p:nvPr>
        </p:nvSpPr>
        <p:spPr>
          <a:xfrm>
            <a:off x="7177391" y="3553436"/>
            <a:ext cx="511388" cy="592512"/>
          </a:xfrm>
          <a:custGeom>
            <a:avLst/>
            <a:gdLst>
              <a:gd name="connsiteX0" fmla="*/ 282768 w 561608"/>
              <a:gd name="connsiteY0" fmla="*/ 0 h 649318"/>
              <a:gd name="connsiteX1" fmla="*/ 561608 w 561608"/>
              <a:gd name="connsiteY1" fmla="*/ 159711 h 649318"/>
              <a:gd name="connsiteX2" fmla="*/ 561608 w 561608"/>
              <a:gd name="connsiteY2" fmla="*/ 485680 h 649318"/>
              <a:gd name="connsiteX3" fmla="*/ 282768 w 561608"/>
              <a:gd name="connsiteY3" fmla="*/ 649318 h 649318"/>
              <a:gd name="connsiteX4" fmla="*/ 0 w 561608"/>
              <a:gd name="connsiteY4" fmla="*/ 485680 h 649318"/>
              <a:gd name="connsiteX5" fmla="*/ 0 w 561608"/>
              <a:gd name="connsiteY5" fmla="*/ 159711 h 64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1608" h="649318">
                <a:moveTo>
                  <a:pt x="282768" y="0"/>
                </a:moveTo>
                <a:lnTo>
                  <a:pt x="561608" y="159711"/>
                </a:lnTo>
                <a:lnTo>
                  <a:pt x="561608" y="485680"/>
                </a:lnTo>
                <a:lnTo>
                  <a:pt x="282768" y="649318"/>
                </a:lnTo>
                <a:lnTo>
                  <a:pt x="0" y="485680"/>
                </a:lnTo>
                <a:lnTo>
                  <a:pt x="0" y="1597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en-US" altLang="zh-CN" sz="3200" kern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32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MH_Entry_4">
            <a:hlinkClick r:id="" action="ppaction://noaction"/>
          </p:cNvPr>
          <p:cNvSpPr txBox="1"/>
          <p:nvPr>
            <p:custDataLst>
              <p:tags r:id="rId9"/>
            </p:custDataLst>
          </p:nvPr>
        </p:nvSpPr>
        <p:spPr>
          <a:xfrm>
            <a:off x="7783629" y="4398516"/>
            <a:ext cx="5094480" cy="540000"/>
          </a:xfrm>
          <a:prstGeom prst="rect">
            <a:avLst/>
          </a:prstGeom>
          <a:noFill/>
        </p:spPr>
        <p:txBody>
          <a:bodyPr wrap="square" lIns="180000" anchor="ctr" anchorCtr="0">
            <a:normAutofit/>
          </a:bodyPr>
          <a:lstStyle/>
          <a:p>
            <a:pPr>
              <a:defRPr/>
            </a:pPr>
            <a:r>
              <a:rPr lang="zh-CN" altLang="en-US" sz="2000" kern="0" spc="100" dirty="0">
                <a:cs typeface="+mn-ea"/>
                <a:sym typeface="+mn-lt"/>
              </a:rPr>
              <a:t>请输入你的标题</a:t>
            </a:r>
          </a:p>
        </p:txBody>
      </p:sp>
      <p:sp>
        <p:nvSpPr>
          <p:cNvPr id="34" name="MH_Number_4">
            <a:hlinkClick r:id="" action="ppaction://noaction"/>
          </p:cNvPr>
          <p:cNvSpPr/>
          <p:nvPr>
            <p:custDataLst>
              <p:tags r:id="rId10"/>
            </p:custDataLst>
          </p:nvPr>
        </p:nvSpPr>
        <p:spPr>
          <a:xfrm>
            <a:off x="7177391" y="4379780"/>
            <a:ext cx="511388" cy="592512"/>
          </a:xfrm>
          <a:custGeom>
            <a:avLst/>
            <a:gdLst>
              <a:gd name="connsiteX0" fmla="*/ 282768 w 561608"/>
              <a:gd name="connsiteY0" fmla="*/ 0 h 649318"/>
              <a:gd name="connsiteX1" fmla="*/ 561608 w 561608"/>
              <a:gd name="connsiteY1" fmla="*/ 159711 h 649318"/>
              <a:gd name="connsiteX2" fmla="*/ 561608 w 561608"/>
              <a:gd name="connsiteY2" fmla="*/ 485680 h 649318"/>
              <a:gd name="connsiteX3" fmla="*/ 282768 w 561608"/>
              <a:gd name="connsiteY3" fmla="*/ 649318 h 649318"/>
              <a:gd name="connsiteX4" fmla="*/ 0 w 561608"/>
              <a:gd name="connsiteY4" fmla="*/ 485680 h 649318"/>
              <a:gd name="connsiteX5" fmla="*/ 0 w 561608"/>
              <a:gd name="connsiteY5" fmla="*/ 159711 h 649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1608" h="649318">
                <a:moveTo>
                  <a:pt x="282768" y="0"/>
                </a:moveTo>
                <a:lnTo>
                  <a:pt x="561608" y="159711"/>
                </a:lnTo>
                <a:lnTo>
                  <a:pt x="561608" y="485680"/>
                </a:lnTo>
                <a:lnTo>
                  <a:pt x="282768" y="649318"/>
                </a:lnTo>
                <a:lnTo>
                  <a:pt x="0" y="485680"/>
                </a:lnTo>
                <a:lnTo>
                  <a:pt x="0" y="159711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en-US" altLang="zh-CN" sz="3200" kern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32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MH_Others_2"/>
          <p:cNvSpPr txBox="1"/>
          <p:nvPr>
            <p:custDataLst>
              <p:tags r:id="rId11"/>
            </p:custDataLst>
          </p:nvPr>
        </p:nvSpPr>
        <p:spPr>
          <a:xfrm>
            <a:off x="4293967" y="2745828"/>
            <a:ext cx="1766661" cy="785812"/>
          </a:xfrm>
          <a:prstGeom prst="rect">
            <a:avLst/>
          </a:prstGeom>
          <a:noFill/>
        </p:spPr>
        <p:txBody>
          <a:bodyPr wrap="square" anchor="ctr" anchorCtr="0">
            <a:normAutofit fontScale="92500" lnSpcReduction="10000"/>
          </a:bodyPr>
          <a:lstStyle/>
          <a:p>
            <a:pPr algn="ctr">
              <a:defRPr/>
            </a:pPr>
            <a:r>
              <a:rPr lang="zh-CN" altLang="en-US" sz="5400" b="1" kern="0" dirty="0">
                <a:solidFill>
                  <a:schemeClr val="accent2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23" name="MH_Others_3"/>
          <p:cNvSpPr txBox="1"/>
          <p:nvPr>
            <p:custDataLst>
              <p:tags r:id="rId12"/>
            </p:custDataLst>
          </p:nvPr>
        </p:nvSpPr>
        <p:spPr>
          <a:xfrm>
            <a:off x="3432466" y="3308089"/>
            <a:ext cx="3489662" cy="785812"/>
          </a:xfrm>
          <a:prstGeom prst="rect">
            <a:avLst/>
          </a:prstGeom>
          <a:noFill/>
        </p:spPr>
        <p:txBody>
          <a:bodyPr wrap="none" anchor="ctr" anchorCtr="0">
            <a:noAutofit/>
          </a:bodyPr>
          <a:lstStyle/>
          <a:p>
            <a:pPr algn="ctr">
              <a:defRPr/>
            </a:pPr>
            <a:r>
              <a:rPr lang="en-US" altLang="zh-CN" sz="2800" b="1" kern="0" spc="300" dirty="0">
                <a:solidFill>
                  <a:schemeClr val="accent1"/>
                </a:solidFill>
                <a:cs typeface="+mn-ea"/>
                <a:sym typeface="+mn-lt"/>
              </a:rPr>
              <a:t>CONTENTS</a:t>
            </a:r>
            <a:endParaRPr lang="zh-CN" altLang="en-US" sz="2800" b="1" kern="0" spc="3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2317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5"/>
          <p:cNvSpPr txBox="1">
            <a:spLocks noChangeArrowheads="1"/>
          </p:cNvSpPr>
          <p:nvPr/>
        </p:nvSpPr>
        <p:spPr bwMode="auto">
          <a:xfrm>
            <a:off x="3523023" y="3134536"/>
            <a:ext cx="5145960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3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01.</a:t>
            </a:r>
            <a:r>
              <a:rPr lang="zh-CN" altLang="en-US" sz="3733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点击添加您标题内容</a:t>
            </a:r>
            <a:endParaRPr lang="zh-CN" altLang="en-US" sz="3733" b="1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文本框 6"/>
          <p:cNvSpPr txBox="1">
            <a:spLocks noChangeArrowheads="1"/>
          </p:cNvSpPr>
          <p:nvPr/>
        </p:nvSpPr>
        <p:spPr bwMode="auto">
          <a:xfrm>
            <a:off x="3209366" y="3764977"/>
            <a:ext cx="56095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Donec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luctus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nibh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sem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vulputate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venenatis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bibendum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orci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pulvinar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2443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781246" y="2700739"/>
            <a:ext cx="2618793" cy="2367129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8712782" y="1766703"/>
            <a:ext cx="2056563" cy="650339"/>
            <a:chOff x="1762139" y="1304396"/>
            <a:chExt cx="1542507" cy="48778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496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8712782" y="2798818"/>
            <a:ext cx="2056563" cy="701543"/>
            <a:chOff x="1762139" y="2072489"/>
            <a:chExt cx="1542507" cy="52618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496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8712782" y="3882127"/>
            <a:ext cx="2056563" cy="675940"/>
            <a:chOff x="1762139" y="2840582"/>
            <a:chExt cx="1542507" cy="506983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49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8712782" y="4939841"/>
            <a:ext cx="2056563" cy="650339"/>
            <a:chOff x="1762139" y="3608676"/>
            <a:chExt cx="1542507" cy="48778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496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422658" y="1749826"/>
            <a:ext cx="2056563" cy="684089"/>
            <a:chOff x="5839354" y="1336688"/>
            <a:chExt cx="1542507" cy="513095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49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454711" y="2794599"/>
            <a:ext cx="2056563" cy="692715"/>
            <a:chOff x="5863395" y="2079109"/>
            <a:chExt cx="1542507" cy="519565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49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454711" y="3848001"/>
            <a:ext cx="2056563" cy="701343"/>
            <a:chOff x="5863395" y="2821530"/>
            <a:chExt cx="1542507" cy="52603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496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454711" y="4910023"/>
            <a:ext cx="2056563" cy="709970"/>
            <a:chOff x="5863395" y="3563950"/>
            <a:chExt cx="1542507" cy="532507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8381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495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670434" y="3898797"/>
            <a:ext cx="625327" cy="607424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670434" y="4956509"/>
            <a:ext cx="625327" cy="607424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670434" y="2841085"/>
            <a:ext cx="625327" cy="607424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670434" y="1783374"/>
            <a:ext cx="625327" cy="607424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7912364" y="1783374"/>
            <a:ext cx="625327" cy="607424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7912364" y="2841085"/>
            <a:ext cx="625327" cy="607424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7912364" y="4956509"/>
            <a:ext cx="625327" cy="607424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7912364" y="3898797"/>
            <a:ext cx="625327" cy="607424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52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198902" y="4138204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298839" y="4617969"/>
            <a:ext cx="1800127" cy="65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137133" y="4647765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264056" y="5123034"/>
            <a:ext cx="1800127" cy="65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073776" y="4862064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229273" y="5341829"/>
            <a:ext cx="1800127" cy="65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081854" y="4658874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194491" y="5138640"/>
            <a:ext cx="1800127" cy="65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058182" y="4144553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159708" y="4624319"/>
            <a:ext cx="1800127" cy="656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070250" y="1980910"/>
            <a:ext cx="2255715" cy="2087448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022768" y="2492056"/>
            <a:ext cx="2255715" cy="2087448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6954791" y="2495232"/>
            <a:ext cx="2255714" cy="2087448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8935883" y="1974560"/>
            <a:ext cx="2255714" cy="2087448"/>
          </a:xfrm>
          <a:prstGeom prst="flowChartMer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330797" y="1560245"/>
            <a:ext cx="3500246" cy="3239910"/>
          </a:xfrm>
          <a:prstGeom prst="flowChartMerg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96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092473" y="2648854"/>
            <a:ext cx="4029398" cy="3129382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4284" tIns="17143" rIns="34284" bIns="1714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4284" tIns="17143" rIns="34284" bIns="1714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4284" tIns="17143" rIns="34284" bIns="1714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4284" tIns="17143" rIns="34284" bIns="1714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4284" tIns="17143" rIns="34284" bIns="1714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673335" y="1884392"/>
            <a:ext cx="1297630" cy="339227"/>
          </a:xfrm>
          <a:prstGeom prst="rect">
            <a:avLst/>
          </a:prstGeom>
        </p:spPr>
        <p:txBody>
          <a:bodyPr vert="horz" lIns="0" tIns="98497" rIns="0" bIns="98497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717494" y="2316848"/>
            <a:ext cx="2253470" cy="59585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161277" y="2038024"/>
            <a:ext cx="719905" cy="720606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219001" y="2129302"/>
            <a:ext cx="582762" cy="480928"/>
          </a:xfrm>
          <a:prstGeom prst="rect">
            <a:avLst/>
          </a:prstGeom>
        </p:spPr>
        <p:txBody>
          <a:bodyPr vert="horz" lIns="0" tIns="98497" rIns="0" bIns="98497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415077" y="1884392"/>
            <a:ext cx="1527532" cy="339227"/>
          </a:xfrm>
          <a:prstGeom prst="rect">
            <a:avLst/>
          </a:prstGeom>
        </p:spPr>
        <p:txBody>
          <a:bodyPr vert="horz" lIns="0" tIns="98497" rIns="0" bIns="98497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327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32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415077" y="2316848"/>
            <a:ext cx="2283749" cy="58209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560481" y="2038024"/>
            <a:ext cx="719905" cy="720606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7618204" y="2129302"/>
            <a:ext cx="582762" cy="480928"/>
          </a:xfrm>
          <a:prstGeom prst="rect">
            <a:avLst/>
          </a:prstGeom>
        </p:spPr>
        <p:txBody>
          <a:bodyPr vert="horz" lIns="0" tIns="98497" rIns="0" bIns="98497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673335" y="4682976"/>
            <a:ext cx="1297630" cy="339227"/>
          </a:xfrm>
          <a:prstGeom prst="rect">
            <a:avLst/>
          </a:prstGeom>
        </p:spPr>
        <p:txBody>
          <a:bodyPr vert="horz" lIns="0" tIns="98497" rIns="0" bIns="98497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717494" y="5115432"/>
            <a:ext cx="2253470" cy="59585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112474" y="4836608"/>
            <a:ext cx="719905" cy="720606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170198" y="4927886"/>
            <a:ext cx="582762" cy="480928"/>
          </a:xfrm>
          <a:prstGeom prst="rect">
            <a:avLst/>
          </a:prstGeom>
        </p:spPr>
        <p:txBody>
          <a:bodyPr vert="horz" lIns="0" tIns="98497" rIns="0" bIns="98497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409877" y="4682976"/>
            <a:ext cx="1527532" cy="339227"/>
          </a:xfrm>
          <a:prstGeom prst="rect">
            <a:avLst/>
          </a:prstGeom>
        </p:spPr>
        <p:txBody>
          <a:bodyPr vert="horz" lIns="0" tIns="98497" rIns="0" bIns="98497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327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327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409877" y="5115432"/>
            <a:ext cx="2283749" cy="58209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560481" y="4836608"/>
            <a:ext cx="719905" cy="720606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7618204" y="4927886"/>
            <a:ext cx="582762" cy="480928"/>
          </a:xfrm>
          <a:prstGeom prst="rect">
            <a:avLst/>
          </a:prstGeom>
        </p:spPr>
        <p:txBody>
          <a:bodyPr vert="horz" lIns="0" tIns="98497" rIns="0" bIns="98497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5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3913125" y="1710173"/>
            <a:ext cx="4365750" cy="2177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5191316" y="2140209"/>
            <a:ext cx="1870945" cy="1120563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3034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034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1765803" y="3210749"/>
            <a:ext cx="1715911" cy="559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266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888688" y="2917458"/>
            <a:ext cx="1470144" cy="2450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174485" y="1700174"/>
            <a:ext cx="898551" cy="8985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5399" tIns="25399" rIns="25399" bIns="25399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437700" y="1998006"/>
            <a:ext cx="372116" cy="3028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347632" y="5221661"/>
            <a:ext cx="1681696" cy="5598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453408" y="4934395"/>
            <a:ext cx="1470144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736179" y="3714084"/>
            <a:ext cx="904603" cy="904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5399" tIns="25399" rIns="25399" bIns="25399" anchor="ctr"/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102901" y="5246023"/>
            <a:ext cx="1681696" cy="5598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208678" y="4958755"/>
            <a:ext cx="1470144" cy="2450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493526" y="3740522"/>
            <a:ext cx="900450" cy="9004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5399" tIns="25399" rIns="25399" bIns="25399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7771537" y="4003476"/>
            <a:ext cx="344424" cy="308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8722144" y="3204726"/>
            <a:ext cx="1681696" cy="5598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8827920" y="2917459"/>
            <a:ext cx="1470144" cy="2450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112767" y="1699224"/>
            <a:ext cx="900450" cy="9004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5399" tIns="25399" rIns="25399" bIns="25399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736179" y="3714706"/>
            <a:ext cx="904603" cy="904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5399" tIns="25399" rIns="25399" bIns="25399" anchor="ctr"/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078575" y="3966237"/>
            <a:ext cx="219809" cy="4002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403966" y="1983025"/>
            <a:ext cx="318050" cy="33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75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6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921431" y="2236854"/>
            <a:ext cx="1800127" cy="1800127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3C3C3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231654" y="2236854"/>
            <a:ext cx="1800127" cy="1800127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3C3C3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561322" y="2236854"/>
            <a:ext cx="1800127" cy="1800127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3C3C3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821493" y="4181699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921431" y="4684417"/>
            <a:ext cx="1800127" cy="100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3985137" y="4408697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085075" y="4684417"/>
            <a:ext cx="1800127" cy="100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131717" y="4181699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231654" y="4684417"/>
            <a:ext cx="1800127" cy="100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294566" y="4408697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396091" y="4684417"/>
            <a:ext cx="1800127" cy="100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453446" y="4181697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554972" y="4684417"/>
            <a:ext cx="1800127" cy="1181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pPr>
              <a:lnSpc>
                <a:spcPct val="150000"/>
              </a:lnSpc>
            </a:pPr>
            <a:endParaRPr lang="zh-CN" altLang="en-US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2721557" y="1795553"/>
            <a:ext cx="2519225" cy="252081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3C3C3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035748" y="1824126"/>
            <a:ext cx="2519225" cy="252081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1898" dirty="0">
              <a:solidFill>
                <a:srgbClr val="3C3C3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32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875689" y="1995635"/>
            <a:ext cx="3909150" cy="4140488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5878771" y="2782808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5874102" y="3033641"/>
            <a:ext cx="4672418" cy="372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5957584" y="3640121"/>
            <a:ext cx="686928" cy="686928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152672" y="3827325"/>
            <a:ext cx="296750" cy="312520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125791" y="5273387"/>
            <a:ext cx="336888" cy="272379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8723294" y="5270996"/>
            <a:ext cx="225071" cy="329722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8713688" y="3839511"/>
            <a:ext cx="237973" cy="28814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492367" y="5078499"/>
            <a:ext cx="686928" cy="686928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5952445" y="5078642"/>
            <a:ext cx="686928" cy="686928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486957" y="3640121"/>
            <a:ext cx="686928" cy="686928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6661730" y="3932154"/>
            <a:ext cx="864339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6661730" y="3676891"/>
            <a:ext cx="524503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27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327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219838" y="3932155"/>
            <a:ext cx="864339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219837" y="3676891"/>
            <a:ext cx="524503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27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327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6661730" y="5378978"/>
            <a:ext cx="864339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6661730" y="5107997"/>
            <a:ext cx="524503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27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327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219838" y="5378978"/>
            <a:ext cx="864339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219837" y="5107997"/>
            <a:ext cx="524503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27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327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5907220" y="4336823"/>
            <a:ext cx="227581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5907220" y="5781370"/>
            <a:ext cx="227581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433383" y="4336823"/>
            <a:ext cx="227581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427571" y="5781370"/>
            <a:ext cx="227581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92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1985323" y="4453555"/>
            <a:ext cx="13417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985323" y="4748020"/>
            <a:ext cx="2555329" cy="699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758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201498" y="2032612"/>
            <a:ext cx="2770420" cy="2155771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4284" tIns="17143" rIns="34284" bIns="1714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25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339956" y="2041606"/>
            <a:ext cx="2770420" cy="2158769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4284" tIns="17143" rIns="34284" bIns="1714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25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028485" y="2014621"/>
            <a:ext cx="2260711" cy="2158769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4284" tIns="17143" rIns="34284" bIns="1714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25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901801" y="2677984"/>
            <a:ext cx="793808" cy="617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87895" y="2677984"/>
            <a:ext cx="793808" cy="617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8616268" y="2677984"/>
            <a:ext cx="793808" cy="617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41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5845" y="4453555"/>
            <a:ext cx="13417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85845" y="4748020"/>
            <a:ext cx="2558541" cy="699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758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28644" y="4453555"/>
            <a:ext cx="13417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728644" y="4748020"/>
            <a:ext cx="2558541" cy="699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758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4" name="TextBox 8"/>
          <p:cNvSpPr txBox="1"/>
          <p:nvPr/>
        </p:nvSpPr>
        <p:spPr>
          <a:xfrm>
            <a:off x="770655" y="202350"/>
            <a:ext cx="2191337" cy="4085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655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请输入标题</a:t>
            </a:r>
            <a:endParaRPr lang="zh-CN" altLang="en-US" sz="3413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770655" y="637302"/>
            <a:ext cx="2191337" cy="16049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043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32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8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/>
          <p:nvPr/>
        </p:nvSpPr>
        <p:spPr>
          <a:xfrm>
            <a:off x="5174974" y="5075327"/>
            <a:ext cx="1842052" cy="453446"/>
          </a:xfrm>
          <a:prstGeom prst="roundRect">
            <a:avLst>
              <a:gd name="adj" fmla="val 3507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FFFFFF"/>
                </a:solidFill>
              </a:rPr>
              <a:t>汇报人：</a:t>
            </a:r>
            <a:r>
              <a:rPr lang="en-US" altLang="zh-CN">
                <a:solidFill>
                  <a:srgbClr val="FFFFFF"/>
                </a:solidFill>
              </a:rPr>
              <a:t>xxx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文本框 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 txBox="1"/>
          <p:nvPr/>
        </p:nvSpPr>
        <p:spPr>
          <a:xfrm>
            <a:off x="3849232" y="3541999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tx2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感谢大家的支持</a:t>
            </a:r>
          </a:p>
        </p:txBody>
      </p:sp>
      <p:sp>
        <p:nvSpPr>
          <p:cNvPr id="6" name="矩形 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1844842" y="4372996"/>
            <a:ext cx="85023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efficitur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ipsum vitae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accumsan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a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pulvinar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lorem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lacinia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Donec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arcu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justo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Fusce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eget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risus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942886" y="-29936"/>
            <a:ext cx="6306228" cy="3134083"/>
            <a:chOff x="2075393" y="-12700"/>
            <a:chExt cx="4993620" cy="2481740"/>
          </a:xfrm>
        </p:grpSpPr>
        <p:sp>
          <p:nvSpPr>
            <p:cNvPr id="8" name="椭圆 1"/>
            <p:cNvSpPr/>
            <p:nvPr userDrawn="1"/>
          </p:nvSpPr>
          <p:spPr>
            <a:xfrm rot="5400000">
              <a:off x="1790966" y="417492"/>
              <a:ext cx="2028376" cy="1177563"/>
            </a:xfrm>
            <a:custGeom>
              <a:avLst/>
              <a:gdLst/>
              <a:ahLst/>
              <a:cxnLst/>
              <a:rect l="l" t="t" r="r" b="b"/>
              <a:pathLst>
                <a:path w="2028376" h="1177563">
                  <a:moveTo>
                    <a:pt x="0" y="1177563"/>
                  </a:moveTo>
                  <a:lnTo>
                    <a:pt x="0" y="0"/>
                  </a:lnTo>
                  <a:lnTo>
                    <a:pt x="2028376" y="0"/>
                  </a:lnTo>
                  <a:cubicBezTo>
                    <a:pt x="1624320" y="702037"/>
                    <a:pt x="867468" y="1174384"/>
                    <a:pt x="0" y="1177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9" name="矩形 7"/>
            <p:cNvSpPr/>
            <p:nvPr userDrawn="1"/>
          </p:nvSpPr>
          <p:spPr>
            <a:xfrm rot="5400000">
              <a:off x="2809827" y="576195"/>
              <a:ext cx="2346109" cy="1177890"/>
            </a:xfrm>
            <a:custGeom>
              <a:avLst/>
              <a:gdLst/>
              <a:ahLst/>
              <a:cxnLst/>
              <a:rect l="l" t="t" r="r" b="b"/>
              <a:pathLst>
                <a:path w="2346109" h="1177890">
                  <a:moveTo>
                    <a:pt x="0" y="1177890"/>
                  </a:moveTo>
                  <a:lnTo>
                    <a:pt x="0" y="0"/>
                  </a:lnTo>
                  <a:lnTo>
                    <a:pt x="2346109" y="0"/>
                  </a:lnTo>
                  <a:cubicBezTo>
                    <a:pt x="2346109" y="429552"/>
                    <a:pt x="2231144" y="832251"/>
                    <a:pt x="2028377" y="11778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0" name="椭圆 12"/>
            <p:cNvSpPr/>
            <p:nvPr userDrawn="1"/>
          </p:nvSpPr>
          <p:spPr>
            <a:xfrm rot="5400000">
              <a:off x="5324309" y="417491"/>
              <a:ext cx="2028375" cy="1177562"/>
            </a:xfrm>
            <a:custGeom>
              <a:avLst/>
              <a:gdLst/>
              <a:ahLst/>
              <a:cxnLst/>
              <a:rect l="l" t="t" r="r" b="b"/>
              <a:pathLst>
                <a:path w="2028375" h="1177562">
                  <a:moveTo>
                    <a:pt x="0" y="1177562"/>
                  </a:moveTo>
                  <a:lnTo>
                    <a:pt x="0" y="0"/>
                  </a:lnTo>
                  <a:cubicBezTo>
                    <a:pt x="867468" y="3179"/>
                    <a:pt x="1624319" y="475526"/>
                    <a:pt x="2028375" y="117756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1" name="椭圆 13"/>
            <p:cNvSpPr/>
            <p:nvPr userDrawn="1"/>
          </p:nvSpPr>
          <p:spPr>
            <a:xfrm rot="5400000">
              <a:off x="3987408" y="576503"/>
              <a:ext cx="2346724" cy="1177890"/>
            </a:xfrm>
            <a:custGeom>
              <a:avLst/>
              <a:gdLst/>
              <a:ahLst/>
              <a:cxnLst/>
              <a:rect l="l" t="t" r="r" b="b"/>
              <a:pathLst>
                <a:path w="2346724" h="1177890">
                  <a:moveTo>
                    <a:pt x="0" y="1177890"/>
                  </a:moveTo>
                  <a:lnTo>
                    <a:pt x="0" y="0"/>
                  </a:lnTo>
                  <a:lnTo>
                    <a:pt x="2028990" y="0"/>
                  </a:lnTo>
                  <a:cubicBezTo>
                    <a:pt x="2231759" y="345641"/>
                    <a:pt x="2346724" y="748340"/>
                    <a:pt x="2346724" y="11778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2" name="任意多边形 11"/>
            <p:cNvSpPr/>
            <p:nvPr userDrawn="1"/>
          </p:nvSpPr>
          <p:spPr>
            <a:xfrm>
              <a:off x="2075393" y="-12700"/>
              <a:ext cx="4993620" cy="2481740"/>
            </a:xfrm>
            <a:custGeom>
              <a:avLst/>
              <a:gdLst>
                <a:gd name="connsiteX0" fmla="*/ 0 w 4993620"/>
                <a:gd name="connsiteY0" fmla="*/ 0 h 2481740"/>
                <a:gd name="connsiteX1" fmla="*/ 4993620 w 4993620"/>
                <a:gd name="connsiteY1" fmla="*/ 0 h 2481740"/>
                <a:gd name="connsiteX2" fmla="*/ 4988358 w 4993620"/>
                <a:gd name="connsiteY2" fmla="*/ 153424 h 2481740"/>
                <a:gd name="connsiteX3" fmla="*/ 3739815 w 4993620"/>
                <a:gd name="connsiteY3" fmla="*/ 2150323 h 2481740"/>
                <a:gd name="connsiteX4" fmla="*/ 1238980 w 4993620"/>
                <a:gd name="connsiteY4" fmla="*/ 2141986 h 2481740"/>
                <a:gd name="connsiteX5" fmla="*/ 3780 w 4993620"/>
                <a:gd name="connsiteY5" fmla="*/ 136807 h 2481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93620" h="2481740">
                  <a:moveTo>
                    <a:pt x="0" y="0"/>
                  </a:moveTo>
                  <a:lnTo>
                    <a:pt x="4993620" y="0"/>
                  </a:lnTo>
                  <a:lnTo>
                    <a:pt x="4988358" y="153424"/>
                  </a:lnTo>
                  <a:cubicBezTo>
                    <a:pt x="4932242" y="982046"/>
                    <a:pt x="4466440" y="1733276"/>
                    <a:pt x="3739815" y="2150323"/>
                  </a:cubicBezTo>
                  <a:cubicBezTo>
                    <a:pt x="2964750" y="2595173"/>
                    <a:pt x="2011063" y="2591994"/>
                    <a:pt x="1238980" y="2141986"/>
                  </a:cubicBezTo>
                  <a:cubicBezTo>
                    <a:pt x="515153" y="1720104"/>
                    <a:pt x="54370" y="965785"/>
                    <a:pt x="3780" y="136807"/>
                  </a:cubicBezTo>
                  <a:close/>
                </a:path>
              </a:pathLst>
            </a:cu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52455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5、9、12、13、17、24、26、27、28、29"/>
  <p:tag name="KSO_WM_TEMPLATE_CATEGORY" val="custom"/>
  <p:tag name="KSO_WM_TEMPLATE_INDEX" val="160117"/>
  <p:tag name="KSO_WM_TAG_VERSION" val="1.0"/>
  <p:tag name="KSO_WM_SLIDE_ID" val="custom160117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3144530"/>
  <p:tag name="MH_LIBRARY" val="CONTENTS"/>
  <p:tag name="MH_AUTOCOLOR" val="TRUE"/>
  <p:tag name="MH_TYPE" val="CONTENTS"/>
  <p:tag name="ID" val="547136"/>
  <p:tag name="KSO_WM_TEMPLATE_CATEGORY" val="custom"/>
  <p:tag name="KSO_WM_TEMPLATE_INDEX" val="160117"/>
  <p:tag name="KSO_WM_TAG_VERSION" val="1.0"/>
  <p:tag name="KSO_WM_SLIDE_ID" val="custom160117_9"/>
  <p:tag name="KSO_WM_SLIDE_INDEX" val="9"/>
  <p:tag name="KSO_WM_SLIDE_ITEM_CNT" val="4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OTHERS"/>
  <p:tag name="ID" val="547136"/>
  <p:tag name="KSO_WM_UNIT_TYPE" val="l_i"/>
  <p:tag name="KSO_WM_UNIT_INDEX" val="1_1"/>
  <p:tag name="KSO_WM_UNIT_ID" val="custom160117_9*l_i*1_1"/>
  <p:tag name="KSO_WM_UNIT_CLEAR" val="1"/>
  <p:tag name="KSO_WM_UNIT_LAYERLEVEL" val="1_1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ENTRY"/>
  <p:tag name="ID" val="547136"/>
  <p:tag name="MH_ORDER" val="1"/>
  <p:tag name="KSO_WM_UNIT_TYPE" val="l_h_f"/>
  <p:tag name="KSO_WM_UNIT_INDEX" val="1_1_1"/>
  <p:tag name="KSO_WM_UNIT_ID" val="custom160117_9*l_h_f*1_1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UNIT_PRESET_TEXT_LEN" val="24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NUMBER"/>
  <p:tag name="ID" val="547136"/>
  <p:tag name="MH_ORDER" val="1"/>
  <p:tag name="KSO_WM_UNIT_TYPE" val="l_i"/>
  <p:tag name="KSO_WM_UNIT_INDEX" val="1_2"/>
  <p:tag name="KSO_WM_UNIT_ID" val="custom160117_9*l_i*1_2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ENTRY"/>
  <p:tag name="ID" val="547136"/>
  <p:tag name="MH_ORDER" val="2"/>
  <p:tag name="KSO_WM_UNIT_TYPE" val="l_h_f"/>
  <p:tag name="KSO_WM_UNIT_INDEX" val="1_2_1"/>
  <p:tag name="KSO_WM_UNIT_ID" val="custom160117_9*l_h_f*1_2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UNIT_PRESET_TEXT_LEN" val="24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NUMBER"/>
  <p:tag name="ID" val="547136"/>
  <p:tag name="MH_ORDER" val="2"/>
  <p:tag name="KSO_WM_UNIT_TYPE" val="l_i"/>
  <p:tag name="KSO_WM_UNIT_INDEX" val="1_3"/>
  <p:tag name="KSO_WM_UNIT_ID" val="custom160117_9*l_i*1_3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ENTRY"/>
  <p:tag name="ID" val="547136"/>
  <p:tag name="MH_ORDER" val="3"/>
  <p:tag name="KSO_WM_UNIT_TYPE" val="l_h_f"/>
  <p:tag name="KSO_WM_UNIT_INDEX" val="1_3_1"/>
  <p:tag name="KSO_WM_UNIT_ID" val="custom160117_9*l_h_f*1_3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UNIT_PRESET_TEXT_LEN" val="24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NUMBER"/>
  <p:tag name="ID" val="547136"/>
  <p:tag name="MH_ORDER" val="3"/>
  <p:tag name="KSO_WM_UNIT_TYPE" val="l_i"/>
  <p:tag name="KSO_WM_UNIT_INDEX" val="1_4"/>
  <p:tag name="KSO_WM_UNIT_ID" val="custom160117_9*l_i*1_4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ENTRY"/>
  <p:tag name="ID" val="547136"/>
  <p:tag name="MH_ORDER" val="4"/>
  <p:tag name="KSO_WM_UNIT_TYPE" val="l_h_f"/>
  <p:tag name="KSO_WM_UNIT_INDEX" val="1_4_1"/>
  <p:tag name="KSO_WM_UNIT_ID" val="custom160117_9*l_h_f*1_4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UNIT_PRESET_TEXT_LEN" val="24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NUMBER"/>
  <p:tag name="ID" val="547136"/>
  <p:tag name="MH_ORDER" val="4"/>
  <p:tag name="KSO_WM_UNIT_TYPE" val="l_i"/>
  <p:tag name="KSO_WM_UNIT_INDEX" val="1_5"/>
  <p:tag name="KSO_WM_UNIT_ID" val="custom160117_9*l_i*1_5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17"/>
  <p:tag name="MH" val="20151013144530"/>
  <p:tag name="MH_LIBRARY" val="CONTENTS"/>
  <p:tag name="MH_TYPE" val="OTHERS"/>
  <p:tag name="ID" val="547136"/>
  <p:tag name="KSO_WM_UNIT_TYPE" val="a"/>
  <p:tag name="KSO_WM_UNIT_INDEX" val="1"/>
  <p:tag name="KSO_WM_UNIT_ID" val="custom160117_9*a*1"/>
  <p:tag name="KSO_WM_UNIT_CLEAR" val="1"/>
  <p:tag name="KSO_WM_UNIT_LAYERLEVEL" val="1"/>
  <p:tag name="KSO_WM_UNIT_ISCONTENTSTITLE" val="1"/>
  <p:tag name="KSO_WM_UNIT_VALUE" val="2"/>
  <p:tag name="KSO_WM_UNIT_HIGHLIGHT" val="0"/>
  <p:tag name="KSO_WM_UNIT_COMPATIBLE" val="0"/>
  <p:tag name="KSO_WM_UNIT_BIND_DECORATION_IDS" val="custom160117_9*i*22"/>
  <p:tag name="KSO_WM_UNIT_PRESET_TEXT" val="目录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3144530"/>
  <p:tag name="MH_LIBRARY" val="CONTENTS"/>
  <p:tag name="MH_TYPE" val="OTHERS"/>
  <p:tag name="ID" val="547136"/>
  <p:tag name="KSO_WM_TAG_VERSION" val="1.0"/>
  <p:tag name="KSO_WM_BEAUTIFY_FLAG" val="#wm#"/>
  <p:tag name="KSO_WM_UNIT_TYPE" val="i"/>
  <p:tag name="KSO_WM_UNIT_ID" val="custom160117_9*i*22"/>
  <p:tag name="KSO_WM_TEMPLATE_CATEGORY" val="custom"/>
  <p:tag name="KSO_WM_TEMPLATE_INDEX" val="160117"/>
  <p:tag name="KSO_WM_UNIT_INDEX" val="2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3144530"/>
  <p:tag name="MH_LIBRARY" val="CONTENTS"/>
  <p:tag name="MH_AUTOCOLOR" val="TRUE"/>
  <p:tag name="MH_TYPE" val="SECTION"/>
  <p:tag name="ID" val="547136"/>
  <p:tag name="KSO_WM_TEMPLATE_CATEGORY" val="custom"/>
  <p:tag name="KSO_WM_TEMPLATE_INDEX" val="160117"/>
  <p:tag name="KSO_WM_TAG_VERSION" val="1.0"/>
  <p:tag name="KSO_WM_SLIDE_ID" val="custom160117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5、9、12、13、17、24、26、27、28、29"/>
  <p:tag name="KSO_WM_TEMPLATE_CATEGORY" val="custom"/>
  <p:tag name="KSO_WM_TEMPLATE_INDEX" val="160117"/>
  <p:tag name="KSO_WM_TAG_VERSION" val="1.0"/>
  <p:tag name="KSO_WM_SLIDE_ID" val="custom160117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f450b0d4963ece9be7ae7f3cbf6a74776566f6cf">
  <a:themeElements>
    <a:clrScheme name="自定义 902">
      <a:dk1>
        <a:srgbClr val="4B5050"/>
      </a:dk1>
      <a:lt1>
        <a:srgbClr val="FFFFFF"/>
      </a:lt1>
      <a:dk2>
        <a:srgbClr val="4B5050"/>
      </a:dk2>
      <a:lt2>
        <a:srgbClr val="FFFFFF"/>
      </a:lt2>
      <a:accent1>
        <a:srgbClr val="4B5050"/>
      </a:accent1>
      <a:accent2>
        <a:srgbClr val="19B49B"/>
      </a:accent2>
      <a:accent3>
        <a:srgbClr val="4B5050"/>
      </a:accent3>
      <a:accent4>
        <a:srgbClr val="19B49B"/>
      </a:accent4>
      <a:accent5>
        <a:srgbClr val="4B5050"/>
      </a:accent5>
      <a:accent6>
        <a:srgbClr val="19B49B"/>
      </a:accent6>
      <a:hlink>
        <a:srgbClr val="F33B48"/>
      </a:hlink>
      <a:folHlink>
        <a:srgbClr val="FFC000"/>
      </a:folHlink>
    </a:clrScheme>
    <a:fontScheme name="Temp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711</TotalTime>
  <Words>1327</Words>
  <Application>Microsoft Office PowerPoint</Application>
  <PresentationFormat>宽屏</PresentationFormat>
  <Paragraphs>123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Agency FB</vt:lpstr>
      <vt:lpstr>Arial</vt:lpstr>
      <vt:lpstr>Calibri</vt:lpstr>
      <vt:lpstr>微软雅黑</vt:lpstr>
      <vt:lpstr>f450b0d4963ece9be7ae7f3cbf6a74776566f6cf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Eric羊;51PPT模板网;www.51pptmoban.com</dc:creator>
  <cp:lastModifiedBy>田 宸</cp:lastModifiedBy>
  <cp:revision>19</cp:revision>
  <dcterms:created xsi:type="dcterms:W3CDTF">2016-12-13T08:41:51Z</dcterms:created>
  <dcterms:modified xsi:type="dcterms:W3CDTF">2020-02-22T05:26:01Z</dcterms:modified>
</cp:coreProperties>
</file>