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F1EB"/>
    <a:srgbClr val="F4FAFA"/>
    <a:srgbClr val="BBF3E6"/>
    <a:srgbClr val="D6F5F0"/>
    <a:srgbClr val="E0F7EF"/>
    <a:srgbClr val="C2F3F3"/>
    <a:srgbClr val="BE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7652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520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404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09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303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56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586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446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189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277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307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FA008-C009-4FB1-B379-77D2484782E2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F67E2-1709-47A6-8F26-0506CE50D4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25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-3188222" y="813816"/>
            <a:ext cx="7793821" cy="5918522"/>
            <a:chOff x="-3188222" y="813816"/>
            <a:chExt cx="7793821" cy="5918522"/>
          </a:xfrm>
        </p:grpSpPr>
        <p:sp>
          <p:nvSpPr>
            <p:cNvPr id="17" name="圆角矩形 16"/>
            <p:cNvSpPr/>
            <p:nvPr/>
          </p:nvSpPr>
          <p:spPr>
            <a:xfrm rot="18900000">
              <a:off x="-1659498" y="5810212"/>
              <a:ext cx="3962691" cy="92212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 rot="18900000">
              <a:off x="-20947" y="1169903"/>
              <a:ext cx="644127" cy="207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EF0ED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5083" y="813816"/>
              <a:ext cx="215900" cy="215900"/>
            </a:xfrm>
            <a:prstGeom prst="ellipse">
              <a:avLst/>
            </a:prstGeom>
            <a:solidFill>
              <a:srgbClr val="B9F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圆角矩形 6"/>
            <p:cNvSpPr/>
            <p:nvPr/>
          </p:nvSpPr>
          <p:spPr>
            <a:xfrm rot="18900000">
              <a:off x="-911915" y="2168595"/>
              <a:ext cx="2155195" cy="69447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EF0ED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 rot="18900000">
              <a:off x="-166642" y="2125876"/>
              <a:ext cx="2147569" cy="41821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圆角矩形 8"/>
            <p:cNvSpPr/>
            <p:nvPr/>
          </p:nvSpPr>
          <p:spPr>
            <a:xfrm rot="18900000">
              <a:off x="819877" y="2125875"/>
              <a:ext cx="2147569" cy="41821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656114" y="1149998"/>
              <a:ext cx="421822" cy="421822"/>
            </a:xfrm>
            <a:prstGeom prst="ellipse">
              <a:avLst/>
            </a:prstGeom>
            <a:solidFill>
              <a:srgbClr val="D6F5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>
            <a:xfrm rot="18900000">
              <a:off x="-3188222" y="4275028"/>
              <a:ext cx="4345751" cy="109186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圆角矩形 11"/>
            <p:cNvSpPr/>
            <p:nvPr/>
          </p:nvSpPr>
          <p:spPr>
            <a:xfrm rot="18900000">
              <a:off x="-1873278" y="3873259"/>
              <a:ext cx="4348787" cy="9410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圆角矩形 12"/>
            <p:cNvSpPr/>
            <p:nvPr/>
          </p:nvSpPr>
          <p:spPr>
            <a:xfrm rot="18900000">
              <a:off x="313897" y="3288292"/>
              <a:ext cx="3842607" cy="65884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圆角矩形 13"/>
            <p:cNvSpPr/>
            <p:nvPr/>
          </p:nvSpPr>
          <p:spPr>
            <a:xfrm rot="18900000">
              <a:off x="762992" y="4036859"/>
              <a:ext cx="3842607" cy="65884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801720" y="3643079"/>
              <a:ext cx="541976" cy="541976"/>
            </a:xfrm>
            <a:prstGeom prst="ellipse">
              <a:avLst/>
            </a:prstGeom>
            <a:solidFill>
              <a:srgbClr val="D6F5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>
            <a:xfrm rot="18900000">
              <a:off x="-670728" y="4892379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 rot="18900000">
              <a:off x="622109" y="5470954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813225" y="2548766"/>
            <a:ext cx="61654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造字工房悦黑体验版常规体" pitchFamily="50" charset="-122"/>
                <a:ea typeface="造字工房悦黑体验版常规体" pitchFamily="50" charset="-122"/>
              </a:rPr>
              <a:t>简约淡雅商务</a:t>
            </a:r>
            <a:r>
              <a:rPr lang="en-US" altLang="zh-CN" sz="4800" dirty="0">
                <a:latin typeface="造字工房悦黑体验版常规体" pitchFamily="50" charset="-122"/>
                <a:ea typeface="造字工房悦黑体验版常规体" pitchFamily="50" charset="-122"/>
              </a:rPr>
              <a:t>PPT</a:t>
            </a:r>
            <a:r>
              <a:rPr lang="zh-CN" altLang="en-US" sz="4800" dirty="0">
                <a:latin typeface="造字工房悦黑体验版常规体" pitchFamily="50" charset="-122"/>
                <a:ea typeface="造字工房悦黑体验版常规体" pitchFamily="50" charset="-122"/>
              </a:rPr>
              <a:t>模板</a:t>
            </a:r>
          </a:p>
        </p:txBody>
      </p:sp>
      <p:sp>
        <p:nvSpPr>
          <p:cNvPr id="36" name="圆角矩形 35"/>
          <p:cNvSpPr/>
          <p:nvPr/>
        </p:nvSpPr>
        <p:spPr>
          <a:xfrm>
            <a:off x="6414167" y="3379763"/>
            <a:ext cx="4318000" cy="40095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BBF3E6"/>
              </a:gs>
              <a:gs pos="100000">
                <a:srgbClr val="F4FAFA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8724481" y="3410962"/>
            <a:ext cx="13179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造字工房悦黑体验版常规体" pitchFamily="50" charset="-122"/>
                <a:ea typeface="造字工房悦黑体验版常规体" pitchFamily="50" charset="-122"/>
              </a:rPr>
              <a:t>汇报人：</a:t>
            </a:r>
            <a:r>
              <a:rPr lang="en-US" altLang="zh-CN" sz="1600" dirty="0">
                <a:latin typeface="造字工房悦黑体验版常规体" pitchFamily="50" charset="-122"/>
                <a:ea typeface="造字工房悦黑体验版常规体" pitchFamily="50" charset="-122"/>
              </a:rPr>
              <a:t>xxx</a:t>
            </a:r>
            <a:endParaRPr lang="zh-CN" altLang="en-US" sz="1600" dirty="0">
              <a:latin typeface="造字工房悦黑体验版常规体" pitchFamily="50" charset="-122"/>
              <a:ea typeface="造字工房悦黑体验版常规体" pitchFamily="50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0347658" y="3423972"/>
            <a:ext cx="318167" cy="3181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786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圆角矩形 16"/>
          <p:cNvSpPr/>
          <p:nvPr/>
        </p:nvSpPr>
        <p:spPr>
          <a:xfrm rot="18900000">
            <a:off x="-1659498" y="5810212"/>
            <a:ext cx="3962691" cy="9221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56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 rot="18900000">
            <a:off x="-20947" y="1169903"/>
            <a:ext cx="644127" cy="207559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EF0ED"/>
              </a:gs>
              <a:gs pos="100000">
                <a:srgbClr val="C2F3F3"/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45083" y="813816"/>
            <a:ext cx="215900" cy="215900"/>
          </a:xfrm>
          <a:prstGeom prst="ellipse">
            <a:avLst/>
          </a:prstGeom>
          <a:solidFill>
            <a:srgbClr val="B9F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 rot="18900000">
            <a:off x="-911915" y="2168595"/>
            <a:ext cx="2155195" cy="6944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EF0ED"/>
              </a:gs>
              <a:gs pos="100000">
                <a:srgbClr val="C2F3F3"/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 rot="18900000">
            <a:off x="-166642" y="2125876"/>
            <a:ext cx="2147569" cy="41821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E0F7EF"/>
              </a:gs>
              <a:gs pos="100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 rot="18900000">
            <a:off x="819877" y="2125875"/>
            <a:ext cx="2147569" cy="41821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E0F7EF"/>
              </a:gs>
              <a:gs pos="100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656114" y="1149998"/>
            <a:ext cx="421822" cy="421822"/>
          </a:xfrm>
          <a:prstGeom prst="ellipse">
            <a:avLst/>
          </a:prstGeom>
          <a:solidFill>
            <a:srgbClr val="D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 rot="18900000">
            <a:off x="-3188222" y="4275028"/>
            <a:ext cx="4345751" cy="10918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100000">
                <a:srgbClr val="C2F3F3"/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 rot="18900000">
            <a:off x="-1873278" y="3873259"/>
            <a:ext cx="4348787" cy="94102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100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圆角矩形 12"/>
          <p:cNvSpPr/>
          <p:nvPr/>
        </p:nvSpPr>
        <p:spPr>
          <a:xfrm rot="18900000">
            <a:off x="313897" y="3288292"/>
            <a:ext cx="3842607" cy="65884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56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 rot="18900000">
            <a:off x="762992" y="4036859"/>
            <a:ext cx="3842607" cy="65884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56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801720" y="3643079"/>
            <a:ext cx="541976" cy="541976"/>
          </a:xfrm>
          <a:prstGeom prst="ellipse">
            <a:avLst/>
          </a:prstGeom>
          <a:solidFill>
            <a:srgbClr val="D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 rot="18900000">
            <a:off x="-670728" y="4892379"/>
            <a:ext cx="2867287" cy="5583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E0F7EF"/>
              </a:gs>
              <a:gs pos="100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 rot="18900000">
            <a:off x="622109" y="5470954"/>
            <a:ext cx="2867287" cy="5583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E0F7EF"/>
              </a:gs>
              <a:gs pos="100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9095055" y="506267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造字工房悦黑体验版常规体" pitchFamily="50" charset="-122"/>
                <a:ea typeface="造字工房悦黑体验版常规体" pitchFamily="50" charset="-122"/>
              </a:rPr>
              <a:t>目录</a:t>
            </a:r>
          </a:p>
        </p:txBody>
      </p:sp>
      <p:sp>
        <p:nvSpPr>
          <p:cNvPr id="36" name="圆角矩形 35"/>
          <p:cNvSpPr/>
          <p:nvPr/>
        </p:nvSpPr>
        <p:spPr>
          <a:xfrm>
            <a:off x="5054600" y="2191906"/>
            <a:ext cx="5868067" cy="706567"/>
          </a:xfrm>
          <a:prstGeom prst="roundRect">
            <a:avLst>
              <a:gd name="adj" fmla="val 50000"/>
            </a:avLst>
          </a:prstGeom>
          <a:noFill/>
          <a:ln w="25400">
            <a:solidFill>
              <a:srgbClr val="B9F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10249259" y="2237570"/>
            <a:ext cx="615238" cy="615238"/>
          </a:xfrm>
          <a:prstGeom prst="ellipse">
            <a:avLst/>
          </a:prstGeom>
          <a:solidFill>
            <a:srgbClr val="B9F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常规体" pitchFamily="50" charset="-122"/>
                <a:ea typeface="造字工房悦黑体验版常规体" pitchFamily="50" charset="-122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常规体" pitchFamily="50" charset="-122"/>
              <a:ea typeface="造字工房悦黑体验版常规体" pitchFamily="5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838850" y="2374668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造字工房悦黑体验版常规体" pitchFamily="50" charset="-122"/>
                <a:ea typeface="造字工房悦黑体验版常规体" pitchFamily="50" charset="-122"/>
              </a:rPr>
              <a:t>请输入内容</a:t>
            </a:r>
          </a:p>
        </p:txBody>
      </p:sp>
      <p:sp>
        <p:nvSpPr>
          <p:cNvPr id="22" name="圆角矩形 21"/>
          <p:cNvSpPr/>
          <p:nvPr/>
        </p:nvSpPr>
        <p:spPr>
          <a:xfrm>
            <a:off x="5054600" y="3196463"/>
            <a:ext cx="5868067" cy="706567"/>
          </a:xfrm>
          <a:prstGeom prst="roundRect">
            <a:avLst>
              <a:gd name="adj" fmla="val 50000"/>
            </a:avLst>
          </a:prstGeom>
          <a:noFill/>
          <a:ln w="25400">
            <a:solidFill>
              <a:srgbClr val="B9F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10249259" y="3242127"/>
            <a:ext cx="615238" cy="615238"/>
          </a:xfrm>
          <a:prstGeom prst="ellipse">
            <a:avLst/>
          </a:prstGeom>
          <a:solidFill>
            <a:srgbClr val="B9F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常规体" pitchFamily="50" charset="-122"/>
                <a:ea typeface="造字工房悦黑体验版常规体" pitchFamily="50" charset="-122"/>
              </a:rPr>
              <a:t>2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常规体" pitchFamily="50" charset="-122"/>
              <a:ea typeface="造字工房悦黑体验版常规体" pitchFamily="50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838850" y="337922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造字工房悦黑体验版常规体" pitchFamily="50" charset="-122"/>
                <a:ea typeface="造字工房悦黑体验版常规体" pitchFamily="50" charset="-122"/>
              </a:rPr>
              <a:t>请输入内容</a:t>
            </a:r>
          </a:p>
        </p:txBody>
      </p:sp>
      <p:sp>
        <p:nvSpPr>
          <p:cNvPr id="25" name="圆角矩形 24"/>
          <p:cNvSpPr/>
          <p:nvPr/>
        </p:nvSpPr>
        <p:spPr>
          <a:xfrm>
            <a:off x="5054600" y="4201020"/>
            <a:ext cx="5868067" cy="706567"/>
          </a:xfrm>
          <a:prstGeom prst="roundRect">
            <a:avLst>
              <a:gd name="adj" fmla="val 50000"/>
            </a:avLst>
          </a:prstGeom>
          <a:noFill/>
          <a:ln w="25400">
            <a:solidFill>
              <a:srgbClr val="B9F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0249259" y="4246684"/>
            <a:ext cx="615238" cy="615238"/>
          </a:xfrm>
          <a:prstGeom prst="ellipse">
            <a:avLst/>
          </a:prstGeom>
          <a:solidFill>
            <a:srgbClr val="B9F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常规体" pitchFamily="50" charset="-122"/>
                <a:ea typeface="造字工房悦黑体验版常规体" pitchFamily="50" charset="-122"/>
              </a:rPr>
              <a:t>3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常规体" pitchFamily="50" charset="-122"/>
              <a:ea typeface="造字工房悦黑体验版常规体" pitchFamily="50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838850" y="4383782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造字工房悦黑体验版常规体" pitchFamily="50" charset="-122"/>
                <a:ea typeface="造字工房悦黑体验版常规体" pitchFamily="50" charset="-122"/>
              </a:rPr>
              <a:t>请输入内容</a:t>
            </a:r>
          </a:p>
        </p:txBody>
      </p:sp>
      <p:sp>
        <p:nvSpPr>
          <p:cNvPr id="30" name="圆角矩形 29"/>
          <p:cNvSpPr/>
          <p:nvPr/>
        </p:nvSpPr>
        <p:spPr>
          <a:xfrm rot="18900000">
            <a:off x="8078192" y="370590"/>
            <a:ext cx="3842607" cy="65884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56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/>
        </p:nvSpPr>
        <p:spPr>
          <a:xfrm rot="18900000">
            <a:off x="8894892" y="1148873"/>
            <a:ext cx="2867287" cy="5583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E0F7EF"/>
              </a:gs>
              <a:gs pos="100000">
                <a:srgbClr val="C2F3F3">
                  <a:alpha val="0"/>
                </a:srgb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056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圆角矩形 31"/>
          <p:cNvSpPr/>
          <p:nvPr/>
        </p:nvSpPr>
        <p:spPr>
          <a:xfrm rot="18900000">
            <a:off x="7886554" y="5834307"/>
            <a:ext cx="3842607" cy="6095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56000">
                <a:srgbClr val="C2F3F3">
                  <a:alpha val="0"/>
                </a:srgbClr>
              </a:gs>
            </a:gsLst>
            <a:lin ang="6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圆角矩形 29"/>
          <p:cNvSpPr/>
          <p:nvPr/>
        </p:nvSpPr>
        <p:spPr>
          <a:xfrm rot="18900000">
            <a:off x="454609" y="-254639"/>
            <a:ext cx="3842607" cy="6095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56000">
                <a:srgbClr val="C2F3F3">
                  <a:alpha val="0"/>
                </a:srgb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/>
        </p:nvSpPr>
        <p:spPr>
          <a:xfrm rot="18900000">
            <a:off x="7214224" y="5529928"/>
            <a:ext cx="2867287" cy="5583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E0F7EF"/>
              </a:gs>
              <a:gs pos="100000">
                <a:srgbClr val="C2F3F3">
                  <a:alpha val="0"/>
                </a:srgb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 rot="18900000">
            <a:off x="59000" y="665648"/>
            <a:ext cx="3991216" cy="77642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100000">
                <a:srgbClr val="C2F3F3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3526801" y="2932135"/>
            <a:ext cx="6281056" cy="9269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B9F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375447" y="2877783"/>
            <a:ext cx="1015735" cy="1015735"/>
          </a:xfrm>
          <a:prstGeom prst="ellipse">
            <a:avLst/>
          </a:prstGeom>
          <a:solidFill>
            <a:srgbClr val="B9F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体验版常规体" pitchFamily="50" charset="-122"/>
                <a:ea typeface="造字工房悦黑体验版常规体" pitchFamily="50" charset="-122"/>
              </a:rPr>
              <a:t>1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造字工房悦黑体验版常规体" pitchFamily="50" charset="-122"/>
              <a:ea typeface="造字工房悦黑体验版常规体" pitchFamily="5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460017" y="321307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造字工房悦黑体验版常规体" pitchFamily="50" charset="-122"/>
                <a:ea typeface="造字工房悦黑体验版常规体" pitchFamily="50" charset="-122"/>
              </a:rPr>
              <a:t>请输入内容</a:t>
            </a:r>
          </a:p>
        </p:txBody>
      </p:sp>
      <p:sp>
        <p:nvSpPr>
          <p:cNvPr id="29" name="圆角矩形 28"/>
          <p:cNvSpPr/>
          <p:nvPr/>
        </p:nvSpPr>
        <p:spPr>
          <a:xfrm rot="18900000">
            <a:off x="8154489" y="4946441"/>
            <a:ext cx="3991216" cy="77642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BBF3E6"/>
              </a:gs>
              <a:gs pos="100000">
                <a:srgbClr val="C2F3F3">
                  <a:alpha val="0"/>
                </a:srgb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 rot="18900000">
            <a:off x="1764873" y="663139"/>
            <a:ext cx="2867287" cy="5583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E0F7EF"/>
              </a:gs>
              <a:gs pos="100000">
                <a:srgbClr val="C2F3F3">
                  <a:alpha val="0"/>
                </a:srgbClr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035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圆角矩形 35"/>
          <p:cNvSpPr/>
          <p:nvPr/>
        </p:nvSpPr>
        <p:spPr>
          <a:xfrm>
            <a:off x="1147977" y="1126758"/>
            <a:ext cx="9998994" cy="4732427"/>
          </a:xfrm>
          <a:prstGeom prst="roundRect">
            <a:avLst>
              <a:gd name="adj" fmla="val 6449"/>
            </a:avLst>
          </a:prstGeom>
          <a:solidFill>
            <a:schemeClr val="bg1"/>
          </a:solidFill>
          <a:ln w="57150">
            <a:solidFill>
              <a:srgbClr val="B9F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2303991" y="39853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造字工房悦黑体验版常规体" pitchFamily="50" charset="-122"/>
                <a:ea typeface="造字工房悦黑体验版常规体" pitchFamily="50" charset="-122"/>
              </a:rPr>
              <a:t>请输入内容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9488892" y="6037203"/>
            <a:ext cx="2703108" cy="820797"/>
            <a:chOff x="7214224" y="4946441"/>
            <a:chExt cx="4931481" cy="1497441"/>
          </a:xfrm>
        </p:grpSpPr>
        <p:sp>
          <p:nvSpPr>
            <p:cNvPr id="32" name="圆角矩形 31"/>
            <p:cNvSpPr/>
            <p:nvPr/>
          </p:nvSpPr>
          <p:spPr>
            <a:xfrm rot="18900000">
              <a:off x="7886554" y="5834307"/>
              <a:ext cx="3842607" cy="60957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6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圆角矩形 30"/>
            <p:cNvSpPr/>
            <p:nvPr/>
          </p:nvSpPr>
          <p:spPr>
            <a:xfrm rot="18900000">
              <a:off x="7214224" y="5529928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圆角矩形 28"/>
            <p:cNvSpPr/>
            <p:nvPr/>
          </p:nvSpPr>
          <p:spPr>
            <a:xfrm rot="18900000">
              <a:off x="8154489" y="4946441"/>
              <a:ext cx="3991216" cy="77642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>
                    <a:alpha val="0"/>
                  </a:srgb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9000" y="-254639"/>
            <a:ext cx="2495514" cy="925875"/>
            <a:chOff x="59000" y="-254639"/>
            <a:chExt cx="4573160" cy="1696714"/>
          </a:xfrm>
        </p:grpSpPr>
        <p:sp>
          <p:nvSpPr>
            <p:cNvPr id="30" name="圆角矩形 29"/>
            <p:cNvSpPr/>
            <p:nvPr/>
          </p:nvSpPr>
          <p:spPr>
            <a:xfrm rot="18900000">
              <a:off x="454609" y="-254639"/>
              <a:ext cx="3842607" cy="60957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圆角矩形 27"/>
            <p:cNvSpPr/>
            <p:nvPr/>
          </p:nvSpPr>
          <p:spPr>
            <a:xfrm rot="18900000">
              <a:off x="59000" y="665648"/>
              <a:ext cx="3991216" cy="77642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>
                    <a:alpha val="0"/>
                  </a:srgb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圆角矩形 32"/>
            <p:cNvSpPr/>
            <p:nvPr/>
          </p:nvSpPr>
          <p:spPr>
            <a:xfrm rot="18900000">
              <a:off x="1764873" y="663139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1772193" y="1744339"/>
            <a:ext cx="38118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latin typeface="造字工房悦黑体验版常规体" pitchFamily="50" charset="-122"/>
                <a:ea typeface="造字工房悦黑体验版常规体" pitchFamily="50" charset="-122"/>
              </a:rPr>
              <a:t>请输入内容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503825" y="1674421"/>
            <a:ext cx="4087471" cy="3103970"/>
            <a:chOff x="-3188222" y="813816"/>
            <a:chExt cx="7793821" cy="5918522"/>
          </a:xfrm>
        </p:grpSpPr>
        <p:sp>
          <p:nvSpPr>
            <p:cNvPr id="15" name="圆角矩形 14"/>
            <p:cNvSpPr/>
            <p:nvPr/>
          </p:nvSpPr>
          <p:spPr>
            <a:xfrm rot="18900000">
              <a:off x="-1659498" y="5810212"/>
              <a:ext cx="3962691" cy="92212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>
            <a:xfrm rot="18900000">
              <a:off x="-20947" y="1169903"/>
              <a:ext cx="644127" cy="207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EF0ED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545083" y="813816"/>
              <a:ext cx="215900" cy="215900"/>
            </a:xfrm>
            <a:prstGeom prst="ellipse">
              <a:avLst/>
            </a:prstGeom>
            <a:solidFill>
              <a:srgbClr val="B9F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 rot="18900000">
              <a:off x="-911915" y="2168595"/>
              <a:ext cx="2155195" cy="69447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EF0ED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>
            <a:xfrm rot="18900000">
              <a:off x="-166642" y="2125876"/>
              <a:ext cx="2147569" cy="41821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>
            <a:xfrm rot="18900000">
              <a:off x="819877" y="2125875"/>
              <a:ext cx="2147569" cy="41821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656114" y="1149998"/>
              <a:ext cx="421822" cy="421822"/>
            </a:xfrm>
            <a:prstGeom prst="ellipse">
              <a:avLst/>
            </a:prstGeom>
            <a:solidFill>
              <a:srgbClr val="D6F5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>
            <a:xfrm rot="18900000">
              <a:off x="-3188222" y="4275028"/>
              <a:ext cx="4345751" cy="109186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>
            <a:xfrm rot="18900000">
              <a:off x="-1873278" y="3873259"/>
              <a:ext cx="4348787" cy="9410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圆角矩形 24"/>
            <p:cNvSpPr/>
            <p:nvPr/>
          </p:nvSpPr>
          <p:spPr>
            <a:xfrm rot="18900000">
              <a:off x="313897" y="3288292"/>
              <a:ext cx="3842607" cy="65884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 rot="18900000">
              <a:off x="762992" y="4036859"/>
              <a:ext cx="3842607" cy="65884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1801720" y="3643079"/>
              <a:ext cx="541976" cy="541976"/>
            </a:xfrm>
            <a:prstGeom prst="ellipse">
              <a:avLst/>
            </a:prstGeom>
            <a:solidFill>
              <a:srgbClr val="D6F5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33"/>
            <p:cNvSpPr/>
            <p:nvPr/>
          </p:nvSpPr>
          <p:spPr>
            <a:xfrm rot="18900000">
              <a:off x="-670728" y="4892379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 rot="18900000">
              <a:off x="622109" y="5470954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92038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2529751" y="2213083"/>
            <a:ext cx="5480988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dirty="0">
                <a:solidFill>
                  <a:srgbClr val="B9F1EB"/>
                </a:solidFill>
                <a:latin typeface="造字工房悦黑体验版常规体" pitchFamily="50" charset="-122"/>
                <a:ea typeface="造字工房悦黑体验版常规体" pitchFamily="50" charset="-122"/>
              </a:rPr>
              <a:t>THANKS</a:t>
            </a:r>
            <a:endParaRPr lang="zh-CN" altLang="en-US" sz="11500" dirty="0">
              <a:solidFill>
                <a:srgbClr val="B9F1EB"/>
              </a:solidFill>
              <a:latin typeface="造字工房悦黑体验版常规体" pitchFamily="50" charset="-122"/>
              <a:ea typeface="造字工房悦黑体验版常规体" pitchFamily="50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903875" y="1807771"/>
            <a:ext cx="4087471" cy="3103970"/>
            <a:chOff x="-3188222" y="813816"/>
            <a:chExt cx="7793821" cy="5918522"/>
          </a:xfrm>
        </p:grpSpPr>
        <p:sp>
          <p:nvSpPr>
            <p:cNvPr id="15" name="圆角矩形 14"/>
            <p:cNvSpPr/>
            <p:nvPr/>
          </p:nvSpPr>
          <p:spPr>
            <a:xfrm rot="18900000">
              <a:off x="-1659498" y="5810212"/>
              <a:ext cx="3962691" cy="92212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>
            <a:xfrm rot="18900000">
              <a:off x="-20947" y="1169903"/>
              <a:ext cx="644127" cy="20755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EF0ED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545083" y="813816"/>
              <a:ext cx="215900" cy="215900"/>
            </a:xfrm>
            <a:prstGeom prst="ellipse">
              <a:avLst/>
            </a:prstGeom>
            <a:solidFill>
              <a:srgbClr val="B9F1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 rot="18900000">
              <a:off x="-911915" y="2168595"/>
              <a:ext cx="2155195" cy="69447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EF0ED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>
            <a:xfrm rot="18900000">
              <a:off x="-166642" y="2125876"/>
              <a:ext cx="2147569" cy="41821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>
            <a:xfrm rot="18900000">
              <a:off x="819877" y="2125875"/>
              <a:ext cx="2147569" cy="41821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2656114" y="1149998"/>
              <a:ext cx="421822" cy="421822"/>
            </a:xfrm>
            <a:prstGeom prst="ellipse">
              <a:avLst/>
            </a:prstGeom>
            <a:solidFill>
              <a:srgbClr val="D6F5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>
            <a:xfrm rot="18900000">
              <a:off x="-3188222" y="4275028"/>
              <a:ext cx="4345751" cy="109186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>
            <a:xfrm rot="18900000">
              <a:off x="-1873278" y="3873259"/>
              <a:ext cx="4348787" cy="9410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圆角矩形 24"/>
            <p:cNvSpPr/>
            <p:nvPr/>
          </p:nvSpPr>
          <p:spPr>
            <a:xfrm rot="18900000">
              <a:off x="313897" y="3288292"/>
              <a:ext cx="3842607" cy="65884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 rot="18900000">
              <a:off x="762992" y="4036859"/>
              <a:ext cx="3842607" cy="658848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BBF3E6"/>
                </a:gs>
                <a:gs pos="56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/>
            <p:cNvSpPr/>
            <p:nvPr/>
          </p:nvSpPr>
          <p:spPr>
            <a:xfrm>
              <a:off x="1801720" y="3643079"/>
              <a:ext cx="541976" cy="541976"/>
            </a:xfrm>
            <a:prstGeom prst="ellipse">
              <a:avLst/>
            </a:prstGeom>
            <a:solidFill>
              <a:srgbClr val="D6F5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圆角矩形 33"/>
            <p:cNvSpPr/>
            <p:nvPr/>
          </p:nvSpPr>
          <p:spPr>
            <a:xfrm rot="18900000">
              <a:off x="-670728" y="4892379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 rot="18900000">
              <a:off x="622109" y="5470954"/>
              <a:ext cx="2867287" cy="55837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E0F7EF"/>
                </a:gs>
                <a:gs pos="100000">
                  <a:srgbClr val="C2F3F3">
                    <a:alpha val="0"/>
                  </a:srgb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2734894" y="3716611"/>
            <a:ext cx="32271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B9F1EB"/>
                </a:solidFill>
                <a:latin typeface="造字工房悦黑体验版常规体" pitchFamily="50" charset="-122"/>
                <a:ea typeface="造字工房悦黑体验版常规体" pitchFamily="50" charset="-122"/>
              </a:rPr>
              <a:t>汇报人：</a:t>
            </a:r>
            <a:r>
              <a:rPr lang="en-US" altLang="zh-CN" sz="4000" dirty="0">
                <a:solidFill>
                  <a:srgbClr val="B9F1EB"/>
                </a:solidFill>
                <a:latin typeface="造字工房悦黑体验版常规体" pitchFamily="50" charset="-122"/>
                <a:ea typeface="造字工房悦黑体验版常规体" pitchFamily="50" charset="-122"/>
              </a:rPr>
              <a:t>XXX</a:t>
            </a:r>
            <a:endParaRPr lang="zh-CN" altLang="en-US" sz="4000" dirty="0">
              <a:solidFill>
                <a:srgbClr val="B9F1EB"/>
              </a:solidFill>
              <a:latin typeface="造字工房悦黑体验版常规体" pitchFamily="50" charset="-122"/>
              <a:ea typeface="造字工房悦黑体验版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162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37</Words>
  <Application>Microsoft Office PowerPoint</Application>
  <PresentationFormat>宽屏</PresentationFormat>
  <Paragraphs>15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造字工房悦黑体验版常规体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51PPT模板网;www.51pptmoban.com 原创</dc:creator>
  <cp:lastModifiedBy>田 宸</cp:lastModifiedBy>
  <cp:revision>36</cp:revision>
  <dcterms:created xsi:type="dcterms:W3CDTF">2017-02-12T08:12:39Z</dcterms:created>
  <dcterms:modified xsi:type="dcterms:W3CDTF">2020-02-22T05:22:54Z</dcterms:modified>
</cp:coreProperties>
</file>