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256" r:id="rId2"/>
    <p:sldId id="257" r:id="rId3"/>
    <p:sldId id="258" r:id="rId4"/>
    <p:sldId id="259" r:id="rId5"/>
    <p:sldId id="260" r:id="rId6"/>
    <p:sldId id="261" r:id="rId7"/>
    <p:sldId id="262" r:id="rId8"/>
    <p:sldId id="263" r:id="rId9"/>
    <p:sldId id="275" r:id="rId10"/>
    <p:sldId id="264" r:id="rId11"/>
    <p:sldId id="265" r:id="rId12"/>
    <p:sldId id="267" r:id="rId13"/>
    <p:sldId id="268" r:id="rId14"/>
    <p:sldId id="276" r:id="rId15"/>
    <p:sldId id="269" r:id="rId16"/>
    <p:sldId id="270" r:id="rId17"/>
    <p:sldId id="266" r:id="rId18"/>
    <p:sldId id="271" r:id="rId19"/>
    <p:sldId id="277" r:id="rId20"/>
    <p:sldId id="272" r:id="rId21"/>
    <p:sldId id="273" r:id="rId22"/>
    <p:sldId id="274" r:id="rId23"/>
    <p:sldId id="278" r:id="rId2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9E19"/>
    <a:srgbClr val="B8232F"/>
    <a:srgbClr val="F9C20A"/>
    <a:srgbClr val="006A36"/>
    <a:srgbClr val="00BCE7"/>
    <a:srgbClr val="F1ECD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115" autoAdjust="0"/>
    <p:restoredTop sz="93911" autoAdjust="0"/>
  </p:normalViewPr>
  <p:slideViewPr>
    <p:cSldViewPr snapToGrid="0">
      <p:cViewPr varScale="1">
        <p:scale>
          <a:sx n="107" d="100"/>
          <a:sy n="107" d="100"/>
        </p:scale>
        <p:origin x="228"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58ADD2F-D383-438D-B9BB-3CEB7641E43A}" type="datetimeFigureOut">
              <a:rPr lang="zh-CN" altLang="en-US" smtClean="0"/>
              <a:t>2020/2/21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37BCC3-B072-4422-8C72-5A1D524DB278}"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A737BCC3-B072-4422-8C72-5A1D524DB278}" type="slidenum">
              <a:rPr lang="zh-CN" altLang="en-US" smtClean="0"/>
              <a:t>1</a:t>
            </a:fld>
            <a:endParaRPr lang="zh-CN" altLang="en-US"/>
          </a:p>
        </p:txBody>
      </p:sp>
    </p:spTree>
    <p:extLst>
      <p:ext uri="{BB962C8B-B14F-4D97-AF65-F5344CB8AC3E}">
        <p14:creationId xmlns:p14="http://schemas.microsoft.com/office/powerpoint/2010/main" val="38085702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737BCC3-B072-4422-8C72-5A1D524DB278}" type="slidenum">
              <a:rPr lang="zh-CN" altLang="en-US" smtClean="0"/>
              <a:t>2</a:t>
            </a:fld>
            <a:endParaRPr lang="zh-CN" altLang="en-US"/>
          </a:p>
        </p:txBody>
      </p:sp>
    </p:spTree>
    <p:extLst>
      <p:ext uri="{BB962C8B-B14F-4D97-AF65-F5344CB8AC3E}">
        <p14:creationId xmlns:p14="http://schemas.microsoft.com/office/powerpoint/2010/main" val="35114793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737BCC3-B072-4422-8C72-5A1D524DB278}" type="slidenum">
              <a:rPr lang="zh-CN" altLang="en-US" smtClean="0"/>
              <a:t>3</a:t>
            </a:fld>
            <a:endParaRPr lang="zh-CN" altLang="en-US"/>
          </a:p>
        </p:txBody>
      </p:sp>
    </p:spTree>
    <p:extLst>
      <p:ext uri="{BB962C8B-B14F-4D97-AF65-F5344CB8AC3E}">
        <p14:creationId xmlns:p14="http://schemas.microsoft.com/office/powerpoint/2010/main" val="30856202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737BCC3-B072-4422-8C72-5A1D524DB278}" type="slidenum">
              <a:rPr lang="zh-CN" altLang="en-US" smtClean="0"/>
              <a:t>4</a:t>
            </a:fld>
            <a:endParaRPr lang="zh-CN" altLang="en-US"/>
          </a:p>
        </p:txBody>
      </p:sp>
    </p:spTree>
    <p:extLst>
      <p:ext uri="{BB962C8B-B14F-4D97-AF65-F5344CB8AC3E}">
        <p14:creationId xmlns:p14="http://schemas.microsoft.com/office/powerpoint/2010/main" val="36242195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737BCC3-B072-4422-8C72-5A1D524DB278}" type="slidenum">
              <a:rPr lang="zh-CN" altLang="en-US" smtClean="0"/>
              <a:t>5</a:t>
            </a:fld>
            <a:endParaRPr lang="zh-CN" altLang="en-US"/>
          </a:p>
        </p:txBody>
      </p:sp>
    </p:spTree>
    <p:extLst>
      <p:ext uri="{BB962C8B-B14F-4D97-AF65-F5344CB8AC3E}">
        <p14:creationId xmlns:p14="http://schemas.microsoft.com/office/powerpoint/2010/main" val="41652304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737BCC3-B072-4422-8C72-5A1D524DB278}" type="slidenum">
              <a:rPr lang="zh-CN" altLang="en-US" smtClean="0"/>
              <a:t>6</a:t>
            </a:fld>
            <a:endParaRPr lang="zh-CN" altLang="en-US"/>
          </a:p>
        </p:txBody>
      </p:sp>
    </p:spTree>
    <p:extLst>
      <p:ext uri="{BB962C8B-B14F-4D97-AF65-F5344CB8AC3E}">
        <p14:creationId xmlns:p14="http://schemas.microsoft.com/office/powerpoint/2010/main" val="35399630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737BCC3-B072-4422-8C72-5A1D524DB278}" type="slidenum">
              <a:rPr lang="zh-CN" altLang="en-US" smtClean="0"/>
              <a:t>7</a:t>
            </a:fld>
            <a:endParaRPr lang="zh-CN" altLang="en-US"/>
          </a:p>
        </p:txBody>
      </p:sp>
    </p:spTree>
    <p:extLst>
      <p:ext uri="{BB962C8B-B14F-4D97-AF65-F5344CB8AC3E}">
        <p14:creationId xmlns:p14="http://schemas.microsoft.com/office/powerpoint/2010/main" val="17524414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737BCC3-B072-4422-8C72-5A1D524DB278}" type="slidenum">
              <a:rPr lang="zh-CN" altLang="en-US" smtClean="0"/>
              <a:t>8</a:t>
            </a:fld>
            <a:endParaRPr lang="zh-CN" altLang="en-US"/>
          </a:p>
        </p:txBody>
      </p:sp>
    </p:spTree>
    <p:extLst>
      <p:ext uri="{BB962C8B-B14F-4D97-AF65-F5344CB8AC3E}">
        <p14:creationId xmlns:p14="http://schemas.microsoft.com/office/powerpoint/2010/main" val="23715888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737BCC3-B072-4422-8C72-5A1D524DB278}" type="slidenum">
              <a:rPr lang="zh-CN" altLang="en-US" smtClean="0"/>
              <a:t>9</a:t>
            </a:fld>
            <a:endParaRPr lang="zh-CN" altLang="en-US"/>
          </a:p>
        </p:txBody>
      </p:sp>
    </p:spTree>
    <p:extLst>
      <p:ext uri="{BB962C8B-B14F-4D97-AF65-F5344CB8AC3E}">
        <p14:creationId xmlns:p14="http://schemas.microsoft.com/office/powerpoint/2010/main" val="16199527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737BCC3-B072-4422-8C72-5A1D524DB278}" type="slidenum">
              <a:rPr lang="zh-CN" altLang="en-US" smtClean="0"/>
              <a:t>10</a:t>
            </a:fld>
            <a:endParaRPr lang="zh-CN" altLang="en-US"/>
          </a:p>
        </p:txBody>
      </p:sp>
    </p:spTree>
    <p:extLst>
      <p:ext uri="{BB962C8B-B14F-4D97-AF65-F5344CB8AC3E}">
        <p14:creationId xmlns:p14="http://schemas.microsoft.com/office/powerpoint/2010/main" val="35503110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737BCC3-B072-4422-8C72-5A1D524DB278}" type="slidenum">
              <a:rPr lang="zh-CN" altLang="en-US" smtClean="0"/>
              <a:t>11</a:t>
            </a:fld>
            <a:endParaRPr lang="zh-CN" altLang="en-US"/>
          </a:p>
        </p:txBody>
      </p:sp>
    </p:spTree>
    <p:extLst>
      <p:ext uri="{BB962C8B-B14F-4D97-AF65-F5344CB8AC3E}">
        <p14:creationId xmlns:p14="http://schemas.microsoft.com/office/powerpoint/2010/main" val="209713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737BCC3-B072-4422-8C72-5A1D524DB278}" type="slidenum">
              <a:rPr lang="zh-CN" altLang="en-US" smtClean="0"/>
              <a:t>12</a:t>
            </a:fld>
            <a:endParaRPr lang="zh-CN" altLang="en-US"/>
          </a:p>
        </p:txBody>
      </p:sp>
    </p:spTree>
    <p:extLst>
      <p:ext uri="{BB962C8B-B14F-4D97-AF65-F5344CB8AC3E}">
        <p14:creationId xmlns:p14="http://schemas.microsoft.com/office/powerpoint/2010/main" val="40294377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737BCC3-B072-4422-8C72-5A1D524DB278}" type="slidenum">
              <a:rPr lang="zh-CN" altLang="en-US" smtClean="0"/>
              <a:t>13</a:t>
            </a:fld>
            <a:endParaRPr lang="zh-CN" altLang="en-US"/>
          </a:p>
        </p:txBody>
      </p:sp>
    </p:spTree>
    <p:extLst>
      <p:ext uri="{BB962C8B-B14F-4D97-AF65-F5344CB8AC3E}">
        <p14:creationId xmlns:p14="http://schemas.microsoft.com/office/powerpoint/2010/main" val="32738476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737BCC3-B072-4422-8C72-5A1D524DB278}" type="slidenum">
              <a:rPr lang="zh-CN" altLang="en-US" smtClean="0"/>
              <a:t>14</a:t>
            </a:fld>
            <a:endParaRPr lang="zh-CN" altLang="en-US"/>
          </a:p>
        </p:txBody>
      </p:sp>
    </p:spTree>
    <p:extLst>
      <p:ext uri="{BB962C8B-B14F-4D97-AF65-F5344CB8AC3E}">
        <p14:creationId xmlns:p14="http://schemas.microsoft.com/office/powerpoint/2010/main" val="4983623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737BCC3-B072-4422-8C72-5A1D524DB278}" type="slidenum">
              <a:rPr lang="zh-CN" altLang="en-US" smtClean="0"/>
              <a:t>15</a:t>
            </a:fld>
            <a:endParaRPr lang="zh-CN" altLang="en-US"/>
          </a:p>
        </p:txBody>
      </p:sp>
    </p:spTree>
    <p:extLst>
      <p:ext uri="{BB962C8B-B14F-4D97-AF65-F5344CB8AC3E}">
        <p14:creationId xmlns:p14="http://schemas.microsoft.com/office/powerpoint/2010/main" val="42872189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737BCC3-B072-4422-8C72-5A1D524DB278}" type="slidenum">
              <a:rPr lang="zh-CN" altLang="en-US" smtClean="0"/>
              <a:t>16</a:t>
            </a:fld>
            <a:endParaRPr lang="zh-CN" altLang="en-US"/>
          </a:p>
        </p:txBody>
      </p:sp>
    </p:spTree>
    <p:extLst>
      <p:ext uri="{BB962C8B-B14F-4D97-AF65-F5344CB8AC3E}">
        <p14:creationId xmlns:p14="http://schemas.microsoft.com/office/powerpoint/2010/main" val="10032324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737BCC3-B072-4422-8C72-5A1D524DB278}" type="slidenum">
              <a:rPr lang="zh-CN" altLang="en-US" smtClean="0"/>
              <a:t>17</a:t>
            </a:fld>
            <a:endParaRPr lang="zh-CN" altLang="en-US"/>
          </a:p>
        </p:txBody>
      </p:sp>
    </p:spTree>
    <p:extLst>
      <p:ext uri="{BB962C8B-B14F-4D97-AF65-F5344CB8AC3E}">
        <p14:creationId xmlns:p14="http://schemas.microsoft.com/office/powerpoint/2010/main" val="2892261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737BCC3-B072-4422-8C72-5A1D524DB278}" type="slidenum">
              <a:rPr lang="zh-CN" altLang="en-US" smtClean="0"/>
              <a:t>18</a:t>
            </a:fld>
            <a:endParaRPr lang="zh-CN" altLang="en-US"/>
          </a:p>
        </p:txBody>
      </p:sp>
    </p:spTree>
    <p:extLst>
      <p:ext uri="{BB962C8B-B14F-4D97-AF65-F5344CB8AC3E}">
        <p14:creationId xmlns:p14="http://schemas.microsoft.com/office/powerpoint/2010/main" val="7051289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737BCC3-B072-4422-8C72-5A1D524DB278}" type="slidenum">
              <a:rPr lang="zh-CN" altLang="en-US" smtClean="0"/>
              <a:t>19</a:t>
            </a:fld>
            <a:endParaRPr lang="zh-CN" altLang="en-US"/>
          </a:p>
        </p:txBody>
      </p:sp>
    </p:spTree>
    <p:extLst>
      <p:ext uri="{BB962C8B-B14F-4D97-AF65-F5344CB8AC3E}">
        <p14:creationId xmlns:p14="http://schemas.microsoft.com/office/powerpoint/2010/main" val="39322762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737BCC3-B072-4422-8C72-5A1D524DB278}" type="slidenum">
              <a:rPr lang="zh-CN" altLang="en-US" smtClean="0"/>
              <a:t>20</a:t>
            </a:fld>
            <a:endParaRPr lang="zh-CN" altLang="en-US"/>
          </a:p>
        </p:txBody>
      </p:sp>
    </p:spTree>
    <p:extLst>
      <p:ext uri="{BB962C8B-B14F-4D97-AF65-F5344CB8AC3E}">
        <p14:creationId xmlns:p14="http://schemas.microsoft.com/office/powerpoint/2010/main" val="25720418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737BCC3-B072-4422-8C72-5A1D524DB278}" type="slidenum">
              <a:rPr lang="zh-CN" altLang="en-US" smtClean="0"/>
              <a:t>21</a:t>
            </a:fld>
            <a:endParaRPr lang="zh-CN" altLang="en-US"/>
          </a:p>
        </p:txBody>
      </p:sp>
    </p:spTree>
    <p:extLst>
      <p:ext uri="{BB962C8B-B14F-4D97-AF65-F5344CB8AC3E}">
        <p14:creationId xmlns:p14="http://schemas.microsoft.com/office/powerpoint/2010/main" val="8281406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737BCC3-B072-4422-8C72-5A1D524DB278}" type="slidenum">
              <a:rPr lang="zh-CN" altLang="en-US" smtClean="0"/>
              <a:t>22</a:t>
            </a:fld>
            <a:endParaRPr lang="zh-CN" altLang="en-US"/>
          </a:p>
        </p:txBody>
      </p:sp>
    </p:spTree>
    <p:extLst>
      <p:ext uri="{BB962C8B-B14F-4D97-AF65-F5344CB8AC3E}">
        <p14:creationId xmlns:p14="http://schemas.microsoft.com/office/powerpoint/2010/main" val="28057131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737BCC3-B072-4422-8C72-5A1D524DB278}" type="slidenum">
              <a:rPr lang="zh-CN" altLang="en-US" smtClean="0"/>
              <a:t>23</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4FE9AB33-6AFC-4962-804F-008CA5D47F70}" type="datetimeFigureOut">
              <a:rPr lang="zh-CN" altLang="en-US" smtClean="0"/>
              <a:t>2020/2/21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B4CEE46-1EAB-43F1-8A77-1032821EC337}"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FE9AB33-6AFC-4962-804F-008CA5D47F70}" type="datetimeFigureOut">
              <a:rPr lang="zh-CN" altLang="en-US" smtClean="0"/>
              <a:t>2020/2/21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B4CEE46-1EAB-43F1-8A77-1032821EC337}"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FE9AB33-6AFC-4962-804F-008CA5D47F70}" type="datetimeFigureOut">
              <a:rPr lang="zh-CN" altLang="en-US" smtClean="0"/>
              <a:t>2020/2/21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B4CEE46-1EAB-43F1-8A77-1032821EC337}"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FE9AB33-6AFC-4962-804F-008CA5D47F70}" type="datetimeFigureOut">
              <a:rPr lang="zh-CN" altLang="en-US" smtClean="0"/>
              <a:t>2020/2/21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B4CEE46-1EAB-43F1-8A77-1032821EC337}"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FE9AB33-6AFC-4962-804F-008CA5D47F70}" type="datetimeFigureOut">
              <a:rPr lang="zh-CN" altLang="en-US" smtClean="0"/>
              <a:t>2020/2/21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B4CEE46-1EAB-43F1-8A77-1032821EC337}"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FE9AB33-6AFC-4962-804F-008CA5D47F70}" type="datetimeFigureOut">
              <a:rPr lang="zh-CN" altLang="en-US" smtClean="0"/>
              <a:t>2020/2/21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B4CEE46-1EAB-43F1-8A77-1032821EC337}"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FE9AB33-6AFC-4962-804F-008CA5D47F70}" type="datetimeFigureOut">
              <a:rPr lang="zh-CN" altLang="en-US" smtClean="0"/>
              <a:t>2020/2/21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B4CEE46-1EAB-43F1-8A77-1032821EC337}"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FE9AB33-6AFC-4962-804F-008CA5D47F70}" type="datetimeFigureOut">
              <a:rPr lang="zh-CN" altLang="en-US" smtClean="0"/>
              <a:t>2020/2/21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B4CEE46-1EAB-43F1-8A77-1032821EC337}"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FE9AB33-6AFC-4962-804F-008CA5D47F70}" type="datetimeFigureOut">
              <a:rPr lang="zh-CN" altLang="en-US" smtClean="0"/>
              <a:t>2020/2/21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B4CEE46-1EAB-43F1-8A77-1032821EC337}"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FE9AB33-6AFC-4962-804F-008CA5D47F70}" type="datetimeFigureOut">
              <a:rPr lang="zh-CN" altLang="en-US" smtClean="0"/>
              <a:t>2020/2/21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B4CEE46-1EAB-43F1-8A77-1032821EC337}"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FE9AB33-6AFC-4962-804F-008CA5D47F70}" type="datetimeFigureOut">
              <a:rPr lang="zh-CN" altLang="en-US" smtClean="0"/>
              <a:t>2020/2/21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B4CEE46-1EAB-43F1-8A77-1032821EC337}"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E9AB33-6AFC-4962-804F-008CA5D47F70}" type="datetimeFigureOut">
              <a:rPr lang="zh-CN" altLang="en-US" smtClean="0"/>
              <a:t>2020/2/21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4CEE46-1EAB-43F1-8A77-1032821EC337}"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png"/><Relationship Id="rId7"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8.jpe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4.png"/><Relationship Id="rId7" Type="http://schemas.openxmlformats.org/officeDocument/2006/relationships/image" Target="../media/image13.jpe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1ECD8"/>
        </a:solidFill>
        <a:effectLst/>
      </p:bgPr>
    </p:bg>
    <p:spTree>
      <p:nvGrpSpPr>
        <p:cNvPr id="1" name=""/>
        <p:cNvGrpSpPr/>
        <p:nvPr/>
      </p:nvGrpSpPr>
      <p:grpSpPr>
        <a:xfrm>
          <a:off x="0" y="0"/>
          <a:ext cx="0" cy="0"/>
          <a:chOff x="0" y="0"/>
          <a:chExt cx="0" cy="0"/>
        </a:xfrm>
      </p:grpSpPr>
      <p:sp>
        <p:nvSpPr>
          <p:cNvPr id="11" name="矩形 10"/>
          <p:cNvSpPr/>
          <p:nvPr/>
        </p:nvSpPr>
        <p:spPr>
          <a:xfrm>
            <a:off x="0" y="4839127"/>
            <a:ext cx="12192000" cy="2018873"/>
          </a:xfrm>
          <a:prstGeom prst="rect">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759" y="2516381"/>
            <a:ext cx="7691719" cy="3076688"/>
          </a:xfrm>
          <a:prstGeom prst="rect">
            <a:avLst/>
          </a:prstGeom>
        </p:spPr>
      </p:pic>
      <p:sp>
        <p:nvSpPr>
          <p:cNvPr id="13" name="文本框 12"/>
          <p:cNvSpPr txBox="1"/>
          <p:nvPr/>
        </p:nvSpPr>
        <p:spPr>
          <a:xfrm>
            <a:off x="6964733" y="1089401"/>
            <a:ext cx="4708340" cy="1754326"/>
          </a:xfrm>
          <a:prstGeom prst="rect">
            <a:avLst/>
          </a:prstGeom>
          <a:noFill/>
          <a:effectLst/>
        </p:spPr>
        <p:txBody>
          <a:bodyPr wrap="none" rtlCol="0">
            <a:spAutoFit/>
          </a:bodyPr>
          <a:lstStyle/>
          <a:p>
            <a:r>
              <a:rPr lang="zh-CN" altLang="en-US" sz="5400" b="1" dirty="0">
                <a:solidFill>
                  <a:srgbClr val="00B6B4"/>
                </a:solidFill>
                <a:latin typeface="幼圆" panose="02010509060101010101" pitchFamily="49" charset="-122"/>
                <a:ea typeface="幼圆" panose="02010509060101010101" pitchFamily="49" charset="-122"/>
              </a:rPr>
              <a:t>   </a:t>
            </a:r>
            <a:r>
              <a:rPr lang="zh-CN" altLang="en-US" sz="5400" b="1" dirty="0">
                <a:solidFill>
                  <a:schemeClr val="tx1">
                    <a:lumMod val="50000"/>
                    <a:lumOff val="50000"/>
                  </a:schemeClr>
                </a:solidFill>
                <a:latin typeface="幼圆" panose="02010509060101010101" pitchFamily="49" charset="-122"/>
                <a:ea typeface="幼圆" panose="02010509060101010101" pitchFamily="49" charset="-122"/>
              </a:rPr>
              <a:t>简约多彩</a:t>
            </a:r>
            <a:endParaRPr lang="en-US" altLang="zh-CN" sz="5400" b="1" dirty="0">
              <a:solidFill>
                <a:schemeClr val="tx1">
                  <a:lumMod val="50000"/>
                  <a:lumOff val="50000"/>
                </a:schemeClr>
              </a:solidFill>
              <a:latin typeface="幼圆" panose="02010509060101010101" pitchFamily="49" charset="-122"/>
              <a:ea typeface="幼圆" panose="02010509060101010101" pitchFamily="49" charset="-122"/>
            </a:endParaRPr>
          </a:p>
          <a:p>
            <a:r>
              <a:rPr lang="en-US" altLang="zh-CN" sz="5400" b="1" dirty="0">
                <a:solidFill>
                  <a:schemeClr val="tx1">
                    <a:lumMod val="50000"/>
                    <a:lumOff val="50000"/>
                  </a:schemeClr>
                </a:solidFill>
                <a:latin typeface="幼圆" panose="02010509060101010101" pitchFamily="49" charset="-122"/>
                <a:ea typeface="幼圆" panose="02010509060101010101" pitchFamily="49" charset="-122"/>
              </a:rPr>
              <a:t> </a:t>
            </a:r>
            <a:r>
              <a:rPr lang="zh-CN" altLang="en-US" sz="5400" b="1" dirty="0">
                <a:solidFill>
                  <a:schemeClr val="tx1">
                    <a:lumMod val="50000"/>
                    <a:lumOff val="50000"/>
                  </a:schemeClr>
                </a:solidFill>
                <a:latin typeface="幼圆" panose="02010509060101010101" pitchFamily="49" charset="-122"/>
                <a:ea typeface="幼圆" panose="02010509060101010101" pitchFamily="49" charset="-122"/>
              </a:rPr>
              <a:t>扁平教育教学</a:t>
            </a:r>
            <a:endParaRPr lang="zh-CN" altLang="en-US" sz="4800" b="1" dirty="0">
              <a:solidFill>
                <a:srgbClr val="00B6B4"/>
              </a:solidFill>
              <a:latin typeface="幼圆" panose="02010509060101010101" pitchFamily="49" charset="-122"/>
              <a:ea typeface="幼圆" panose="02010509060101010101" pitchFamily="49" charset="-122"/>
            </a:endParaRPr>
          </a:p>
        </p:txBody>
      </p:sp>
      <p:sp>
        <p:nvSpPr>
          <p:cNvPr id="14" name="文本框 13"/>
          <p:cNvSpPr txBox="1"/>
          <p:nvPr/>
        </p:nvSpPr>
        <p:spPr>
          <a:xfrm>
            <a:off x="7335279" y="3358140"/>
            <a:ext cx="2861681" cy="369332"/>
          </a:xfrm>
          <a:prstGeom prst="rect">
            <a:avLst/>
          </a:prstGeom>
          <a:noFill/>
        </p:spPr>
        <p:txBody>
          <a:bodyPr wrap="none" rtlCol="0">
            <a:spAutoFit/>
          </a:bodyPr>
          <a:lstStyle/>
          <a:p>
            <a:r>
              <a:rPr lang="zh-CN" altLang="en-US" b="1" dirty="0">
                <a:solidFill>
                  <a:schemeClr val="tx1">
                    <a:lumMod val="50000"/>
                    <a:lumOff val="50000"/>
                  </a:schemeClr>
                </a:solidFill>
                <a:latin typeface="幼圆" panose="02010509060101010101" pitchFamily="49" charset="-122"/>
                <a:ea typeface="幼圆" panose="02010509060101010101" pitchFamily="49" charset="-122"/>
                <a:cs typeface="Kartika" panose="02020503030404060203" pitchFamily="18" charset="0"/>
              </a:rPr>
              <a:t>汇报人：</a:t>
            </a:r>
            <a:r>
              <a:rPr lang="en-US" altLang="zh-CN" b="1" dirty="0">
                <a:solidFill>
                  <a:schemeClr val="tx1">
                    <a:lumMod val="50000"/>
                    <a:lumOff val="50000"/>
                  </a:schemeClr>
                </a:solidFill>
                <a:latin typeface="幼圆" panose="02010509060101010101" pitchFamily="49" charset="-122"/>
                <a:ea typeface="幼圆" panose="02010509060101010101" pitchFamily="49" charset="-122"/>
                <a:cs typeface="Kartika" panose="02020503030404060203" pitchFamily="18" charset="0"/>
              </a:rPr>
              <a:t>     </a:t>
            </a:r>
            <a:r>
              <a:rPr lang="zh-CN" altLang="en-US" b="1" dirty="0">
                <a:solidFill>
                  <a:schemeClr val="tx1">
                    <a:lumMod val="50000"/>
                    <a:lumOff val="50000"/>
                  </a:schemeClr>
                </a:solidFill>
                <a:latin typeface="幼圆" panose="02010509060101010101" pitchFamily="49" charset="-122"/>
                <a:ea typeface="幼圆" panose="02010509060101010101" pitchFamily="49" charset="-122"/>
                <a:cs typeface="Kartika" panose="02020503030404060203" pitchFamily="18" charset="0"/>
              </a:rPr>
              <a:t>指导老师：</a:t>
            </a:r>
            <a:endParaRPr lang="en-US" altLang="zh-CN" sz="2800" b="1" dirty="0">
              <a:solidFill>
                <a:schemeClr val="bg1"/>
              </a:solidFill>
              <a:latin typeface="幼圆" panose="02010509060101010101" pitchFamily="49" charset="-122"/>
              <a:ea typeface="幼圆" panose="02010509060101010101" pitchFamily="49" charset="-122"/>
              <a:cs typeface="Kartika" panose="02020503030404060203" pitchFamily="18" charset="0"/>
            </a:endParaRPr>
          </a:p>
        </p:txBody>
      </p:sp>
      <p:cxnSp>
        <p:nvCxnSpPr>
          <p:cNvPr id="15" name="直接连接符 14" descr="e7d195523061f1c0deeec63e560781cfd59afb0ea006f2a87ABB68BF51EA6619813959095094C18C62A12F549504892A4AAA8C1554C6663626E05CA27F281A14E6983772AFC3FB97135759321DEA3D7047B2D20B121D4E05A6D0F227958A32026FEBB3ABD36322023181A2FF8EA235E789B1C6FF9A70CDD2C90B48B40EB7806F7806DF616AB3CE63"/>
          <p:cNvCxnSpPr/>
          <p:nvPr/>
        </p:nvCxnSpPr>
        <p:spPr>
          <a:xfrm rot="5400000">
            <a:off x="9495279" y="965783"/>
            <a:ext cx="0" cy="432000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6" name="文本框 5"/>
          <p:cNvSpPr txBox="1">
            <a:spLocks noChangeArrowheads="1"/>
          </p:cNvSpPr>
          <p:nvPr/>
        </p:nvSpPr>
        <p:spPr bwMode="auto">
          <a:xfrm>
            <a:off x="1122408" y="6012227"/>
            <a:ext cx="560441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2800" b="1" dirty="0">
                <a:solidFill>
                  <a:schemeClr val="bg1"/>
                </a:solidFill>
                <a:latin typeface="微软雅黑" panose="020B0503020204020204" charset="-122"/>
                <a:ea typeface="创艺简细圆" pitchFamily="2" charset="-122"/>
              </a:rPr>
              <a:t>适用于教育教学教师培训课件</a:t>
            </a:r>
            <a:r>
              <a:rPr lang="en-US" altLang="zh-CN" sz="2800" b="1" dirty="0">
                <a:solidFill>
                  <a:schemeClr val="bg1"/>
                </a:solidFill>
                <a:latin typeface="微软雅黑" panose="020B0503020204020204" charset="-122"/>
                <a:ea typeface="创艺简细圆" pitchFamily="2" charset="-122"/>
              </a:rPr>
              <a:t>       </a:t>
            </a:r>
            <a:endParaRPr lang="zh-CN" altLang="en-US" sz="2800" b="1" dirty="0">
              <a:solidFill>
                <a:schemeClr val="bg1"/>
              </a:solidFill>
              <a:latin typeface="微软雅黑" panose="020B0503020204020204" charset="-122"/>
              <a:ea typeface="创艺简细圆"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500"/>
                                        <p:tgtEl>
                                          <p:spTgt spid="13"/>
                                        </p:tgtEl>
                                      </p:cBhvr>
                                    </p:animEffect>
                                  </p:childTnLst>
                                </p:cTn>
                              </p:par>
                            </p:childTnLst>
                          </p:cTn>
                        </p:par>
                        <p:par>
                          <p:cTn id="8" fill="hold">
                            <p:stCondLst>
                              <p:cond delay="500"/>
                            </p:stCondLst>
                            <p:childTnLst>
                              <p:par>
                                <p:cTn id="9" presetID="16" presetClass="entr" presetSubtype="37"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barn(outVertical)">
                                      <p:cBhvr>
                                        <p:cTn id="11" dur="500"/>
                                        <p:tgtEl>
                                          <p:spTgt spid="1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750" fill="hold"/>
                                        <p:tgtEl>
                                          <p:spTgt spid="14"/>
                                        </p:tgtEl>
                                        <p:attrNameLst>
                                          <p:attrName>ppt_w</p:attrName>
                                        </p:attrNameLst>
                                      </p:cBhvr>
                                      <p:tavLst>
                                        <p:tav tm="0">
                                          <p:val>
                                            <p:fltVal val="0"/>
                                          </p:val>
                                        </p:tav>
                                        <p:tav tm="100000">
                                          <p:val>
                                            <p:strVal val="#ppt_w"/>
                                          </p:val>
                                        </p:tav>
                                      </p:tavLst>
                                    </p:anim>
                                    <p:anim calcmode="lin" valueType="num">
                                      <p:cBhvr>
                                        <p:cTn id="16" dur="750" fill="hold"/>
                                        <p:tgtEl>
                                          <p:spTgt spid="14"/>
                                        </p:tgtEl>
                                        <p:attrNameLst>
                                          <p:attrName>ppt_h</p:attrName>
                                        </p:attrNameLst>
                                      </p:cBhvr>
                                      <p:tavLst>
                                        <p:tav tm="0">
                                          <p:val>
                                            <p:fltVal val="0"/>
                                          </p:val>
                                        </p:tav>
                                        <p:tav tm="100000">
                                          <p:val>
                                            <p:strVal val="#ppt_h"/>
                                          </p:val>
                                        </p:tav>
                                      </p:tavLst>
                                    </p:anim>
                                    <p:animEffect transition="in" filter="fade">
                                      <p:cBhvr>
                                        <p:cTn id="17"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1ECD8"/>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3688" y="3233058"/>
            <a:ext cx="4872462" cy="2284169"/>
          </a:xfrm>
          <a:prstGeom prst="rect">
            <a:avLst/>
          </a:prstGeom>
        </p:spPr>
      </p:pic>
      <p:sp>
        <p:nvSpPr>
          <p:cNvPr id="8" name="矩形 7"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p:nvPr/>
        </p:nvSpPr>
        <p:spPr>
          <a:xfrm flipH="1">
            <a:off x="978998" y="2237977"/>
            <a:ext cx="3781866" cy="707886"/>
          </a:xfrm>
          <a:prstGeom prst="rect">
            <a:avLst/>
          </a:prstGeom>
          <a:ln>
            <a:noFill/>
          </a:ln>
        </p:spPr>
        <p:txBody>
          <a:bodyPr wrap="square">
            <a:spAutoFit/>
          </a:bodyPr>
          <a:lstStyle/>
          <a:p>
            <a:pPr algn="ctr"/>
            <a:r>
              <a:rPr lang="en-US" altLang="zh-CN" sz="4000" b="1" dirty="0">
                <a:solidFill>
                  <a:srgbClr val="7A6A56"/>
                </a:solidFill>
                <a:latin typeface="Franklin Gothic Demi" panose="020B0703020102020204" pitchFamily="34" charset="0"/>
                <a:ea typeface="微软雅黑" panose="020B0503020204020204" charset="-122"/>
                <a:cs typeface="BrowalliaUPC" panose="020B0604020202020204" pitchFamily="34" charset="-34"/>
              </a:rPr>
              <a:t>CONTENTS</a:t>
            </a:r>
          </a:p>
        </p:txBody>
      </p:sp>
      <p:sp>
        <p:nvSpPr>
          <p:cNvPr id="9" name="文本框 8"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txBox="1"/>
          <p:nvPr/>
        </p:nvSpPr>
        <p:spPr>
          <a:xfrm>
            <a:off x="1671526" y="701072"/>
            <a:ext cx="2396810" cy="1415772"/>
          </a:xfrm>
          <a:prstGeom prst="rect">
            <a:avLst/>
          </a:prstGeom>
          <a:noFill/>
        </p:spPr>
        <p:txBody>
          <a:bodyPr wrap="none" rtlCol="0">
            <a:spAutoFit/>
          </a:bodyPr>
          <a:lstStyle/>
          <a:p>
            <a:pPr defTabSz="1218565">
              <a:defRPr/>
            </a:pPr>
            <a:r>
              <a:rPr lang="zh-CN" altLang="en-US" sz="3200" b="1" kern="0" dirty="0">
                <a:solidFill>
                  <a:schemeClr val="tx1">
                    <a:lumMod val="85000"/>
                    <a:lumOff val="15000"/>
                  </a:schemeClr>
                </a:solidFill>
                <a:latin typeface="幼圆" panose="02010509060101010101" pitchFamily="49" charset="-122"/>
                <a:ea typeface="幼圆" panose="02010509060101010101" pitchFamily="49" charset="-122"/>
              </a:rPr>
              <a:t>  </a:t>
            </a:r>
            <a:endParaRPr lang="en-US" altLang="zh-CN" sz="3200" b="1" kern="0" dirty="0">
              <a:solidFill>
                <a:schemeClr val="tx1">
                  <a:lumMod val="85000"/>
                  <a:lumOff val="15000"/>
                </a:schemeClr>
              </a:solidFill>
              <a:latin typeface="幼圆" panose="02010509060101010101" pitchFamily="49" charset="-122"/>
              <a:ea typeface="幼圆" panose="02010509060101010101" pitchFamily="49" charset="-122"/>
            </a:endParaRPr>
          </a:p>
          <a:p>
            <a:r>
              <a:rPr lang="zh-CN" altLang="en-US" sz="5400" b="1" dirty="0">
                <a:solidFill>
                  <a:srgbClr val="F39800"/>
                </a:solidFill>
                <a:latin typeface="微软雅黑" panose="020B0503020204020204" charset="-122"/>
                <a:ea typeface="微软雅黑" panose="020B0503020204020204" charset="-122"/>
                <a:cs typeface="Kartika" panose="02020503030404060203" pitchFamily="18" charset="0"/>
              </a:rPr>
              <a:t>目    录</a:t>
            </a:r>
            <a:endParaRPr lang="en-US" altLang="zh-CN" sz="5400" b="1" dirty="0">
              <a:solidFill>
                <a:srgbClr val="F39800"/>
              </a:solidFill>
              <a:latin typeface="微软雅黑" panose="020B0503020204020204" charset="-122"/>
              <a:ea typeface="微软雅黑" panose="020B0503020204020204" charset="-122"/>
              <a:cs typeface="Kartika" panose="02020503030404060203" pitchFamily="18" charset="0"/>
            </a:endParaRPr>
          </a:p>
        </p:txBody>
      </p:sp>
      <p:sp>
        <p:nvSpPr>
          <p:cNvPr id="10" name="文本框 9"/>
          <p:cNvSpPr txBox="1"/>
          <p:nvPr/>
        </p:nvSpPr>
        <p:spPr>
          <a:xfrm flipH="1">
            <a:off x="8007091" y="1216596"/>
            <a:ext cx="2855983" cy="646331"/>
          </a:xfrm>
          <a:prstGeom prst="rect">
            <a:avLst/>
          </a:prstGeom>
          <a:noFill/>
        </p:spPr>
        <p:txBody>
          <a:bodyPr wrap="square" rtlCol="0">
            <a:spAutoFit/>
          </a:bodyPr>
          <a:lstStyle/>
          <a:p>
            <a:pPr algn="ctr"/>
            <a:r>
              <a:rPr lang="zh-CN" altLang="en-US" sz="3600" b="1" dirty="0">
                <a:solidFill>
                  <a:schemeClr val="tx1">
                    <a:lumMod val="75000"/>
                    <a:lumOff val="25000"/>
                  </a:schemeClr>
                </a:solidFill>
                <a:latin typeface="幼圆" panose="02010509060101010101" pitchFamily="49" charset="-122"/>
                <a:ea typeface="幼圆" panose="02010509060101010101" pitchFamily="49" charset="-122"/>
              </a:rPr>
              <a:t>教学分析</a:t>
            </a:r>
          </a:p>
        </p:txBody>
      </p:sp>
      <p:sp>
        <p:nvSpPr>
          <p:cNvPr id="16" name="文本框 15"/>
          <p:cNvSpPr txBox="1"/>
          <p:nvPr/>
        </p:nvSpPr>
        <p:spPr>
          <a:xfrm flipH="1">
            <a:off x="7709544" y="2463908"/>
            <a:ext cx="3452154" cy="646331"/>
          </a:xfrm>
          <a:prstGeom prst="rect">
            <a:avLst/>
          </a:prstGeom>
          <a:noFill/>
        </p:spPr>
        <p:txBody>
          <a:bodyPr wrap="square" rtlCol="0">
            <a:spAutoFit/>
          </a:bodyPr>
          <a:lstStyle/>
          <a:p>
            <a:pPr algn="ctr"/>
            <a:r>
              <a:rPr lang="zh-CN" altLang="en-US" sz="3600" b="1" dirty="0">
                <a:solidFill>
                  <a:schemeClr val="tx1">
                    <a:lumMod val="75000"/>
                    <a:lumOff val="25000"/>
                  </a:schemeClr>
                </a:solidFill>
                <a:latin typeface="幼圆" panose="02010509060101010101" pitchFamily="49" charset="-122"/>
                <a:ea typeface="幼圆" panose="02010509060101010101" pitchFamily="49" charset="-122"/>
              </a:rPr>
              <a:t>教学策略</a:t>
            </a:r>
          </a:p>
        </p:txBody>
      </p:sp>
      <p:sp>
        <p:nvSpPr>
          <p:cNvPr id="17" name="文本框 16"/>
          <p:cNvSpPr txBox="1"/>
          <p:nvPr/>
        </p:nvSpPr>
        <p:spPr>
          <a:xfrm flipH="1">
            <a:off x="7796341" y="3744668"/>
            <a:ext cx="3416462" cy="646331"/>
          </a:xfrm>
          <a:prstGeom prst="rect">
            <a:avLst/>
          </a:prstGeom>
          <a:noFill/>
        </p:spPr>
        <p:txBody>
          <a:bodyPr wrap="square" rtlCol="0">
            <a:spAutoFit/>
          </a:bodyPr>
          <a:lstStyle/>
          <a:p>
            <a:pPr algn="ctr"/>
            <a:r>
              <a:rPr lang="zh-CN" altLang="en-US" sz="3600" b="1" dirty="0">
                <a:solidFill>
                  <a:schemeClr val="tx1">
                    <a:lumMod val="75000"/>
                    <a:lumOff val="25000"/>
                  </a:schemeClr>
                </a:solidFill>
                <a:latin typeface="幼圆" panose="02010509060101010101" pitchFamily="49" charset="-122"/>
                <a:ea typeface="幼圆" panose="02010509060101010101" pitchFamily="49" charset="-122"/>
              </a:rPr>
              <a:t>教学过程</a:t>
            </a:r>
          </a:p>
        </p:txBody>
      </p:sp>
      <p:sp>
        <p:nvSpPr>
          <p:cNvPr id="18" name="文本框 17"/>
          <p:cNvSpPr txBox="1"/>
          <p:nvPr/>
        </p:nvSpPr>
        <p:spPr>
          <a:xfrm flipH="1">
            <a:off x="7850423" y="4961944"/>
            <a:ext cx="3257436" cy="646331"/>
          </a:xfrm>
          <a:prstGeom prst="rect">
            <a:avLst/>
          </a:prstGeom>
          <a:noFill/>
        </p:spPr>
        <p:txBody>
          <a:bodyPr wrap="square" rtlCol="0">
            <a:spAutoFit/>
          </a:bodyPr>
          <a:lstStyle/>
          <a:p>
            <a:pPr algn="ctr"/>
            <a:r>
              <a:rPr lang="zh-CN" altLang="en-US" sz="3600" b="1" dirty="0">
                <a:solidFill>
                  <a:schemeClr val="tx1">
                    <a:lumMod val="75000"/>
                    <a:lumOff val="25000"/>
                  </a:schemeClr>
                </a:solidFill>
                <a:latin typeface="幼圆" panose="02010509060101010101" pitchFamily="49" charset="-122"/>
                <a:ea typeface="幼圆" panose="02010509060101010101" pitchFamily="49" charset="-122"/>
              </a:rPr>
              <a:t>教学反思</a:t>
            </a:r>
          </a:p>
        </p:txBody>
      </p:sp>
      <p:sp>
        <p:nvSpPr>
          <p:cNvPr id="20" name="Sev04"/>
          <p:cNvSpPr/>
          <p:nvPr/>
        </p:nvSpPr>
        <p:spPr>
          <a:xfrm>
            <a:off x="7205442" y="4985768"/>
            <a:ext cx="705205" cy="705204"/>
          </a:xfrm>
          <a:prstGeom prst="ellipse">
            <a:avLst/>
          </a:prstGeom>
          <a:solidFill>
            <a:srgbClr val="B8232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F19B14">
                  <a:lumMod val="50000"/>
                </a:srgbClr>
              </a:solidFill>
              <a:latin typeface="Agency FB" panose="020B0503020202020204" pitchFamily="34" charset="0"/>
            </a:endParaRPr>
          </a:p>
        </p:txBody>
      </p:sp>
      <p:sp>
        <p:nvSpPr>
          <p:cNvPr id="21" name="Freeform 52"/>
          <p:cNvSpPr>
            <a:spLocks noEditPoints="1"/>
          </p:cNvSpPr>
          <p:nvPr/>
        </p:nvSpPr>
        <p:spPr bwMode="auto">
          <a:xfrm>
            <a:off x="7397795" y="5165965"/>
            <a:ext cx="320498" cy="344811"/>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rgbClr val="FFFFFF"/>
          </a:solidFill>
          <a:ln w="9525">
            <a:noFill/>
            <a:round/>
          </a:ln>
        </p:spPr>
        <p:txBody>
          <a:bodyPr vert="horz" wrap="square" lIns="121920" tIns="60960" rIns="121920" bIns="60960" numCol="1" anchor="t" anchorCtr="0" compatLnSpc="1"/>
          <a:lstStyle/>
          <a:p>
            <a:pPr defTabSz="1375410"/>
            <a:endParaRPr lang="en-US" sz="2665" dirty="0">
              <a:solidFill>
                <a:srgbClr val="262626"/>
              </a:solidFill>
              <a:latin typeface="Agency FB" panose="020B0503020202020204" pitchFamily="34" charset="0"/>
            </a:endParaRPr>
          </a:p>
        </p:txBody>
      </p:sp>
      <p:sp>
        <p:nvSpPr>
          <p:cNvPr id="23" name="Sev01"/>
          <p:cNvSpPr/>
          <p:nvPr/>
        </p:nvSpPr>
        <p:spPr>
          <a:xfrm>
            <a:off x="7205440" y="1199220"/>
            <a:ext cx="705205" cy="705204"/>
          </a:xfrm>
          <a:prstGeom prst="ellipse">
            <a:avLst/>
          </a:prstGeom>
          <a:solidFill>
            <a:srgbClr val="00BCE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237DB9">
                  <a:lumMod val="50000"/>
                </a:srgbClr>
              </a:solidFill>
              <a:latin typeface="Agency FB" panose="020B0503020202020204" pitchFamily="34" charset="0"/>
            </a:endParaRPr>
          </a:p>
        </p:txBody>
      </p:sp>
      <p:sp>
        <p:nvSpPr>
          <p:cNvPr id="24" name="Freeform 42"/>
          <p:cNvSpPr>
            <a:spLocks noEditPoints="1"/>
          </p:cNvSpPr>
          <p:nvPr/>
        </p:nvSpPr>
        <p:spPr bwMode="auto">
          <a:xfrm>
            <a:off x="7383425" y="1401520"/>
            <a:ext cx="349232" cy="300605"/>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rgbClr val="FFFFFF"/>
          </a:solidFill>
          <a:ln w="9525">
            <a:noFill/>
            <a:round/>
          </a:ln>
        </p:spPr>
        <p:txBody>
          <a:bodyPr vert="horz" wrap="square" lIns="121920" tIns="60960" rIns="121920" bIns="60960" numCol="1" anchor="t" anchorCtr="0" compatLnSpc="1"/>
          <a:lstStyle/>
          <a:p>
            <a:pPr defTabSz="1375410"/>
            <a:endParaRPr lang="en-US" sz="2665" dirty="0">
              <a:solidFill>
                <a:srgbClr val="262626"/>
              </a:solidFill>
              <a:latin typeface="Agency FB" panose="020B0503020202020204" pitchFamily="34" charset="0"/>
            </a:endParaRPr>
          </a:p>
        </p:txBody>
      </p:sp>
      <p:sp>
        <p:nvSpPr>
          <p:cNvPr id="26" name="Sev03"/>
          <p:cNvSpPr/>
          <p:nvPr/>
        </p:nvSpPr>
        <p:spPr>
          <a:xfrm>
            <a:off x="7205442" y="3722118"/>
            <a:ext cx="705205" cy="705204"/>
          </a:xfrm>
          <a:prstGeom prst="ellipse">
            <a:avLst/>
          </a:prstGeom>
          <a:solidFill>
            <a:srgbClr val="F9C20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9BB955">
                  <a:lumMod val="50000"/>
                </a:srgbClr>
              </a:solidFill>
              <a:latin typeface="Agency FB" panose="020B0503020202020204" pitchFamily="34" charset="0"/>
              <a:cs typeface="+mj-cs"/>
            </a:endParaRPr>
          </a:p>
        </p:txBody>
      </p:sp>
      <p:sp>
        <p:nvSpPr>
          <p:cNvPr id="27" name="Freeform 178"/>
          <p:cNvSpPr>
            <a:spLocks noEditPoints="1"/>
          </p:cNvSpPr>
          <p:nvPr/>
        </p:nvSpPr>
        <p:spPr bwMode="auto">
          <a:xfrm>
            <a:off x="7383427" y="3943206"/>
            <a:ext cx="349232" cy="263031"/>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rgbClr val="FFFFFF"/>
          </a:solidFill>
          <a:ln w="9525">
            <a:noFill/>
            <a:round/>
          </a:ln>
        </p:spPr>
        <p:txBody>
          <a:bodyPr vert="horz" wrap="square" lIns="121920" tIns="60960" rIns="121920" bIns="60960" numCol="1" anchor="t" anchorCtr="0" compatLnSpc="1"/>
          <a:lstStyle/>
          <a:p>
            <a:pPr defTabSz="1375410"/>
            <a:endParaRPr lang="en-US" sz="2665" dirty="0">
              <a:solidFill>
                <a:srgbClr val="262626"/>
              </a:solidFill>
              <a:latin typeface="Agency FB" panose="020B0503020202020204" pitchFamily="34" charset="0"/>
            </a:endParaRPr>
          </a:p>
        </p:txBody>
      </p:sp>
      <p:sp>
        <p:nvSpPr>
          <p:cNvPr id="29" name="Sev02"/>
          <p:cNvSpPr/>
          <p:nvPr/>
        </p:nvSpPr>
        <p:spPr>
          <a:xfrm>
            <a:off x="7205442" y="2458469"/>
            <a:ext cx="705205" cy="705204"/>
          </a:xfrm>
          <a:prstGeom prst="ellipse">
            <a:avLst/>
          </a:prstGeom>
          <a:solidFill>
            <a:srgbClr val="006A3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8000" dirty="0">
              <a:solidFill>
                <a:srgbClr val="15AA96">
                  <a:lumMod val="50000"/>
                </a:srgbClr>
              </a:solidFill>
              <a:latin typeface="Agency FB" panose="020B0503020202020204" pitchFamily="34" charset="0"/>
            </a:endParaRPr>
          </a:p>
        </p:txBody>
      </p:sp>
      <p:sp>
        <p:nvSpPr>
          <p:cNvPr id="30" name="Freeform 86"/>
          <p:cNvSpPr>
            <a:spLocks noEditPoints="1"/>
          </p:cNvSpPr>
          <p:nvPr/>
        </p:nvSpPr>
        <p:spPr bwMode="auto">
          <a:xfrm>
            <a:off x="7438464" y="2609874"/>
            <a:ext cx="239161" cy="40239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rgbClr val="FFFFFF"/>
          </a:solidFill>
          <a:ln w="9525">
            <a:noFill/>
            <a:round/>
          </a:ln>
        </p:spPr>
        <p:txBody>
          <a:bodyPr vert="horz" wrap="square" lIns="121920" tIns="60960" rIns="121920" bIns="60960" numCol="1" anchor="t" anchorCtr="0" compatLnSpc="1"/>
          <a:lstStyle/>
          <a:p>
            <a:pPr defTabSz="1375410"/>
            <a:endParaRPr lang="en-US" sz="2665" dirty="0">
              <a:solidFill>
                <a:srgbClr val="262626"/>
              </a:solidFill>
              <a:latin typeface="Agency FB" panose="020B0503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by="(-#ppt_w*2)" calcmode="lin" valueType="num">
                                      <p:cBhvr rctx="PPT">
                                        <p:cTn id="7" dur="500" autoRev="1" fill="hold">
                                          <p:stCondLst>
                                            <p:cond delay="0"/>
                                          </p:stCondLst>
                                        </p:cTn>
                                        <p:tgtEl>
                                          <p:spTgt spid="9"/>
                                        </p:tgtEl>
                                        <p:attrNameLst>
                                          <p:attrName>ppt_w</p:attrName>
                                        </p:attrNameLst>
                                      </p:cBhvr>
                                    </p:anim>
                                    <p:anim by="(#ppt_w*0.50)" calcmode="lin" valueType="num">
                                      <p:cBhvr>
                                        <p:cTn id="8" dur="500" decel="50000" autoRev="1" fill="hold">
                                          <p:stCondLst>
                                            <p:cond delay="0"/>
                                          </p:stCondLst>
                                        </p:cTn>
                                        <p:tgtEl>
                                          <p:spTgt spid="9"/>
                                        </p:tgtEl>
                                        <p:attrNameLst>
                                          <p:attrName>ppt_x</p:attrName>
                                        </p:attrNameLst>
                                      </p:cBhvr>
                                    </p:anim>
                                    <p:anim from="(-#ppt_h/2)" to="(#ppt_y)" calcmode="lin" valueType="num">
                                      <p:cBhvr>
                                        <p:cTn id="9" dur="1000" fill="hold">
                                          <p:stCondLst>
                                            <p:cond delay="0"/>
                                          </p:stCondLst>
                                        </p:cTn>
                                        <p:tgtEl>
                                          <p:spTgt spid="9"/>
                                        </p:tgtEl>
                                        <p:attrNameLst>
                                          <p:attrName>ppt_y</p:attrName>
                                        </p:attrNameLst>
                                      </p:cBhvr>
                                    </p:anim>
                                    <p:animRot by="21600000">
                                      <p:cBhvr>
                                        <p:cTn id="10" dur="1000" fill="hold">
                                          <p:stCondLst>
                                            <p:cond delay="0"/>
                                          </p:stCondLst>
                                        </p:cTn>
                                        <p:tgtEl>
                                          <p:spTgt spid="9"/>
                                        </p:tgtEl>
                                        <p:attrNameLst>
                                          <p:attrName>r</p:attrName>
                                        </p:attrNameLst>
                                      </p:cBhvr>
                                    </p:animRot>
                                  </p:childTnLst>
                                </p:cTn>
                              </p:par>
                            </p:childTnLst>
                          </p:cTn>
                        </p:par>
                        <p:par>
                          <p:cTn id="11" fill="hold">
                            <p:stCondLst>
                              <p:cond delay="1700"/>
                            </p:stCondLst>
                            <p:childTnLst>
                              <p:par>
                                <p:cTn id="12" presetID="53" presetClass="entr" presetSubtype="16"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750" fill="hold"/>
                                        <p:tgtEl>
                                          <p:spTgt spid="8"/>
                                        </p:tgtEl>
                                        <p:attrNameLst>
                                          <p:attrName>ppt_w</p:attrName>
                                        </p:attrNameLst>
                                      </p:cBhvr>
                                      <p:tavLst>
                                        <p:tav tm="0">
                                          <p:val>
                                            <p:fltVal val="0"/>
                                          </p:val>
                                        </p:tav>
                                        <p:tav tm="100000">
                                          <p:val>
                                            <p:strVal val="#ppt_w"/>
                                          </p:val>
                                        </p:tav>
                                      </p:tavLst>
                                    </p:anim>
                                    <p:anim calcmode="lin" valueType="num">
                                      <p:cBhvr>
                                        <p:cTn id="15" dur="750" fill="hold"/>
                                        <p:tgtEl>
                                          <p:spTgt spid="8"/>
                                        </p:tgtEl>
                                        <p:attrNameLst>
                                          <p:attrName>ppt_h</p:attrName>
                                        </p:attrNameLst>
                                      </p:cBhvr>
                                      <p:tavLst>
                                        <p:tav tm="0">
                                          <p:val>
                                            <p:fltVal val="0"/>
                                          </p:val>
                                        </p:tav>
                                        <p:tav tm="100000">
                                          <p:val>
                                            <p:strVal val="#ppt_h"/>
                                          </p:val>
                                        </p:tav>
                                      </p:tavLst>
                                    </p:anim>
                                    <p:animEffect transition="in" filter="fade">
                                      <p:cBhvr>
                                        <p:cTn id="16" dur="750"/>
                                        <p:tgtEl>
                                          <p:spTgt spid="8"/>
                                        </p:tgtEl>
                                      </p:cBhvr>
                                    </p:animEffect>
                                  </p:childTnLst>
                                </p:cTn>
                              </p:par>
                            </p:childTnLst>
                          </p:cTn>
                        </p:par>
                        <p:par>
                          <p:cTn id="17" fill="hold">
                            <p:stCondLst>
                              <p:cond delay="2700"/>
                            </p:stCondLst>
                            <p:childTnLst>
                              <p:par>
                                <p:cTn id="18" presetID="22" presetClass="entr" presetSubtype="8"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500"/>
                                        <p:tgtEl>
                                          <p:spTgt spid="10"/>
                                        </p:tgtEl>
                                      </p:cBhvr>
                                    </p:animEffect>
                                  </p:childTnLst>
                                </p:cTn>
                              </p:par>
                              <p:par>
                                <p:cTn id="21" presetID="22" presetClass="entr" presetSubtype="8" fill="hold" grpId="0" nodeType="withEffect">
                                  <p:stCondLst>
                                    <p:cond delay="25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500"/>
                                        <p:tgtEl>
                                          <p:spTgt spid="16"/>
                                        </p:tgtEl>
                                      </p:cBhvr>
                                    </p:animEffect>
                                  </p:childTnLst>
                                </p:cTn>
                              </p:par>
                              <p:par>
                                <p:cTn id="24" presetID="22" presetClass="entr" presetSubtype="8" fill="hold" grpId="0" nodeType="withEffect">
                                  <p:stCondLst>
                                    <p:cond delay="500"/>
                                  </p:stCondLst>
                                  <p:childTnLst>
                                    <p:set>
                                      <p:cBhvr>
                                        <p:cTn id="25" dur="1" fill="hold">
                                          <p:stCondLst>
                                            <p:cond delay="0"/>
                                          </p:stCondLst>
                                        </p:cTn>
                                        <p:tgtEl>
                                          <p:spTgt spid="17"/>
                                        </p:tgtEl>
                                        <p:attrNameLst>
                                          <p:attrName>style.visibility</p:attrName>
                                        </p:attrNameLst>
                                      </p:cBhvr>
                                      <p:to>
                                        <p:strVal val="visible"/>
                                      </p:to>
                                    </p:set>
                                    <p:animEffect transition="in" filter="wipe(left)">
                                      <p:cBhvr>
                                        <p:cTn id="26" dur="500"/>
                                        <p:tgtEl>
                                          <p:spTgt spid="17"/>
                                        </p:tgtEl>
                                      </p:cBhvr>
                                    </p:animEffect>
                                  </p:childTnLst>
                                </p:cTn>
                              </p:par>
                              <p:par>
                                <p:cTn id="27" presetID="22" presetClass="entr" presetSubtype="8" fill="hold" grpId="0" nodeType="withEffect">
                                  <p:stCondLst>
                                    <p:cond delay="750"/>
                                  </p:stCondLst>
                                  <p:childTnLst>
                                    <p:set>
                                      <p:cBhvr>
                                        <p:cTn id="28" dur="1" fill="hold">
                                          <p:stCondLst>
                                            <p:cond delay="0"/>
                                          </p:stCondLst>
                                        </p:cTn>
                                        <p:tgtEl>
                                          <p:spTgt spid="18"/>
                                        </p:tgtEl>
                                        <p:attrNameLst>
                                          <p:attrName>style.visibility</p:attrName>
                                        </p:attrNameLst>
                                      </p:cBhvr>
                                      <p:to>
                                        <p:strVal val="visible"/>
                                      </p:to>
                                    </p:set>
                                    <p:animEffect transition="in" filter="wipe(left)">
                                      <p:cBhvr>
                                        <p:cTn id="2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6" grpId="0"/>
      <p:bldP spid="17" grpId="0"/>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1ECD8"/>
        </a:solidFill>
        <a:effectLst/>
      </p:bgPr>
    </p:bg>
    <p:spTree>
      <p:nvGrpSpPr>
        <p:cNvPr id="1" name=""/>
        <p:cNvGrpSpPr/>
        <p:nvPr/>
      </p:nvGrpSpPr>
      <p:grpSpPr>
        <a:xfrm>
          <a:off x="0" y="0"/>
          <a:ext cx="0" cy="0"/>
          <a:chOff x="0" y="0"/>
          <a:chExt cx="0" cy="0"/>
        </a:xfrm>
      </p:grpSpPr>
      <p:sp>
        <p:nvSpPr>
          <p:cNvPr id="19" name="Sev04"/>
          <p:cNvSpPr/>
          <p:nvPr/>
        </p:nvSpPr>
        <p:spPr>
          <a:xfrm>
            <a:off x="-893529" y="4936782"/>
            <a:ext cx="705205" cy="705204"/>
          </a:xfrm>
          <a:prstGeom prst="ellipse">
            <a:avLst/>
          </a:prstGeom>
          <a:solidFill>
            <a:srgbClr val="B8232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F19B14">
                  <a:lumMod val="50000"/>
                </a:srgbClr>
              </a:solidFill>
              <a:latin typeface="Agency FB" panose="020B0503020202020204" pitchFamily="34" charset="0"/>
            </a:endParaRPr>
          </a:p>
        </p:txBody>
      </p:sp>
      <p:sp>
        <p:nvSpPr>
          <p:cNvPr id="22" name="Sev01"/>
          <p:cNvSpPr/>
          <p:nvPr/>
        </p:nvSpPr>
        <p:spPr>
          <a:xfrm>
            <a:off x="-893531" y="1150234"/>
            <a:ext cx="705205" cy="705204"/>
          </a:xfrm>
          <a:prstGeom prst="ellipse">
            <a:avLst/>
          </a:prstGeom>
          <a:solidFill>
            <a:srgbClr val="00BCE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237DB9">
                  <a:lumMod val="50000"/>
                </a:srgbClr>
              </a:solidFill>
              <a:latin typeface="Agency FB" panose="020B0503020202020204" pitchFamily="34" charset="0"/>
            </a:endParaRPr>
          </a:p>
        </p:txBody>
      </p:sp>
      <p:sp>
        <p:nvSpPr>
          <p:cNvPr id="25" name="Sev03"/>
          <p:cNvSpPr/>
          <p:nvPr/>
        </p:nvSpPr>
        <p:spPr>
          <a:xfrm>
            <a:off x="-893529" y="3673132"/>
            <a:ext cx="705205" cy="705204"/>
          </a:xfrm>
          <a:prstGeom prst="ellipse">
            <a:avLst/>
          </a:prstGeom>
          <a:solidFill>
            <a:srgbClr val="F9C20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9BB955">
                  <a:lumMod val="50000"/>
                </a:srgbClr>
              </a:solidFill>
              <a:latin typeface="Agency FB" panose="020B0503020202020204" pitchFamily="34" charset="0"/>
              <a:cs typeface="+mj-cs"/>
            </a:endParaRPr>
          </a:p>
        </p:txBody>
      </p:sp>
      <p:sp>
        <p:nvSpPr>
          <p:cNvPr id="28" name="Sev02"/>
          <p:cNvSpPr/>
          <p:nvPr/>
        </p:nvSpPr>
        <p:spPr>
          <a:xfrm>
            <a:off x="-893529" y="2409483"/>
            <a:ext cx="705205" cy="705204"/>
          </a:xfrm>
          <a:prstGeom prst="ellipse">
            <a:avLst/>
          </a:prstGeom>
          <a:solidFill>
            <a:srgbClr val="006A3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8000" dirty="0">
              <a:solidFill>
                <a:srgbClr val="15AA96">
                  <a:lumMod val="50000"/>
                </a:srgbClr>
              </a:solidFill>
              <a:latin typeface="Agency FB" panose="020B0503020202020204" pitchFamily="34" charset="0"/>
            </a:endParaRPr>
          </a:p>
        </p:txBody>
      </p:sp>
      <p:sp>
        <p:nvSpPr>
          <p:cNvPr id="31" name="矩形 30"/>
          <p:cNvSpPr/>
          <p:nvPr/>
        </p:nvSpPr>
        <p:spPr>
          <a:xfrm>
            <a:off x="0" y="4131129"/>
            <a:ext cx="12192000" cy="2726871"/>
          </a:xfrm>
          <a:prstGeom prst="rect">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p:cNvSpPr txBox="1"/>
          <p:nvPr/>
        </p:nvSpPr>
        <p:spPr>
          <a:xfrm>
            <a:off x="7257714" y="2074877"/>
            <a:ext cx="4118435" cy="1446550"/>
          </a:xfrm>
          <a:prstGeom prst="rect">
            <a:avLst/>
          </a:prstGeom>
          <a:noFill/>
        </p:spPr>
        <p:txBody>
          <a:bodyPr wrap="none" rtlCol="0">
            <a:spAutoFit/>
          </a:bodyPr>
          <a:lstStyle/>
          <a:p>
            <a:r>
              <a:rPr lang="en-US" altLang="zh-CN" sz="8800" b="1" dirty="0">
                <a:solidFill>
                  <a:srgbClr val="F39800"/>
                </a:solidFill>
                <a:latin typeface="Agency FB" panose="020B0503020202020204" pitchFamily="34" charset="0"/>
                <a:ea typeface="微软雅黑" panose="020B0503020204020204" charset="-122"/>
              </a:rPr>
              <a:t>PART     01</a:t>
            </a:r>
            <a:endParaRPr lang="zh-CN" altLang="en-US" sz="8800" b="1" dirty="0">
              <a:solidFill>
                <a:srgbClr val="F39800"/>
              </a:solidFill>
              <a:latin typeface="Agency FB" panose="020B0503020202020204" pitchFamily="34" charset="0"/>
              <a:ea typeface="微软雅黑" panose="020B0503020204020204" charset="-122"/>
            </a:endParaRPr>
          </a:p>
        </p:txBody>
      </p:sp>
      <p:sp>
        <p:nvSpPr>
          <p:cNvPr id="33" name="文本框 32"/>
          <p:cNvSpPr txBox="1"/>
          <p:nvPr/>
        </p:nvSpPr>
        <p:spPr>
          <a:xfrm flipH="1">
            <a:off x="6943415" y="4689219"/>
            <a:ext cx="4747031" cy="1200329"/>
          </a:xfrm>
          <a:prstGeom prst="rect">
            <a:avLst/>
          </a:prstGeom>
          <a:noFill/>
        </p:spPr>
        <p:txBody>
          <a:bodyPr wrap="square" rtlCol="0">
            <a:spAutoFit/>
          </a:bodyPr>
          <a:lstStyle/>
          <a:p>
            <a:pPr algn="ctr"/>
            <a:r>
              <a:rPr lang="zh-CN" altLang="en-US" sz="7200" b="1" dirty="0">
                <a:solidFill>
                  <a:schemeClr val="bg1"/>
                </a:solidFill>
                <a:latin typeface="幼圆" panose="02010509060101010101" pitchFamily="49" charset="-122"/>
                <a:ea typeface="幼圆" panose="02010509060101010101" pitchFamily="49" charset="-122"/>
              </a:rPr>
              <a:t>教学分析</a:t>
            </a:r>
          </a:p>
        </p:txBody>
      </p:sp>
      <p:pic>
        <p:nvPicPr>
          <p:cNvPr id="34" name="图片 3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8574" y="1337624"/>
            <a:ext cx="5960132" cy="428167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by="(-#ppt_w*2)" calcmode="lin" valueType="num">
                                      <p:cBhvr rctx="PPT">
                                        <p:cTn id="7" dur="500" autoRev="1" fill="hold">
                                          <p:stCondLst>
                                            <p:cond delay="0"/>
                                          </p:stCondLst>
                                        </p:cTn>
                                        <p:tgtEl>
                                          <p:spTgt spid="32"/>
                                        </p:tgtEl>
                                        <p:attrNameLst>
                                          <p:attrName>ppt_w</p:attrName>
                                        </p:attrNameLst>
                                      </p:cBhvr>
                                    </p:anim>
                                    <p:anim by="(#ppt_w*0.50)" calcmode="lin" valueType="num">
                                      <p:cBhvr>
                                        <p:cTn id="8" dur="500" decel="50000" autoRev="1" fill="hold">
                                          <p:stCondLst>
                                            <p:cond delay="0"/>
                                          </p:stCondLst>
                                        </p:cTn>
                                        <p:tgtEl>
                                          <p:spTgt spid="32"/>
                                        </p:tgtEl>
                                        <p:attrNameLst>
                                          <p:attrName>ppt_x</p:attrName>
                                        </p:attrNameLst>
                                      </p:cBhvr>
                                    </p:anim>
                                    <p:anim from="(-#ppt_h/2)" to="(#ppt_y)" calcmode="lin" valueType="num">
                                      <p:cBhvr>
                                        <p:cTn id="9" dur="1000" fill="hold">
                                          <p:stCondLst>
                                            <p:cond delay="0"/>
                                          </p:stCondLst>
                                        </p:cTn>
                                        <p:tgtEl>
                                          <p:spTgt spid="32"/>
                                        </p:tgtEl>
                                        <p:attrNameLst>
                                          <p:attrName>ppt_y</p:attrName>
                                        </p:attrNameLst>
                                      </p:cBhvr>
                                    </p:anim>
                                    <p:animRot by="21600000">
                                      <p:cBhvr>
                                        <p:cTn id="10" dur="1000" fill="hold">
                                          <p:stCondLst>
                                            <p:cond delay="0"/>
                                          </p:stCondLst>
                                        </p:cTn>
                                        <p:tgtEl>
                                          <p:spTgt spid="32"/>
                                        </p:tgtEl>
                                        <p:attrNameLst>
                                          <p:attrName>r</p:attrName>
                                        </p:attrNameLst>
                                      </p:cBhvr>
                                    </p:animRot>
                                  </p:childTnLst>
                                </p:cTn>
                              </p:par>
                            </p:childTnLst>
                          </p:cTn>
                        </p:par>
                        <p:par>
                          <p:cTn id="11" fill="hold">
                            <p:stCondLst>
                              <p:cond delay="2000"/>
                            </p:stCondLst>
                            <p:childTnLst>
                              <p:par>
                                <p:cTn id="12" presetID="22" presetClass="entr" presetSubtype="8"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1ECD8"/>
        </a:solidFill>
        <a:effectLst/>
      </p:bgPr>
    </p:bg>
    <p:spTree>
      <p:nvGrpSpPr>
        <p:cNvPr id="1" name=""/>
        <p:cNvGrpSpPr/>
        <p:nvPr/>
      </p:nvGrpSpPr>
      <p:grpSpPr>
        <a:xfrm>
          <a:off x="0" y="0"/>
          <a:ext cx="0" cy="0"/>
          <a:chOff x="0" y="0"/>
          <a:chExt cx="0" cy="0"/>
        </a:xfrm>
      </p:grpSpPr>
      <p:sp>
        <p:nvSpPr>
          <p:cNvPr id="12" name="矩形 11"/>
          <p:cNvSpPr/>
          <p:nvPr/>
        </p:nvSpPr>
        <p:spPr>
          <a:xfrm>
            <a:off x="0" y="390454"/>
            <a:ext cx="12192000" cy="923331"/>
          </a:xfrm>
          <a:prstGeom prst="rect">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Sev04"/>
          <p:cNvSpPr/>
          <p:nvPr/>
        </p:nvSpPr>
        <p:spPr>
          <a:xfrm>
            <a:off x="-893529" y="4936782"/>
            <a:ext cx="705205" cy="705204"/>
          </a:xfrm>
          <a:prstGeom prst="ellipse">
            <a:avLst/>
          </a:prstGeom>
          <a:solidFill>
            <a:srgbClr val="B8232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F19B14">
                  <a:lumMod val="50000"/>
                </a:srgbClr>
              </a:solidFill>
              <a:latin typeface="Agency FB" panose="020B0503020202020204" pitchFamily="34" charset="0"/>
            </a:endParaRPr>
          </a:p>
        </p:txBody>
      </p:sp>
      <p:sp>
        <p:nvSpPr>
          <p:cNvPr id="22" name="Sev01"/>
          <p:cNvSpPr/>
          <p:nvPr/>
        </p:nvSpPr>
        <p:spPr>
          <a:xfrm>
            <a:off x="-893531" y="1150234"/>
            <a:ext cx="705205" cy="705204"/>
          </a:xfrm>
          <a:prstGeom prst="ellipse">
            <a:avLst/>
          </a:prstGeom>
          <a:solidFill>
            <a:srgbClr val="00BCE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237DB9">
                  <a:lumMod val="50000"/>
                </a:srgbClr>
              </a:solidFill>
              <a:latin typeface="Agency FB" panose="020B0503020202020204" pitchFamily="34" charset="0"/>
            </a:endParaRPr>
          </a:p>
        </p:txBody>
      </p:sp>
      <p:sp>
        <p:nvSpPr>
          <p:cNvPr id="25" name="Sev03"/>
          <p:cNvSpPr/>
          <p:nvPr/>
        </p:nvSpPr>
        <p:spPr>
          <a:xfrm>
            <a:off x="-893529" y="3673132"/>
            <a:ext cx="705205" cy="705204"/>
          </a:xfrm>
          <a:prstGeom prst="ellipse">
            <a:avLst/>
          </a:prstGeom>
          <a:solidFill>
            <a:srgbClr val="F9C20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9BB955">
                  <a:lumMod val="50000"/>
                </a:srgbClr>
              </a:solidFill>
              <a:latin typeface="Agency FB" panose="020B0503020202020204" pitchFamily="34" charset="0"/>
              <a:cs typeface="+mj-cs"/>
            </a:endParaRPr>
          </a:p>
        </p:txBody>
      </p:sp>
      <p:sp>
        <p:nvSpPr>
          <p:cNvPr id="28" name="Sev02"/>
          <p:cNvSpPr/>
          <p:nvPr/>
        </p:nvSpPr>
        <p:spPr>
          <a:xfrm>
            <a:off x="-893529" y="2409483"/>
            <a:ext cx="705205" cy="705204"/>
          </a:xfrm>
          <a:prstGeom prst="ellipse">
            <a:avLst/>
          </a:prstGeom>
          <a:solidFill>
            <a:srgbClr val="006A3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8000" dirty="0">
              <a:solidFill>
                <a:srgbClr val="15AA96">
                  <a:lumMod val="50000"/>
                </a:srgbClr>
              </a:solidFill>
              <a:latin typeface="Agency FB" panose="020B0503020202020204" pitchFamily="34" charset="0"/>
            </a:endParaRPr>
          </a:p>
        </p:txBody>
      </p:sp>
      <p:pic>
        <p:nvPicPr>
          <p:cNvPr id="34" name="图片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828800" cy="1313784"/>
          </a:xfrm>
          <a:prstGeom prst="rect">
            <a:avLst/>
          </a:prstGeom>
        </p:spPr>
      </p:pic>
      <p:pic>
        <p:nvPicPr>
          <p:cNvPr id="10" name="图片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87283" y="117222"/>
            <a:ext cx="2342892" cy="1098328"/>
          </a:xfrm>
          <a:prstGeom prst="rect">
            <a:avLst/>
          </a:prstGeom>
        </p:spPr>
      </p:pic>
      <p:sp>
        <p:nvSpPr>
          <p:cNvPr id="11" name="文本框 10"/>
          <p:cNvSpPr txBox="1"/>
          <p:nvPr/>
        </p:nvSpPr>
        <p:spPr>
          <a:xfrm flipH="1">
            <a:off x="3722484" y="341468"/>
            <a:ext cx="4747031" cy="923330"/>
          </a:xfrm>
          <a:prstGeom prst="rect">
            <a:avLst/>
          </a:prstGeom>
          <a:noFill/>
        </p:spPr>
        <p:txBody>
          <a:bodyPr wrap="square" rtlCol="0">
            <a:spAutoFit/>
          </a:bodyPr>
          <a:lstStyle/>
          <a:p>
            <a:pPr algn="ctr"/>
            <a:r>
              <a:rPr lang="zh-CN" altLang="en-US" sz="5400" b="1" dirty="0">
                <a:solidFill>
                  <a:schemeClr val="bg1"/>
                </a:solidFill>
                <a:latin typeface="幼圆" panose="02010509060101010101" pitchFamily="49" charset="-122"/>
                <a:ea typeface="幼圆" panose="02010509060101010101" pitchFamily="49" charset="-122"/>
              </a:rPr>
              <a:t>教学分析</a:t>
            </a:r>
          </a:p>
        </p:txBody>
      </p:sp>
      <p:grpSp>
        <p:nvGrpSpPr>
          <p:cNvPr id="14" name="Group 12"/>
          <p:cNvGrpSpPr/>
          <p:nvPr userDrawn="1"/>
        </p:nvGrpSpPr>
        <p:grpSpPr>
          <a:xfrm>
            <a:off x="4343650" y="2425940"/>
            <a:ext cx="2297774" cy="1718102"/>
            <a:chOff x="4657725" y="946151"/>
            <a:chExt cx="2441575" cy="1825625"/>
          </a:xfrm>
          <a:solidFill>
            <a:srgbClr val="00BCE7"/>
          </a:solidFill>
        </p:grpSpPr>
        <p:sp>
          <p:nvSpPr>
            <p:cNvPr id="32" name="Freeform 26"/>
            <p:cNvSpPr/>
            <p:nvPr/>
          </p:nvSpPr>
          <p:spPr bwMode="auto">
            <a:xfrm>
              <a:off x="5953125" y="2046288"/>
              <a:ext cx="1146175" cy="593725"/>
            </a:xfrm>
            <a:custGeom>
              <a:avLst/>
              <a:gdLst>
                <a:gd name="T0" fmla="*/ 849 w 904"/>
                <a:gd name="T1" fmla="*/ 0 h 468"/>
                <a:gd name="T2" fmla="*/ 873 w 904"/>
                <a:gd name="T3" fmla="*/ 58 h 468"/>
                <a:gd name="T4" fmla="*/ 507 w 904"/>
                <a:gd name="T5" fmla="*/ 436 h 468"/>
                <a:gd name="T6" fmla="*/ 396 w 904"/>
                <a:gd name="T7" fmla="*/ 436 h 468"/>
                <a:gd name="T8" fmla="*/ 30 w 904"/>
                <a:gd name="T9" fmla="*/ 58 h 468"/>
                <a:gd name="T10" fmla="*/ 55 w 904"/>
                <a:gd name="T11" fmla="*/ 0 h 468"/>
                <a:gd name="T12" fmla="*/ 849 w 90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849" y="0"/>
                  </a:moveTo>
                  <a:cubicBezTo>
                    <a:pt x="893" y="0"/>
                    <a:pt x="904" y="26"/>
                    <a:pt x="873" y="58"/>
                  </a:cubicBezTo>
                  <a:cubicBezTo>
                    <a:pt x="507" y="436"/>
                    <a:pt x="507" y="436"/>
                    <a:pt x="507" y="436"/>
                  </a:cubicBezTo>
                  <a:cubicBezTo>
                    <a:pt x="477" y="468"/>
                    <a:pt x="427" y="468"/>
                    <a:pt x="396" y="436"/>
                  </a:cubicBezTo>
                  <a:cubicBezTo>
                    <a:pt x="30" y="58"/>
                    <a:pt x="30" y="58"/>
                    <a:pt x="30" y="58"/>
                  </a:cubicBezTo>
                  <a:cubicBezTo>
                    <a:pt x="0" y="26"/>
                    <a:pt x="11" y="0"/>
                    <a:pt x="55" y="0"/>
                  </a:cubicBezTo>
                  <a:lnTo>
                    <a:pt x="849" y="0"/>
                  </a:lnTo>
                  <a:close/>
                </a:path>
              </a:pathLst>
            </a:custGeom>
            <a:grpFill/>
            <a:ln>
              <a:noFill/>
            </a:ln>
          </p:spPr>
          <p:txBody>
            <a:bodyPr vert="horz" wrap="square" lIns="52932" tIns="26467" rIns="52932" bIns="26467" numCol="1" anchor="t" anchorCtr="0" compatLnSpc="1"/>
            <a:lstStyle/>
            <a:p>
              <a:pPr algn="just">
                <a:lnSpc>
                  <a:spcPct val="120000"/>
                </a:lnSpc>
              </a:pPr>
              <a:endParaRPr lang="en-US" sz="1645"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33" name="Freeform 27"/>
            <p:cNvSpPr/>
            <p:nvPr/>
          </p:nvSpPr>
          <p:spPr bwMode="auto">
            <a:xfrm>
              <a:off x="4657725" y="946151"/>
              <a:ext cx="2151063" cy="1825625"/>
            </a:xfrm>
            <a:custGeom>
              <a:avLst/>
              <a:gdLst>
                <a:gd name="T0" fmla="*/ 848 w 1696"/>
                <a:gd name="T1" fmla="*/ 0 h 1440"/>
                <a:gd name="T2" fmla="*/ 0 w 1696"/>
                <a:gd name="T3" fmla="*/ 848 h 1440"/>
                <a:gd name="T4" fmla="*/ 241 w 1696"/>
                <a:gd name="T5" fmla="*/ 1440 h 1440"/>
                <a:gd name="T6" fmla="*/ 718 w 1696"/>
                <a:gd name="T7" fmla="*/ 1209 h 1440"/>
                <a:gd name="T8" fmla="*/ 464 w 1696"/>
                <a:gd name="T9" fmla="*/ 848 h 1440"/>
                <a:gd name="T10" fmla="*/ 848 w 1696"/>
                <a:gd name="T11" fmla="*/ 464 h 1440"/>
                <a:gd name="T12" fmla="*/ 1232 w 1696"/>
                <a:gd name="T13" fmla="*/ 848 h 1440"/>
                <a:gd name="T14" fmla="*/ 1213 w 1696"/>
                <a:gd name="T15" fmla="*/ 966 h 1440"/>
                <a:gd name="T16" fmla="*/ 1293 w 1696"/>
                <a:gd name="T17" fmla="*/ 966 h 1440"/>
                <a:gd name="T18" fmla="*/ 1293 w 1696"/>
                <a:gd name="T19" fmla="*/ 1062 h 1440"/>
                <a:gd name="T20" fmla="*/ 1669 w 1696"/>
                <a:gd name="T21" fmla="*/ 1062 h 1440"/>
                <a:gd name="T22" fmla="*/ 1696 w 1696"/>
                <a:gd name="T23" fmla="*/ 848 h 1440"/>
                <a:gd name="T24" fmla="*/ 848 w 1696"/>
                <a:gd name="T25" fmla="*/ 0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6" h="1440">
                  <a:moveTo>
                    <a:pt x="848" y="0"/>
                  </a:moveTo>
                  <a:cubicBezTo>
                    <a:pt x="380" y="0"/>
                    <a:pt x="0" y="380"/>
                    <a:pt x="0" y="848"/>
                  </a:cubicBezTo>
                  <a:cubicBezTo>
                    <a:pt x="0" y="1078"/>
                    <a:pt x="92" y="1287"/>
                    <a:pt x="241" y="1440"/>
                  </a:cubicBezTo>
                  <a:cubicBezTo>
                    <a:pt x="374" y="1315"/>
                    <a:pt x="540" y="1235"/>
                    <a:pt x="718" y="1209"/>
                  </a:cubicBezTo>
                  <a:cubicBezTo>
                    <a:pt x="570" y="1156"/>
                    <a:pt x="464" y="1014"/>
                    <a:pt x="464" y="848"/>
                  </a:cubicBezTo>
                  <a:cubicBezTo>
                    <a:pt x="464" y="636"/>
                    <a:pt x="636" y="464"/>
                    <a:pt x="848" y="464"/>
                  </a:cubicBezTo>
                  <a:cubicBezTo>
                    <a:pt x="1060" y="464"/>
                    <a:pt x="1232" y="636"/>
                    <a:pt x="1232" y="848"/>
                  </a:cubicBezTo>
                  <a:cubicBezTo>
                    <a:pt x="1232" y="889"/>
                    <a:pt x="1225" y="929"/>
                    <a:pt x="1213" y="966"/>
                  </a:cubicBezTo>
                  <a:cubicBezTo>
                    <a:pt x="1293" y="966"/>
                    <a:pt x="1293" y="966"/>
                    <a:pt x="1293" y="966"/>
                  </a:cubicBezTo>
                  <a:cubicBezTo>
                    <a:pt x="1293" y="1062"/>
                    <a:pt x="1293" y="1062"/>
                    <a:pt x="1293" y="1062"/>
                  </a:cubicBezTo>
                  <a:cubicBezTo>
                    <a:pt x="1669" y="1062"/>
                    <a:pt x="1669" y="1062"/>
                    <a:pt x="1669" y="1062"/>
                  </a:cubicBezTo>
                  <a:cubicBezTo>
                    <a:pt x="1687" y="994"/>
                    <a:pt x="1696" y="922"/>
                    <a:pt x="1696" y="848"/>
                  </a:cubicBezTo>
                  <a:cubicBezTo>
                    <a:pt x="1696" y="380"/>
                    <a:pt x="1316" y="0"/>
                    <a:pt x="848" y="0"/>
                  </a:cubicBezTo>
                  <a:close/>
                </a:path>
              </a:pathLst>
            </a:custGeom>
            <a:grpFill/>
            <a:ln>
              <a:noFill/>
            </a:ln>
          </p:spPr>
          <p:txBody>
            <a:bodyPr vert="horz" wrap="square" lIns="52932" tIns="26467" rIns="52932" bIns="26467" numCol="1" anchor="t" anchorCtr="0" compatLnSpc="1"/>
            <a:lstStyle/>
            <a:p>
              <a:pPr algn="just">
                <a:lnSpc>
                  <a:spcPct val="120000"/>
                </a:lnSpc>
              </a:pPr>
              <a:endParaRPr lang="en-US" sz="1645"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5" name="Group 13"/>
          <p:cNvGrpSpPr/>
          <p:nvPr userDrawn="1"/>
        </p:nvGrpSpPr>
        <p:grpSpPr>
          <a:xfrm>
            <a:off x="4343650" y="3659985"/>
            <a:ext cx="1718102" cy="2269389"/>
            <a:chOff x="4657725" y="2257426"/>
            <a:chExt cx="1825625" cy="2411413"/>
          </a:xfrm>
          <a:solidFill>
            <a:srgbClr val="B8232F"/>
          </a:solidFill>
        </p:grpSpPr>
        <p:sp>
          <p:nvSpPr>
            <p:cNvPr id="30" name="Freeform 24"/>
            <p:cNvSpPr/>
            <p:nvPr/>
          </p:nvSpPr>
          <p:spPr bwMode="auto">
            <a:xfrm>
              <a:off x="5753100" y="2257426"/>
              <a:ext cx="593725" cy="1146175"/>
            </a:xfrm>
            <a:custGeom>
              <a:avLst/>
              <a:gdLst>
                <a:gd name="T0" fmla="*/ 0 w 468"/>
                <a:gd name="T1" fmla="*/ 55 h 904"/>
                <a:gd name="T2" fmla="*/ 57 w 468"/>
                <a:gd name="T3" fmla="*/ 30 h 904"/>
                <a:gd name="T4" fmla="*/ 436 w 468"/>
                <a:gd name="T5" fmla="*/ 397 h 904"/>
                <a:gd name="T6" fmla="*/ 436 w 468"/>
                <a:gd name="T7" fmla="*/ 508 h 904"/>
                <a:gd name="T8" fmla="*/ 57 w 468"/>
                <a:gd name="T9" fmla="*/ 874 h 904"/>
                <a:gd name="T10" fmla="*/ 0 w 468"/>
                <a:gd name="T11" fmla="*/ 849 h 904"/>
                <a:gd name="T12" fmla="*/ 0 w 468"/>
                <a:gd name="T13" fmla="*/ 55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0" y="55"/>
                  </a:moveTo>
                  <a:cubicBezTo>
                    <a:pt x="0" y="11"/>
                    <a:pt x="26" y="0"/>
                    <a:pt x="57" y="30"/>
                  </a:cubicBezTo>
                  <a:cubicBezTo>
                    <a:pt x="436" y="397"/>
                    <a:pt x="436" y="397"/>
                    <a:pt x="436" y="397"/>
                  </a:cubicBezTo>
                  <a:cubicBezTo>
                    <a:pt x="468" y="427"/>
                    <a:pt x="468" y="477"/>
                    <a:pt x="436" y="508"/>
                  </a:cubicBezTo>
                  <a:cubicBezTo>
                    <a:pt x="57" y="874"/>
                    <a:pt x="57" y="874"/>
                    <a:pt x="57" y="874"/>
                  </a:cubicBezTo>
                  <a:cubicBezTo>
                    <a:pt x="26" y="904"/>
                    <a:pt x="0" y="893"/>
                    <a:pt x="0" y="849"/>
                  </a:cubicBezTo>
                  <a:lnTo>
                    <a:pt x="0" y="55"/>
                  </a:lnTo>
                  <a:close/>
                </a:path>
              </a:pathLst>
            </a:custGeom>
            <a:grpFill/>
            <a:ln>
              <a:noFill/>
            </a:ln>
          </p:spPr>
          <p:txBody>
            <a:bodyPr vert="horz" wrap="square" lIns="52932" tIns="26467" rIns="52932" bIns="26467" numCol="1" anchor="t" anchorCtr="0" compatLnSpc="1"/>
            <a:lstStyle/>
            <a:p>
              <a:pPr algn="just">
                <a:lnSpc>
                  <a:spcPct val="120000"/>
                </a:lnSpc>
              </a:pPr>
              <a:endParaRPr lang="en-US" sz="1645"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31" name="Freeform 25"/>
            <p:cNvSpPr/>
            <p:nvPr/>
          </p:nvSpPr>
          <p:spPr bwMode="auto">
            <a:xfrm>
              <a:off x="4657725" y="2517776"/>
              <a:ext cx="1825625" cy="2151063"/>
            </a:xfrm>
            <a:custGeom>
              <a:avLst/>
              <a:gdLst>
                <a:gd name="T0" fmla="*/ 1209 w 1440"/>
                <a:gd name="T1" fmla="*/ 978 h 1696"/>
                <a:gd name="T2" fmla="*/ 848 w 1440"/>
                <a:gd name="T3" fmla="*/ 1232 h 1696"/>
                <a:gd name="T4" fmla="*/ 464 w 1440"/>
                <a:gd name="T5" fmla="*/ 848 h 1696"/>
                <a:gd name="T6" fmla="*/ 848 w 1440"/>
                <a:gd name="T7" fmla="*/ 464 h 1696"/>
                <a:gd name="T8" fmla="*/ 969 w 1440"/>
                <a:gd name="T9" fmla="*/ 483 h 1696"/>
                <a:gd name="T10" fmla="*/ 969 w 1440"/>
                <a:gd name="T11" fmla="*/ 9 h 1696"/>
                <a:gd name="T12" fmla="*/ 848 w 1440"/>
                <a:gd name="T13" fmla="*/ 0 h 1696"/>
                <a:gd name="T14" fmla="*/ 0 w 1440"/>
                <a:gd name="T15" fmla="*/ 848 h 1696"/>
                <a:gd name="T16" fmla="*/ 848 w 1440"/>
                <a:gd name="T17" fmla="*/ 1696 h 1696"/>
                <a:gd name="T18" fmla="*/ 1440 w 1440"/>
                <a:gd name="T19" fmla="*/ 1455 h 1696"/>
                <a:gd name="T20" fmla="*/ 1209 w 1440"/>
                <a:gd name="T21" fmla="*/ 978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0" h="1696">
                  <a:moveTo>
                    <a:pt x="1209" y="978"/>
                  </a:moveTo>
                  <a:cubicBezTo>
                    <a:pt x="1156" y="1126"/>
                    <a:pt x="1014" y="1232"/>
                    <a:pt x="848" y="1232"/>
                  </a:cubicBezTo>
                  <a:cubicBezTo>
                    <a:pt x="636" y="1232"/>
                    <a:pt x="464" y="1060"/>
                    <a:pt x="464" y="848"/>
                  </a:cubicBezTo>
                  <a:cubicBezTo>
                    <a:pt x="464" y="636"/>
                    <a:pt x="636" y="464"/>
                    <a:pt x="848" y="464"/>
                  </a:cubicBezTo>
                  <a:cubicBezTo>
                    <a:pt x="890" y="464"/>
                    <a:pt x="931" y="471"/>
                    <a:pt x="969" y="483"/>
                  </a:cubicBezTo>
                  <a:cubicBezTo>
                    <a:pt x="969" y="9"/>
                    <a:pt x="969" y="9"/>
                    <a:pt x="969" y="9"/>
                  </a:cubicBezTo>
                  <a:cubicBezTo>
                    <a:pt x="929" y="3"/>
                    <a:pt x="889" y="0"/>
                    <a:pt x="848" y="0"/>
                  </a:cubicBezTo>
                  <a:cubicBezTo>
                    <a:pt x="380" y="0"/>
                    <a:pt x="0" y="380"/>
                    <a:pt x="0" y="848"/>
                  </a:cubicBezTo>
                  <a:cubicBezTo>
                    <a:pt x="0" y="1316"/>
                    <a:pt x="380" y="1696"/>
                    <a:pt x="848" y="1696"/>
                  </a:cubicBezTo>
                  <a:cubicBezTo>
                    <a:pt x="1078" y="1696"/>
                    <a:pt x="1287" y="1604"/>
                    <a:pt x="1440" y="1455"/>
                  </a:cubicBezTo>
                  <a:cubicBezTo>
                    <a:pt x="1315" y="1322"/>
                    <a:pt x="1235" y="1156"/>
                    <a:pt x="1209" y="978"/>
                  </a:cubicBezTo>
                  <a:close/>
                </a:path>
              </a:pathLst>
            </a:custGeom>
            <a:grpFill/>
            <a:ln>
              <a:noFill/>
            </a:ln>
          </p:spPr>
          <p:txBody>
            <a:bodyPr vert="horz" wrap="square" lIns="52932" tIns="26467" rIns="52932" bIns="26467" numCol="1" anchor="t" anchorCtr="0" compatLnSpc="1"/>
            <a:lstStyle/>
            <a:p>
              <a:pPr algn="just">
                <a:lnSpc>
                  <a:spcPct val="120000"/>
                </a:lnSpc>
              </a:pPr>
              <a:endParaRPr lang="en-US" sz="1645"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6" name="Group 14"/>
          <p:cNvGrpSpPr/>
          <p:nvPr userDrawn="1"/>
        </p:nvGrpSpPr>
        <p:grpSpPr>
          <a:xfrm>
            <a:off x="5562755" y="4211271"/>
            <a:ext cx="2284329" cy="1718102"/>
            <a:chOff x="5953125" y="2843213"/>
            <a:chExt cx="2427288" cy="1825625"/>
          </a:xfrm>
          <a:solidFill>
            <a:srgbClr val="F9C20A"/>
          </a:solidFill>
        </p:grpSpPr>
        <p:sp>
          <p:nvSpPr>
            <p:cNvPr id="27" name="Freeform 22"/>
            <p:cNvSpPr/>
            <p:nvPr/>
          </p:nvSpPr>
          <p:spPr bwMode="auto">
            <a:xfrm>
              <a:off x="5953125" y="2989263"/>
              <a:ext cx="1146175" cy="593725"/>
            </a:xfrm>
            <a:custGeom>
              <a:avLst/>
              <a:gdLst>
                <a:gd name="T0" fmla="*/ 55 w 904"/>
                <a:gd name="T1" fmla="*/ 468 h 468"/>
                <a:gd name="T2" fmla="*/ 30 w 904"/>
                <a:gd name="T3" fmla="*/ 411 h 468"/>
                <a:gd name="T4" fmla="*/ 396 w 904"/>
                <a:gd name="T5" fmla="*/ 32 h 468"/>
                <a:gd name="T6" fmla="*/ 507 w 904"/>
                <a:gd name="T7" fmla="*/ 32 h 468"/>
                <a:gd name="T8" fmla="*/ 873 w 904"/>
                <a:gd name="T9" fmla="*/ 411 h 468"/>
                <a:gd name="T10" fmla="*/ 849 w 904"/>
                <a:gd name="T11" fmla="*/ 468 h 468"/>
                <a:gd name="T12" fmla="*/ 55 w 904"/>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55" y="468"/>
                  </a:moveTo>
                  <a:cubicBezTo>
                    <a:pt x="11" y="468"/>
                    <a:pt x="0" y="442"/>
                    <a:pt x="30" y="411"/>
                  </a:cubicBezTo>
                  <a:cubicBezTo>
                    <a:pt x="396" y="32"/>
                    <a:pt x="396" y="32"/>
                    <a:pt x="396" y="32"/>
                  </a:cubicBezTo>
                  <a:cubicBezTo>
                    <a:pt x="427" y="0"/>
                    <a:pt x="477" y="0"/>
                    <a:pt x="507" y="32"/>
                  </a:cubicBezTo>
                  <a:cubicBezTo>
                    <a:pt x="873" y="411"/>
                    <a:pt x="873" y="411"/>
                    <a:pt x="873" y="411"/>
                  </a:cubicBezTo>
                  <a:cubicBezTo>
                    <a:pt x="904" y="442"/>
                    <a:pt x="893" y="468"/>
                    <a:pt x="849" y="468"/>
                  </a:cubicBezTo>
                  <a:lnTo>
                    <a:pt x="55" y="468"/>
                  </a:lnTo>
                  <a:close/>
                </a:path>
              </a:pathLst>
            </a:custGeom>
            <a:grpFill/>
            <a:ln>
              <a:noFill/>
            </a:ln>
          </p:spPr>
          <p:txBody>
            <a:bodyPr vert="horz" wrap="square" lIns="52932" tIns="26467" rIns="52932" bIns="26467" numCol="1" anchor="t" anchorCtr="0" compatLnSpc="1"/>
            <a:lstStyle/>
            <a:p>
              <a:pPr algn="just">
                <a:lnSpc>
                  <a:spcPct val="120000"/>
                </a:lnSpc>
              </a:pPr>
              <a:endParaRPr lang="en-US" sz="1645"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9" name="Freeform 23"/>
            <p:cNvSpPr/>
            <p:nvPr/>
          </p:nvSpPr>
          <p:spPr bwMode="auto">
            <a:xfrm>
              <a:off x="6230938" y="2843213"/>
              <a:ext cx="2149475" cy="1825625"/>
            </a:xfrm>
            <a:custGeom>
              <a:avLst/>
              <a:gdLst>
                <a:gd name="T0" fmla="*/ 978 w 1696"/>
                <a:gd name="T1" fmla="*/ 231 h 1440"/>
                <a:gd name="T2" fmla="*/ 1232 w 1696"/>
                <a:gd name="T3" fmla="*/ 592 h 1440"/>
                <a:gd name="T4" fmla="*/ 848 w 1696"/>
                <a:gd name="T5" fmla="*/ 976 h 1440"/>
                <a:gd name="T6" fmla="*/ 464 w 1696"/>
                <a:gd name="T7" fmla="*/ 592 h 1440"/>
                <a:gd name="T8" fmla="*/ 487 w 1696"/>
                <a:gd name="T9" fmla="*/ 462 h 1440"/>
                <a:gd name="T10" fmla="*/ 10 w 1696"/>
                <a:gd name="T11" fmla="*/ 462 h 1440"/>
                <a:gd name="T12" fmla="*/ 0 w 1696"/>
                <a:gd name="T13" fmla="*/ 592 h 1440"/>
                <a:gd name="T14" fmla="*/ 848 w 1696"/>
                <a:gd name="T15" fmla="*/ 1440 h 1440"/>
                <a:gd name="T16" fmla="*/ 1696 w 1696"/>
                <a:gd name="T17" fmla="*/ 592 h 1440"/>
                <a:gd name="T18" fmla="*/ 1455 w 1696"/>
                <a:gd name="T19" fmla="*/ 0 h 1440"/>
                <a:gd name="T20" fmla="*/ 978 w 1696"/>
                <a:gd name="T21" fmla="*/ 231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6" h="1440">
                  <a:moveTo>
                    <a:pt x="978" y="231"/>
                  </a:moveTo>
                  <a:cubicBezTo>
                    <a:pt x="1126" y="284"/>
                    <a:pt x="1232" y="426"/>
                    <a:pt x="1232" y="592"/>
                  </a:cubicBezTo>
                  <a:cubicBezTo>
                    <a:pt x="1232" y="804"/>
                    <a:pt x="1060" y="976"/>
                    <a:pt x="848" y="976"/>
                  </a:cubicBezTo>
                  <a:cubicBezTo>
                    <a:pt x="636" y="976"/>
                    <a:pt x="464" y="804"/>
                    <a:pt x="464" y="592"/>
                  </a:cubicBezTo>
                  <a:cubicBezTo>
                    <a:pt x="464" y="546"/>
                    <a:pt x="472" y="503"/>
                    <a:pt x="487" y="462"/>
                  </a:cubicBezTo>
                  <a:cubicBezTo>
                    <a:pt x="10" y="462"/>
                    <a:pt x="10" y="462"/>
                    <a:pt x="10" y="462"/>
                  </a:cubicBezTo>
                  <a:cubicBezTo>
                    <a:pt x="3" y="504"/>
                    <a:pt x="0" y="548"/>
                    <a:pt x="0" y="592"/>
                  </a:cubicBezTo>
                  <a:cubicBezTo>
                    <a:pt x="0" y="1060"/>
                    <a:pt x="380" y="1440"/>
                    <a:pt x="848" y="1440"/>
                  </a:cubicBezTo>
                  <a:cubicBezTo>
                    <a:pt x="1316" y="1440"/>
                    <a:pt x="1696" y="1060"/>
                    <a:pt x="1696" y="592"/>
                  </a:cubicBezTo>
                  <a:cubicBezTo>
                    <a:pt x="1696" y="362"/>
                    <a:pt x="1604" y="153"/>
                    <a:pt x="1455" y="0"/>
                  </a:cubicBezTo>
                  <a:cubicBezTo>
                    <a:pt x="1322" y="125"/>
                    <a:pt x="1156" y="205"/>
                    <a:pt x="978" y="231"/>
                  </a:cubicBezTo>
                  <a:close/>
                </a:path>
              </a:pathLst>
            </a:custGeom>
            <a:grpFill/>
            <a:ln>
              <a:noFill/>
            </a:ln>
          </p:spPr>
          <p:txBody>
            <a:bodyPr vert="horz" wrap="square" lIns="52932" tIns="26467" rIns="52932" bIns="26467" numCol="1" anchor="t" anchorCtr="0" compatLnSpc="1"/>
            <a:lstStyle/>
            <a:p>
              <a:pPr algn="just">
                <a:lnSpc>
                  <a:spcPct val="120000"/>
                </a:lnSpc>
              </a:pPr>
              <a:endParaRPr lang="en-US" sz="1645"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7" name="Group 15"/>
          <p:cNvGrpSpPr/>
          <p:nvPr userDrawn="1"/>
        </p:nvGrpSpPr>
        <p:grpSpPr>
          <a:xfrm>
            <a:off x="6128982" y="2425940"/>
            <a:ext cx="1718102" cy="2312714"/>
            <a:chOff x="6554788" y="946151"/>
            <a:chExt cx="1825625" cy="2457450"/>
          </a:xfrm>
          <a:solidFill>
            <a:srgbClr val="006A36"/>
          </a:solidFill>
        </p:grpSpPr>
        <p:sp>
          <p:nvSpPr>
            <p:cNvPr id="24" name="Freeform 20"/>
            <p:cNvSpPr/>
            <p:nvPr/>
          </p:nvSpPr>
          <p:spPr bwMode="auto">
            <a:xfrm>
              <a:off x="6691313" y="2257426"/>
              <a:ext cx="593725" cy="1146175"/>
            </a:xfrm>
            <a:custGeom>
              <a:avLst/>
              <a:gdLst>
                <a:gd name="T0" fmla="*/ 468 w 468"/>
                <a:gd name="T1" fmla="*/ 849 h 904"/>
                <a:gd name="T2" fmla="*/ 410 w 468"/>
                <a:gd name="T3" fmla="*/ 874 h 904"/>
                <a:gd name="T4" fmla="*/ 32 w 468"/>
                <a:gd name="T5" fmla="*/ 508 h 904"/>
                <a:gd name="T6" fmla="*/ 32 w 468"/>
                <a:gd name="T7" fmla="*/ 397 h 904"/>
                <a:gd name="T8" fmla="*/ 410 w 468"/>
                <a:gd name="T9" fmla="*/ 30 h 904"/>
                <a:gd name="T10" fmla="*/ 468 w 468"/>
                <a:gd name="T11" fmla="*/ 55 h 904"/>
                <a:gd name="T12" fmla="*/ 468 w 468"/>
                <a:gd name="T13" fmla="*/ 849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468" y="849"/>
                  </a:moveTo>
                  <a:cubicBezTo>
                    <a:pt x="468" y="893"/>
                    <a:pt x="442" y="904"/>
                    <a:pt x="410" y="874"/>
                  </a:cubicBezTo>
                  <a:cubicBezTo>
                    <a:pt x="32" y="508"/>
                    <a:pt x="32" y="508"/>
                    <a:pt x="32" y="508"/>
                  </a:cubicBezTo>
                  <a:cubicBezTo>
                    <a:pt x="0" y="477"/>
                    <a:pt x="0" y="427"/>
                    <a:pt x="32" y="397"/>
                  </a:cubicBezTo>
                  <a:cubicBezTo>
                    <a:pt x="410" y="30"/>
                    <a:pt x="410" y="30"/>
                    <a:pt x="410" y="30"/>
                  </a:cubicBezTo>
                  <a:cubicBezTo>
                    <a:pt x="442" y="0"/>
                    <a:pt x="468" y="11"/>
                    <a:pt x="468" y="55"/>
                  </a:cubicBezTo>
                  <a:lnTo>
                    <a:pt x="468" y="849"/>
                  </a:lnTo>
                  <a:close/>
                </a:path>
              </a:pathLst>
            </a:custGeom>
            <a:grpFill/>
            <a:ln>
              <a:noFill/>
            </a:ln>
          </p:spPr>
          <p:txBody>
            <a:bodyPr vert="horz" wrap="square" lIns="52932" tIns="26467" rIns="52932" bIns="26467" numCol="1" anchor="t" anchorCtr="0" compatLnSpc="1"/>
            <a:lstStyle/>
            <a:p>
              <a:pPr algn="just">
                <a:lnSpc>
                  <a:spcPct val="120000"/>
                </a:lnSpc>
              </a:pPr>
              <a:endParaRPr lang="en-US" sz="1645"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6" name="Freeform 21"/>
            <p:cNvSpPr/>
            <p:nvPr/>
          </p:nvSpPr>
          <p:spPr bwMode="auto">
            <a:xfrm>
              <a:off x="6554788" y="946151"/>
              <a:ext cx="1825625" cy="2151063"/>
            </a:xfrm>
            <a:custGeom>
              <a:avLst/>
              <a:gdLst>
                <a:gd name="T0" fmla="*/ 592 w 1440"/>
                <a:gd name="T1" fmla="*/ 0 h 1696"/>
                <a:gd name="T2" fmla="*/ 0 w 1440"/>
                <a:gd name="T3" fmla="*/ 241 h 1696"/>
                <a:gd name="T4" fmla="*/ 231 w 1440"/>
                <a:gd name="T5" fmla="*/ 718 h 1696"/>
                <a:gd name="T6" fmla="*/ 592 w 1440"/>
                <a:gd name="T7" fmla="*/ 464 h 1696"/>
                <a:gd name="T8" fmla="*/ 976 w 1440"/>
                <a:gd name="T9" fmla="*/ 848 h 1696"/>
                <a:gd name="T10" fmla="*/ 592 w 1440"/>
                <a:gd name="T11" fmla="*/ 1232 h 1696"/>
                <a:gd name="T12" fmla="*/ 452 w 1440"/>
                <a:gd name="T13" fmla="*/ 1206 h 1696"/>
                <a:gd name="T14" fmla="*/ 452 w 1440"/>
                <a:gd name="T15" fmla="*/ 1300 h 1696"/>
                <a:gd name="T16" fmla="*/ 389 w 1440"/>
                <a:gd name="T17" fmla="*/ 1300 h 1696"/>
                <a:gd name="T18" fmla="*/ 389 w 1440"/>
                <a:gd name="T19" fmla="*/ 1671 h 1696"/>
                <a:gd name="T20" fmla="*/ 592 w 1440"/>
                <a:gd name="T21" fmla="*/ 1696 h 1696"/>
                <a:gd name="T22" fmla="*/ 1440 w 1440"/>
                <a:gd name="T23" fmla="*/ 848 h 1696"/>
                <a:gd name="T24" fmla="*/ 592 w 1440"/>
                <a:gd name="T25" fmla="*/ 0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0" h="1696">
                  <a:moveTo>
                    <a:pt x="592" y="0"/>
                  </a:moveTo>
                  <a:cubicBezTo>
                    <a:pt x="362" y="0"/>
                    <a:pt x="153" y="92"/>
                    <a:pt x="0" y="241"/>
                  </a:cubicBezTo>
                  <a:cubicBezTo>
                    <a:pt x="125" y="374"/>
                    <a:pt x="205" y="540"/>
                    <a:pt x="231" y="718"/>
                  </a:cubicBezTo>
                  <a:cubicBezTo>
                    <a:pt x="284" y="570"/>
                    <a:pt x="426" y="464"/>
                    <a:pt x="592" y="464"/>
                  </a:cubicBezTo>
                  <a:cubicBezTo>
                    <a:pt x="804" y="464"/>
                    <a:pt x="976" y="636"/>
                    <a:pt x="976" y="848"/>
                  </a:cubicBezTo>
                  <a:cubicBezTo>
                    <a:pt x="976" y="1060"/>
                    <a:pt x="804" y="1232"/>
                    <a:pt x="592" y="1232"/>
                  </a:cubicBezTo>
                  <a:cubicBezTo>
                    <a:pt x="543" y="1232"/>
                    <a:pt x="495" y="1223"/>
                    <a:pt x="452" y="1206"/>
                  </a:cubicBezTo>
                  <a:cubicBezTo>
                    <a:pt x="452" y="1300"/>
                    <a:pt x="452" y="1300"/>
                    <a:pt x="452" y="1300"/>
                  </a:cubicBezTo>
                  <a:cubicBezTo>
                    <a:pt x="389" y="1300"/>
                    <a:pt x="389" y="1300"/>
                    <a:pt x="389" y="1300"/>
                  </a:cubicBezTo>
                  <a:cubicBezTo>
                    <a:pt x="389" y="1671"/>
                    <a:pt x="389" y="1671"/>
                    <a:pt x="389" y="1671"/>
                  </a:cubicBezTo>
                  <a:cubicBezTo>
                    <a:pt x="454" y="1687"/>
                    <a:pt x="522" y="1696"/>
                    <a:pt x="592" y="1696"/>
                  </a:cubicBezTo>
                  <a:cubicBezTo>
                    <a:pt x="1060" y="1696"/>
                    <a:pt x="1440" y="1316"/>
                    <a:pt x="1440" y="848"/>
                  </a:cubicBezTo>
                  <a:cubicBezTo>
                    <a:pt x="1440" y="380"/>
                    <a:pt x="1060" y="0"/>
                    <a:pt x="592" y="0"/>
                  </a:cubicBezTo>
                  <a:close/>
                </a:path>
              </a:pathLst>
            </a:custGeom>
            <a:grpFill/>
            <a:ln>
              <a:noFill/>
            </a:ln>
          </p:spPr>
          <p:txBody>
            <a:bodyPr vert="horz" wrap="square" lIns="52932" tIns="26467" rIns="52932" bIns="26467" numCol="1" anchor="t" anchorCtr="0" compatLnSpc="1"/>
            <a:lstStyle/>
            <a:p>
              <a:pPr algn="just">
                <a:lnSpc>
                  <a:spcPct val="120000"/>
                </a:lnSpc>
              </a:pPr>
              <a:endParaRPr lang="en-US" sz="1645"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grpSp>
      <p:sp>
        <p:nvSpPr>
          <p:cNvPr id="18" name="TextBox 16"/>
          <p:cNvSpPr txBox="1"/>
          <p:nvPr userDrawn="1"/>
        </p:nvSpPr>
        <p:spPr>
          <a:xfrm rot="18920653">
            <a:off x="4607353" y="2846994"/>
            <a:ext cx="765701" cy="318614"/>
          </a:xfrm>
          <a:prstGeom prst="rect">
            <a:avLst/>
          </a:prstGeom>
          <a:noFill/>
        </p:spPr>
        <p:txBody>
          <a:bodyPr wrap="none" rtlCol="0" anchor="ctr">
            <a:prstTxWarp prst="textArchUp">
              <a:avLst/>
            </a:prstTxWarp>
            <a:spAutoFit/>
          </a:bodyPr>
          <a:lstStyle/>
          <a:p>
            <a:pPr algn="just">
              <a:lnSpc>
                <a:spcPct val="120000"/>
              </a:lnSpc>
            </a:pPr>
            <a:r>
              <a:rPr lang="zh-CN" altLang="en-US" sz="1645" b="1" dirty="0">
                <a:solidFill>
                  <a:schemeClr val="bg1"/>
                </a:solidFill>
                <a:latin typeface="Arial" panose="020B0604020202020204" pitchFamily="34" charset="0"/>
                <a:ea typeface="微软雅黑" panose="020B0503020204020204" charset="-122"/>
                <a:cs typeface="+mn-ea"/>
                <a:sym typeface="Arial" panose="020B0604020202020204" pitchFamily="34" charset="0"/>
              </a:rPr>
              <a:t>文字内容</a:t>
            </a:r>
            <a:endParaRPr lang="id-ID" sz="1645"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0" name="TextBox 17"/>
          <p:cNvSpPr txBox="1"/>
          <p:nvPr userDrawn="1"/>
        </p:nvSpPr>
        <p:spPr>
          <a:xfrm rot="2904439">
            <a:off x="6794812" y="2926241"/>
            <a:ext cx="951755" cy="318614"/>
          </a:xfrm>
          <a:prstGeom prst="rect">
            <a:avLst/>
          </a:prstGeom>
          <a:noFill/>
        </p:spPr>
        <p:txBody>
          <a:bodyPr wrap="none" rtlCol="0" anchor="ctr">
            <a:prstTxWarp prst="textArchUp">
              <a:avLst/>
            </a:prstTxWarp>
            <a:spAutoFit/>
          </a:bodyPr>
          <a:lstStyle/>
          <a:p>
            <a:pPr algn="just">
              <a:lnSpc>
                <a:spcPct val="120000"/>
              </a:lnSpc>
            </a:pPr>
            <a:r>
              <a:rPr lang="zh-CN" altLang="en-US" sz="1645" b="1" dirty="0">
                <a:solidFill>
                  <a:schemeClr val="bg1"/>
                </a:solidFill>
                <a:latin typeface="Arial" panose="020B0604020202020204" pitchFamily="34" charset="0"/>
                <a:ea typeface="微软雅黑" panose="020B0503020204020204" charset="-122"/>
                <a:cs typeface="+mn-ea"/>
                <a:sym typeface="Arial" panose="020B0604020202020204" pitchFamily="34" charset="0"/>
              </a:rPr>
              <a:t>文字内容</a:t>
            </a:r>
            <a:endParaRPr lang="id-ID" sz="1645"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1" name="TextBox 18"/>
          <p:cNvSpPr txBox="1"/>
          <p:nvPr userDrawn="1"/>
        </p:nvSpPr>
        <p:spPr>
          <a:xfrm rot="3328205">
            <a:off x="4443213" y="5114293"/>
            <a:ext cx="901073" cy="318614"/>
          </a:xfrm>
          <a:prstGeom prst="rect">
            <a:avLst/>
          </a:prstGeom>
          <a:noFill/>
        </p:spPr>
        <p:txBody>
          <a:bodyPr wrap="none" rtlCol="0" anchor="ctr">
            <a:prstTxWarp prst="textArchDown">
              <a:avLst/>
            </a:prstTxWarp>
            <a:spAutoFit/>
          </a:bodyPr>
          <a:lstStyle/>
          <a:p>
            <a:pPr algn="just">
              <a:lnSpc>
                <a:spcPct val="120000"/>
              </a:lnSpc>
            </a:pPr>
            <a:r>
              <a:rPr lang="zh-CN" altLang="en-US" sz="1645" b="1" dirty="0">
                <a:solidFill>
                  <a:schemeClr val="bg1"/>
                </a:solidFill>
                <a:latin typeface="Arial" panose="020B0604020202020204" pitchFamily="34" charset="0"/>
                <a:ea typeface="微软雅黑" panose="020B0503020204020204" charset="-122"/>
                <a:cs typeface="+mn-ea"/>
                <a:sym typeface="Arial" panose="020B0604020202020204" pitchFamily="34" charset="0"/>
              </a:rPr>
              <a:t>文字内容</a:t>
            </a:r>
            <a:endParaRPr lang="id-ID" sz="1645"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3" name="TextBox 19"/>
          <p:cNvSpPr txBox="1"/>
          <p:nvPr userDrawn="1"/>
        </p:nvSpPr>
        <p:spPr>
          <a:xfrm rot="18872992">
            <a:off x="6661100" y="5175796"/>
            <a:ext cx="1013963" cy="318614"/>
          </a:xfrm>
          <a:prstGeom prst="rect">
            <a:avLst/>
          </a:prstGeom>
          <a:noFill/>
        </p:spPr>
        <p:txBody>
          <a:bodyPr wrap="none" rtlCol="0" anchor="ctr">
            <a:prstTxWarp prst="textArchDown">
              <a:avLst/>
            </a:prstTxWarp>
            <a:spAutoFit/>
          </a:bodyPr>
          <a:lstStyle/>
          <a:p>
            <a:pPr algn="just">
              <a:lnSpc>
                <a:spcPct val="120000"/>
              </a:lnSpc>
            </a:pPr>
            <a:r>
              <a:rPr lang="zh-CN" altLang="en-US" sz="1645" b="1" dirty="0">
                <a:solidFill>
                  <a:schemeClr val="bg1"/>
                </a:solidFill>
                <a:latin typeface="Arial" panose="020B0604020202020204" pitchFamily="34" charset="0"/>
                <a:ea typeface="微软雅黑" panose="020B0503020204020204" charset="-122"/>
                <a:cs typeface="+mn-ea"/>
                <a:sym typeface="Arial" panose="020B0604020202020204" pitchFamily="34" charset="0"/>
              </a:rPr>
              <a:t>文字内容</a:t>
            </a:r>
            <a:endParaRPr lang="id-ID" sz="1645" b="1" dirty="0">
              <a:solidFill>
                <a:schemeClr val="bg1"/>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35" name="文本框 34"/>
          <p:cNvSpPr txBox="1"/>
          <p:nvPr/>
        </p:nvSpPr>
        <p:spPr>
          <a:xfrm>
            <a:off x="947242" y="2643423"/>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
        <p:nvSpPr>
          <p:cNvPr id="36" name="文本框 35"/>
          <p:cNvSpPr txBox="1"/>
          <p:nvPr/>
        </p:nvSpPr>
        <p:spPr>
          <a:xfrm>
            <a:off x="947242" y="4877606"/>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
        <p:nvSpPr>
          <p:cNvPr id="37" name="文本框 36"/>
          <p:cNvSpPr txBox="1"/>
          <p:nvPr/>
        </p:nvSpPr>
        <p:spPr>
          <a:xfrm>
            <a:off x="8842392" y="2654049"/>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
        <p:nvSpPr>
          <p:cNvPr id="38" name="文本框 37"/>
          <p:cNvSpPr txBox="1"/>
          <p:nvPr/>
        </p:nvSpPr>
        <p:spPr>
          <a:xfrm>
            <a:off x="8842392" y="4867906"/>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par>
                                <p:cTn id="8" presetID="10" presetClass="entr" presetSubtype="0" fill="hold" grpId="0" nodeType="withEffect">
                                  <p:stCondLst>
                                    <p:cond delay="1000"/>
                                  </p:stCondLst>
                                  <p:childTnLst>
                                    <p:set>
                                      <p:cBhvr>
                                        <p:cTn id="9" dur="1" fill="hold">
                                          <p:stCondLst>
                                            <p:cond delay="0"/>
                                          </p:stCondLst>
                                        </p:cTn>
                                        <p:tgtEl>
                                          <p:spTgt spid="35"/>
                                        </p:tgtEl>
                                        <p:attrNameLst>
                                          <p:attrName>style.visibility</p:attrName>
                                        </p:attrNameLst>
                                      </p:cBhvr>
                                      <p:to>
                                        <p:strVal val="visible"/>
                                      </p:to>
                                    </p:set>
                                    <p:animEffect transition="in" filter="fade">
                                      <p:cBhvr>
                                        <p:cTn id="10" dur="500"/>
                                        <p:tgtEl>
                                          <p:spTgt spid="3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7"/>
                                        </p:tgtEl>
                                        <p:attrNameLst>
                                          <p:attrName>style.visibility</p:attrName>
                                        </p:attrNameLst>
                                      </p:cBhvr>
                                      <p:to>
                                        <p:strVal val="visible"/>
                                      </p:to>
                                    </p:set>
                                    <p:animEffect transition="in" filter="fade">
                                      <p:cBhvr>
                                        <p:cTn id="13" dur="500"/>
                                        <p:tgtEl>
                                          <p:spTgt spid="37"/>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6"/>
                                        </p:tgtEl>
                                        <p:attrNameLst>
                                          <p:attrName>style.visibility</p:attrName>
                                        </p:attrNameLst>
                                      </p:cBhvr>
                                      <p:to>
                                        <p:strVal val="visible"/>
                                      </p:to>
                                    </p:set>
                                    <p:animEffect transition="in" filter="fade">
                                      <p:cBhvr>
                                        <p:cTn id="16" dur="500"/>
                                        <p:tgtEl>
                                          <p:spTgt spid="36"/>
                                        </p:tgtEl>
                                      </p:cBhvr>
                                    </p:animEffect>
                                  </p:childTnLst>
                                </p:cTn>
                              </p:par>
                              <p:par>
                                <p:cTn id="17" presetID="10" presetClass="entr" presetSubtype="0" fill="hold" grpId="0" nodeType="withEffect">
                                  <p:stCondLst>
                                    <p:cond delay="175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35" grpId="0"/>
      <p:bldP spid="36" grpId="0"/>
      <p:bldP spid="37" grpId="0"/>
      <p:bldP spid="38"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1ECD8"/>
        </a:solidFill>
        <a:effectLst/>
      </p:bgPr>
    </p:bg>
    <p:spTree>
      <p:nvGrpSpPr>
        <p:cNvPr id="1" name=""/>
        <p:cNvGrpSpPr/>
        <p:nvPr/>
      </p:nvGrpSpPr>
      <p:grpSpPr>
        <a:xfrm>
          <a:off x="0" y="0"/>
          <a:ext cx="0" cy="0"/>
          <a:chOff x="0" y="0"/>
          <a:chExt cx="0" cy="0"/>
        </a:xfrm>
      </p:grpSpPr>
      <p:sp>
        <p:nvSpPr>
          <p:cNvPr id="12" name="矩形 11"/>
          <p:cNvSpPr/>
          <p:nvPr/>
        </p:nvSpPr>
        <p:spPr>
          <a:xfrm>
            <a:off x="0" y="390454"/>
            <a:ext cx="12192000" cy="923331"/>
          </a:xfrm>
          <a:prstGeom prst="rect">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Sev04"/>
          <p:cNvSpPr/>
          <p:nvPr/>
        </p:nvSpPr>
        <p:spPr>
          <a:xfrm>
            <a:off x="-893529" y="4936782"/>
            <a:ext cx="705205" cy="705204"/>
          </a:xfrm>
          <a:prstGeom prst="ellipse">
            <a:avLst/>
          </a:prstGeom>
          <a:solidFill>
            <a:srgbClr val="B8232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F19B14">
                  <a:lumMod val="50000"/>
                </a:srgbClr>
              </a:solidFill>
              <a:latin typeface="Agency FB" panose="020B0503020202020204" pitchFamily="34" charset="0"/>
            </a:endParaRPr>
          </a:p>
        </p:txBody>
      </p:sp>
      <p:sp>
        <p:nvSpPr>
          <p:cNvPr id="22" name="Sev01"/>
          <p:cNvSpPr/>
          <p:nvPr/>
        </p:nvSpPr>
        <p:spPr>
          <a:xfrm>
            <a:off x="-893531" y="1150234"/>
            <a:ext cx="705205" cy="705204"/>
          </a:xfrm>
          <a:prstGeom prst="ellipse">
            <a:avLst/>
          </a:prstGeom>
          <a:solidFill>
            <a:srgbClr val="00BCE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237DB9">
                  <a:lumMod val="50000"/>
                </a:srgbClr>
              </a:solidFill>
              <a:latin typeface="Agency FB" panose="020B0503020202020204" pitchFamily="34" charset="0"/>
            </a:endParaRPr>
          </a:p>
        </p:txBody>
      </p:sp>
      <p:sp>
        <p:nvSpPr>
          <p:cNvPr id="25" name="Sev03"/>
          <p:cNvSpPr/>
          <p:nvPr/>
        </p:nvSpPr>
        <p:spPr>
          <a:xfrm>
            <a:off x="-893529" y="3673132"/>
            <a:ext cx="705205" cy="705204"/>
          </a:xfrm>
          <a:prstGeom prst="ellipse">
            <a:avLst/>
          </a:prstGeom>
          <a:solidFill>
            <a:srgbClr val="F9C20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9BB955">
                  <a:lumMod val="50000"/>
                </a:srgbClr>
              </a:solidFill>
              <a:latin typeface="Agency FB" panose="020B0503020202020204" pitchFamily="34" charset="0"/>
              <a:cs typeface="+mj-cs"/>
            </a:endParaRPr>
          </a:p>
        </p:txBody>
      </p:sp>
      <p:sp>
        <p:nvSpPr>
          <p:cNvPr id="28" name="Sev02"/>
          <p:cNvSpPr/>
          <p:nvPr/>
        </p:nvSpPr>
        <p:spPr>
          <a:xfrm>
            <a:off x="-893529" y="2409483"/>
            <a:ext cx="705205" cy="705204"/>
          </a:xfrm>
          <a:prstGeom prst="ellipse">
            <a:avLst/>
          </a:prstGeom>
          <a:solidFill>
            <a:srgbClr val="006A3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8000" dirty="0">
              <a:solidFill>
                <a:srgbClr val="15AA96">
                  <a:lumMod val="50000"/>
                </a:srgbClr>
              </a:solidFill>
              <a:latin typeface="Agency FB" panose="020B0503020202020204" pitchFamily="34" charset="0"/>
            </a:endParaRPr>
          </a:p>
        </p:txBody>
      </p:sp>
      <p:pic>
        <p:nvPicPr>
          <p:cNvPr id="34" name="图片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828800" cy="1313784"/>
          </a:xfrm>
          <a:prstGeom prst="rect">
            <a:avLst/>
          </a:prstGeom>
        </p:spPr>
      </p:pic>
      <p:pic>
        <p:nvPicPr>
          <p:cNvPr id="10" name="图片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87283" y="117222"/>
            <a:ext cx="2342892" cy="1098328"/>
          </a:xfrm>
          <a:prstGeom prst="rect">
            <a:avLst/>
          </a:prstGeom>
        </p:spPr>
      </p:pic>
      <p:sp>
        <p:nvSpPr>
          <p:cNvPr id="11" name="文本框 10"/>
          <p:cNvSpPr txBox="1"/>
          <p:nvPr/>
        </p:nvSpPr>
        <p:spPr>
          <a:xfrm flipH="1">
            <a:off x="3722484" y="341468"/>
            <a:ext cx="4747031" cy="923330"/>
          </a:xfrm>
          <a:prstGeom prst="rect">
            <a:avLst/>
          </a:prstGeom>
          <a:noFill/>
        </p:spPr>
        <p:txBody>
          <a:bodyPr wrap="square" rtlCol="0">
            <a:spAutoFit/>
          </a:bodyPr>
          <a:lstStyle/>
          <a:p>
            <a:pPr algn="ctr"/>
            <a:r>
              <a:rPr lang="zh-CN" altLang="en-US" sz="5400" b="1" dirty="0">
                <a:solidFill>
                  <a:schemeClr val="bg1"/>
                </a:solidFill>
                <a:latin typeface="幼圆" panose="02010509060101010101" pitchFamily="49" charset="-122"/>
                <a:ea typeface="幼圆" panose="02010509060101010101" pitchFamily="49" charset="-122"/>
              </a:rPr>
              <a:t>教学分析</a:t>
            </a:r>
          </a:p>
        </p:txBody>
      </p:sp>
      <p:sp>
        <p:nvSpPr>
          <p:cNvPr id="13" name="任意多边形 12"/>
          <p:cNvSpPr/>
          <p:nvPr/>
        </p:nvSpPr>
        <p:spPr>
          <a:xfrm>
            <a:off x="3736866" y="3005034"/>
            <a:ext cx="2076450" cy="2599149"/>
          </a:xfrm>
          <a:custGeom>
            <a:avLst/>
            <a:gdLst>
              <a:gd name="connsiteX0" fmla="*/ 2066925 w 2076450"/>
              <a:gd name="connsiteY0" fmla="*/ 2505075 h 2505075"/>
              <a:gd name="connsiteX1" fmla="*/ 1724025 w 2076450"/>
              <a:gd name="connsiteY1" fmla="*/ 2505075 h 2505075"/>
              <a:gd name="connsiteX2" fmla="*/ 1724025 w 2076450"/>
              <a:gd name="connsiteY2" fmla="*/ 1476375 h 2505075"/>
              <a:gd name="connsiteX3" fmla="*/ 1266825 w 2076450"/>
              <a:gd name="connsiteY3" fmla="*/ 1476375 h 2505075"/>
              <a:gd name="connsiteX4" fmla="*/ 400050 w 2076450"/>
              <a:gd name="connsiteY4" fmla="*/ 571500 h 2505075"/>
              <a:gd name="connsiteX5" fmla="*/ 0 w 2076450"/>
              <a:gd name="connsiteY5" fmla="*/ 571500 h 2505075"/>
              <a:gd name="connsiteX6" fmla="*/ 571500 w 2076450"/>
              <a:gd name="connsiteY6" fmla="*/ 0 h 2505075"/>
              <a:gd name="connsiteX7" fmla="*/ 1114425 w 2076450"/>
              <a:gd name="connsiteY7" fmla="*/ 542925 h 2505075"/>
              <a:gd name="connsiteX8" fmla="*/ 752475 w 2076450"/>
              <a:gd name="connsiteY8" fmla="*/ 542925 h 2505075"/>
              <a:gd name="connsiteX9" fmla="*/ 1638300 w 2076450"/>
              <a:gd name="connsiteY9" fmla="*/ 1104900 h 2505075"/>
              <a:gd name="connsiteX10" fmla="*/ 2076450 w 2076450"/>
              <a:gd name="connsiteY10" fmla="*/ 1428750 h 2505075"/>
              <a:gd name="connsiteX11" fmla="*/ 2066925 w 2076450"/>
              <a:gd name="connsiteY11" fmla="*/ 2505075 h 2505075"/>
              <a:gd name="connsiteX0-1" fmla="*/ 2066925 w 2076450"/>
              <a:gd name="connsiteY0-2" fmla="*/ 2505075 h 2547408"/>
              <a:gd name="connsiteX1-3" fmla="*/ 1724025 w 2076450"/>
              <a:gd name="connsiteY1-4" fmla="*/ 2505075 h 2547408"/>
              <a:gd name="connsiteX2-5" fmla="*/ 1724025 w 2076450"/>
              <a:gd name="connsiteY2-6" fmla="*/ 1476375 h 2547408"/>
              <a:gd name="connsiteX3-7" fmla="*/ 1266825 w 2076450"/>
              <a:gd name="connsiteY3-8" fmla="*/ 1476375 h 2547408"/>
              <a:gd name="connsiteX4-9" fmla="*/ 400050 w 2076450"/>
              <a:gd name="connsiteY4-10" fmla="*/ 571500 h 2547408"/>
              <a:gd name="connsiteX5-11" fmla="*/ 0 w 2076450"/>
              <a:gd name="connsiteY5-12" fmla="*/ 571500 h 2547408"/>
              <a:gd name="connsiteX6-13" fmla="*/ 571500 w 2076450"/>
              <a:gd name="connsiteY6-14" fmla="*/ 0 h 2547408"/>
              <a:gd name="connsiteX7-15" fmla="*/ 1114425 w 2076450"/>
              <a:gd name="connsiteY7-16" fmla="*/ 542925 h 2547408"/>
              <a:gd name="connsiteX8-17" fmla="*/ 752475 w 2076450"/>
              <a:gd name="connsiteY8-18" fmla="*/ 542925 h 2547408"/>
              <a:gd name="connsiteX9-19" fmla="*/ 1638300 w 2076450"/>
              <a:gd name="connsiteY9-20" fmla="*/ 1104900 h 2547408"/>
              <a:gd name="connsiteX10-21" fmla="*/ 2076450 w 2076450"/>
              <a:gd name="connsiteY10-22" fmla="*/ 1428750 h 2547408"/>
              <a:gd name="connsiteX11-23" fmla="*/ 2066925 w 2076450"/>
              <a:gd name="connsiteY11-24" fmla="*/ 2505075 h 2547408"/>
              <a:gd name="connsiteX0-25" fmla="*/ 2066925 w 2076450"/>
              <a:gd name="connsiteY0-26" fmla="*/ 2505075 h 2583817"/>
              <a:gd name="connsiteX1-27" fmla="*/ 1724025 w 2076450"/>
              <a:gd name="connsiteY1-28" fmla="*/ 2505075 h 2583817"/>
              <a:gd name="connsiteX2-29" fmla="*/ 1724025 w 2076450"/>
              <a:gd name="connsiteY2-30" fmla="*/ 1476375 h 2583817"/>
              <a:gd name="connsiteX3-31" fmla="*/ 1266825 w 2076450"/>
              <a:gd name="connsiteY3-32" fmla="*/ 1476375 h 2583817"/>
              <a:gd name="connsiteX4-33" fmla="*/ 400050 w 2076450"/>
              <a:gd name="connsiteY4-34" fmla="*/ 571500 h 2583817"/>
              <a:gd name="connsiteX5-35" fmla="*/ 0 w 2076450"/>
              <a:gd name="connsiteY5-36" fmla="*/ 571500 h 2583817"/>
              <a:gd name="connsiteX6-37" fmla="*/ 571500 w 2076450"/>
              <a:gd name="connsiteY6-38" fmla="*/ 0 h 2583817"/>
              <a:gd name="connsiteX7-39" fmla="*/ 1114425 w 2076450"/>
              <a:gd name="connsiteY7-40" fmla="*/ 542925 h 2583817"/>
              <a:gd name="connsiteX8-41" fmla="*/ 752475 w 2076450"/>
              <a:gd name="connsiteY8-42" fmla="*/ 542925 h 2583817"/>
              <a:gd name="connsiteX9-43" fmla="*/ 1638300 w 2076450"/>
              <a:gd name="connsiteY9-44" fmla="*/ 1104900 h 2583817"/>
              <a:gd name="connsiteX10-45" fmla="*/ 2076450 w 2076450"/>
              <a:gd name="connsiteY10-46" fmla="*/ 1428750 h 2583817"/>
              <a:gd name="connsiteX11-47" fmla="*/ 2066925 w 2076450"/>
              <a:gd name="connsiteY11-48" fmla="*/ 2505075 h 2583817"/>
              <a:gd name="connsiteX0-49" fmla="*/ 2066925 w 2076450"/>
              <a:gd name="connsiteY0-50" fmla="*/ 2505075 h 2599149"/>
              <a:gd name="connsiteX1-51" fmla="*/ 1724025 w 2076450"/>
              <a:gd name="connsiteY1-52" fmla="*/ 2505075 h 2599149"/>
              <a:gd name="connsiteX2-53" fmla="*/ 1724025 w 2076450"/>
              <a:gd name="connsiteY2-54" fmla="*/ 1476375 h 2599149"/>
              <a:gd name="connsiteX3-55" fmla="*/ 1266825 w 2076450"/>
              <a:gd name="connsiteY3-56" fmla="*/ 1476375 h 2599149"/>
              <a:gd name="connsiteX4-57" fmla="*/ 400050 w 2076450"/>
              <a:gd name="connsiteY4-58" fmla="*/ 571500 h 2599149"/>
              <a:gd name="connsiteX5-59" fmla="*/ 0 w 2076450"/>
              <a:gd name="connsiteY5-60" fmla="*/ 571500 h 2599149"/>
              <a:gd name="connsiteX6-61" fmla="*/ 571500 w 2076450"/>
              <a:gd name="connsiteY6-62" fmla="*/ 0 h 2599149"/>
              <a:gd name="connsiteX7-63" fmla="*/ 1114425 w 2076450"/>
              <a:gd name="connsiteY7-64" fmla="*/ 542925 h 2599149"/>
              <a:gd name="connsiteX8-65" fmla="*/ 752475 w 2076450"/>
              <a:gd name="connsiteY8-66" fmla="*/ 542925 h 2599149"/>
              <a:gd name="connsiteX9-67" fmla="*/ 1638300 w 2076450"/>
              <a:gd name="connsiteY9-68" fmla="*/ 1104900 h 2599149"/>
              <a:gd name="connsiteX10-69" fmla="*/ 2076450 w 2076450"/>
              <a:gd name="connsiteY10-70" fmla="*/ 1428750 h 2599149"/>
              <a:gd name="connsiteX11-71" fmla="*/ 2066925 w 2076450"/>
              <a:gd name="connsiteY11-72" fmla="*/ 2505075 h 2599149"/>
              <a:gd name="connsiteX0-73" fmla="*/ 2066925 w 2076450"/>
              <a:gd name="connsiteY0-74" fmla="*/ 2505075 h 2599149"/>
              <a:gd name="connsiteX1-75" fmla="*/ 1724025 w 2076450"/>
              <a:gd name="connsiteY1-76" fmla="*/ 2505075 h 2599149"/>
              <a:gd name="connsiteX2-77" fmla="*/ 1724025 w 2076450"/>
              <a:gd name="connsiteY2-78" fmla="*/ 1476375 h 2599149"/>
              <a:gd name="connsiteX3-79" fmla="*/ 1266825 w 2076450"/>
              <a:gd name="connsiteY3-80" fmla="*/ 1476375 h 2599149"/>
              <a:gd name="connsiteX4-81" fmla="*/ 400050 w 2076450"/>
              <a:gd name="connsiteY4-82" fmla="*/ 571500 h 2599149"/>
              <a:gd name="connsiteX5-83" fmla="*/ 0 w 2076450"/>
              <a:gd name="connsiteY5-84" fmla="*/ 571500 h 2599149"/>
              <a:gd name="connsiteX6-85" fmla="*/ 571500 w 2076450"/>
              <a:gd name="connsiteY6-86" fmla="*/ 0 h 2599149"/>
              <a:gd name="connsiteX7-87" fmla="*/ 1114425 w 2076450"/>
              <a:gd name="connsiteY7-88" fmla="*/ 542925 h 2599149"/>
              <a:gd name="connsiteX8-89" fmla="*/ 752475 w 2076450"/>
              <a:gd name="connsiteY8-90" fmla="*/ 542925 h 2599149"/>
              <a:gd name="connsiteX9-91" fmla="*/ 1638300 w 2076450"/>
              <a:gd name="connsiteY9-92" fmla="*/ 1104900 h 2599149"/>
              <a:gd name="connsiteX10-93" fmla="*/ 2076450 w 2076450"/>
              <a:gd name="connsiteY10-94" fmla="*/ 1428750 h 2599149"/>
              <a:gd name="connsiteX11-95" fmla="*/ 2066925 w 2076450"/>
              <a:gd name="connsiteY11-96" fmla="*/ 2505075 h 2599149"/>
              <a:gd name="connsiteX0-97" fmla="*/ 2066925 w 2076450"/>
              <a:gd name="connsiteY0-98" fmla="*/ 2505075 h 2599149"/>
              <a:gd name="connsiteX1-99" fmla="*/ 1724025 w 2076450"/>
              <a:gd name="connsiteY1-100" fmla="*/ 2505075 h 2599149"/>
              <a:gd name="connsiteX2-101" fmla="*/ 1724025 w 2076450"/>
              <a:gd name="connsiteY2-102" fmla="*/ 1476375 h 2599149"/>
              <a:gd name="connsiteX3-103" fmla="*/ 1266825 w 2076450"/>
              <a:gd name="connsiteY3-104" fmla="*/ 1476375 h 2599149"/>
              <a:gd name="connsiteX4-105" fmla="*/ 400050 w 2076450"/>
              <a:gd name="connsiteY4-106" fmla="*/ 571500 h 2599149"/>
              <a:gd name="connsiteX5-107" fmla="*/ 0 w 2076450"/>
              <a:gd name="connsiteY5-108" fmla="*/ 571500 h 2599149"/>
              <a:gd name="connsiteX6-109" fmla="*/ 571500 w 2076450"/>
              <a:gd name="connsiteY6-110" fmla="*/ 0 h 2599149"/>
              <a:gd name="connsiteX7-111" fmla="*/ 1114425 w 2076450"/>
              <a:gd name="connsiteY7-112" fmla="*/ 542925 h 2599149"/>
              <a:gd name="connsiteX8-113" fmla="*/ 752475 w 2076450"/>
              <a:gd name="connsiteY8-114" fmla="*/ 542925 h 2599149"/>
              <a:gd name="connsiteX9-115" fmla="*/ 1638300 w 2076450"/>
              <a:gd name="connsiteY9-116" fmla="*/ 1104900 h 2599149"/>
              <a:gd name="connsiteX10-117" fmla="*/ 2076450 w 2076450"/>
              <a:gd name="connsiteY10-118" fmla="*/ 1428750 h 2599149"/>
              <a:gd name="connsiteX11-119" fmla="*/ 2066925 w 2076450"/>
              <a:gd name="connsiteY11-120" fmla="*/ 2505075 h 2599149"/>
              <a:gd name="connsiteX0-121" fmla="*/ 2066925 w 2076450"/>
              <a:gd name="connsiteY0-122" fmla="*/ 2505075 h 2599149"/>
              <a:gd name="connsiteX1-123" fmla="*/ 1724025 w 2076450"/>
              <a:gd name="connsiteY1-124" fmla="*/ 2505075 h 2599149"/>
              <a:gd name="connsiteX2-125" fmla="*/ 1724025 w 2076450"/>
              <a:gd name="connsiteY2-126" fmla="*/ 1476375 h 2599149"/>
              <a:gd name="connsiteX3-127" fmla="*/ 1266825 w 2076450"/>
              <a:gd name="connsiteY3-128" fmla="*/ 1476375 h 2599149"/>
              <a:gd name="connsiteX4-129" fmla="*/ 400050 w 2076450"/>
              <a:gd name="connsiteY4-130" fmla="*/ 571500 h 2599149"/>
              <a:gd name="connsiteX5-131" fmla="*/ 0 w 2076450"/>
              <a:gd name="connsiteY5-132" fmla="*/ 571500 h 2599149"/>
              <a:gd name="connsiteX6-133" fmla="*/ 571500 w 2076450"/>
              <a:gd name="connsiteY6-134" fmla="*/ 0 h 2599149"/>
              <a:gd name="connsiteX7-135" fmla="*/ 1114425 w 2076450"/>
              <a:gd name="connsiteY7-136" fmla="*/ 542925 h 2599149"/>
              <a:gd name="connsiteX8-137" fmla="*/ 752475 w 2076450"/>
              <a:gd name="connsiteY8-138" fmla="*/ 542925 h 2599149"/>
              <a:gd name="connsiteX9-139" fmla="*/ 1638300 w 2076450"/>
              <a:gd name="connsiteY9-140" fmla="*/ 1104900 h 2599149"/>
              <a:gd name="connsiteX10-141" fmla="*/ 2076450 w 2076450"/>
              <a:gd name="connsiteY10-142" fmla="*/ 1428750 h 2599149"/>
              <a:gd name="connsiteX11-143" fmla="*/ 2066925 w 2076450"/>
              <a:gd name="connsiteY11-144" fmla="*/ 2505075 h 2599149"/>
              <a:gd name="connsiteX0-145" fmla="*/ 2066925 w 2076450"/>
              <a:gd name="connsiteY0-146" fmla="*/ 2505075 h 2599149"/>
              <a:gd name="connsiteX1-147" fmla="*/ 1724025 w 2076450"/>
              <a:gd name="connsiteY1-148" fmla="*/ 2505075 h 2599149"/>
              <a:gd name="connsiteX2-149" fmla="*/ 1724025 w 2076450"/>
              <a:gd name="connsiteY2-150" fmla="*/ 1476375 h 2599149"/>
              <a:gd name="connsiteX3-151" fmla="*/ 1266825 w 2076450"/>
              <a:gd name="connsiteY3-152" fmla="*/ 1476375 h 2599149"/>
              <a:gd name="connsiteX4-153" fmla="*/ 400050 w 2076450"/>
              <a:gd name="connsiteY4-154" fmla="*/ 571500 h 2599149"/>
              <a:gd name="connsiteX5-155" fmla="*/ 0 w 2076450"/>
              <a:gd name="connsiteY5-156" fmla="*/ 571500 h 2599149"/>
              <a:gd name="connsiteX6-157" fmla="*/ 571500 w 2076450"/>
              <a:gd name="connsiteY6-158" fmla="*/ 0 h 2599149"/>
              <a:gd name="connsiteX7-159" fmla="*/ 1114425 w 2076450"/>
              <a:gd name="connsiteY7-160" fmla="*/ 542925 h 2599149"/>
              <a:gd name="connsiteX8-161" fmla="*/ 752475 w 2076450"/>
              <a:gd name="connsiteY8-162" fmla="*/ 542925 h 2599149"/>
              <a:gd name="connsiteX9-163" fmla="*/ 1638300 w 2076450"/>
              <a:gd name="connsiteY9-164" fmla="*/ 1104900 h 2599149"/>
              <a:gd name="connsiteX10-165" fmla="*/ 2076450 w 2076450"/>
              <a:gd name="connsiteY10-166" fmla="*/ 1428750 h 2599149"/>
              <a:gd name="connsiteX11-167" fmla="*/ 2066925 w 2076450"/>
              <a:gd name="connsiteY11-168" fmla="*/ 2505075 h 2599149"/>
              <a:gd name="connsiteX0-169" fmla="*/ 2066925 w 2076450"/>
              <a:gd name="connsiteY0-170" fmla="*/ 2505075 h 2599149"/>
              <a:gd name="connsiteX1-171" fmla="*/ 1724025 w 2076450"/>
              <a:gd name="connsiteY1-172" fmla="*/ 2505075 h 2599149"/>
              <a:gd name="connsiteX2-173" fmla="*/ 1724025 w 2076450"/>
              <a:gd name="connsiteY2-174" fmla="*/ 1476375 h 2599149"/>
              <a:gd name="connsiteX3-175" fmla="*/ 1266825 w 2076450"/>
              <a:gd name="connsiteY3-176" fmla="*/ 1476375 h 2599149"/>
              <a:gd name="connsiteX4-177" fmla="*/ 400050 w 2076450"/>
              <a:gd name="connsiteY4-178" fmla="*/ 571500 h 2599149"/>
              <a:gd name="connsiteX5-179" fmla="*/ 0 w 2076450"/>
              <a:gd name="connsiteY5-180" fmla="*/ 571500 h 2599149"/>
              <a:gd name="connsiteX6-181" fmla="*/ 571500 w 2076450"/>
              <a:gd name="connsiteY6-182" fmla="*/ 0 h 2599149"/>
              <a:gd name="connsiteX7-183" fmla="*/ 1114425 w 2076450"/>
              <a:gd name="connsiteY7-184" fmla="*/ 542925 h 2599149"/>
              <a:gd name="connsiteX8-185" fmla="*/ 752475 w 2076450"/>
              <a:gd name="connsiteY8-186" fmla="*/ 542925 h 2599149"/>
              <a:gd name="connsiteX9-187" fmla="*/ 1638300 w 2076450"/>
              <a:gd name="connsiteY9-188" fmla="*/ 1104900 h 2599149"/>
              <a:gd name="connsiteX10-189" fmla="*/ 2076450 w 2076450"/>
              <a:gd name="connsiteY10-190" fmla="*/ 1428750 h 2599149"/>
              <a:gd name="connsiteX11-191" fmla="*/ 2066925 w 2076450"/>
              <a:gd name="connsiteY11-192" fmla="*/ 2505075 h 2599149"/>
              <a:gd name="connsiteX0-193" fmla="*/ 2066925 w 2076450"/>
              <a:gd name="connsiteY0-194" fmla="*/ 2505075 h 2599149"/>
              <a:gd name="connsiteX1-195" fmla="*/ 1724025 w 2076450"/>
              <a:gd name="connsiteY1-196" fmla="*/ 2505075 h 2599149"/>
              <a:gd name="connsiteX2-197" fmla="*/ 1724025 w 2076450"/>
              <a:gd name="connsiteY2-198" fmla="*/ 1476375 h 2599149"/>
              <a:gd name="connsiteX3-199" fmla="*/ 1266825 w 2076450"/>
              <a:gd name="connsiteY3-200" fmla="*/ 1476375 h 2599149"/>
              <a:gd name="connsiteX4-201" fmla="*/ 400050 w 2076450"/>
              <a:gd name="connsiteY4-202" fmla="*/ 571500 h 2599149"/>
              <a:gd name="connsiteX5-203" fmla="*/ 0 w 2076450"/>
              <a:gd name="connsiteY5-204" fmla="*/ 571500 h 2599149"/>
              <a:gd name="connsiteX6-205" fmla="*/ 571500 w 2076450"/>
              <a:gd name="connsiteY6-206" fmla="*/ 0 h 2599149"/>
              <a:gd name="connsiteX7-207" fmla="*/ 1114425 w 2076450"/>
              <a:gd name="connsiteY7-208" fmla="*/ 542925 h 2599149"/>
              <a:gd name="connsiteX8-209" fmla="*/ 752475 w 2076450"/>
              <a:gd name="connsiteY8-210" fmla="*/ 542925 h 2599149"/>
              <a:gd name="connsiteX9-211" fmla="*/ 1638300 w 2076450"/>
              <a:gd name="connsiteY9-212" fmla="*/ 1104900 h 2599149"/>
              <a:gd name="connsiteX10-213" fmla="*/ 2076450 w 2076450"/>
              <a:gd name="connsiteY10-214" fmla="*/ 1428750 h 2599149"/>
              <a:gd name="connsiteX11-215" fmla="*/ 2066925 w 2076450"/>
              <a:gd name="connsiteY11-216" fmla="*/ 2505075 h 2599149"/>
              <a:gd name="connsiteX0-217" fmla="*/ 2066925 w 2076450"/>
              <a:gd name="connsiteY0-218" fmla="*/ 2505075 h 2599149"/>
              <a:gd name="connsiteX1-219" fmla="*/ 1724025 w 2076450"/>
              <a:gd name="connsiteY1-220" fmla="*/ 2505075 h 2599149"/>
              <a:gd name="connsiteX2-221" fmla="*/ 1724025 w 2076450"/>
              <a:gd name="connsiteY2-222" fmla="*/ 1476375 h 2599149"/>
              <a:gd name="connsiteX3-223" fmla="*/ 1266825 w 2076450"/>
              <a:gd name="connsiteY3-224" fmla="*/ 1476375 h 2599149"/>
              <a:gd name="connsiteX4-225" fmla="*/ 400050 w 2076450"/>
              <a:gd name="connsiteY4-226" fmla="*/ 571500 h 2599149"/>
              <a:gd name="connsiteX5-227" fmla="*/ 0 w 2076450"/>
              <a:gd name="connsiteY5-228" fmla="*/ 571500 h 2599149"/>
              <a:gd name="connsiteX6-229" fmla="*/ 571500 w 2076450"/>
              <a:gd name="connsiteY6-230" fmla="*/ 0 h 2599149"/>
              <a:gd name="connsiteX7-231" fmla="*/ 1114425 w 2076450"/>
              <a:gd name="connsiteY7-232" fmla="*/ 542925 h 2599149"/>
              <a:gd name="connsiteX8-233" fmla="*/ 752475 w 2076450"/>
              <a:gd name="connsiteY8-234" fmla="*/ 542925 h 2599149"/>
              <a:gd name="connsiteX9-235" fmla="*/ 1638300 w 2076450"/>
              <a:gd name="connsiteY9-236" fmla="*/ 1104900 h 2599149"/>
              <a:gd name="connsiteX10-237" fmla="*/ 2076450 w 2076450"/>
              <a:gd name="connsiteY10-238" fmla="*/ 1428750 h 2599149"/>
              <a:gd name="connsiteX11-239" fmla="*/ 2066925 w 2076450"/>
              <a:gd name="connsiteY11-240" fmla="*/ 2505075 h 259914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Lst>
            <a:rect l="l" t="t" r="r" b="b"/>
            <a:pathLst>
              <a:path w="2076450" h="2599149">
                <a:moveTo>
                  <a:pt x="2066925" y="2505075"/>
                </a:moveTo>
                <a:cubicBezTo>
                  <a:pt x="2047875" y="2600325"/>
                  <a:pt x="1809750" y="2657475"/>
                  <a:pt x="1724025" y="2505075"/>
                </a:cubicBezTo>
                <a:lnTo>
                  <a:pt x="1724025" y="1476375"/>
                </a:lnTo>
                <a:lnTo>
                  <a:pt x="1266825" y="1476375"/>
                </a:lnTo>
                <a:cubicBezTo>
                  <a:pt x="873125" y="1489075"/>
                  <a:pt x="365125" y="1006475"/>
                  <a:pt x="400050" y="571500"/>
                </a:cubicBezTo>
                <a:lnTo>
                  <a:pt x="0" y="571500"/>
                </a:lnTo>
                <a:lnTo>
                  <a:pt x="571500" y="0"/>
                </a:lnTo>
                <a:lnTo>
                  <a:pt x="1114425" y="542925"/>
                </a:lnTo>
                <a:lnTo>
                  <a:pt x="752475" y="542925"/>
                </a:lnTo>
                <a:cubicBezTo>
                  <a:pt x="942975" y="1158875"/>
                  <a:pt x="1333500" y="1098550"/>
                  <a:pt x="1638300" y="1104900"/>
                </a:cubicBezTo>
                <a:cubicBezTo>
                  <a:pt x="1879600" y="1117600"/>
                  <a:pt x="2073275" y="1244600"/>
                  <a:pt x="2076450" y="1428750"/>
                </a:cubicBezTo>
                <a:lnTo>
                  <a:pt x="2066925" y="2505075"/>
                </a:lnTo>
                <a:close/>
              </a:path>
            </a:pathLst>
          </a:custGeom>
          <a:solidFill>
            <a:srgbClr val="00BCE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3"/>
          <p:cNvSpPr/>
          <p:nvPr/>
        </p:nvSpPr>
        <p:spPr>
          <a:xfrm>
            <a:off x="4437794" y="1957284"/>
            <a:ext cx="1724025" cy="3648089"/>
          </a:xfrm>
          <a:custGeom>
            <a:avLst/>
            <a:gdLst>
              <a:gd name="connsiteX0" fmla="*/ 1362075 w 1724025"/>
              <a:gd name="connsiteY0" fmla="*/ 3552825 h 3552825"/>
              <a:gd name="connsiteX1" fmla="*/ 1362075 w 1724025"/>
              <a:gd name="connsiteY1" fmla="*/ 1847850 h 3552825"/>
              <a:gd name="connsiteX2" fmla="*/ 1238250 w 1724025"/>
              <a:gd name="connsiteY2" fmla="*/ 1533525 h 3552825"/>
              <a:gd name="connsiteX3" fmla="*/ 266700 w 1724025"/>
              <a:gd name="connsiteY3" fmla="*/ 561975 h 3552825"/>
              <a:gd name="connsiteX4" fmla="*/ 0 w 1724025"/>
              <a:gd name="connsiteY4" fmla="*/ 828675 h 3552825"/>
              <a:gd name="connsiteX5" fmla="*/ 0 w 1724025"/>
              <a:gd name="connsiteY5" fmla="*/ 0 h 3552825"/>
              <a:gd name="connsiteX6" fmla="*/ 809625 w 1724025"/>
              <a:gd name="connsiteY6" fmla="*/ 0 h 3552825"/>
              <a:gd name="connsiteX7" fmla="*/ 533400 w 1724025"/>
              <a:gd name="connsiteY7" fmla="*/ 276225 h 3552825"/>
              <a:gd name="connsiteX8" fmla="*/ 1381125 w 1724025"/>
              <a:gd name="connsiteY8" fmla="*/ 1123950 h 3552825"/>
              <a:gd name="connsiteX9" fmla="*/ 1724025 w 1724025"/>
              <a:gd name="connsiteY9" fmla="*/ 1676400 h 3552825"/>
              <a:gd name="connsiteX10" fmla="*/ 1724025 w 1724025"/>
              <a:gd name="connsiteY10" fmla="*/ 3543300 h 3552825"/>
              <a:gd name="connsiteX11" fmla="*/ 1362075 w 1724025"/>
              <a:gd name="connsiteY11" fmla="*/ 3552825 h 3552825"/>
              <a:gd name="connsiteX0-1" fmla="*/ 1362075 w 1724025"/>
              <a:gd name="connsiteY0-2" fmla="*/ 3552825 h 3552825"/>
              <a:gd name="connsiteX1-3" fmla="*/ 1362075 w 1724025"/>
              <a:gd name="connsiteY1-4" fmla="*/ 1847850 h 3552825"/>
              <a:gd name="connsiteX2-5" fmla="*/ 1238250 w 1724025"/>
              <a:gd name="connsiteY2-6" fmla="*/ 1533525 h 3552825"/>
              <a:gd name="connsiteX3-7" fmla="*/ 266700 w 1724025"/>
              <a:gd name="connsiteY3-8" fmla="*/ 561975 h 3552825"/>
              <a:gd name="connsiteX4-9" fmla="*/ 0 w 1724025"/>
              <a:gd name="connsiteY4-10" fmla="*/ 828675 h 3552825"/>
              <a:gd name="connsiteX5-11" fmla="*/ 0 w 1724025"/>
              <a:gd name="connsiteY5-12" fmla="*/ 0 h 3552825"/>
              <a:gd name="connsiteX6-13" fmla="*/ 809625 w 1724025"/>
              <a:gd name="connsiteY6-14" fmla="*/ 0 h 3552825"/>
              <a:gd name="connsiteX7-15" fmla="*/ 533400 w 1724025"/>
              <a:gd name="connsiteY7-16" fmla="*/ 276225 h 3552825"/>
              <a:gd name="connsiteX8-17" fmla="*/ 1381125 w 1724025"/>
              <a:gd name="connsiteY8-18" fmla="*/ 1123950 h 3552825"/>
              <a:gd name="connsiteX9-19" fmla="*/ 1724025 w 1724025"/>
              <a:gd name="connsiteY9-20" fmla="*/ 1676400 h 3552825"/>
              <a:gd name="connsiteX10-21" fmla="*/ 1724025 w 1724025"/>
              <a:gd name="connsiteY10-22" fmla="*/ 3543300 h 3552825"/>
              <a:gd name="connsiteX11-23" fmla="*/ 1362075 w 1724025"/>
              <a:gd name="connsiteY11-24" fmla="*/ 3552825 h 3552825"/>
              <a:gd name="connsiteX0-25" fmla="*/ 1362075 w 1724025"/>
              <a:gd name="connsiteY0-26" fmla="*/ 3552825 h 3552825"/>
              <a:gd name="connsiteX1-27" fmla="*/ 1362075 w 1724025"/>
              <a:gd name="connsiteY1-28" fmla="*/ 1847850 h 3552825"/>
              <a:gd name="connsiteX2-29" fmla="*/ 1238250 w 1724025"/>
              <a:gd name="connsiteY2-30" fmla="*/ 1533525 h 3552825"/>
              <a:gd name="connsiteX3-31" fmla="*/ 266700 w 1724025"/>
              <a:gd name="connsiteY3-32" fmla="*/ 561975 h 3552825"/>
              <a:gd name="connsiteX4-33" fmla="*/ 0 w 1724025"/>
              <a:gd name="connsiteY4-34" fmla="*/ 828675 h 3552825"/>
              <a:gd name="connsiteX5-35" fmla="*/ 0 w 1724025"/>
              <a:gd name="connsiteY5-36" fmla="*/ 0 h 3552825"/>
              <a:gd name="connsiteX6-37" fmla="*/ 809625 w 1724025"/>
              <a:gd name="connsiteY6-38" fmla="*/ 0 h 3552825"/>
              <a:gd name="connsiteX7-39" fmla="*/ 533400 w 1724025"/>
              <a:gd name="connsiteY7-40" fmla="*/ 276225 h 3552825"/>
              <a:gd name="connsiteX8-41" fmla="*/ 1381125 w 1724025"/>
              <a:gd name="connsiteY8-42" fmla="*/ 1123950 h 3552825"/>
              <a:gd name="connsiteX9-43" fmla="*/ 1724025 w 1724025"/>
              <a:gd name="connsiteY9-44" fmla="*/ 1676400 h 3552825"/>
              <a:gd name="connsiteX10-45" fmla="*/ 1724025 w 1724025"/>
              <a:gd name="connsiteY10-46" fmla="*/ 3543300 h 3552825"/>
              <a:gd name="connsiteX11-47" fmla="*/ 1362075 w 1724025"/>
              <a:gd name="connsiteY11-48" fmla="*/ 3552825 h 3552825"/>
              <a:gd name="connsiteX0-49" fmla="*/ 1362075 w 1724025"/>
              <a:gd name="connsiteY0-50" fmla="*/ 3552825 h 3552825"/>
              <a:gd name="connsiteX1-51" fmla="*/ 1362075 w 1724025"/>
              <a:gd name="connsiteY1-52" fmla="*/ 1847850 h 3552825"/>
              <a:gd name="connsiteX2-53" fmla="*/ 1238250 w 1724025"/>
              <a:gd name="connsiteY2-54" fmla="*/ 1533525 h 3552825"/>
              <a:gd name="connsiteX3-55" fmla="*/ 266700 w 1724025"/>
              <a:gd name="connsiteY3-56" fmla="*/ 561975 h 3552825"/>
              <a:gd name="connsiteX4-57" fmla="*/ 0 w 1724025"/>
              <a:gd name="connsiteY4-58" fmla="*/ 828675 h 3552825"/>
              <a:gd name="connsiteX5-59" fmla="*/ 0 w 1724025"/>
              <a:gd name="connsiteY5-60" fmla="*/ 0 h 3552825"/>
              <a:gd name="connsiteX6-61" fmla="*/ 809625 w 1724025"/>
              <a:gd name="connsiteY6-62" fmla="*/ 0 h 3552825"/>
              <a:gd name="connsiteX7-63" fmla="*/ 533400 w 1724025"/>
              <a:gd name="connsiteY7-64" fmla="*/ 276225 h 3552825"/>
              <a:gd name="connsiteX8-65" fmla="*/ 1381125 w 1724025"/>
              <a:gd name="connsiteY8-66" fmla="*/ 1123950 h 3552825"/>
              <a:gd name="connsiteX9-67" fmla="*/ 1724025 w 1724025"/>
              <a:gd name="connsiteY9-68" fmla="*/ 1676400 h 3552825"/>
              <a:gd name="connsiteX10-69" fmla="*/ 1724025 w 1724025"/>
              <a:gd name="connsiteY10-70" fmla="*/ 3543300 h 3552825"/>
              <a:gd name="connsiteX11-71" fmla="*/ 1362075 w 1724025"/>
              <a:gd name="connsiteY11-72" fmla="*/ 3552825 h 3552825"/>
              <a:gd name="connsiteX0-73" fmla="*/ 1362075 w 1724025"/>
              <a:gd name="connsiteY0-74" fmla="*/ 3552825 h 3552825"/>
              <a:gd name="connsiteX1-75" fmla="*/ 1362075 w 1724025"/>
              <a:gd name="connsiteY1-76" fmla="*/ 1847850 h 3552825"/>
              <a:gd name="connsiteX2-77" fmla="*/ 1238250 w 1724025"/>
              <a:gd name="connsiteY2-78" fmla="*/ 1533525 h 3552825"/>
              <a:gd name="connsiteX3-79" fmla="*/ 266700 w 1724025"/>
              <a:gd name="connsiteY3-80" fmla="*/ 561975 h 3552825"/>
              <a:gd name="connsiteX4-81" fmla="*/ 0 w 1724025"/>
              <a:gd name="connsiteY4-82" fmla="*/ 828675 h 3552825"/>
              <a:gd name="connsiteX5-83" fmla="*/ 0 w 1724025"/>
              <a:gd name="connsiteY5-84" fmla="*/ 0 h 3552825"/>
              <a:gd name="connsiteX6-85" fmla="*/ 809625 w 1724025"/>
              <a:gd name="connsiteY6-86" fmla="*/ 0 h 3552825"/>
              <a:gd name="connsiteX7-87" fmla="*/ 533400 w 1724025"/>
              <a:gd name="connsiteY7-88" fmla="*/ 276225 h 3552825"/>
              <a:gd name="connsiteX8-89" fmla="*/ 1381125 w 1724025"/>
              <a:gd name="connsiteY8-90" fmla="*/ 1123950 h 3552825"/>
              <a:gd name="connsiteX9-91" fmla="*/ 1724025 w 1724025"/>
              <a:gd name="connsiteY9-92" fmla="*/ 1676400 h 3552825"/>
              <a:gd name="connsiteX10-93" fmla="*/ 1724025 w 1724025"/>
              <a:gd name="connsiteY10-94" fmla="*/ 3543300 h 3552825"/>
              <a:gd name="connsiteX11-95" fmla="*/ 1362075 w 1724025"/>
              <a:gd name="connsiteY11-96" fmla="*/ 3552825 h 3552825"/>
              <a:gd name="connsiteX0-97" fmla="*/ 1362075 w 1724025"/>
              <a:gd name="connsiteY0-98" fmla="*/ 3552825 h 3610028"/>
              <a:gd name="connsiteX1-99" fmla="*/ 1362075 w 1724025"/>
              <a:gd name="connsiteY1-100" fmla="*/ 1847850 h 3610028"/>
              <a:gd name="connsiteX2-101" fmla="*/ 1238250 w 1724025"/>
              <a:gd name="connsiteY2-102" fmla="*/ 1533525 h 3610028"/>
              <a:gd name="connsiteX3-103" fmla="*/ 266700 w 1724025"/>
              <a:gd name="connsiteY3-104" fmla="*/ 561975 h 3610028"/>
              <a:gd name="connsiteX4-105" fmla="*/ 0 w 1724025"/>
              <a:gd name="connsiteY4-106" fmla="*/ 828675 h 3610028"/>
              <a:gd name="connsiteX5-107" fmla="*/ 0 w 1724025"/>
              <a:gd name="connsiteY5-108" fmla="*/ 0 h 3610028"/>
              <a:gd name="connsiteX6-109" fmla="*/ 809625 w 1724025"/>
              <a:gd name="connsiteY6-110" fmla="*/ 0 h 3610028"/>
              <a:gd name="connsiteX7-111" fmla="*/ 533400 w 1724025"/>
              <a:gd name="connsiteY7-112" fmla="*/ 276225 h 3610028"/>
              <a:gd name="connsiteX8-113" fmla="*/ 1381125 w 1724025"/>
              <a:gd name="connsiteY8-114" fmla="*/ 1123950 h 3610028"/>
              <a:gd name="connsiteX9-115" fmla="*/ 1724025 w 1724025"/>
              <a:gd name="connsiteY9-116" fmla="*/ 1676400 h 3610028"/>
              <a:gd name="connsiteX10-117" fmla="*/ 1724025 w 1724025"/>
              <a:gd name="connsiteY10-118" fmla="*/ 3543300 h 3610028"/>
              <a:gd name="connsiteX11-119" fmla="*/ 1362075 w 1724025"/>
              <a:gd name="connsiteY11-120" fmla="*/ 3552825 h 3610028"/>
              <a:gd name="connsiteX0-121" fmla="*/ 1362075 w 1724025"/>
              <a:gd name="connsiteY0-122" fmla="*/ 3552825 h 3648089"/>
              <a:gd name="connsiteX1-123" fmla="*/ 1362075 w 1724025"/>
              <a:gd name="connsiteY1-124" fmla="*/ 1847850 h 3648089"/>
              <a:gd name="connsiteX2-125" fmla="*/ 1238250 w 1724025"/>
              <a:gd name="connsiteY2-126" fmla="*/ 1533525 h 3648089"/>
              <a:gd name="connsiteX3-127" fmla="*/ 266700 w 1724025"/>
              <a:gd name="connsiteY3-128" fmla="*/ 561975 h 3648089"/>
              <a:gd name="connsiteX4-129" fmla="*/ 0 w 1724025"/>
              <a:gd name="connsiteY4-130" fmla="*/ 828675 h 3648089"/>
              <a:gd name="connsiteX5-131" fmla="*/ 0 w 1724025"/>
              <a:gd name="connsiteY5-132" fmla="*/ 0 h 3648089"/>
              <a:gd name="connsiteX6-133" fmla="*/ 809625 w 1724025"/>
              <a:gd name="connsiteY6-134" fmla="*/ 0 h 3648089"/>
              <a:gd name="connsiteX7-135" fmla="*/ 533400 w 1724025"/>
              <a:gd name="connsiteY7-136" fmla="*/ 276225 h 3648089"/>
              <a:gd name="connsiteX8-137" fmla="*/ 1381125 w 1724025"/>
              <a:gd name="connsiteY8-138" fmla="*/ 1123950 h 3648089"/>
              <a:gd name="connsiteX9-139" fmla="*/ 1724025 w 1724025"/>
              <a:gd name="connsiteY9-140" fmla="*/ 1676400 h 3648089"/>
              <a:gd name="connsiteX10-141" fmla="*/ 1724025 w 1724025"/>
              <a:gd name="connsiteY10-142" fmla="*/ 3543300 h 3648089"/>
              <a:gd name="connsiteX11-143" fmla="*/ 1362075 w 1724025"/>
              <a:gd name="connsiteY11-144" fmla="*/ 3552825 h 36480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Lst>
            <a:rect l="l" t="t" r="r" b="b"/>
            <a:pathLst>
              <a:path w="1724025" h="3648089">
                <a:moveTo>
                  <a:pt x="1362075" y="3552825"/>
                </a:moveTo>
                <a:lnTo>
                  <a:pt x="1362075" y="1847850"/>
                </a:lnTo>
                <a:cubicBezTo>
                  <a:pt x="1358900" y="1743075"/>
                  <a:pt x="1327150" y="1628775"/>
                  <a:pt x="1238250" y="1533525"/>
                </a:cubicBezTo>
                <a:lnTo>
                  <a:pt x="266700" y="561975"/>
                </a:lnTo>
                <a:lnTo>
                  <a:pt x="0" y="828675"/>
                </a:lnTo>
                <a:lnTo>
                  <a:pt x="0" y="0"/>
                </a:lnTo>
                <a:lnTo>
                  <a:pt x="809625" y="0"/>
                </a:lnTo>
                <a:lnTo>
                  <a:pt x="533400" y="276225"/>
                </a:lnTo>
                <a:lnTo>
                  <a:pt x="1381125" y="1123950"/>
                </a:lnTo>
                <a:cubicBezTo>
                  <a:pt x="1524000" y="1289050"/>
                  <a:pt x="1724025" y="1530350"/>
                  <a:pt x="1724025" y="1676400"/>
                </a:cubicBezTo>
                <a:lnTo>
                  <a:pt x="1724025" y="3543300"/>
                </a:lnTo>
                <a:cubicBezTo>
                  <a:pt x="1717675" y="3689350"/>
                  <a:pt x="1368425" y="3673475"/>
                  <a:pt x="1362075" y="3552825"/>
                </a:cubicBezTo>
                <a:close/>
              </a:path>
            </a:pathLst>
          </a:custGeom>
          <a:solidFill>
            <a:srgbClr val="006A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任意多边形 14"/>
          <p:cNvSpPr/>
          <p:nvPr/>
        </p:nvSpPr>
        <p:spPr>
          <a:xfrm>
            <a:off x="5801361" y="1662009"/>
            <a:ext cx="1114425" cy="3934177"/>
          </a:xfrm>
          <a:custGeom>
            <a:avLst/>
            <a:gdLst>
              <a:gd name="connsiteX0" fmla="*/ 742950 w 1114425"/>
              <a:gd name="connsiteY0" fmla="*/ 3838575 h 3838575"/>
              <a:gd name="connsiteX1" fmla="*/ 742950 w 1114425"/>
              <a:gd name="connsiteY1" fmla="*/ 552450 h 3838575"/>
              <a:gd name="connsiteX2" fmla="*/ 1114425 w 1114425"/>
              <a:gd name="connsiteY2" fmla="*/ 552450 h 3838575"/>
              <a:gd name="connsiteX3" fmla="*/ 561975 w 1114425"/>
              <a:gd name="connsiteY3" fmla="*/ 0 h 3838575"/>
              <a:gd name="connsiteX4" fmla="*/ 0 w 1114425"/>
              <a:gd name="connsiteY4" fmla="*/ 561975 h 3838575"/>
              <a:gd name="connsiteX5" fmla="*/ 361950 w 1114425"/>
              <a:gd name="connsiteY5" fmla="*/ 561975 h 3838575"/>
              <a:gd name="connsiteX6" fmla="*/ 361950 w 1114425"/>
              <a:gd name="connsiteY6" fmla="*/ 3829050 h 3838575"/>
              <a:gd name="connsiteX7" fmla="*/ 742950 w 1114425"/>
              <a:gd name="connsiteY7" fmla="*/ 3838575 h 3838575"/>
              <a:gd name="connsiteX0-1" fmla="*/ 742950 w 1114425"/>
              <a:gd name="connsiteY0-2" fmla="*/ 3838575 h 3898952"/>
              <a:gd name="connsiteX1-3" fmla="*/ 742950 w 1114425"/>
              <a:gd name="connsiteY1-4" fmla="*/ 552450 h 3898952"/>
              <a:gd name="connsiteX2-5" fmla="*/ 1114425 w 1114425"/>
              <a:gd name="connsiteY2-6" fmla="*/ 552450 h 3898952"/>
              <a:gd name="connsiteX3-7" fmla="*/ 561975 w 1114425"/>
              <a:gd name="connsiteY3-8" fmla="*/ 0 h 3898952"/>
              <a:gd name="connsiteX4-9" fmla="*/ 0 w 1114425"/>
              <a:gd name="connsiteY4-10" fmla="*/ 561975 h 3898952"/>
              <a:gd name="connsiteX5-11" fmla="*/ 361950 w 1114425"/>
              <a:gd name="connsiteY5-12" fmla="*/ 561975 h 3898952"/>
              <a:gd name="connsiteX6-13" fmla="*/ 361950 w 1114425"/>
              <a:gd name="connsiteY6-14" fmla="*/ 3829050 h 3898952"/>
              <a:gd name="connsiteX7-15" fmla="*/ 742950 w 1114425"/>
              <a:gd name="connsiteY7-16" fmla="*/ 3838575 h 3898952"/>
              <a:gd name="connsiteX0-17" fmla="*/ 742950 w 1114425"/>
              <a:gd name="connsiteY0-18" fmla="*/ 3838575 h 3934177"/>
              <a:gd name="connsiteX1-19" fmla="*/ 742950 w 1114425"/>
              <a:gd name="connsiteY1-20" fmla="*/ 552450 h 3934177"/>
              <a:gd name="connsiteX2-21" fmla="*/ 1114425 w 1114425"/>
              <a:gd name="connsiteY2-22" fmla="*/ 552450 h 3934177"/>
              <a:gd name="connsiteX3-23" fmla="*/ 561975 w 1114425"/>
              <a:gd name="connsiteY3-24" fmla="*/ 0 h 3934177"/>
              <a:gd name="connsiteX4-25" fmla="*/ 0 w 1114425"/>
              <a:gd name="connsiteY4-26" fmla="*/ 561975 h 3934177"/>
              <a:gd name="connsiteX5-27" fmla="*/ 361950 w 1114425"/>
              <a:gd name="connsiteY5-28" fmla="*/ 561975 h 3934177"/>
              <a:gd name="connsiteX6-29" fmla="*/ 361950 w 1114425"/>
              <a:gd name="connsiteY6-30" fmla="*/ 3829050 h 3934177"/>
              <a:gd name="connsiteX7-31" fmla="*/ 742950 w 1114425"/>
              <a:gd name="connsiteY7-32" fmla="*/ 3838575 h 393417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114425" h="3934177">
                <a:moveTo>
                  <a:pt x="742950" y="3838575"/>
                </a:moveTo>
                <a:lnTo>
                  <a:pt x="742950" y="552450"/>
                </a:lnTo>
                <a:lnTo>
                  <a:pt x="1114425" y="552450"/>
                </a:lnTo>
                <a:lnTo>
                  <a:pt x="561975" y="0"/>
                </a:lnTo>
                <a:lnTo>
                  <a:pt x="0" y="561975"/>
                </a:lnTo>
                <a:lnTo>
                  <a:pt x="361950" y="561975"/>
                </a:lnTo>
                <a:lnTo>
                  <a:pt x="361950" y="3829050"/>
                </a:lnTo>
                <a:cubicBezTo>
                  <a:pt x="346075" y="3956050"/>
                  <a:pt x="739775" y="3978275"/>
                  <a:pt x="742950" y="3838575"/>
                </a:cubicBezTo>
                <a:close/>
              </a:path>
            </a:pathLst>
          </a:custGeom>
          <a:solidFill>
            <a:srgbClr val="F9C20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任意多边形 15"/>
          <p:cNvSpPr/>
          <p:nvPr/>
        </p:nvSpPr>
        <p:spPr>
          <a:xfrm>
            <a:off x="6539263" y="3582500"/>
            <a:ext cx="1931402" cy="2002048"/>
          </a:xfrm>
          <a:custGeom>
            <a:avLst/>
            <a:gdLst>
              <a:gd name="connsiteX0" fmla="*/ 351692 w 1914211"/>
              <a:gd name="connsiteY0" fmla="*/ 1934308 h 1939332"/>
              <a:gd name="connsiteX1" fmla="*/ 351692 w 1914211"/>
              <a:gd name="connsiteY1" fmla="*/ 854110 h 1939332"/>
              <a:gd name="connsiteX2" fmla="*/ 467248 w 1914211"/>
              <a:gd name="connsiteY2" fmla="*/ 758651 h 1939332"/>
              <a:gd name="connsiteX3" fmla="*/ 1351503 w 1914211"/>
              <a:gd name="connsiteY3" fmla="*/ 758651 h 1939332"/>
              <a:gd name="connsiteX4" fmla="*/ 1351503 w 1914211"/>
              <a:gd name="connsiteY4" fmla="*/ 1130440 h 1939332"/>
              <a:gd name="connsiteX5" fmla="*/ 1914211 w 1914211"/>
              <a:gd name="connsiteY5" fmla="*/ 557684 h 1939332"/>
              <a:gd name="connsiteX6" fmla="*/ 1356527 w 1914211"/>
              <a:gd name="connsiteY6" fmla="*/ 0 h 1939332"/>
              <a:gd name="connsiteX7" fmla="*/ 1356527 w 1914211"/>
              <a:gd name="connsiteY7" fmla="*/ 371789 h 1939332"/>
              <a:gd name="connsiteX8" fmla="*/ 437103 w 1914211"/>
              <a:gd name="connsiteY8" fmla="*/ 371789 h 1939332"/>
              <a:gd name="connsiteX9" fmla="*/ 0 w 1914211"/>
              <a:gd name="connsiteY9" fmla="*/ 668216 h 1939332"/>
              <a:gd name="connsiteX10" fmla="*/ 0 w 1914211"/>
              <a:gd name="connsiteY10" fmla="*/ 1939332 h 1939332"/>
              <a:gd name="connsiteX11" fmla="*/ 351692 w 1914211"/>
              <a:gd name="connsiteY11" fmla="*/ 1934308 h 1939332"/>
              <a:gd name="connsiteX0-1" fmla="*/ 351692 w 1914211"/>
              <a:gd name="connsiteY0-2" fmla="*/ 1934308 h 1965043"/>
              <a:gd name="connsiteX1-3" fmla="*/ 351692 w 1914211"/>
              <a:gd name="connsiteY1-4" fmla="*/ 854110 h 1965043"/>
              <a:gd name="connsiteX2-5" fmla="*/ 467248 w 1914211"/>
              <a:gd name="connsiteY2-6" fmla="*/ 758651 h 1965043"/>
              <a:gd name="connsiteX3-7" fmla="*/ 1351503 w 1914211"/>
              <a:gd name="connsiteY3-8" fmla="*/ 758651 h 1965043"/>
              <a:gd name="connsiteX4-9" fmla="*/ 1351503 w 1914211"/>
              <a:gd name="connsiteY4-10" fmla="*/ 1130440 h 1965043"/>
              <a:gd name="connsiteX5-11" fmla="*/ 1914211 w 1914211"/>
              <a:gd name="connsiteY5-12" fmla="*/ 557684 h 1965043"/>
              <a:gd name="connsiteX6-13" fmla="*/ 1356527 w 1914211"/>
              <a:gd name="connsiteY6-14" fmla="*/ 0 h 1965043"/>
              <a:gd name="connsiteX7-15" fmla="*/ 1356527 w 1914211"/>
              <a:gd name="connsiteY7-16" fmla="*/ 371789 h 1965043"/>
              <a:gd name="connsiteX8-17" fmla="*/ 437103 w 1914211"/>
              <a:gd name="connsiteY8-18" fmla="*/ 371789 h 1965043"/>
              <a:gd name="connsiteX9-19" fmla="*/ 0 w 1914211"/>
              <a:gd name="connsiteY9-20" fmla="*/ 668216 h 1965043"/>
              <a:gd name="connsiteX10-21" fmla="*/ 0 w 1914211"/>
              <a:gd name="connsiteY10-22" fmla="*/ 1939332 h 1965043"/>
              <a:gd name="connsiteX11-23" fmla="*/ 351692 w 1914211"/>
              <a:gd name="connsiteY11-24" fmla="*/ 1934308 h 1965043"/>
              <a:gd name="connsiteX0-25" fmla="*/ 351692 w 1914211"/>
              <a:gd name="connsiteY0-26" fmla="*/ 1934308 h 2002048"/>
              <a:gd name="connsiteX1-27" fmla="*/ 351692 w 1914211"/>
              <a:gd name="connsiteY1-28" fmla="*/ 854110 h 2002048"/>
              <a:gd name="connsiteX2-29" fmla="*/ 467248 w 1914211"/>
              <a:gd name="connsiteY2-30" fmla="*/ 758651 h 2002048"/>
              <a:gd name="connsiteX3-31" fmla="*/ 1351503 w 1914211"/>
              <a:gd name="connsiteY3-32" fmla="*/ 758651 h 2002048"/>
              <a:gd name="connsiteX4-33" fmla="*/ 1351503 w 1914211"/>
              <a:gd name="connsiteY4-34" fmla="*/ 1130440 h 2002048"/>
              <a:gd name="connsiteX5-35" fmla="*/ 1914211 w 1914211"/>
              <a:gd name="connsiteY5-36" fmla="*/ 557684 h 2002048"/>
              <a:gd name="connsiteX6-37" fmla="*/ 1356527 w 1914211"/>
              <a:gd name="connsiteY6-38" fmla="*/ 0 h 2002048"/>
              <a:gd name="connsiteX7-39" fmla="*/ 1356527 w 1914211"/>
              <a:gd name="connsiteY7-40" fmla="*/ 371789 h 2002048"/>
              <a:gd name="connsiteX8-41" fmla="*/ 437103 w 1914211"/>
              <a:gd name="connsiteY8-42" fmla="*/ 371789 h 2002048"/>
              <a:gd name="connsiteX9-43" fmla="*/ 0 w 1914211"/>
              <a:gd name="connsiteY9-44" fmla="*/ 668216 h 2002048"/>
              <a:gd name="connsiteX10-45" fmla="*/ 0 w 1914211"/>
              <a:gd name="connsiteY10-46" fmla="*/ 1939332 h 2002048"/>
              <a:gd name="connsiteX11-47" fmla="*/ 351692 w 1914211"/>
              <a:gd name="connsiteY11-48" fmla="*/ 1934308 h 2002048"/>
              <a:gd name="connsiteX0-49" fmla="*/ 351692 w 1914211"/>
              <a:gd name="connsiteY0-50" fmla="*/ 1934308 h 2002048"/>
              <a:gd name="connsiteX1-51" fmla="*/ 351692 w 1914211"/>
              <a:gd name="connsiteY1-52" fmla="*/ 854110 h 2002048"/>
              <a:gd name="connsiteX2-53" fmla="*/ 467248 w 1914211"/>
              <a:gd name="connsiteY2-54" fmla="*/ 758651 h 2002048"/>
              <a:gd name="connsiteX3-55" fmla="*/ 1351503 w 1914211"/>
              <a:gd name="connsiteY3-56" fmla="*/ 758651 h 2002048"/>
              <a:gd name="connsiteX4-57" fmla="*/ 1351503 w 1914211"/>
              <a:gd name="connsiteY4-58" fmla="*/ 1130440 h 2002048"/>
              <a:gd name="connsiteX5-59" fmla="*/ 1914211 w 1914211"/>
              <a:gd name="connsiteY5-60" fmla="*/ 557684 h 2002048"/>
              <a:gd name="connsiteX6-61" fmla="*/ 1356527 w 1914211"/>
              <a:gd name="connsiteY6-62" fmla="*/ 0 h 2002048"/>
              <a:gd name="connsiteX7-63" fmla="*/ 1356527 w 1914211"/>
              <a:gd name="connsiteY7-64" fmla="*/ 371789 h 2002048"/>
              <a:gd name="connsiteX8-65" fmla="*/ 437103 w 1914211"/>
              <a:gd name="connsiteY8-66" fmla="*/ 371789 h 2002048"/>
              <a:gd name="connsiteX9-67" fmla="*/ 0 w 1914211"/>
              <a:gd name="connsiteY9-68" fmla="*/ 668216 h 2002048"/>
              <a:gd name="connsiteX10-69" fmla="*/ 0 w 1914211"/>
              <a:gd name="connsiteY10-70" fmla="*/ 1939332 h 2002048"/>
              <a:gd name="connsiteX11-71" fmla="*/ 351692 w 1914211"/>
              <a:gd name="connsiteY11-72" fmla="*/ 1934308 h 2002048"/>
              <a:gd name="connsiteX0-73" fmla="*/ 351692 w 1914211"/>
              <a:gd name="connsiteY0-74" fmla="*/ 1934308 h 2002048"/>
              <a:gd name="connsiteX1-75" fmla="*/ 351692 w 1914211"/>
              <a:gd name="connsiteY1-76" fmla="*/ 854110 h 2002048"/>
              <a:gd name="connsiteX2-77" fmla="*/ 467248 w 1914211"/>
              <a:gd name="connsiteY2-78" fmla="*/ 758651 h 2002048"/>
              <a:gd name="connsiteX3-79" fmla="*/ 1351503 w 1914211"/>
              <a:gd name="connsiteY3-80" fmla="*/ 758651 h 2002048"/>
              <a:gd name="connsiteX4-81" fmla="*/ 1351503 w 1914211"/>
              <a:gd name="connsiteY4-82" fmla="*/ 1130440 h 2002048"/>
              <a:gd name="connsiteX5-83" fmla="*/ 1914211 w 1914211"/>
              <a:gd name="connsiteY5-84" fmla="*/ 557684 h 2002048"/>
              <a:gd name="connsiteX6-85" fmla="*/ 1356527 w 1914211"/>
              <a:gd name="connsiteY6-86" fmla="*/ 0 h 2002048"/>
              <a:gd name="connsiteX7-87" fmla="*/ 1356527 w 1914211"/>
              <a:gd name="connsiteY7-88" fmla="*/ 371789 h 2002048"/>
              <a:gd name="connsiteX8-89" fmla="*/ 437103 w 1914211"/>
              <a:gd name="connsiteY8-90" fmla="*/ 371789 h 2002048"/>
              <a:gd name="connsiteX9-91" fmla="*/ 0 w 1914211"/>
              <a:gd name="connsiteY9-92" fmla="*/ 668216 h 2002048"/>
              <a:gd name="connsiteX10-93" fmla="*/ 0 w 1914211"/>
              <a:gd name="connsiteY10-94" fmla="*/ 1939332 h 2002048"/>
              <a:gd name="connsiteX11-95" fmla="*/ 351692 w 1914211"/>
              <a:gd name="connsiteY11-96" fmla="*/ 1934308 h 2002048"/>
              <a:gd name="connsiteX0-97" fmla="*/ 351692 w 1914211"/>
              <a:gd name="connsiteY0-98" fmla="*/ 1934308 h 2002048"/>
              <a:gd name="connsiteX1-99" fmla="*/ 351692 w 1914211"/>
              <a:gd name="connsiteY1-100" fmla="*/ 854110 h 2002048"/>
              <a:gd name="connsiteX2-101" fmla="*/ 467248 w 1914211"/>
              <a:gd name="connsiteY2-102" fmla="*/ 758651 h 2002048"/>
              <a:gd name="connsiteX3-103" fmla="*/ 1351503 w 1914211"/>
              <a:gd name="connsiteY3-104" fmla="*/ 758651 h 2002048"/>
              <a:gd name="connsiteX4-105" fmla="*/ 1351503 w 1914211"/>
              <a:gd name="connsiteY4-106" fmla="*/ 1130440 h 2002048"/>
              <a:gd name="connsiteX5-107" fmla="*/ 1914211 w 1914211"/>
              <a:gd name="connsiteY5-108" fmla="*/ 557684 h 2002048"/>
              <a:gd name="connsiteX6-109" fmla="*/ 1356527 w 1914211"/>
              <a:gd name="connsiteY6-110" fmla="*/ 0 h 2002048"/>
              <a:gd name="connsiteX7-111" fmla="*/ 1356527 w 1914211"/>
              <a:gd name="connsiteY7-112" fmla="*/ 371789 h 2002048"/>
              <a:gd name="connsiteX8-113" fmla="*/ 437103 w 1914211"/>
              <a:gd name="connsiteY8-114" fmla="*/ 371789 h 2002048"/>
              <a:gd name="connsiteX9-115" fmla="*/ 0 w 1914211"/>
              <a:gd name="connsiteY9-116" fmla="*/ 668216 h 2002048"/>
              <a:gd name="connsiteX10-117" fmla="*/ 0 w 1914211"/>
              <a:gd name="connsiteY10-118" fmla="*/ 1939332 h 2002048"/>
              <a:gd name="connsiteX11-119" fmla="*/ 351692 w 1914211"/>
              <a:gd name="connsiteY11-120" fmla="*/ 1934308 h 2002048"/>
              <a:gd name="connsiteX0-121" fmla="*/ 351692 w 1914211"/>
              <a:gd name="connsiteY0-122" fmla="*/ 1934308 h 2002048"/>
              <a:gd name="connsiteX1-123" fmla="*/ 351692 w 1914211"/>
              <a:gd name="connsiteY1-124" fmla="*/ 854110 h 2002048"/>
              <a:gd name="connsiteX2-125" fmla="*/ 467248 w 1914211"/>
              <a:gd name="connsiteY2-126" fmla="*/ 758651 h 2002048"/>
              <a:gd name="connsiteX3-127" fmla="*/ 1351503 w 1914211"/>
              <a:gd name="connsiteY3-128" fmla="*/ 758651 h 2002048"/>
              <a:gd name="connsiteX4-129" fmla="*/ 1351503 w 1914211"/>
              <a:gd name="connsiteY4-130" fmla="*/ 1130440 h 2002048"/>
              <a:gd name="connsiteX5-131" fmla="*/ 1914211 w 1914211"/>
              <a:gd name="connsiteY5-132" fmla="*/ 557684 h 2002048"/>
              <a:gd name="connsiteX6-133" fmla="*/ 1356527 w 1914211"/>
              <a:gd name="connsiteY6-134" fmla="*/ 0 h 2002048"/>
              <a:gd name="connsiteX7-135" fmla="*/ 1356527 w 1914211"/>
              <a:gd name="connsiteY7-136" fmla="*/ 371789 h 2002048"/>
              <a:gd name="connsiteX8-137" fmla="*/ 437103 w 1914211"/>
              <a:gd name="connsiteY8-138" fmla="*/ 371789 h 2002048"/>
              <a:gd name="connsiteX9-139" fmla="*/ 0 w 1914211"/>
              <a:gd name="connsiteY9-140" fmla="*/ 668216 h 2002048"/>
              <a:gd name="connsiteX10-141" fmla="*/ 0 w 1914211"/>
              <a:gd name="connsiteY10-142" fmla="*/ 1939332 h 2002048"/>
              <a:gd name="connsiteX11-143" fmla="*/ 351692 w 1914211"/>
              <a:gd name="connsiteY11-144" fmla="*/ 1934308 h 2002048"/>
              <a:gd name="connsiteX0-145" fmla="*/ 351692 w 1914211"/>
              <a:gd name="connsiteY0-146" fmla="*/ 1934308 h 2002048"/>
              <a:gd name="connsiteX1-147" fmla="*/ 351692 w 1914211"/>
              <a:gd name="connsiteY1-148" fmla="*/ 854110 h 2002048"/>
              <a:gd name="connsiteX2-149" fmla="*/ 467248 w 1914211"/>
              <a:gd name="connsiteY2-150" fmla="*/ 758651 h 2002048"/>
              <a:gd name="connsiteX3-151" fmla="*/ 1351503 w 1914211"/>
              <a:gd name="connsiteY3-152" fmla="*/ 758651 h 2002048"/>
              <a:gd name="connsiteX4-153" fmla="*/ 1351503 w 1914211"/>
              <a:gd name="connsiteY4-154" fmla="*/ 1130440 h 2002048"/>
              <a:gd name="connsiteX5-155" fmla="*/ 1914211 w 1914211"/>
              <a:gd name="connsiteY5-156" fmla="*/ 557684 h 2002048"/>
              <a:gd name="connsiteX6-157" fmla="*/ 1356527 w 1914211"/>
              <a:gd name="connsiteY6-158" fmla="*/ 0 h 2002048"/>
              <a:gd name="connsiteX7-159" fmla="*/ 1356527 w 1914211"/>
              <a:gd name="connsiteY7-160" fmla="*/ 371789 h 2002048"/>
              <a:gd name="connsiteX8-161" fmla="*/ 437103 w 1914211"/>
              <a:gd name="connsiteY8-162" fmla="*/ 371789 h 2002048"/>
              <a:gd name="connsiteX9-163" fmla="*/ 0 w 1914211"/>
              <a:gd name="connsiteY9-164" fmla="*/ 668216 h 2002048"/>
              <a:gd name="connsiteX10-165" fmla="*/ 0 w 1914211"/>
              <a:gd name="connsiteY10-166" fmla="*/ 1939332 h 2002048"/>
              <a:gd name="connsiteX11-167" fmla="*/ 351692 w 1914211"/>
              <a:gd name="connsiteY11-168" fmla="*/ 1934308 h 200204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Lst>
            <a:rect l="l" t="t" r="r" b="b"/>
            <a:pathLst>
              <a:path w="1914211" h="2002048">
                <a:moveTo>
                  <a:pt x="351692" y="1934308"/>
                </a:moveTo>
                <a:lnTo>
                  <a:pt x="351692" y="854110"/>
                </a:lnTo>
                <a:cubicBezTo>
                  <a:pt x="350017" y="792145"/>
                  <a:pt x="383511" y="760326"/>
                  <a:pt x="467248" y="758651"/>
                </a:cubicBezTo>
                <a:lnTo>
                  <a:pt x="1351503" y="758651"/>
                </a:lnTo>
                <a:lnTo>
                  <a:pt x="1351503" y="1130440"/>
                </a:lnTo>
                <a:lnTo>
                  <a:pt x="1914211" y="557684"/>
                </a:lnTo>
                <a:lnTo>
                  <a:pt x="1356527" y="0"/>
                </a:lnTo>
                <a:lnTo>
                  <a:pt x="1356527" y="371789"/>
                </a:lnTo>
                <a:lnTo>
                  <a:pt x="437103" y="371789"/>
                </a:lnTo>
                <a:cubicBezTo>
                  <a:pt x="216039" y="385187"/>
                  <a:pt x="0" y="544286"/>
                  <a:pt x="0" y="668216"/>
                </a:cubicBezTo>
                <a:lnTo>
                  <a:pt x="0" y="1939332"/>
                </a:lnTo>
                <a:cubicBezTo>
                  <a:pt x="6699" y="2043165"/>
                  <a:pt x="355041" y="2001297"/>
                  <a:pt x="351692" y="1934308"/>
                </a:cubicBezTo>
                <a:close/>
              </a:path>
            </a:pathLst>
          </a:custGeom>
          <a:solidFill>
            <a:srgbClr val="B823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7" name="组合 16"/>
          <p:cNvGrpSpPr/>
          <p:nvPr/>
        </p:nvGrpSpPr>
        <p:grpSpPr>
          <a:xfrm>
            <a:off x="5445141" y="5516808"/>
            <a:ext cx="1457011" cy="1115908"/>
            <a:chOff x="5445141" y="5516808"/>
            <a:chExt cx="1457011" cy="1115908"/>
          </a:xfrm>
        </p:grpSpPr>
        <p:sp>
          <p:nvSpPr>
            <p:cNvPr id="18" name="任意多边形 17"/>
            <p:cNvSpPr/>
            <p:nvPr/>
          </p:nvSpPr>
          <p:spPr>
            <a:xfrm>
              <a:off x="5445141" y="5516808"/>
              <a:ext cx="1457011" cy="1038748"/>
            </a:xfrm>
            <a:custGeom>
              <a:avLst/>
              <a:gdLst>
                <a:gd name="connsiteX0" fmla="*/ 0 w 1457011"/>
                <a:gd name="connsiteY0" fmla="*/ 0 h 989763"/>
                <a:gd name="connsiteX1" fmla="*/ 1457011 w 1457011"/>
                <a:gd name="connsiteY1" fmla="*/ 0 h 989763"/>
                <a:gd name="connsiteX2" fmla="*/ 823965 w 1457011"/>
                <a:gd name="connsiteY2" fmla="*/ 989763 h 989763"/>
                <a:gd name="connsiteX3" fmla="*/ 638071 w 1457011"/>
                <a:gd name="connsiteY3" fmla="*/ 989763 h 989763"/>
                <a:gd name="connsiteX4" fmla="*/ 0 w 1457011"/>
                <a:gd name="connsiteY4" fmla="*/ 0 h 989763"/>
                <a:gd name="connsiteX0-1" fmla="*/ 0 w 1457011"/>
                <a:gd name="connsiteY0-2" fmla="*/ 0 h 1012092"/>
                <a:gd name="connsiteX1-3" fmla="*/ 1457011 w 1457011"/>
                <a:gd name="connsiteY1-4" fmla="*/ 0 h 1012092"/>
                <a:gd name="connsiteX2-5" fmla="*/ 823965 w 1457011"/>
                <a:gd name="connsiteY2-6" fmla="*/ 989763 h 1012092"/>
                <a:gd name="connsiteX3-7" fmla="*/ 638071 w 1457011"/>
                <a:gd name="connsiteY3-8" fmla="*/ 989763 h 1012092"/>
                <a:gd name="connsiteX4-9" fmla="*/ 0 w 1457011"/>
                <a:gd name="connsiteY4-10" fmla="*/ 0 h 1012092"/>
                <a:gd name="connsiteX0-11" fmla="*/ 0 w 1457011"/>
                <a:gd name="connsiteY0-12" fmla="*/ 0 h 1033278"/>
                <a:gd name="connsiteX1-13" fmla="*/ 1457011 w 1457011"/>
                <a:gd name="connsiteY1-14" fmla="*/ 0 h 1033278"/>
                <a:gd name="connsiteX2-15" fmla="*/ 823965 w 1457011"/>
                <a:gd name="connsiteY2-16" fmla="*/ 989763 h 1033278"/>
                <a:gd name="connsiteX3-17" fmla="*/ 638071 w 1457011"/>
                <a:gd name="connsiteY3-18" fmla="*/ 989763 h 1033278"/>
                <a:gd name="connsiteX4-19" fmla="*/ 0 w 1457011"/>
                <a:gd name="connsiteY4-20" fmla="*/ 0 h 1033278"/>
                <a:gd name="connsiteX0-21" fmla="*/ 0 w 1457011"/>
                <a:gd name="connsiteY0-22" fmla="*/ 0 h 1038748"/>
                <a:gd name="connsiteX1-23" fmla="*/ 1457011 w 1457011"/>
                <a:gd name="connsiteY1-24" fmla="*/ 0 h 1038748"/>
                <a:gd name="connsiteX2-25" fmla="*/ 823965 w 1457011"/>
                <a:gd name="connsiteY2-26" fmla="*/ 989763 h 1038748"/>
                <a:gd name="connsiteX3-27" fmla="*/ 638071 w 1457011"/>
                <a:gd name="connsiteY3-28" fmla="*/ 989763 h 1038748"/>
                <a:gd name="connsiteX4-29" fmla="*/ 0 w 1457011"/>
                <a:gd name="connsiteY4-30" fmla="*/ 0 h 103874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57011" h="1038748">
                  <a:moveTo>
                    <a:pt x="0" y="0"/>
                  </a:moveTo>
                  <a:lnTo>
                    <a:pt x="1457011" y="0"/>
                  </a:lnTo>
                  <a:lnTo>
                    <a:pt x="823965" y="989763"/>
                  </a:lnTo>
                  <a:cubicBezTo>
                    <a:pt x="787121" y="1055076"/>
                    <a:pt x="684964" y="1055077"/>
                    <a:pt x="638071" y="989763"/>
                  </a:cubicBezTo>
                  <a:lnTo>
                    <a:pt x="0" y="0"/>
                  </a:lnTo>
                  <a:close/>
                </a:path>
              </a:pathLst>
            </a:cu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任意多边形 19"/>
            <p:cNvSpPr/>
            <p:nvPr/>
          </p:nvSpPr>
          <p:spPr>
            <a:xfrm>
              <a:off x="5826708" y="6138028"/>
              <a:ext cx="693876" cy="494688"/>
            </a:xfrm>
            <a:custGeom>
              <a:avLst/>
              <a:gdLst>
                <a:gd name="connsiteX0" fmla="*/ 0 w 1457011"/>
                <a:gd name="connsiteY0" fmla="*/ 0 h 989763"/>
                <a:gd name="connsiteX1" fmla="*/ 1457011 w 1457011"/>
                <a:gd name="connsiteY1" fmla="*/ 0 h 989763"/>
                <a:gd name="connsiteX2" fmla="*/ 823965 w 1457011"/>
                <a:gd name="connsiteY2" fmla="*/ 989763 h 989763"/>
                <a:gd name="connsiteX3" fmla="*/ 638071 w 1457011"/>
                <a:gd name="connsiteY3" fmla="*/ 989763 h 989763"/>
                <a:gd name="connsiteX4" fmla="*/ 0 w 1457011"/>
                <a:gd name="connsiteY4" fmla="*/ 0 h 989763"/>
                <a:gd name="connsiteX0-1" fmla="*/ 0 w 1457011"/>
                <a:gd name="connsiteY0-2" fmla="*/ 0 h 1012092"/>
                <a:gd name="connsiteX1-3" fmla="*/ 1457011 w 1457011"/>
                <a:gd name="connsiteY1-4" fmla="*/ 0 h 1012092"/>
                <a:gd name="connsiteX2-5" fmla="*/ 823965 w 1457011"/>
                <a:gd name="connsiteY2-6" fmla="*/ 989763 h 1012092"/>
                <a:gd name="connsiteX3-7" fmla="*/ 638071 w 1457011"/>
                <a:gd name="connsiteY3-8" fmla="*/ 989763 h 1012092"/>
                <a:gd name="connsiteX4-9" fmla="*/ 0 w 1457011"/>
                <a:gd name="connsiteY4-10" fmla="*/ 0 h 1012092"/>
                <a:gd name="connsiteX0-11" fmla="*/ 0 w 1457011"/>
                <a:gd name="connsiteY0-12" fmla="*/ 0 h 1033278"/>
                <a:gd name="connsiteX1-13" fmla="*/ 1457011 w 1457011"/>
                <a:gd name="connsiteY1-14" fmla="*/ 0 h 1033278"/>
                <a:gd name="connsiteX2-15" fmla="*/ 823965 w 1457011"/>
                <a:gd name="connsiteY2-16" fmla="*/ 989763 h 1033278"/>
                <a:gd name="connsiteX3-17" fmla="*/ 638071 w 1457011"/>
                <a:gd name="connsiteY3-18" fmla="*/ 989763 h 1033278"/>
                <a:gd name="connsiteX4-19" fmla="*/ 0 w 1457011"/>
                <a:gd name="connsiteY4-20" fmla="*/ 0 h 1033278"/>
                <a:gd name="connsiteX0-21" fmla="*/ 0 w 1457011"/>
                <a:gd name="connsiteY0-22" fmla="*/ 0 h 1038748"/>
                <a:gd name="connsiteX1-23" fmla="*/ 1457011 w 1457011"/>
                <a:gd name="connsiteY1-24" fmla="*/ 0 h 1038748"/>
                <a:gd name="connsiteX2-25" fmla="*/ 823965 w 1457011"/>
                <a:gd name="connsiteY2-26" fmla="*/ 989763 h 1038748"/>
                <a:gd name="connsiteX3-27" fmla="*/ 638071 w 1457011"/>
                <a:gd name="connsiteY3-28" fmla="*/ 989763 h 1038748"/>
                <a:gd name="connsiteX4-29" fmla="*/ 0 w 1457011"/>
                <a:gd name="connsiteY4-30" fmla="*/ 0 h 103874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57011" h="1038748">
                  <a:moveTo>
                    <a:pt x="0" y="0"/>
                  </a:moveTo>
                  <a:lnTo>
                    <a:pt x="1457011" y="0"/>
                  </a:lnTo>
                  <a:lnTo>
                    <a:pt x="823965" y="989763"/>
                  </a:lnTo>
                  <a:cubicBezTo>
                    <a:pt x="787121" y="1055076"/>
                    <a:pt x="684964" y="1055077"/>
                    <a:pt x="638071" y="989763"/>
                  </a:cubicBezTo>
                  <a:lnTo>
                    <a:pt x="0" y="0"/>
                  </a:lnTo>
                  <a:close/>
                </a:path>
              </a:pathLst>
            </a:custGeom>
            <a:solidFill>
              <a:srgbClr val="00BCE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21" name="文本框 20"/>
          <p:cNvSpPr txBox="1"/>
          <p:nvPr/>
        </p:nvSpPr>
        <p:spPr>
          <a:xfrm>
            <a:off x="8748818" y="3781328"/>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
        <p:nvSpPr>
          <p:cNvPr id="23" name="文本框 22"/>
          <p:cNvSpPr txBox="1"/>
          <p:nvPr/>
        </p:nvSpPr>
        <p:spPr>
          <a:xfrm>
            <a:off x="1815663" y="1871125"/>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
        <p:nvSpPr>
          <p:cNvPr id="24" name="文本框 23"/>
          <p:cNvSpPr txBox="1"/>
          <p:nvPr/>
        </p:nvSpPr>
        <p:spPr>
          <a:xfrm>
            <a:off x="1532633" y="3781328"/>
            <a:ext cx="2339102" cy="1323439"/>
          </a:xfrm>
          <a:prstGeom prst="rect">
            <a:avLst/>
          </a:prstGeom>
          <a:noFill/>
          <a:effectLst/>
        </p:spPr>
        <p:txBody>
          <a:bodyPr wrap="none" rtlCol="0">
            <a:spAutoFit/>
          </a:bodyPr>
          <a:lstStyle/>
          <a:p>
            <a:r>
              <a:rPr lang="zh-CN" altLang="en-US" sz="1600"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600" dirty="0">
              <a:solidFill>
                <a:schemeClr val="tx1">
                  <a:lumMod val="75000"/>
                  <a:lumOff val="25000"/>
                </a:schemeClr>
              </a:solidFill>
              <a:latin typeface="微软雅黑" panose="020B0503020204020204" charset="-122"/>
              <a:ea typeface="微软雅黑" panose="020B0503020204020204" charset="-122"/>
            </a:endParaRPr>
          </a:p>
        </p:txBody>
      </p:sp>
      <p:sp>
        <p:nvSpPr>
          <p:cNvPr id="26" name="文本框 25"/>
          <p:cNvSpPr txBox="1"/>
          <p:nvPr/>
        </p:nvSpPr>
        <p:spPr>
          <a:xfrm>
            <a:off x="7176883" y="1957284"/>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b="1" dirty="0">
              <a:solidFill>
                <a:schemeClr val="tx1">
                  <a:lumMod val="75000"/>
                  <a:lumOff val="25000"/>
                </a:schemeClr>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par>
                                <p:cTn id="8" presetID="37" presetClass="entr" presetSubtype="0"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1000"/>
                                        <p:tgtEl>
                                          <p:spTgt spid="17"/>
                                        </p:tgtEl>
                                      </p:cBhvr>
                                    </p:animEffect>
                                    <p:anim calcmode="lin" valueType="num">
                                      <p:cBhvr>
                                        <p:cTn id="11" dur="1000" fill="hold"/>
                                        <p:tgtEl>
                                          <p:spTgt spid="17"/>
                                        </p:tgtEl>
                                        <p:attrNameLst>
                                          <p:attrName>ppt_x</p:attrName>
                                        </p:attrNameLst>
                                      </p:cBhvr>
                                      <p:tavLst>
                                        <p:tav tm="0">
                                          <p:val>
                                            <p:strVal val="#ppt_x"/>
                                          </p:val>
                                        </p:tav>
                                        <p:tav tm="100000">
                                          <p:val>
                                            <p:strVal val="#ppt_x"/>
                                          </p:val>
                                        </p:tav>
                                      </p:tavLst>
                                    </p:anim>
                                    <p:anim calcmode="lin" valueType="num">
                                      <p:cBhvr>
                                        <p:cTn id="12" dur="900" decel="100000" fill="hold"/>
                                        <p:tgtEl>
                                          <p:spTgt spid="17"/>
                                        </p:tgtEl>
                                        <p:attrNameLst>
                                          <p:attrName>ppt_y</p:attrName>
                                        </p:attrNameLst>
                                      </p:cBhvr>
                                      <p:tavLst>
                                        <p:tav tm="0">
                                          <p:val>
                                            <p:strVal val="#ppt_y+1"/>
                                          </p:val>
                                        </p:tav>
                                        <p:tav tm="100000">
                                          <p:val>
                                            <p:strVal val="#ppt_y-.03"/>
                                          </p:val>
                                        </p:tav>
                                      </p:tavLst>
                                    </p:anim>
                                    <p:anim calcmode="lin" valueType="num">
                                      <p:cBhvr>
                                        <p:cTn id="13" dur="100" accel="100000" fill="hold">
                                          <p:stCondLst>
                                            <p:cond delay="900"/>
                                          </p:stCondLst>
                                        </p:cTn>
                                        <p:tgtEl>
                                          <p:spTgt spid="17"/>
                                        </p:tgtEl>
                                        <p:attrNameLst>
                                          <p:attrName>ppt_y</p:attrName>
                                        </p:attrNameLst>
                                      </p:cBhvr>
                                      <p:tavLst>
                                        <p:tav tm="0">
                                          <p:val>
                                            <p:strVal val="#ppt_y-.03"/>
                                          </p:val>
                                        </p:tav>
                                        <p:tav tm="100000">
                                          <p:val>
                                            <p:strVal val="#ppt_y"/>
                                          </p:val>
                                        </p:tav>
                                      </p:tavLst>
                                    </p:anim>
                                  </p:childTnLst>
                                </p:cTn>
                              </p:par>
                            </p:childTnLst>
                          </p:cTn>
                        </p:par>
                        <p:par>
                          <p:cTn id="14" fill="hold">
                            <p:stCondLst>
                              <p:cond delay="500"/>
                            </p:stCondLst>
                            <p:childTnLst>
                              <p:par>
                                <p:cTn id="15" presetID="22" presetClass="entr" presetSubtype="4"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down)">
                                      <p:cBhvr>
                                        <p:cTn id="17" dur="500"/>
                                        <p:tgtEl>
                                          <p:spTgt spid="13"/>
                                        </p:tgtEl>
                                      </p:cBhvr>
                                    </p:animEffect>
                                  </p:childTnLst>
                                </p:cTn>
                              </p:par>
                              <p:par>
                                <p:cTn id="18" presetID="22" presetClass="entr" presetSubtype="4" fill="hold" grpId="0" nodeType="withEffect">
                                  <p:stCondLst>
                                    <p:cond delay="250"/>
                                  </p:stCondLst>
                                  <p:childTnLst>
                                    <p:set>
                                      <p:cBhvr>
                                        <p:cTn id="19" dur="1" fill="hold">
                                          <p:stCondLst>
                                            <p:cond delay="0"/>
                                          </p:stCondLst>
                                        </p:cTn>
                                        <p:tgtEl>
                                          <p:spTgt spid="14"/>
                                        </p:tgtEl>
                                        <p:attrNameLst>
                                          <p:attrName>style.visibility</p:attrName>
                                        </p:attrNameLst>
                                      </p:cBhvr>
                                      <p:to>
                                        <p:strVal val="visible"/>
                                      </p:to>
                                    </p:set>
                                    <p:animEffect transition="in" filter="wipe(down)">
                                      <p:cBhvr>
                                        <p:cTn id="20" dur="500"/>
                                        <p:tgtEl>
                                          <p:spTgt spid="14"/>
                                        </p:tgtEl>
                                      </p:cBhvr>
                                    </p:animEffect>
                                  </p:childTnLst>
                                </p:cTn>
                              </p:par>
                              <p:par>
                                <p:cTn id="21" presetID="22" presetClass="entr" presetSubtype="4" fill="hold" grpId="0" nodeType="withEffect">
                                  <p:stCondLst>
                                    <p:cond delay="500"/>
                                  </p:stCondLst>
                                  <p:childTnLst>
                                    <p:set>
                                      <p:cBhvr>
                                        <p:cTn id="22" dur="1" fill="hold">
                                          <p:stCondLst>
                                            <p:cond delay="0"/>
                                          </p:stCondLst>
                                        </p:cTn>
                                        <p:tgtEl>
                                          <p:spTgt spid="15"/>
                                        </p:tgtEl>
                                        <p:attrNameLst>
                                          <p:attrName>style.visibility</p:attrName>
                                        </p:attrNameLst>
                                      </p:cBhvr>
                                      <p:to>
                                        <p:strVal val="visible"/>
                                      </p:to>
                                    </p:set>
                                    <p:animEffect transition="in" filter="wipe(down)">
                                      <p:cBhvr>
                                        <p:cTn id="23" dur="500"/>
                                        <p:tgtEl>
                                          <p:spTgt spid="15"/>
                                        </p:tgtEl>
                                      </p:cBhvr>
                                    </p:animEffect>
                                  </p:childTnLst>
                                </p:cTn>
                              </p:par>
                              <p:par>
                                <p:cTn id="24" presetID="22" presetClass="entr" presetSubtype="4" fill="hold" grpId="0" nodeType="withEffect">
                                  <p:stCondLst>
                                    <p:cond delay="750"/>
                                  </p:stCondLst>
                                  <p:childTnLst>
                                    <p:set>
                                      <p:cBhvr>
                                        <p:cTn id="25" dur="1" fill="hold">
                                          <p:stCondLst>
                                            <p:cond delay="0"/>
                                          </p:stCondLst>
                                        </p:cTn>
                                        <p:tgtEl>
                                          <p:spTgt spid="16"/>
                                        </p:tgtEl>
                                        <p:attrNameLst>
                                          <p:attrName>style.visibility</p:attrName>
                                        </p:attrNameLst>
                                      </p:cBhvr>
                                      <p:to>
                                        <p:strVal val="visible"/>
                                      </p:to>
                                    </p:set>
                                    <p:animEffect transition="in" filter="wipe(down)">
                                      <p:cBhvr>
                                        <p:cTn id="26" dur="500"/>
                                        <p:tgtEl>
                                          <p:spTgt spid="16"/>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500"/>
                                        <p:tgtEl>
                                          <p:spTgt spid="23"/>
                                        </p:tgtEl>
                                      </p:cBhvr>
                                    </p:animEffect>
                                  </p:childTnLst>
                                </p:cTn>
                              </p:par>
                              <p:par>
                                <p:cTn id="31" presetID="10" presetClass="entr" presetSubtype="0" fill="hold" grpId="0" nodeType="withEffect">
                                  <p:stCondLst>
                                    <p:cond delay="25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childTnLst>
                                </p:cTn>
                              </p:par>
                              <p:par>
                                <p:cTn id="34" presetID="10" presetClass="entr" presetSubtype="0" fill="hold" grpId="0" nodeType="withEffect">
                                  <p:stCondLst>
                                    <p:cond delay="50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par>
                                <p:cTn id="37" presetID="10" presetClass="entr" presetSubtype="0" fill="hold" grpId="0" nodeType="withEffect">
                                  <p:stCondLst>
                                    <p:cond delay="75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animBg="1"/>
      <p:bldP spid="14" grpId="0" animBg="1"/>
      <p:bldP spid="15" grpId="0" animBg="1"/>
      <p:bldP spid="16" grpId="0" animBg="1"/>
      <p:bldP spid="21" grpId="0"/>
      <p:bldP spid="23" grpId="0"/>
      <p:bldP spid="24" grpId="0"/>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1ECD8"/>
        </a:solidFill>
        <a:effectLst/>
      </p:bgPr>
    </p:bg>
    <p:spTree>
      <p:nvGrpSpPr>
        <p:cNvPr id="1" name=""/>
        <p:cNvGrpSpPr/>
        <p:nvPr/>
      </p:nvGrpSpPr>
      <p:grpSpPr>
        <a:xfrm>
          <a:off x="0" y="0"/>
          <a:ext cx="0" cy="0"/>
          <a:chOff x="0" y="0"/>
          <a:chExt cx="0" cy="0"/>
        </a:xfrm>
      </p:grpSpPr>
      <p:sp>
        <p:nvSpPr>
          <p:cNvPr id="12" name="矩形 11"/>
          <p:cNvSpPr/>
          <p:nvPr/>
        </p:nvSpPr>
        <p:spPr>
          <a:xfrm>
            <a:off x="0" y="390454"/>
            <a:ext cx="12192000" cy="923331"/>
          </a:xfrm>
          <a:prstGeom prst="rect">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Sev04"/>
          <p:cNvSpPr/>
          <p:nvPr/>
        </p:nvSpPr>
        <p:spPr>
          <a:xfrm>
            <a:off x="-893529" y="4936782"/>
            <a:ext cx="705205" cy="705204"/>
          </a:xfrm>
          <a:prstGeom prst="ellipse">
            <a:avLst/>
          </a:prstGeom>
          <a:solidFill>
            <a:srgbClr val="B8232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F19B14">
                  <a:lumMod val="50000"/>
                </a:srgbClr>
              </a:solidFill>
              <a:latin typeface="Agency FB" panose="020B0503020202020204" pitchFamily="34" charset="0"/>
            </a:endParaRPr>
          </a:p>
        </p:txBody>
      </p:sp>
      <p:sp>
        <p:nvSpPr>
          <p:cNvPr id="22" name="Sev01"/>
          <p:cNvSpPr/>
          <p:nvPr/>
        </p:nvSpPr>
        <p:spPr>
          <a:xfrm>
            <a:off x="-893531" y="1150234"/>
            <a:ext cx="705205" cy="705204"/>
          </a:xfrm>
          <a:prstGeom prst="ellipse">
            <a:avLst/>
          </a:prstGeom>
          <a:solidFill>
            <a:srgbClr val="00BCE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237DB9">
                  <a:lumMod val="50000"/>
                </a:srgbClr>
              </a:solidFill>
              <a:latin typeface="Agency FB" panose="020B0503020202020204" pitchFamily="34" charset="0"/>
            </a:endParaRPr>
          </a:p>
        </p:txBody>
      </p:sp>
      <p:sp>
        <p:nvSpPr>
          <p:cNvPr id="25" name="Sev03"/>
          <p:cNvSpPr/>
          <p:nvPr/>
        </p:nvSpPr>
        <p:spPr>
          <a:xfrm>
            <a:off x="-893529" y="3673132"/>
            <a:ext cx="705205" cy="705204"/>
          </a:xfrm>
          <a:prstGeom prst="ellipse">
            <a:avLst/>
          </a:prstGeom>
          <a:solidFill>
            <a:srgbClr val="F9C20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9BB955">
                  <a:lumMod val="50000"/>
                </a:srgbClr>
              </a:solidFill>
              <a:latin typeface="Agency FB" panose="020B0503020202020204" pitchFamily="34" charset="0"/>
              <a:cs typeface="+mj-cs"/>
            </a:endParaRPr>
          </a:p>
        </p:txBody>
      </p:sp>
      <p:sp>
        <p:nvSpPr>
          <p:cNvPr id="28" name="Sev02"/>
          <p:cNvSpPr/>
          <p:nvPr/>
        </p:nvSpPr>
        <p:spPr>
          <a:xfrm>
            <a:off x="-893529" y="2409483"/>
            <a:ext cx="705205" cy="705204"/>
          </a:xfrm>
          <a:prstGeom prst="ellipse">
            <a:avLst/>
          </a:prstGeom>
          <a:solidFill>
            <a:srgbClr val="006A3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8000" dirty="0">
              <a:solidFill>
                <a:srgbClr val="15AA96">
                  <a:lumMod val="50000"/>
                </a:srgbClr>
              </a:solidFill>
              <a:latin typeface="Agency FB" panose="020B0503020202020204" pitchFamily="34" charset="0"/>
            </a:endParaRPr>
          </a:p>
        </p:txBody>
      </p:sp>
      <p:pic>
        <p:nvPicPr>
          <p:cNvPr id="34" name="图片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828800" cy="1313784"/>
          </a:xfrm>
          <a:prstGeom prst="rect">
            <a:avLst/>
          </a:prstGeom>
        </p:spPr>
      </p:pic>
      <p:pic>
        <p:nvPicPr>
          <p:cNvPr id="10" name="图片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87283" y="117222"/>
            <a:ext cx="2342892" cy="1098328"/>
          </a:xfrm>
          <a:prstGeom prst="rect">
            <a:avLst/>
          </a:prstGeom>
        </p:spPr>
      </p:pic>
      <p:sp>
        <p:nvSpPr>
          <p:cNvPr id="11" name="文本框 10"/>
          <p:cNvSpPr txBox="1"/>
          <p:nvPr/>
        </p:nvSpPr>
        <p:spPr>
          <a:xfrm flipH="1">
            <a:off x="3722484" y="341468"/>
            <a:ext cx="4747031" cy="923330"/>
          </a:xfrm>
          <a:prstGeom prst="rect">
            <a:avLst/>
          </a:prstGeom>
          <a:noFill/>
        </p:spPr>
        <p:txBody>
          <a:bodyPr wrap="square" rtlCol="0">
            <a:spAutoFit/>
          </a:bodyPr>
          <a:lstStyle/>
          <a:p>
            <a:pPr algn="ctr"/>
            <a:r>
              <a:rPr lang="zh-CN" altLang="en-US" sz="5400" b="1" dirty="0">
                <a:solidFill>
                  <a:schemeClr val="bg1"/>
                </a:solidFill>
                <a:latin typeface="幼圆" panose="02010509060101010101" pitchFamily="49" charset="-122"/>
                <a:ea typeface="幼圆" panose="02010509060101010101" pitchFamily="49" charset="-122"/>
              </a:rPr>
              <a:t>教学分析</a:t>
            </a:r>
          </a:p>
        </p:txBody>
      </p:sp>
      <p:sp>
        <p:nvSpPr>
          <p:cNvPr id="13" name="Freeform 22"/>
          <p:cNvSpPr>
            <a:spLocks noEditPoints="1"/>
          </p:cNvSpPr>
          <p:nvPr/>
        </p:nvSpPr>
        <p:spPr bwMode="auto">
          <a:xfrm>
            <a:off x="2451782" y="1455842"/>
            <a:ext cx="2423013" cy="2412216"/>
          </a:xfrm>
          <a:custGeom>
            <a:avLst/>
            <a:gdLst>
              <a:gd name="T0" fmla="*/ 713 w 800"/>
              <a:gd name="T1" fmla="*/ 273 h 796"/>
              <a:gd name="T2" fmla="*/ 720 w 800"/>
              <a:gd name="T3" fmla="*/ 157 h 796"/>
              <a:gd name="T4" fmla="*/ 651 w 800"/>
              <a:gd name="T5" fmla="*/ 174 h 796"/>
              <a:gd name="T6" fmla="*/ 618 w 800"/>
              <a:gd name="T7" fmla="*/ 62 h 796"/>
              <a:gd name="T8" fmla="*/ 560 w 800"/>
              <a:gd name="T9" fmla="*/ 101 h 796"/>
              <a:gd name="T10" fmla="*/ 490 w 800"/>
              <a:gd name="T11" fmla="*/ 8 h 796"/>
              <a:gd name="T12" fmla="*/ 448 w 800"/>
              <a:gd name="T13" fmla="*/ 65 h 796"/>
              <a:gd name="T14" fmla="*/ 351 w 800"/>
              <a:gd name="T15" fmla="*/ 0 h 796"/>
              <a:gd name="T16" fmla="*/ 331 w 800"/>
              <a:gd name="T17" fmla="*/ 68 h 796"/>
              <a:gd name="T18" fmla="*/ 218 w 800"/>
              <a:gd name="T19" fmla="*/ 41 h 796"/>
              <a:gd name="T20" fmla="*/ 223 w 800"/>
              <a:gd name="T21" fmla="*/ 111 h 796"/>
              <a:gd name="T22" fmla="*/ 107 w 800"/>
              <a:gd name="T23" fmla="*/ 125 h 796"/>
              <a:gd name="T24" fmla="*/ 135 w 800"/>
              <a:gd name="T25" fmla="*/ 189 h 796"/>
              <a:gd name="T26" fmla="*/ 31 w 800"/>
              <a:gd name="T27" fmla="*/ 241 h 796"/>
              <a:gd name="T28" fmla="*/ 80 w 800"/>
              <a:gd name="T29" fmla="*/ 292 h 796"/>
              <a:gd name="T30" fmla="*/ 0 w 800"/>
              <a:gd name="T31" fmla="*/ 377 h 796"/>
              <a:gd name="T32" fmla="*/ 63 w 800"/>
              <a:gd name="T33" fmla="*/ 398 h 796"/>
              <a:gd name="T34" fmla="*/ 0 w 800"/>
              <a:gd name="T35" fmla="*/ 419 h 796"/>
              <a:gd name="T36" fmla="*/ 80 w 800"/>
              <a:gd name="T37" fmla="*/ 504 h 796"/>
              <a:gd name="T38" fmla="*/ 31 w 800"/>
              <a:gd name="T39" fmla="*/ 555 h 796"/>
              <a:gd name="T40" fmla="*/ 135 w 800"/>
              <a:gd name="T41" fmla="*/ 607 h 796"/>
              <a:gd name="T42" fmla="*/ 107 w 800"/>
              <a:gd name="T43" fmla="*/ 671 h 796"/>
              <a:gd name="T44" fmla="*/ 223 w 800"/>
              <a:gd name="T45" fmla="*/ 685 h 796"/>
              <a:gd name="T46" fmla="*/ 218 w 800"/>
              <a:gd name="T47" fmla="*/ 755 h 796"/>
              <a:gd name="T48" fmla="*/ 331 w 800"/>
              <a:gd name="T49" fmla="*/ 728 h 796"/>
              <a:gd name="T50" fmla="*/ 351 w 800"/>
              <a:gd name="T51" fmla="*/ 796 h 796"/>
              <a:gd name="T52" fmla="*/ 448 w 800"/>
              <a:gd name="T53" fmla="*/ 731 h 796"/>
              <a:gd name="T54" fmla="*/ 490 w 800"/>
              <a:gd name="T55" fmla="*/ 788 h 796"/>
              <a:gd name="T56" fmla="*/ 560 w 800"/>
              <a:gd name="T57" fmla="*/ 695 h 796"/>
              <a:gd name="T58" fmla="*/ 618 w 800"/>
              <a:gd name="T59" fmla="*/ 734 h 796"/>
              <a:gd name="T60" fmla="*/ 651 w 800"/>
              <a:gd name="T61" fmla="*/ 622 h 796"/>
              <a:gd name="T62" fmla="*/ 720 w 800"/>
              <a:gd name="T63" fmla="*/ 639 h 796"/>
              <a:gd name="T64" fmla="*/ 713 w 800"/>
              <a:gd name="T65" fmla="*/ 523 h 796"/>
              <a:gd name="T66" fmla="*/ 783 w 800"/>
              <a:gd name="T67" fmla="*/ 515 h 796"/>
              <a:gd name="T68" fmla="*/ 737 w 800"/>
              <a:gd name="T69" fmla="*/ 408 h 796"/>
              <a:gd name="T70" fmla="*/ 737 w 800"/>
              <a:gd name="T71" fmla="*/ 388 h 796"/>
              <a:gd name="T72" fmla="*/ 783 w 800"/>
              <a:gd name="T73" fmla="*/ 281 h 796"/>
              <a:gd name="T74" fmla="*/ 674 w 800"/>
              <a:gd name="T75" fmla="*/ 398 h 796"/>
              <a:gd name="T76" fmla="*/ 126 w 800"/>
              <a:gd name="T77" fmla="*/ 398 h 796"/>
              <a:gd name="T78" fmla="*/ 674 w 800"/>
              <a:gd name="T79" fmla="*/ 398 h 7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00" h="796">
                <a:moveTo>
                  <a:pt x="720" y="292"/>
                </a:moveTo>
                <a:cubicBezTo>
                  <a:pt x="718" y="286"/>
                  <a:pt x="715" y="280"/>
                  <a:pt x="713" y="273"/>
                </a:cubicBezTo>
                <a:cubicBezTo>
                  <a:pt x="769" y="241"/>
                  <a:pt x="769" y="241"/>
                  <a:pt x="769" y="241"/>
                </a:cubicBezTo>
                <a:cubicBezTo>
                  <a:pt x="720" y="157"/>
                  <a:pt x="720" y="157"/>
                  <a:pt x="720" y="157"/>
                </a:cubicBezTo>
                <a:cubicBezTo>
                  <a:pt x="664" y="189"/>
                  <a:pt x="664" y="189"/>
                  <a:pt x="664" y="189"/>
                </a:cubicBezTo>
                <a:cubicBezTo>
                  <a:pt x="660" y="184"/>
                  <a:pt x="656" y="179"/>
                  <a:pt x="651" y="174"/>
                </a:cubicBezTo>
                <a:cubicBezTo>
                  <a:pt x="693" y="125"/>
                  <a:pt x="693" y="125"/>
                  <a:pt x="693" y="125"/>
                </a:cubicBezTo>
                <a:cubicBezTo>
                  <a:pt x="618" y="62"/>
                  <a:pt x="618" y="62"/>
                  <a:pt x="618" y="62"/>
                </a:cubicBezTo>
                <a:cubicBezTo>
                  <a:pt x="577" y="111"/>
                  <a:pt x="577" y="111"/>
                  <a:pt x="577" y="111"/>
                </a:cubicBezTo>
                <a:cubicBezTo>
                  <a:pt x="571" y="108"/>
                  <a:pt x="566" y="104"/>
                  <a:pt x="560" y="101"/>
                </a:cubicBezTo>
                <a:cubicBezTo>
                  <a:pt x="582" y="41"/>
                  <a:pt x="582" y="41"/>
                  <a:pt x="582" y="41"/>
                </a:cubicBezTo>
                <a:cubicBezTo>
                  <a:pt x="490" y="8"/>
                  <a:pt x="490" y="8"/>
                  <a:pt x="490" y="8"/>
                </a:cubicBezTo>
                <a:cubicBezTo>
                  <a:pt x="468" y="68"/>
                  <a:pt x="468" y="68"/>
                  <a:pt x="468" y="68"/>
                </a:cubicBezTo>
                <a:cubicBezTo>
                  <a:pt x="462" y="67"/>
                  <a:pt x="455" y="66"/>
                  <a:pt x="448" y="65"/>
                </a:cubicBezTo>
                <a:cubicBezTo>
                  <a:pt x="448" y="0"/>
                  <a:pt x="448" y="0"/>
                  <a:pt x="448" y="0"/>
                </a:cubicBezTo>
                <a:cubicBezTo>
                  <a:pt x="351" y="0"/>
                  <a:pt x="351" y="0"/>
                  <a:pt x="351" y="0"/>
                </a:cubicBezTo>
                <a:cubicBezTo>
                  <a:pt x="351" y="65"/>
                  <a:pt x="351" y="65"/>
                  <a:pt x="351" y="65"/>
                </a:cubicBezTo>
                <a:cubicBezTo>
                  <a:pt x="345" y="66"/>
                  <a:pt x="338" y="67"/>
                  <a:pt x="331" y="68"/>
                </a:cubicBezTo>
                <a:cubicBezTo>
                  <a:pt x="309" y="8"/>
                  <a:pt x="309" y="8"/>
                  <a:pt x="309" y="8"/>
                </a:cubicBezTo>
                <a:cubicBezTo>
                  <a:pt x="218" y="41"/>
                  <a:pt x="218" y="41"/>
                  <a:pt x="218" y="41"/>
                </a:cubicBezTo>
                <a:cubicBezTo>
                  <a:pt x="240" y="101"/>
                  <a:pt x="240" y="101"/>
                  <a:pt x="240" y="101"/>
                </a:cubicBezTo>
                <a:cubicBezTo>
                  <a:pt x="234" y="104"/>
                  <a:pt x="228" y="108"/>
                  <a:pt x="223" y="111"/>
                </a:cubicBezTo>
                <a:cubicBezTo>
                  <a:pt x="181" y="62"/>
                  <a:pt x="181" y="62"/>
                  <a:pt x="181" y="62"/>
                </a:cubicBezTo>
                <a:cubicBezTo>
                  <a:pt x="107" y="125"/>
                  <a:pt x="107" y="125"/>
                  <a:pt x="107" y="125"/>
                </a:cubicBezTo>
                <a:cubicBezTo>
                  <a:pt x="148" y="174"/>
                  <a:pt x="148" y="174"/>
                  <a:pt x="148" y="174"/>
                </a:cubicBezTo>
                <a:cubicBezTo>
                  <a:pt x="144" y="179"/>
                  <a:pt x="140" y="184"/>
                  <a:pt x="135" y="189"/>
                </a:cubicBezTo>
                <a:cubicBezTo>
                  <a:pt x="80" y="157"/>
                  <a:pt x="80" y="157"/>
                  <a:pt x="80" y="157"/>
                </a:cubicBezTo>
                <a:cubicBezTo>
                  <a:pt x="31" y="241"/>
                  <a:pt x="31" y="241"/>
                  <a:pt x="31" y="241"/>
                </a:cubicBezTo>
                <a:cubicBezTo>
                  <a:pt x="87" y="273"/>
                  <a:pt x="87" y="273"/>
                  <a:pt x="87" y="273"/>
                </a:cubicBezTo>
                <a:cubicBezTo>
                  <a:pt x="84" y="280"/>
                  <a:pt x="82" y="286"/>
                  <a:pt x="80" y="292"/>
                </a:cubicBezTo>
                <a:cubicBezTo>
                  <a:pt x="17" y="281"/>
                  <a:pt x="17" y="281"/>
                  <a:pt x="17" y="281"/>
                </a:cubicBezTo>
                <a:cubicBezTo>
                  <a:pt x="0" y="377"/>
                  <a:pt x="0" y="377"/>
                  <a:pt x="0" y="377"/>
                </a:cubicBezTo>
                <a:cubicBezTo>
                  <a:pt x="63" y="388"/>
                  <a:pt x="63" y="388"/>
                  <a:pt x="63" y="388"/>
                </a:cubicBezTo>
                <a:cubicBezTo>
                  <a:pt x="63" y="391"/>
                  <a:pt x="63" y="395"/>
                  <a:pt x="63" y="398"/>
                </a:cubicBezTo>
                <a:cubicBezTo>
                  <a:pt x="63" y="401"/>
                  <a:pt x="63" y="405"/>
                  <a:pt x="63" y="408"/>
                </a:cubicBezTo>
                <a:cubicBezTo>
                  <a:pt x="0" y="419"/>
                  <a:pt x="0" y="419"/>
                  <a:pt x="0" y="419"/>
                </a:cubicBezTo>
                <a:cubicBezTo>
                  <a:pt x="17" y="515"/>
                  <a:pt x="17" y="515"/>
                  <a:pt x="17" y="515"/>
                </a:cubicBezTo>
                <a:cubicBezTo>
                  <a:pt x="80" y="504"/>
                  <a:pt x="80" y="504"/>
                  <a:pt x="80" y="504"/>
                </a:cubicBezTo>
                <a:cubicBezTo>
                  <a:pt x="82" y="510"/>
                  <a:pt x="84" y="516"/>
                  <a:pt x="87" y="523"/>
                </a:cubicBezTo>
                <a:cubicBezTo>
                  <a:pt x="31" y="555"/>
                  <a:pt x="31" y="555"/>
                  <a:pt x="31" y="555"/>
                </a:cubicBezTo>
                <a:cubicBezTo>
                  <a:pt x="80" y="639"/>
                  <a:pt x="80" y="639"/>
                  <a:pt x="80" y="639"/>
                </a:cubicBezTo>
                <a:cubicBezTo>
                  <a:pt x="135" y="607"/>
                  <a:pt x="135" y="607"/>
                  <a:pt x="135" y="607"/>
                </a:cubicBezTo>
                <a:cubicBezTo>
                  <a:pt x="140" y="612"/>
                  <a:pt x="144" y="617"/>
                  <a:pt x="148" y="622"/>
                </a:cubicBezTo>
                <a:cubicBezTo>
                  <a:pt x="107" y="671"/>
                  <a:pt x="107" y="671"/>
                  <a:pt x="107" y="671"/>
                </a:cubicBezTo>
                <a:cubicBezTo>
                  <a:pt x="181" y="734"/>
                  <a:pt x="181" y="734"/>
                  <a:pt x="181" y="734"/>
                </a:cubicBezTo>
                <a:cubicBezTo>
                  <a:pt x="223" y="685"/>
                  <a:pt x="223" y="685"/>
                  <a:pt x="223" y="685"/>
                </a:cubicBezTo>
                <a:cubicBezTo>
                  <a:pt x="228" y="688"/>
                  <a:pt x="234" y="692"/>
                  <a:pt x="240" y="695"/>
                </a:cubicBezTo>
                <a:cubicBezTo>
                  <a:pt x="218" y="755"/>
                  <a:pt x="218" y="755"/>
                  <a:pt x="218" y="755"/>
                </a:cubicBezTo>
                <a:cubicBezTo>
                  <a:pt x="310" y="788"/>
                  <a:pt x="310" y="788"/>
                  <a:pt x="310" y="788"/>
                </a:cubicBezTo>
                <a:cubicBezTo>
                  <a:pt x="331" y="728"/>
                  <a:pt x="331" y="728"/>
                  <a:pt x="331" y="728"/>
                </a:cubicBezTo>
                <a:cubicBezTo>
                  <a:pt x="338" y="729"/>
                  <a:pt x="345" y="731"/>
                  <a:pt x="351" y="731"/>
                </a:cubicBezTo>
                <a:cubicBezTo>
                  <a:pt x="351" y="796"/>
                  <a:pt x="351" y="796"/>
                  <a:pt x="351" y="796"/>
                </a:cubicBezTo>
                <a:cubicBezTo>
                  <a:pt x="448" y="796"/>
                  <a:pt x="448" y="796"/>
                  <a:pt x="448" y="796"/>
                </a:cubicBezTo>
                <a:cubicBezTo>
                  <a:pt x="448" y="731"/>
                  <a:pt x="448" y="731"/>
                  <a:pt x="448" y="731"/>
                </a:cubicBezTo>
                <a:cubicBezTo>
                  <a:pt x="455" y="731"/>
                  <a:pt x="462" y="729"/>
                  <a:pt x="468" y="728"/>
                </a:cubicBezTo>
                <a:cubicBezTo>
                  <a:pt x="490" y="788"/>
                  <a:pt x="490" y="788"/>
                  <a:pt x="490" y="788"/>
                </a:cubicBezTo>
                <a:cubicBezTo>
                  <a:pt x="582" y="755"/>
                  <a:pt x="582" y="755"/>
                  <a:pt x="582" y="755"/>
                </a:cubicBezTo>
                <a:cubicBezTo>
                  <a:pt x="560" y="695"/>
                  <a:pt x="560" y="695"/>
                  <a:pt x="560" y="695"/>
                </a:cubicBezTo>
                <a:cubicBezTo>
                  <a:pt x="566" y="692"/>
                  <a:pt x="571" y="688"/>
                  <a:pt x="577" y="685"/>
                </a:cubicBezTo>
                <a:cubicBezTo>
                  <a:pt x="618" y="734"/>
                  <a:pt x="618" y="734"/>
                  <a:pt x="618" y="734"/>
                </a:cubicBezTo>
                <a:cubicBezTo>
                  <a:pt x="693" y="671"/>
                  <a:pt x="693" y="671"/>
                  <a:pt x="693" y="671"/>
                </a:cubicBezTo>
                <a:cubicBezTo>
                  <a:pt x="651" y="622"/>
                  <a:pt x="651" y="622"/>
                  <a:pt x="651" y="622"/>
                </a:cubicBezTo>
                <a:cubicBezTo>
                  <a:pt x="656" y="617"/>
                  <a:pt x="660" y="612"/>
                  <a:pt x="664" y="607"/>
                </a:cubicBezTo>
                <a:cubicBezTo>
                  <a:pt x="720" y="639"/>
                  <a:pt x="720" y="639"/>
                  <a:pt x="720" y="639"/>
                </a:cubicBezTo>
                <a:cubicBezTo>
                  <a:pt x="769" y="555"/>
                  <a:pt x="769" y="555"/>
                  <a:pt x="769" y="555"/>
                </a:cubicBezTo>
                <a:cubicBezTo>
                  <a:pt x="713" y="523"/>
                  <a:pt x="713" y="523"/>
                  <a:pt x="713" y="523"/>
                </a:cubicBezTo>
                <a:cubicBezTo>
                  <a:pt x="715" y="516"/>
                  <a:pt x="718" y="510"/>
                  <a:pt x="720" y="504"/>
                </a:cubicBezTo>
                <a:cubicBezTo>
                  <a:pt x="783" y="515"/>
                  <a:pt x="783" y="515"/>
                  <a:pt x="783" y="515"/>
                </a:cubicBezTo>
                <a:cubicBezTo>
                  <a:pt x="800" y="419"/>
                  <a:pt x="800" y="419"/>
                  <a:pt x="800" y="419"/>
                </a:cubicBezTo>
                <a:cubicBezTo>
                  <a:pt x="737" y="408"/>
                  <a:pt x="737" y="408"/>
                  <a:pt x="737" y="408"/>
                </a:cubicBezTo>
                <a:cubicBezTo>
                  <a:pt x="737" y="405"/>
                  <a:pt x="737" y="401"/>
                  <a:pt x="737" y="398"/>
                </a:cubicBezTo>
                <a:cubicBezTo>
                  <a:pt x="737" y="395"/>
                  <a:pt x="737" y="391"/>
                  <a:pt x="737" y="388"/>
                </a:cubicBezTo>
                <a:cubicBezTo>
                  <a:pt x="800" y="377"/>
                  <a:pt x="800" y="377"/>
                  <a:pt x="800" y="377"/>
                </a:cubicBezTo>
                <a:cubicBezTo>
                  <a:pt x="783" y="281"/>
                  <a:pt x="783" y="281"/>
                  <a:pt x="783" y="281"/>
                </a:cubicBezTo>
                <a:lnTo>
                  <a:pt x="720" y="292"/>
                </a:lnTo>
                <a:close/>
                <a:moveTo>
                  <a:pt x="674" y="398"/>
                </a:moveTo>
                <a:cubicBezTo>
                  <a:pt x="674" y="549"/>
                  <a:pt x="551" y="672"/>
                  <a:pt x="400" y="672"/>
                </a:cubicBezTo>
                <a:cubicBezTo>
                  <a:pt x="248" y="672"/>
                  <a:pt x="126" y="549"/>
                  <a:pt x="126" y="398"/>
                </a:cubicBezTo>
                <a:cubicBezTo>
                  <a:pt x="126" y="247"/>
                  <a:pt x="248" y="124"/>
                  <a:pt x="400" y="124"/>
                </a:cubicBezTo>
                <a:cubicBezTo>
                  <a:pt x="551" y="124"/>
                  <a:pt x="674" y="247"/>
                  <a:pt x="674" y="398"/>
                </a:cubicBezTo>
                <a:close/>
              </a:path>
            </a:pathLst>
          </a:custGeom>
          <a:solidFill>
            <a:srgbClr val="00BC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Freeform 22"/>
          <p:cNvSpPr>
            <a:spLocks noEditPoints="1"/>
          </p:cNvSpPr>
          <p:nvPr/>
        </p:nvSpPr>
        <p:spPr bwMode="auto">
          <a:xfrm>
            <a:off x="6186181" y="1869978"/>
            <a:ext cx="2214776" cy="2204907"/>
          </a:xfrm>
          <a:custGeom>
            <a:avLst/>
            <a:gdLst>
              <a:gd name="T0" fmla="*/ 713 w 800"/>
              <a:gd name="T1" fmla="*/ 273 h 796"/>
              <a:gd name="T2" fmla="*/ 720 w 800"/>
              <a:gd name="T3" fmla="*/ 157 h 796"/>
              <a:gd name="T4" fmla="*/ 651 w 800"/>
              <a:gd name="T5" fmla="*/ 174 h 796"/>
              <a:gd name="T6" fmla="*/ 618 w 800"/>
              <a:gd name="T7" fmla="*/ 62 h 796"/>
              <a:gd name="T8" fmla="*/ 560 w 800"/>
              <a:gd name="T9" fmla="*/ 101 h 796"/>
              <a:gd name="T10" fmla="*/ 490 w 800"/>
              <a:gd name="T11" fmla="*/ 8 h 796"/>
              <a:gd name="T12" fmla="*/ 448 w 800"/>
              <a:gd name="T13" fmla="*/ 65 h 796"/>
              <a:gd name="T14" fmla="*/ 351 w 800"/>
              <a:gd name="T15" fmla="*/ 0 h 796"/>
              <a:gd name="T16" fmla="*/ 331 w 800"/>
              <a:gd name="T17" fmla="*/ 68 h 796"/>
              <a:gd name="T18" fmla="*/ 218 w 800"/>
              <a:gd name="T19" fmla="*/ 41 h 796"/>
              <a:gd name="T20" fmla="*/ 223 w 800"/>
              <a:gd name="T21" fmla="*/ 111 h 796"/>
              <a:gd name="T22" fmla="*/ 107 w 800"/>
              <a:gd name="T23" fmla="*/ 125 h 796"/>
              <a:gd name="T24" fmla="*/ 135 w 800"/>
              <a:gd name="T25" fmla="*/ 189 h 796"/>
              <a:gd name="T26" fmla="*/ 31 w 800"/>
              <a:gd name="T27" fmla="*/ 241 h 796"/>
              <a:gd name="T28" fmla="*/ 80 w 800"/>
              <a:gd name="T29" fmla="*/ 292 h 796"/>
              <a:gd name="T30" fmla="*/ 0 w 800"/>
              <a:gd name="T31" fmla="*/ 377 h 796"/>
              <a:gd name="T32" fmla="*/ 63 w 800"/>
              <a:gd name="T33" fmla="*/ 398 h 796"/>
              <a:gd name="T34" fmla="*/ 0 w 800"/>
              <a:gd name="T35" fmla="*/ 419 h 796"/>
              <a:gd name="T36" fmla="*/ 80 w 800"/>
              <a:gd name="T37" fmla="*/ 504 h 796"/>
              <a:gd name="T38" fmla="*/ 31 w 800"/>
              <a:gd name="T39" fmla="*/ 555 h 796"/>
              <a:gd name="T40" fmla="*/ 135 w 800"/>
              <a:gd name="T41" fmla="*/ 607 h 796"/>
              <a:gd name="T42" fmla="*/ 107 w 800"/>
              <a:gd name="T43" fmla="*/ 671 h 796"/>
              <a:gd name="T44" fmla="*/ 223 w 800"/>
              <a:gd name="T45" fmla="*/ 685 h 796"/>
              <a:gd name="T46" fmla="*/ 218 w 800"/>
              <a:gd name="T47" fmla="*/ 755 h 796"/>
              <a:gd name="T48" fmla="*/ 331 w 800"/>
              <a:gd name="T49" fmla="*/ 728 h 796"/>
              <a:gd name="T50" fmla="*/ 351 w 800"/>
              <a:gd name="T51" fmla="*/ 796 h 796"/>
              <a:gd name="T52" fmla="*/ 448 w 800"/>
              <a:gd name="T53" fmla="*/ 731 h 796"/>
              <a:gd name="T54" fmla="*/ 490 w 800"/>
              <a:gd name="T55" fmla="*/ 788 h 796"/>
              <a:gd name="T56" fmla="*/ 560 w 800"/>
              <a:gd name="T57" fmla="*/ 695 h 796"/>
              <a:gd name="T58" fmla="*/ 618 w 800"/>
              <a:gd name="T59" fmla="*/ 734 h 796"/>
              <a:gd name="T60" fmla="*/ 651 w 800"/>
              <a:gd name="T61" fmla="*/ 622 h 796"/>
              <a:gd name="T62" fmla="*/ 720 w 800"/>
              <a:gd name="T63" fmla="*/ 639 h 796"/>
              <a:gd name="T64" fmla="*/ 713 w 800"/>
              <a:gd name="T65" fmla="*/ 523 h 796"/>
              <a:gd name="T66" fmla="*/ 783 w 800"/>
              <a:gd name="T67" fmla="*/ 515 h 796"/>
              <a:gd name="T68" fmla="*/ 737 w 800"/>
              <a:gd name="T69" fmla="*/ 408 h 796"/>
              <a:gd name="T70" fmla="*/ 737 w 800"/>
              <a:gd name="T71" fmla="*/ 388 h 796"/>
              <a:gd name="T72" fmla="*/ 783 w 800"/>
              <a:gd name="T73" fmla="*/ 281 h 796"/>
              <a:gd name="T74" fmla="*/ 674 w 800"/>
              <a:gd name="T75" fmla="*/ 398 h 796"/>
              <a:gd name="T76" fmla="*/ 126 w 800"/>
              <a:gd name="T77" fmla="*/ 398 h 796"/>
              <a:gd name="T78" fmla="*/ 674 w 800"/>
              <a:gd name="T79" fmla="*/ 398 h 7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00" h="796">
                <a:moveTo>
                  <a:pt x="720" y="292"/>
                </a:moveTo>
                <a:cubicBezTo>
                  <a:pt x="718" y="286"/>
                  <a:pt x="715" y="280"/>
                  <a:pt x="713" y="273"/>
                </a:cubicBezTo>
                <a:cubicBezTo>
                  <a:pt x="769" y="241"/>
                  <a:pt x="769" y="241"/>
                  <a:pt x="769" y="241"/>
                </a:cubicBezTo>
                <a:cubicBezTo>
                  <a:pt x="720" y="157"/>
                  <a:pt x="720" y="157"/>
                  <a:pt x="720" y="157"/>
                </a:cubicBezTo>
                <a:cubicBezTo>
                  <a:pt x="664" y="189"/>
                  <a:pt x="664" y="189"/>
                  <a:pt x="664" y="189"/>
                </a:cubicBezTo>
                <a:cubicBezTo>
                  <a:pt x="660" y="184"/>
                  <a:pt x="656" y="179"/>
                  <a:pt x="651" y="174"/>
                </a:cubicBezTo>
                <a:cubicBezTo>
                  <a:pt x="693" y="125"/>
                  <a:pt x="693" y="125"/>
                  <a:pt x="693" y="125"/>
                </a:cubicBezTo>
                <a:cubicBezTo>
                  <a:pt x="618" y="62"/>
                  <a:pt x="618" y="62"/>
                  <a:pt x="618" y="62"/>
                </a:cubicBezTo>
                <a:cubicBezTo>
                  <a:pt x="577" y="111"/>
                  <a:pt x="577" y="111"/>
                  <a:pt x="577" y="111"/>
                </a:cubicBezTo>
                <a:cubicBezTo>
                  <a:pt x="571" y="108"/>
                  <a:pt x="566" y="104"/>
                  <a:pt x="560" y="101"/>
                </a:cubicBezTo>
                <a:cubicBezTo>
                  <a:pt x="582" y="41"/>
                  <a:pt x="582" y="41"/>
                  <a:pt x="582" y="41"/>
                </a:cubicBezTo>
                <a:cubicBezTo>
                  <a:pt x="490" y="8"/>
                  <a:pt x="490" y="8"/>
                  <a:pt x="490" y="8"/>
                </a:cubicBezTo>
                <a:cubicBezTo>
                  <a:pt x="468" y="68"/>
                  <a:pt x="468" y="68"/>
                  <a:pt x="468" y="68"/>
                </a:cubicBezTo>
                <a:cubicBezTo>
                  <a:pt x="462" y="67"/>
                  <a:pt x="455" y="66"/>
                  <a:pt x="448" y="65"/>
                </a:cubicBezTo>
                <a:cubicBezTo>
                  <a:pt x="448" y="0"/>
                  <a:pt x="448" y="0"/>
                  <a:pt x="448" y="0"/>
                </a:cubicBezTo>
                <a:cubicBezTo>
                  <a:pt x="351" y="0"/>
                  <a:pt x="351" y="0"/>
                  <a:pt x="351" y="0"/>
                </a:cubicBezTo>
                <a:cubicBezTo>
                  <a:pt x="351" y="65"/>
                  <a:pt x="351" y="65"/>
                  <a:pt x="351" y="65"/>
                </a:cubicBezTo>
                <a:cubicBezTo>
                  <a:pt x="345" y="66"/>
                  <a:pt x="338" y="67"/>
                  <a:pt x="331" y="68"/>
                </a:cubicBezTo>
                <a:cubicBezTo>
                  <a:pt x="309" y="8"/>
                  <a:pt x="309" y="8"/>
                  <a:pt x="309" y="8"/>
                </a:cubicBezTo>
                <a:cubicBezTo>
                  <a:pt x="218" y="41"/>
                  <a:pt x="218" y="41"/>
                  <a:pt x="218" y="41"/>
                </a:cubicBezTo>
                <a:cubicBezTo>
                  <a:pt x="240" y="101"/>
                  <a:pt x="240" y="101"/>
                  <a:pt x="240" y="101"/>
                </a:cubicBezTo>
                <a:cubicBezTo>
                  <a:pt x="234" y="104"/>
                  <a:pt x="228" y="108"/>
                  <a:pt x="223" y="111"/>
                </a:cubicBezTo>
                <a:cubicBezTo>
                  <a:pt x="181" y="62"/>
                  <a:pt x="181" y="62"/>
                  <a:pt x="181" y="62"/>
                </a:cubicBezTo>
                <a:cubicBezTo>
                  <a:pt x="107" y="125"/>
                  <a:pt x="107" y="125"/>
                  <a:pt x="107" y="125"/>
                </a:cubicBezTo>
                <a:cubicBezTo>
                  <a:pt x="148" y="174"/>
                  <a:pt x="148" y="174"/>
                  <a:pt x="148" y="174"/>
                </a:cubicBezTo>
                <a:cubicBezTo>
                  <a:pt x="144" y="179"/>
                  <a:pt x="140" y="184"/>
                  <a:pt x="135" y="189"/>
                </a:cubicBezTo>
                <a:cubicBezTo>
                  <a:pt x="80" y="157"/>
                  <a:pt x="80" y="157"/>
                  <a:pt x="80" y="157"/>
                </a:cubicBezTo>
                <a:cubicBezTo>
                  <a:pt x="31" y="241"/>
                  <a:pt x="31" y="241"/>
                  <a:pt x="31" y="241"/>
                </a:cubicBezTo>
                <a:cubicBezTo>
                  <a:pt x="87" y="273"/>
                  <a:pt x="87" y="273"/>
                  <a:pt x="87" y="273"/>
                </a:cubicBezTo>
                <a:cubicBezTo>
                  <a:pt x="84" y="280"/>
                  <a:pt x="82" y="286"/>
                  <a:pt x="80" y="292"/>
                </a:cubicBezTo>
                <a:cubicBezTo>
                  <a:pt x="17" y="281"/>
                  <a:pt x="17" y="281"/>
                  <a:pt x="17" y="281"/>
                </a:cubicBezTo>
                <a:cubicBezTo>
                  <a:pt x="0" y="377"/>
                  <a:pt x="0" y="377"/>
                  <a:pt x="0" y="377"/>
                </a:cubicBezTo>
                <a:cubicBezTo>
                  <a:pt x="63" y="388"/>
                  <a:pt x="63" y="388"/>
                  <a:pt x="63" y="388"/>
                </a:cubicBezTo>
                <a:cubicBezTo>
                  <a:pt x="63" y="391"/>
                  <a:pt x="63" y="395"/>
                  <a:pt x="63" y="398"/>
                </a:cubicBezTo>
                <a:cubicBezTo>
                  <a:pt x="63" y="401"/>
                  <a:pt x="63" y="405"/>
                  <a:pt x="63" y="408"/>
                </a:cubicBezTo>
                <a:cubicBezTo>
                  <a:pt x="0" y="419"/>
                  <a:pt x="0" y="419"/>
                  <a:pt x="0" y="419"/>
                </a:cubicBezTo>
                <a:cubicBezTo>
                  <a:pt x="17" y="515"/>
                  <a:pt x="17" y="515"/>
                  <a:pt x="17" y="515"/>
                </a:cubicBezTo>
                <a:cubicBezTo>
                  <a:pt x="80" y="504"/>
                  <a:pt x="80" y="504"/>
                  <a:pt x="80" y="504"/>
                </a:cubicBezTo>
                <a:cubicBezTo>
                  <a:pt x="82" y="510"/>
                  <a:pt x="84" y="516"/>
                  <a:pt x="87" y="523"/>
                </a:cubicBezTo>
                <a:cubicBezTo>
                  <a:pt x="31" y="555"/>
                  <a:pt x="31" y="555"/>
                  <a:pt x="31" y="555"/>
                </a:cubicBezTo>
                <a:cubicBezTo>
                  <a:pt x="80" y="639"/>
                  <a:pt x="80" y="639"/>
                  <a:pt x="80" y="639"/>
                </a:cubicBezTo>
                <a:cubicBezTo>
                  <a:pt x="135" y="607"/>
                  <a:pt x="135" y="607"/>
                  <a:pt x="135" y="607"/>
                </a:cubicBezTo>
                <a:cubicBezTo>
                  <a:pt x="140" y="612"/>
                  <a:pt x="144" y="617"/>
                  <a:pt x="148" y="622"/>
                </a:cubicBezTo>
                <a:cubicBezTo>
                  <a:pt x="107" y="671"/>
                  <a:pt x="107" y="671"/>
                  <a:pt x="107" y="671"/>
                </a:cubicBezTo>
                <a:cubicBezTo>
                  <a:pt x="181" y="734"/>
                  <a:pt x="181" y="734"/>
                  <a:pt x="181" y="734"/>
                </a:cubicBezTo>
                <a:cubicBezTo>
                  <a:pt x="223" y="685"/>
                  <a:pt x="223" y="685"/>
                  <a:pt x="223" y="685"/>
                </a:cubicBezTo>
                <a:cubicBezTo>
                  <a:pt x="228" y="688"/>
                  <a:pt x="234" y="692"/>
                  <a:pt x="240" y="695"/>
                </a:cubicBezTo>
                <a:cubicBezTo>
                  <a:pt x="218" y="755"/>
                  <a:pt x="218" y="755"/>
                  <a:pt x="218" y="755"/>
                </a:cubicBezTo>
                <a:cubicBezTo>
                  <a:pt x="310" y="788"/>
                  <a:pt x="310" y="788"/>
                  <a:pt x="310" y="788"/>
                </a:cubicBezTo>
                <a:cubicBezTo>
                  <a:pt x="331" y="728"/>
                  <a:pt x="331" y="728"/>
                  <a:pt x="331" y="728"/>
                </a:cubicBezTo>
                <a:cubicBezTo>
                  <a:pt x="338" y="729"/>
                  <a:pt x="345" y="731"/>
                  <a:pt x="351" y="731"/>
                </a:cubicBezTo>
                <a:cubicBezTo>
                  <a:pt x="351" y="796"/>
                  <a:pt x="351" y="796"/>
                  <a:pt x="351" y="796"/>
                </a:cubicBezTo>
                <a:cubicBezTo>
                  <a:pt x="448" y="796"/>
                  <a:pt x="448" y="796"/>
                  <a:pt x="448" y="796"/>
                </a:cubicBezTo>
                <a:cubicBezTo>
                  <a:pt x="448" y="731"/>
                  <a:pt x="448" y="731"/>
                  <a:pt x="448" y="731"/>
                </a:cubicBezTo>
                <a:cubicBezTo>
                  <a:pt x="455" y="731"/>
                  <a:pt x="462" y="729"/>
                  <a:pt x="468" y="728"/>
                </a:cubicBezTo>
                <a:cubicBezTo>
                  <a:pt x="490" y="788"/>
                  <a:pt x="490" y="788"/>
                  <a:pt x="490" y="788"/>
                </a:cubicBezTo>
                <a:cubicBezTo>
                  <a:pt x="582" y="755"/>
                  <a:pt x="582" y="755"/>
                  <a:pt x="582" y="755"/>
                </a:cubicBezTo>
                <a:cubicBezTo>
                  <a:pt x="560" y="695"/>
                  <a:pt x="560" y="695"/>
                  <a:pt x="560" y="695"/>
                </a:cubicBezTo>
                <a:cubicBezTo>
                  <a:pt x="566" y="692"/>
                  <a:pt x="571" y="688"/>
                  <a:pt x="577" y="685"/>
                </a:cubicBezTo>
                <a:cubicBezTo>
                  <a:pt x="618" y="734"/>
                  <a:pt x="618" y="734"/>
                  <a:pt x="618" y="734"/>
                </a:cubicBezTo>
                <a:cubicBezTo>
                  <a:pt x="693" y="671"/>
                  <a:pt x="693" y="671"/>
                  <a:pt x="693" y="671"/>
                </a:cubicBezTo>
                <a:cubicBezTo>
                  <a:pt x="651" y="622"/>
                  <a:pt x="651" y="622"/>
                  <a:pt x="651" y="622"/>
                </a:cubicBezTo>
                <a:cubicBezTo>
                  <a:pt x="656" y="617"/>
                  <a:pt x="660" y="612"/>
                  <a:pt x="664" y="607"/>
                </a:cubicBezTo>
                <a:cubicBezTo>
                  <a:pt x="720" y="639"/>
                  <a:pt x="720" y="639"/>
                  <a:pt x="720" y="639"/>
                </a:cubicBezTo>
                <a:cubicBezTo>
                  <a:pt x="769" y="555"/>
                  <a:pt x="769" y="555"/>
                  <a:pt x="769" y="555"/>
                </a:cubicBezTo>
                <a:cubicBezTo>
                  <a:pt x="713" y="523"/>
                  <a:pt x="713" y="523"/>
                  <a:pt x="713" y="523"/>
                </a:cubicBezTo>
                <a:cubicBezTo>
                  <a:pt x="715" y="516"/>
                  <a:pt x="718" y="510"/>
                  <a:pt x="720" y="504"/>
                </a:cubicBezTo>
                <a:cubicBezTo>
                  <a:pt x="783" y="515"/>
                  <a:pt x="783" y="515"/>
                  <a:pt x="783" y="515"/>
                </a:cubicBezTo>
                <a:cubicBezTo>
                  <a:pt x="800" y="419"/>
                  <a:pt x="800" y="419"/>
                  <a:pt x="800" y="419"/>
                </a:cubicBezTo>
                <a:cubicBezTo>
                  <a:pt x="737" y="408"/>
                  <a:pt x="737" y="408"/>
                  <a:pt x="737" y="408"/>
                </a:cubicBezTo>
                <a:cubicBezTo>
                  <a:pt x="737" y="405"/>
                  <a:pt x="737" y="401"/>
                  <a:pt x="737" y="398"/>
                </a:cubicBezTo>
                <a:cubicBezTo>
                  <a:pt x="737" y="395"/>
                  <a:pt x="737" y="391"/>
                  <a:pt x="737" y="388"/>
                </a:cubicBezTo>
                <a:cubicBezTo>
                  <a:pt x="800" y="377"/>
                  <a:pt x="800" y="377"/>
                  <a:pt x="800" y="377"/>
                </a:cubicBezTo>
                <a:cubicBezTo>
                  <a:pt x="783" y="281"/>
                  <a:pt x="783" y="281"/>
                  <a:pt x="783" y="281"/>
                </a:cubicBezTo>
                <a:lnTo>
                  <a:pt x="720" y="292"/>
                </a:lnTo>
                <a:close/>
                <a:moveTo>
                  <a:pt x="674" y="398"/>
                </a:moveTo>
                <a:cubicBezTo>
                  <a:pt x="674" y="549"/>
                  <a:pt x="551" y="672"/>
                  <a:pt x="400" y="672"/>
                </a:cubicBezTo>
                <a:cubicBezTo>
                  <a:pt x="248" y="672"/>
                  <a:pt x="126" y="549"/>
                  <a:pt x="126" y="398"/>
                </a:cubicBezTo>
                <a:cubicBezTo>
                  <a:pt x="126" y="247"/>
                  <a:pt x="248" y="124"/>
                  <a:pt x="400" y="124"/>
                </a:cubicBezTo>
                <a:cubicBezTo>
                  <a:pt x="551" y="124"/>
                  <a:pt x="674" y="247"/>
                  <a:pt x="674" y="398"/>
                </a:cubicBezTo>
                <a:close/>
              </a:path>
            </a:pathLst>
          </a:custGeom>
          <a:solidFill>
            <a:srgbClr val="F9C2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Freeform 22"/>
          <p:cNvSpPr>
            <a:spLocks noEditPoints="1"/>
          </p:cNvSpPr>
          <p:nvPr/>
        </p:nvSpPr>
        <p:spPr bwMode="auto">
          <a:xfrm>
            <a:off x="3894962" y="2587954"/>
            <a:ext cx="3173844" cy="3159701"/>
          </a:xfrm>
          <a:custGeom>
            <a:avLst/>
            <a:gdLst>
              <a:gd name="T0" fmla="*/ 713 w 800"/>
              <a:gd name="T1" fmla="*/ 273 h 796"/>
              <a:gd name="T2" fmla="*/ 720 w 800"/>
              <a:gd name="T3" fmla="*/ 157 h 796"/>
              <a:gd name="T4" fmla="*/ 651 w 800"/>
              <a:gd name="T5" fmla="*/ 174 h 796"/>
              <a:gd name="T6" fmla="*/ 618 w 800"/>
              <a:gd name="T7" fmla="*/ 62 h 796"/>
              <a:gd name="T8" fmla="*/ 560 w 800"/>
              <a:gd name="T9" fmla="*/ 101 h 796"/>
              <a:gd name="T10" fmla="*/ 490 w 800"/>
              <a:gd name="T11" fmla="*/ 8 h 796"/>
              <a:gd name="T12" fmla="*/ 448 w 800"/>
              <a:gd name="T13" fmla="*/ 65 h 796"/>
              <a:gd name="T14" fmla="*/ 351 w 800"/>
              <a:gd name="T15" fmla="*/ 0 h 796"/>
              <a:gd name="T16" fmla="*/ 331 w 800"/>
              <a:gd name="T17" fmla="*/ 68 h 796"/>
              <a:gd name="T18" fmla="*/ 218 w 800"/>
              <a:gd name="T19" fmla="*/ 41 h 796"/>
              <a:gd name="T20" fmla="*/ 223 w 800"/>
              <a:gd name="T21" fmla="*/ 111 h 796"/>
              <a:gd name="T22" fmla="*/ 107 w 800"/>
              <a:gd name="T23" fmla="*/ 125 h 796"/>
              <a:gd name="T24" fmla="*/ 135 w 800"/>
              <a:gd name="T25" fmla="*/ 189 h 796"/>
              <a:gd name="T26" fmla="*/ 31 w 800"/>
              <a:gd name="T27" fmla="*/ 241 h 796"/>
              <a:gd name="T28" fmla="*/ 80 w 800"/>
              <a:gd name="T29" fmla="*/ 292 h 796"/>
              <a:gd name="T30" fmla="*/ 0 w 800"/>
              <a:gd name="T31" fmla="*/ 377 h 796"/>
              <a:gd name="T32" fmla="*/ 63 w 800"/>
              <a:gd name="T33" fmla="*/ 398 h 796"/>
              <a:gd name="T34" fmla="*/ 0 w 800"/>
              <a:gd name="T35" fmla="*/ 419 h 796"/>
              <a:gd name="T36" fmla="*/ 80 w 800"/>
              <a:gd name="T37" fmla="*/ 504 h 796"/>
              <a:gd name="T38" fmla="*/ 31 w 800"/>
              <a:gd name="T39" fmla="*/ 555 h 796"/>
              <a:gd name="T40" fmla="*/ 135 w 800"/>
              <a:gd name="T41" fmla="*/ 607 h 796"/>
              <a:gd name="T42" fmla="*/ 107 w 800"/>
              <a:gd name="T43" fmla="*/ 671 h 796"/>
              <a:gd name="T44" fmla="*/ 223 w 800"/>
              <a:gd name="T45" fmla="*/ 685 h 796"/>
              <a:gd name="T46" fmla="*/ 218 w 800"/>
              <a:gd name="T47" fmla="*/ 755 h 796"/>
              <a:gd name="T48" fmla="*/ 331 w 800"/>
              <a:gd name="T49" fmla="*/ 728 h 796"/>
              <a:gd name="T50" fmla="*/ 351 w 800"/>
              <a:gd name="T51" fmla="*/ 796 h 796"/>
              <a:gd name="T52" fmla="*/ 448 w 800"/>
              <a:gd name="T53" fmla="*/ 731 h 796"/>
              <a:gd name="T54" fmla="*/ 490 w 800"/>
              <a:gd name="T55" fmla="*/ 788 h 796"/>
              <a:gd name="T56" fmla="*/ 560 w 800"/>
              <a:gd name="T57" fmla="*/ 695 h 796"/>
              <a:gd name="T58" fmla="*/ 618 w 800"/>
              <a:gd name="T59" fmla="*/ 734 h 796"/>
              <a:gd name="T60" fmla="*/ 651 w 800"/>
              <a:gd name="T61" fmla="*/ 622 h 796"/>
              <a:gd name="T62" fmla="*/ 720 w 800"/>
              <a:gd name="T63" fmla="*/ 639 h 796"/>
              <a:gd name="T64" fmla="*/ 713 w 800"/>
              <a:gd name="T65" fmla="*/ 523 h 796"/>
              <a:gd name="T66" fmla="*/ 783 w 800"/>
              <a:gd name="T67" fmla="*/ 515 h 796"/>
              <a:gd name="T68" fmla="*/ 737 w 800"/>
              <a:gd name="T69" fmla="*/ 408 h 796"/>
              <a:gd name="T70" fmla="*/ 737 w 800"/>
              <a:gd name="T71" fmla="*/ 388 h 796"/>
              <a:gd name="T72" fmla="*/ 783 w 800"/>
              <a:gd name="T73" fmla="*/ 281 h 796"/>
              <a:gd name="T74" fmla="*/ 674 w 800"/>
              <a:gd name="T75" fmla="*/ 398 h 796"/>
              <a:gd name="T76" fmla="*/ 126 w 800"/>
              <a:gd name="T77" fmla="*/ 398 h 796"/>
              <a:gd name="T78" fmla="*/ 674 w 800"/>
              <a:gd name="T79" fmla="*/ 398 h 7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00" h="796">
                <a:moveTo>
                  <a:pt x="720" y="292"/>
                </a:moveTo>
                <a:cubicBezTo>
                  <a:pt x="718" y="286"/>
                  <a:pt x="715" y="280"/>
                  <a:pt x="713" y="273"/>
                </a:cubicBezTo>
                <a:cubicBezTo>
                  <a:pt x="769" y="241"/>
                  <a:pt x="769" y="241"/>
                  <a:pt x="769" y="241"/>
                </a:cubicBezTo>
                <a:cubicBezTo>
                  <a:pt x="720" y="157"/>
                  <a:pt x="720" y="157"/>
                  <a:pt x="720" y="157"/>
                </a:cubicBezTo>
                <a:cubicBezTo>
                  <a:pt x="664" y="189"/>
                  <a:pt x="664" y="189"/>
                  <a:pt x="664" y="189"/>
                </a:cubicBezTo>
                <a:cubicBezTo>
                  <a:pt x="660" y="184"/>
                  <a:pt x="656" y="179"/>
                  <a:pt x="651" y="174"/>
                </a:cubicBezTo>
                <a:cubicBezTo>
                  <a:pt x="693" y="125"/>
                  <a:pt x="693" y="125"/>
                  <a:pt x="693" y="125"/>
                </a:cubicBezTo>
                <a:cubicBezTo>
                  <a:pt x="618" y="62"/>
                  <a:pt x="618" y="62"/>
                  <a:pt x="618" y="62"/>
                </a:cubicBezTo>
                <a:cubicBezTo>
                  <a:pt x="577" y="111"/>
                  <a:pt x="577" y="111"/>
                  <a:pt x="577" y="111"/>
                </a:cubicBezTo>
                <a:cubicBezTo>
                  <a:pt x="571" y="108"/>
                  <a:pt x="566" y="104"/>
                  <a:pt x="560" y="101"/>
                </a:cubicBezTo>
                <a:cubicBezTo>
                  <a:pt x="582" y="41"/>
                  <a:pt x="582" y="41"/>
                  <a:pt x="582" y="41"/>
                </a:cubicBezTo>
                <a:cubicBezTo>
                  <a:pt x="490" y="8"/>
                  <a:pt x="490" y="8"/>
                  <a:pt x="490" y="8"/>
                </a:cubicBezTo>
                <a:cubicBezTo>
                  <a:pt x="468" y="68"/>
                  <a:pt x="468" y="68"/>
                  <a:pt x="468" y="68"/>
                </a:cubicBezTo>
                <a:cubicBezTo>
                  <a:pt x="462" y="67"/>
                  <a:pt x="455" y="66"/>
                  <a:pt x="448" y="65"/>
                </a:cubicBezTo>
                <a:cubicBezTo>
                  <a:pt x="448" y="0"/>
                  <a:pt x="448" y="0"/>
                  <a:pt x="448" y="0"/>
                </a:cubicBezTo>
                <a:cubicBezTo>
                  <a:pt x="351" y="0"/>
                  <a:pt x="351" y="0"/>
                  <a:pt x="351" y="0"/>
                </a:cubicBezTo>
                <a:cubicBezTo>
                  <a:pt x="351" y="65"/>
                  <a:pt x="351" y="65"/>
                  <a:pt x="351" y="65"/>
                </a:cubicBezTo>
                <a:cubicBezTo>
                  <a:pt x="345" y="66"/>
                  <a:pt x="338" y="67"/>
                  <a:pt x="331" y="68"/>
                </a:cubicBezTo>
                <a:cubicBezTo>
                  <a:pt x="309" y="8"/>
                  <a:pt x="309" y="8"/>
                  <a:pt x="309" y="8"/>
                </a:cubicBezTo>
                <a:cubicBezTo>
                  <a:pt x="218" y="41"/>
                  <a:pt x="218" y="41"/>
                  <a:pt x="218" y="41"/>
                </a:cubicBezTo>
                <a:cubicBezTo>
                  <a:pt x="240" y="101"/>
                  <a:pt x="240" y="101"/>
                  <a:pt x="240" y="101"/>
                </a:cubicBezTo>
                <a:cubicBezTo>
                  <a:pt x="234" y="104"/>
                  <a:pt x="228" y="108"/>
                  <a:pt x="223" y="111"/>
                </a:cubicBezTo>
                <a:cubicBezTo>
                  <a:pt x="181" y="62"/>
                  <a:pt x="181" y="62"/>
                  <a:pt x="181" y="62"/>
                </a:cubicBezTo>
                <a:cubicBezTo>
                  <a:pt x="107" y="125"/>
                  <a:pt x="107" y="125"/>
                  <a:pt x="107" y="125"/>
                </a:cubicBezTo>
                <a:cubicBezTo>
                  <a:pt x="148" y="174"/>
                  <a:pt x="148" y="174"/>
                  <a:pt x="148" y="174"/>
                </a:cubicBezTo>
                <a:cubicBezTo>
                  <a:pt x="144" y="179"/>
                  <a:pt x="140" y="184"/>
                  <a:pt x="135" y="189"/>
                </a:cubicBezTo>
                <a:cubicBezTo>
                  <a:pt x="80" y="157"/>
                  <a:pt x="80" y="157"/>
                  <a:pt x="80" y="157"/>
                </a:cubicBezTo>
                <a:cubicBezTo>
                  <a:pt x="31" y="241"/>
                  <a:pt x="31" y="241"/>
                  <a:pt x="31" y="241"/>
                </a:cubicBezTo>
                <a:cubicBezTo>
                  <a:pt x="87" y="273"/>
                  <a:pt x="87" y="273"/>
                  <a:pt x="87" y="273"/>
                </a:cubicBezTo>
                <a:cubicBezTo>
                  <a:pt x="84" y="280"/>
                  <a:pt x="82" y="286"/>
                  <a:pt x="80" y="292"/>
                </a:cubicBezTo>
                <a:cubicBezTo>
                  <a:pt x="17" y="281"/>
                  <a:pt x="17" y="281"/>
                  <a:pt x="17" y="281"/>
                </a:cubicBezTo>
                <a:cubicBezTo>
                  <a:pt x="0" y="377"/>
                  <a:pt x="0" y="377"/>
                  <a:pt x="0" y="377"/>
                </a:cubicBezTo>
                <a:cubicBezTo>
                  <a:pt x="63" y="388"/>
                  <a:pt x="63" y="388"/>
                  <a:pt x="63" y="388"/>
                </a:cubicBezTo>
                <a:cubicBezTo>
                  <a:pt x="63" y="391"/>
                  <a:pt x="63" y="395"/>
                  <a:pt x="63" y="398"/>
                </a:cubicBezTo>
                <a:cubicBezTo>
                  <a:pt x="63" y="401"/>
                  <a:pt x="63" y="405"/>
                  <a:pt x="63" y="408"/>
                </a:cubicBezTo>
                <a:cubicBezTo>
                  <a:pt x="0" y="419"/>
                  <a:pt x="0" y="419"/>
                  <a:pt x="0" y="419"/>
                </a:cubicBezTo>
                <a:cubicBezTo>
                  <a:pt x="17" y="515"/>
                  <a:pt x="17" y="515"/>
                  <a:pt x="17" y="515"/>
                </a:cubicBezTo>
                <a:cubicBezTo>
                  <a:pt x="80" y="504"/>
                  <a:pt x="80" y="504"/>
                  <a:pt x="80" y="504"/>
                </a:cubicBezTo>
                <a:cubicBezTo>
                  <a:pt x="82" y="510"/>
                  <a:pt x="84" y="516"/>
                  <a:pt x="87" y="523"/>
                </a:cubicBezTo>
                <a:cubicBezTo>
                  <a:pt x="31" y="555"/>
                  <a:pt x="31" y="555"/>
                  <a:pt x="31" y="555"/>
                </a:cubicBezTo>
                <a:cubicBezTo>
                  <a:pt x="80" y="639"/>
                  <a:pt x="80" y="639"/>
                  <a:pt x="80" y="639"/>
                </a:cubicBezTo>
                <a:cubicBezTo>
                  <a:pt x="135" y="607"/>
                  <a:pt x="135" y="607"/>
                  <a:pt x="135" y="607"/>
                </a:cubicBezTo>
                <a:cubicBezTo>
                  <a:pt x="140" y="612"/>
                  <a:pt x="144" y="617"/>
                  <a:pt x="148" y="622"/>
                </a:cubicBezTo>
                <a:cubicBezTo>
                  <a:pt x="107" y="671"/>
                  <a:pt x="107" y="671"/>
                  <a:pt x="107" y="671"/>
                </a:cubicBezTo>
                <a:cubicBezTo>
                  <a:pt x="181" y="734"/>
                  <a:pt x="181" y="734"/>
                  <a:pt x="181" y="734"/>
                </a:cubicBezTo>
                <a:cubicBezTo>
                  <a:pt x="223" y="685"/>
                  <a:pt x="223" y="685"/>
                  <a:pt x="223" y="685"/>
                </a:cubicBezTo>
                <a:cubicBezTo>
                  <a:pt x="228" y="688"/>
                  <a:pt x="234" y="692"/>
                  <a:pt x="240" y="695"/>
                </a:cubicBezTo>
                <a:cubicBezTo>
                  <a:pt x="218" y="755"/>
                  <a:pt x="218" y="755"/>
                  <a:pt x="218" y="755"/>
                </a:cubicBezTo>
                <a:cubicBezTo>
                  <a:pt x="310" y="788"/>
                  <a:pt x="310" y="788"/>
                  <a:pt x="310" y="788"/>
                </a:cubicBezTo>
                <a:cubicBezTo>
                  <a:pt x="331" y="728"/>
                  <a:pt x="331" y="728"/>
                  <a:pt x="331" y="728"/>
                </a:cubicBezTo>
                <a:cubicBezTo>
                  <a:pt x="338" y="729"/>
                  <a:pt x="345" y="731"/>
                  <a:pt x="351" y="731"/>
                </a:cubicBezTo>
                <a:cubicBezTo>
                  <a:pt x="351" y="796"/>
                  <a:pt x="351" y="796"/>
                  <a:pt x="351" y="796"/>
                </a:cubicBezTo>
                <a:cubicBezTo>
                  <a:pt x="448" y="796"/>
                  <a:pt x="448" y="796"/>
                  <a:pt x="448" y="796"/>
                </a:cubicBezTo>
                <a:cubicBezTo>
                  <a:pt x="448" y="731"/>
                  <a:pt x="448" y="731"/>
                  <a:pt x="448" y="731"/>
                </a:cubicBezTo>
                <a:cubicBezTo>
                  <a:pt x="455" y="731"/>
                  <a:pt x="462" y="729"/>
                  <a:pt x="468" y="728"/>
                </a:cubicBezTo>
                <a:cubicBezTo>
                  <a:pt x="490" y="788"/>
                  <a:pt x="490" y="788"/>
                  <a:pt x="490" y="788"/>
                </a:cubicBezTo>
                <a:cubicBezTo>
                  <a:pt x="582" y="755"/>
                  <a:pt x="582" y="755"/>
                  <a:pt x="582" y="755"/>
                </a:cubicBezTo>
                <a:cubicBezTo>
                  <a:pt x="560" y="695"/>
                  <a:pt x="560" y="695"/>
                  <a:pt x="560" y="695"/>
                </a:cubicBezTo>
                <a:cubicBezTo>
                  <a:pt x="566" y="692"/>
                  <a:pt x="571" y="688"/>
                  <a:pt x="577" y="685"/>
                </a:cubicBezTo>
                <a:cubicBezTo>
                  <a:pt x="618" y="734"/>
                  <a:pt x="618" y="734"/>
                  <a:pt x="618" y="734"/>
                </a:cubicBezTo>
                <a:cubicBezTo>
                  <a:pt x="693" y="671"/>
                  <a:pt x="693" y="671"/>
                  <a:pt x="693" y="671"/>
                </a:cubicBezTo>
                <a:cubicBezTo>
                  <a:pt x="651" y="622"/>
                  <a:pt x="651" y="622"/>
                  <a:pt x="651" y="622"/>
                </a:cubicBezTo>
                <a:cubicBezTo>
                  <a:pt x="656" y="617"/>
                  <a:pt x="660" y="612"/>
                  <a:pt x="664" y="607"/>
                </a:cubicBezTo>
                <a:cubicBezTo>
                  <a:pt x="720" y="639"/>
                  <a:pt x="720" y="639"/>
                  <a:pt x="720" y="639"/>
                </a:cubicBezTo>
                <a:cubicBezTo>
                  <a:pt x="769" y="555"/>
                  <a:pt x="769" y="555"/>
                  <a:pt x="769" y="555"/>
                </a:cubicBezTo>
                <a:cubicBezTo>
                  <a:pt x="713" y="523"/>
                  <a:pt x="713" y="523"/>
                  <a:pt x="713" y="523"/>
                </a:cubicBezTo>
                <a:cubicBezTo>
                  <a:pt x="715" y="516"/>
                  <a:pt x="718" y="510"/>
                  <a:pt x="720" y="504"/>
                </a:cubicBezTo>
                <a:cubicBezTo>
                  <a:pt x="783" y="515"/>
                  <a:pt x="783" y="515"/>
                  <a:pt x="783" y="515"/>
                </a:cubicBezTo>
                <a:cubicBezTo>
                  <a:pt x="800" y="419"/>
                  <a:pt x="800" y="419"/>
                  <a:pt x="800" y="419"/>
                </a:cubicBezTo>
                <a:cubicBezTo>
                  <a:pt x="737" y="408"/>
                  <a:pt x="737" y="408"/>
                  <a:pt x="737" y="408"/>
                </a:cubicBezTo>
                <a:cubicBezTo>
                  <a:pt x="737" y="405"/>
                  <a:pt x="737" y="401"/>
                  <a:pt x="737" y="398"/>
                </a:cubicBezTo>
                <a:cubicBezTo>
                  <a:pt x="737" y="395"/>
                  <a:pt x="737" y="391"/>
                  <a:pt x="737" y="388"/>
                </a:cubicBezTo>
                <a:cubicBezTo>
                  <a:pt x="800" y="377"/>
                  <a:pt x="800" y="377"/>
                  <a:pt x="800" y="377"/>
                </a:cubicBezTo>
                <a:cubicBezTo>
                  <a:pt x="783" y="281"/>
                  <a:pt x="783" y="281"/>
                  <a:pt x="783" y="281"/>
                </a:cubicBezTo>
                <a:lnTo>
                  <a:pt x="720" y="292"/>
                </a:lnTo>
                <a:close/>
                <a:moveTo>
                  <a:pt x="674" y="398"/>
                </a:moveTo>
                <a:cubicBezTo>
                  <a:pt x="674" y="549"/>
                  <a:pt x="551" y="672"/>
                  <a:pt x="400" y="672"/>
                </a:cubicBezTo>
                <a:cubicBezTo>
                  <a:pt x="248" y="672"/>
                  <a:pt x="126" y="549"/>
                  <a:pt x="126" y="398"/>
                </a:cubicBezTo>
                <a:cubicBezTo>
                  <a:pt x="126" y="247"/>
                  <a:pt x="248" y="124"/>
                  <a:pt x="400" y="124"/>
                </a:cubicBezTo>
                <a:cubicBezTo>
                  <a:pt x="551" y="124"/>
                  <a:pt x="674" y="247"/>
                  <a:pt x="674" y="398"/>
                </a:cubicBezTo>
                <a:close/>
              </a:path>
            </a:pathLst>
          </a:custGeom>
          <a:solidFill>
            <a:srgbClr val="006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6" name="组合 15"/>
          <p:cNvGrpSpPr/>
          <p:nvPr/>
        </p:nvGrpSpPr>
        <p:grpSpPr>
          <a:xfrm>
            <a:off x="4680586" y="5039181"/>
            <a:ext cx="1194702" cy="1818819"/>
            <a:chOff x="4681579" y="5027387"/>
            <a:chExt cx="1194702" cy="1818819"/>
          </a:xfrm>
        </p:grpSpPr>
        <p:sp>
          <p:nvSpPr>
            <p:cNvPr id="17" name="任意多边形 16"/>
            <p:cNvSpPr/>
            <p:nvPr/>
          </p:nvSpPr>
          <p:spPr>
            <a:xfrm>
              <a:off x="4681579" y="5027387"/>
              <a:ext cx="1194702" cy="1104142"/>
            </a:xfrm>
            <a:custGeom>
              <a:avLst/>
              <a:gdLst>
                <a:gd name="connsiteX0" fmla="*/ 440371 w 1183671"/>
                <a:gd name="connsiteY0" fmla="*/ 1023792 h 1023792"/>
                <a:gd name="connsiteX1" fmla="*/ 0 w 1183671"/>
                <a:gd name="connsiteY1" fmla="*/ 468420 h 1023792"/>
                <a:gd name="connsiteX2" fmla="*/ 196344 w 1183671"/>
                <a:gd name="connsiteY2" fmla="*/ 328175 h 1023792"/>
                <a:gd name="connsiteX3" fmla="*/ 302930 w 1183671"/>
                <a:gd name="connsiteY3" fmla="*/ 437566 h 1023792"/>
                <a:gd name="connsiteX4" fmla="*/ 305735 w 1183671"/>
                <a:gd name="connsiteY4" fmla="*/ 84148 h 1023792"/>
                <a:gd name="connsiteX5" fmla="*/ 485249 w 1183671"/>
                <a:gd name="connsiteY5" fmla="*/ 84148 h 1023792"/>
                <a:gd name="connsiteX6" fmla="*/ 485249 w 1183671"/>
                <a:gd name="connsiteY6" fmla="*/ 218783 h 1023792"/>
                <a:gd name="connsiteX7" fmla="*/ 516103 w 1183671"/>
                <a:gd name="connsiteY7" fmla="*/ 218783 h 1023792"/>
                <a:gd name="connsiteX8" fmla="*/ 516103 w 1183671"/>
                <a:gd name="connsiteY8" fmla="*/ 67318 h 1023792"/>
                <a:gd name="connsiteX9" fmla="*/ 706837 w 1183671"/>
                <a:gd name="connsiteY9" fmla="*/ 67318 h 1023792"/>
                <a:gd name="connsiteX10" fmla="*/ 718056 w 1183671"/>
                <a:gd name="connsiteY10" fmla="*/ 218783 h 1023792"/>
                <a:gd name="connsiteX11" fmla="*/ 737691 w 1183671"/>
                <a:gd name="connsiteY11" fmla="*/ 215978 h 1023792"/>
                <a:gd name="connsiteX12" fmla="*/ 737691 w 1183671"/>
                <a:gd name="connsiteY12" fmla="*/ 0 h 1023792"/>
                <a:gd name="connsiteX13" fmla="*/ 939644 w 1183671"/>
                <a:gd name="connsiteY13" fmla="*/ 0 h 1023792"/>
                <a:gd name="connsiteX14" fmla="*/ 939644 w 1183671"/>
                <a:gd name="connsiteY14" fmla="*/ 210369 h 1023792"/>
                <a:gd name="connsiteX15" fmla="*/ 990133 w 1183671"/>
                <a:gd name="connsiteY15" fmla="*/ 207564 h 1023792"/>
                <a:gd name="connsiteX16" fmla="*/ 990133 w 1183671"/>
                <a:gd name="connsiteY16" fmla="*/ 84148 h 1023792"/>
                <a:gd name="connsiteX17" fmla="*/ 1135988 w 1183671"/>
                <a:gd name="connsiteY17" fmla="*/ 84148 h 1023792"/>
                <a:gd name="connsiteX18" fmla="*/ 1150012 w 1183671"/>
                <a:gd name="connsiteY18" fmla="*/ 409517 h 1023792"/>
                <a:gd name="connsiteX19" fmla="*/ 1178061 w 1183671"/>
                <a:gd name="connsiteY19" fmla="*/ 429151 h 1023792"/>
                <a:gd name="connsiteX20" fmla="*/ 1183671 w 1183671"/>
                <a:gd name="connsiteY20" fmla="*/ 768545 h 1023792"/>
                <a:gd name="connsiteX21" fmla="*/ 1009767 w 1183671"/>
                <a:gd name="connsiteY21" fmla="*/ 973303 h 1023792"/>
                <a:gd name="connsiteX22" fmla="*/ 1009767 w 1183671"/>
                <a:gd name="connsiteY22" fmla="*/ 1015377 h 1023792"/>
                <a:gd name="connsiteX23" fmla="*/ 440371 w 1183671"/>
                <a:gd name="connsiteY23" fmla="*/ 1023792 h 1023792"/>
                <a:gd name="connsiteX0-1" fmla="*/ 445288 w 1188588"/>
                <a:gd name="connsiteY0-2" fmla="*/ 1023792 h 1023792"/>
                <a:gd name="connsiteX1-3" fmla="*/ 4917 w 1188588"/>
                <a:gd name="connsiteY1-4" fmla="*/ 468420 h 1023792"/>
                <a:gd name="connsiteX2-5" fmla="*/ 201261 w 1188588"/>
                <a:gd name="connsiteY2-6" fmla="*/ 328175 h 1023792"/>
                <a:gd name="connsiteX3-7" fmla="*/ 307847 w 1188588"/>
                <a:gd name="connsiteY3-8" fmla="*/ 437566 h 1023792"/>
                <a:gd name="connsiteX4-9" fmla="*/ 310652 w 1188588"/>
                <a:gd name="connsiteY4-10" fmla="*/ 84148 h 1023792"/>
                <a:gd name="connsiteX5-11" fmla="*/ 490166 w 1188588"/>
                <a:gd name="connsiteY5-12" fmla="*/ 84148 h 1023792"/>
                <a:gd name="connsiteX6-13" fmla="*/ 490166 w 1188588"/>
                <a:gd name="connsiteY6-14" fmla="*/ 218783 h 1023792"/>
                <a:gd name="connsiteX7-15" fmla="*/ 521020 w 1188588"/>
                <a:gd name="connsiteY7-16" fmla="*/ 218783 h 1023792"/>
                <a:gd name="connsiteX8-17" fmla="*/ 521020 w 1188588"/>
                <a:gd name="connsiteY8-18" fmla="*/ 67318 h 1023792"/>
                <a:gd name="connsiteX9-19" fmla="*/ 711754 w 1188588"/>
                <a:gd name="connsiteY9-20" fmla="*/ 67318 h 1023792"/>
                <a:gd name="connsiteX10-21" fmla="*/ 722973 w 1188588"/>
                <a:gd name="connsiteY10-22" fmla="*/ 218783 h 1023792"/>
                <a:gd name="connsiteX11-23" fmla="*/ 742608 w 1188588"/>
                <a:gd name="connsiteY11-24" fmla="*/ 215978 h 1023792"/>
                <a:gd name="connsiteX12-25" fmla="*/ 742608 w 1188588"/>
                <a:gd name="connsiteY12-26" fmla="*/ 0 h 1023792"/>
                <a:gd name="connsiteX13-27" fmla="*/ 944561 w 1188588"/>
                <a:gd name="connsiteY13-28" fmla="*/ 0 h 1023792"/>
                <a:gd name="connsiteX14-29" fmla="*/ 944561 w 1188588"/>
                <a:gd name="connsiteY14-30" fmla="*/ 210369 h 1023792"/>
                <a:gd name="connsiteX15-31" fmla="*/ 995050 w 1188588"/>
                <a:gd name="connsiteY15-32" fmla="*/ 207564 h 1023792"/>
                <a:gd name="connsiteX16-33" fmla="*/ 995050 w 1188588"/>
                <a:gd name="connsiteY16-34" fmla="*/ 84148 h 1023792"/>
                <a:gd name="connsiteX17-35" fmla="*/ 1140905 w 1188588"/>
                <a:gd name="connsiteY17-36" fmla="*/ 84148 h 1023792"/>
                <a:gd name="connsiteX18-37" fmla="*/ 1154929 w 1188588"/>
                <a:gd name="connsiteY18-38" fmla="*/ 409517 h 1023792"/>
                <a:gd name="connsiteX19-39" fmla="*/ 1182978 w 1188588"/>
                <a:gd name="connsiteY19-40" fmla="*/ 429151 h 1023792"/>
                <a:gd name="connsiteX20-41" fmla="*/ 1188588 w 1188588"/>
                <a:gd name="connsiteY20-42" fmla="*/ 768545 h 1023792"/>
                <a:gd name="connsiteX21-43" fmla="*/ 1014684 w 1188588"/>
                <a:gd name="connsiteY21-44" fmla="*/ 973303 h 1023792"/>
                <a:gd name="connsiteX22-45" fmla="*/ 1014684 w 1188588"/>
                <a:gd name="connsiteY22-46" fmla="*/ 1015377 h 1023792"/>
                <a:gd name="connsiteX23-47" fmla="*/ 445288 w 1188588"/>
                <a:gd name="connsiteY23-48" fmla="*/ 1023792 h 1023792"/>
                <a:gd name="connsiteX0-49" fmla="*/ 445357 w 1188657"/>
                <a:gd name="connsiteY0-50" fmla="*/ 1023792 h 1023792"/>
                <a:gd name="connsiteX1-51" fmla="*/ 4986 w 1188657"/>
                <a:gd name="connsiteY1-52" fmla="*/ 468420 h 1023792"/>
                <a:gd name="connsiteX2-53" fmla="*/ 201330 w 1188657"/>
                <a:gd name="connsiteY2-54" fmla="*/ 328175 h 1023792"/>
                <a:gd name="connsiteX3-55" fmla="*/ 307916 w 1188657"/>
                <a:gd name="connsiteY3-56" fmla="*/ 437566 h 1023792"/>
                <a:gd name="connsiteX4-57" fmla="*/ 310721 w 1188657"/>
                <a:gd name="connsiteY4-58" fmla="*/ 84148 h 1023792"/>
                <a:gd name="connsiteX5-59" fmla="*/ 490235 w 1188657"/>
                <a:gd name="connsiteY5-60" fmla="*/ 84148 h 1023792"/>
                <a:gd name="connsiteX6-61" fmla="*/ 490235 w 1188657"/>
                <a:gd name="connsiteY6-62" fmla="*/ 218783 h 1023792"/>
                <a:gd name="connsiteX7-63" fmla="*/ 521089 w 1188657"/>
                <a:gd name="connsiteY7-64" fmla="*/ 218783 h 1023792"/>
                <a:gd name="connsiteX8-65" fmla="*/ 521089 w 1188657"/>
                <a:gd name="connsiteY8-66" fmla="*/ 67318 h 1023792"/>
                <a:gd name="connsiteX9-67" fmla="*/ 711823 w 1188657"/>
                <a:gd name="connsiteY9-68" fmla="*/ 67318 h 1023792"/>
                <a:gd name="connsiteX10-69" fmla="*/ 723042 w 1188657"/>
                <a:gd name="connsiteY10-70" fmla="*/ 218783 h 1023792"/>
                <a:gd name="connsiteX11-71" fmla="*/ 742677 w 1188657"/>
                <a:gd name="connsiteY11-72" fmla="*/ 215978 h 1023792"/>
                <a:gd name="connsiteX12-73" fmla="*/ 742677 w 1188657"/>
                <a:gd name="connsiteY12-74" fmla="*/ 0 h 1023792"/>
                <a:gd name="connsiteX13-75" fmla="*/ 944630 w 1188657"/>
                <a:gd name="connsiteY13-76" fmla="*/ 0 h 1023792"/>
                <a:gd name="connsiteX14-77" fmla="*/ 944630 w 1188657"/>
                <a:gd name="connsiteY14-78" fmla="*/ 210369 h 1023792"/>
                <a:gd name="connsiteX15-79" fmla="*/ 995119 w 1188657"/>
                <a:gd name="connsiteY15-80" fmla="*/ 207564 h 1023792"/>
                <a:gd name="connsiteX16-81" fmla="*/ 995119 w 1188657"/>
                <a:gd name="connsiteY16-82" fmla="*/ 84148 h 1023792"/>
                <a:gd name="connsiteX17-83" fmla="*/ 1140974 w 1188657"/>
                <a:gd name="connsiteY17-84" fmla="*/ 84148 h 1023792"/>
                <a:gd name="connsiteX18-85" fmla="*/ 1154998 w 1188657"/>
                <a:gd name="connsiteY18-86" fmla="*/ 409517 h 1023792"/>
                <a:gd name="connsiteX19-87" fmla="*/ 1183047 w 1188657"/>
                <a:gd name="connsiteY19-88" fmla="*/ 429151 h 1023792"/>
                <a:gd name="connsiteX20-89" fmla="*/ 1188657 w 1188657"/>
                <a:gd name="connsiteY20-90" fmla="*/ 768545 h 1023792"/>
                <a:gd name="connsiteX21-91" fmla="*/ 1014753 w 1188657"/>
                <a:gd name="connsiteY21-92" fmla="*/ 973303 h 1023792"/>
                <a:gd name="connsiteX22-93" fmla="*/ 1014753 w 1188657"/>
                <a:gd name="connsiteY22-94" fmla="*/ 1015377 h 1023792"/>
                <a:gd name="connsiteX23-95" fmla="*/ 445357 w 1188657"/>
                <a:gd name="connsiteY23-96" fmla="*/ 1023792 h 1023792"/>
                <a:gd name="connsiteX0-97" fmla="*/ 451402 w 1194702"/>
                <a:gd name="connsiteY0-98" fmla="*/ 1023792 h 1023792"/>
                <a:gd name="connsiteX1-99" fmla="*/ 11031 w 1194702"/>
                <a:gd name="connsiteY1-100" fmla="*/ 468420 h 1023792"/>
                <a:gd name="connsiteX2-101" fmla="*/ 207375 w 1194702"/>
                <a:gd name="connsiteY2-102" fmla="*/ 328175 h 1023792"/>
                <a:gd name="connsiteX3-103" fmla="*/ 313961 w 1194702"/>
                <a:gd name="connsiteY3-104" fmla="*/ 437566 h 1023792"/>
                <a:gd name="connsiteX4-105" fmla="*/ 316766 w 1194702"/>
                <a:gd name="connsiteY4-106" fmla="*/ 84148 h 1023792"/>
                <a:gd name="connsiteX5-107" fmla="*/ 496280 w 1194702"/>
                <a:gd name="connsiteY5-108" fmla="*/ 84148 h 1023792"/>
                <a:gd name="connsiteX6-109" fmla="*/ 496280 w 1194702"/>
                <a:gd name="connsiteY6-110" fmla="*/ 218783 h 1023792"/>
                <a:gd name="connsiteX7-111" fmla="*/ 527134 w 1194702"/>
                <a:gd name="connsiteY7-112" fmla="*/ 218783 h 1023792"/>
                <a:gd name="connsiteX8-113" fmla="*/ 527134 w 1194702"/>
                <a:gd name="connsiteY8-114" fmla="*/ 67318 h 1023792"/>
                <a:gd name="connsiteX9-115" fmla="*/ 717868 w 1194702"/>
                <a:gd name="connsiteY9-116" fmla="*/ 67318 h 1023792"/>
                <a:gd name="connsiteX10-117" fmla="*/ 729087 w 1194702"/>
                <a:gd name="connsiteY10-118" fmla="*/ 218783 h 1023792"/>
                <a:gd name="connsiteX11-119" fmla="*/ 748722 w 1194702"/>
                <a:gd name="connsiteY11-120" fmla="*/ 215978 h 1023792"/>
                <a:gd name="connsiteX12-121" fmla="*/ 748722 w 1194702"/>
                <a:gd name="connsiteY12-122" fmla="*/ 0 h 1023792"/>
                <a:gd name="connsiteX13-123" fmla="*/ 950675 w 1194702"/>
                <a:gd name="connsiteY13-124" fmla="*/ 0 h 1023792"/>
                <a:gd name="connsiteX14-125" fmla="*/ 950675 w 1194702"/>
                <a:gd name="connsiteY14-126" fmla="*/ 210369 h 1023792"/>
                <a:gd name="connsiteX15-127" fmla="*/ 1001164 w 1194702"/>
                <a:gd name="connsiteY15-128" fmla="*/ 207564 h 1023792"/>
                <a:gd name="connsiteX16-129" fmla="*/ 1001164 w 1194702"/>
                <a:gd name="connsiteY16-130" fmla="*/ 84148 h 1023792"/>
                <a:gd name="connsiteX17-131" fmla="*/ 1147019 w 1194702"/>
                <a:gd name="connsiteY17-132" fmla="*/ 84148 h 1023792"/>
                <a:gd name="connsiteX18-133" fmla="*/ 1161043 w 1194702"/>
                <a:gd name="connsiteY18-134" fmla="*/ 409517 h 1023792"/>
                <a:gd name="connsiteX19-135" fmla="*/ 1189092 w 1194702"/>
                <a:gd name="connsiteY19-136" fmla="*/ 429151 h 1023792"/>
                <a:gd name="connsiteX20-137" fmla="*/ 1194702 w 1194702"/>
                <a:gd name="connsiteY20-138" fmla="*/ 768545 h 1023792"/>
                <a:gd name="connsiteX21-139" fmla="*/ 1020798 w 1194702"/>
                <a:gd name="connsiteY21-140" fmla="*/ 973303 h 1023792"/>
                <a:gd name="connsiteX22-141" fmla="*/ 1020798 w 1194702"/>
                <a:gd name="connsiteY22-142" fmla="*/ 1015377 h 1023792"/>
                <a:gd name="connsiteX23-143" fmla="*/ 451402 w 1194702"/>
                <a:gd name="connsiteY23-144" fmla="*/ 1023792 h 1023792"/>
                <a:gd name="connsiteX0-145" fmla="*/ 451402 w 1194702"/>
                <a:gd name="connsiteY0-146" fmla="*/ 1023792 h 1023792"/>
                <a:gd name="connsiteX1-147" fmla="*/ 11031 w 1194702"/>
                <a:gd name="connsiteY1-148" fmla="*/ 468420 h 1023792"/>
                <a:gd name="connsiteX2-149" fmla="*/ 207375 w 1194702"/>
                <a:gd name="connsiteY2-150" fmla="*/ 328175 h 1023792"/>
                <a:gd name="connsiteX3-151" fmla="*/ 313961 w 1194702"/>
                <a:gd name="connsiteY3-152" fmla="*/ 437566 h 1023792"/>
                <a:gd name="connsiteX4-153" fmla="*/ 316766 w 1194702"/>
                <a:gd name="connsiteY4-154" fmla="*/ 84148 h 1023792"/>
                <a:gd name="connsiteX5-155" fmla="*/ 496280 w 1194702"/>
                <a:gd name="connsiteY5-156" fmla="*/ 84148 h 1023792"/>
                <a:gd name="connsiteX6-157" fmla="*/ 496280 w 1194702"/>
                <a:gd name="connsiteY6-158" fmla="*/ 218783 h 1023792"/>
                <a:gd name="connsiteX7-159" fmla="*/ 527134 w 1194702"/>
                <a:gd name="connsiteY7-160" fmla="*/ 218783 h 1023792"/>
                <a:gd name="connsiteX8-161" fmla="*/ 527134 w 1194702"/>
                <a:gd name="connsiteY8-162" fmla="*/ 67318 h 1023792"/>
                <a:gd name="connsiteX9-163" fmla="*/ 717868 w 1194702"/>
                <a:gd name="connsiteY9-164" fmla="*/ 67318 h 1023792"/>
                <a:gd name="connsiteX10-165" fmla="*/ 729087 w 1194702"/>
                <a:gd name="connsiteY10-166" fmla="*/ 218783 h 1023792"/>
                <a:gd name="connsiteX11-167" fmla="*/ 748722 w 1194702"/>
                <a:gd name="connsiteY11-168" fmla="*/ 215978 h 1023792"/>
                <a:gd name="connsiteX12-169" fmla="*/ 748722 w 1194702"/>
                <a:gd name="connsiteY12-170" fmla="*/ 0 h 1023792"/>
                <a:gd name="connsiteX13-171" fmla="*/ 950675 w 1194702"/>
                <a:gd name="connsiteY13-172" fmla="*/ 0 h 1023792"/>
                <a:gd name="connsiteX14-173" fmla="*/ 950675 w 1194702"/>
                <a:gd name="connsiteY14-174" fmla="*/ 210369 h 1023792"/>
                <a:gd name="connsiteX15-175" fmla="*/ 1001164 w 1194702"/>
                <a:gd name="connsiteY15-176" fmla="*/ 207564 h 1023792"/>
                <a:gd name="connsiteX16-177" fmla="*/ 1001164 w 1194702"/>
                <a:gd name="connsiteY16-178" fmla="*/ 84148 h 1023792"/>
                <a:gd name="connsiteX17-179" fmla="*/ 1147019 w 1194702"/>
                <a:gd name="connsiteY17-180" fmla="*/ 84148 h 1023792"/>
                <a:gd name="connsiteX18-181" fmla="*/ 1161043 w 1194702"/>
                <a:gd name="connsiteY18-182" fmla="*/ 409517 h 1023792"/>
                <a:gd name="connsiteX19-183" fmla="*/ 1189092 w 1194702"/>
                <a:gd name="connsiteY19-184" fmla="*/ 429151 h 1023792"/>
                <a:gd name="connsiteX20-185" fmla="*/ 1194702 w 1194702"/>
                <a:gd name="connsiteY20-186" fmla="*/ 768545 h 1023792"/>
                <a:gd name="connsiteX21-187" fmla="*/ 1020798 w 1194702"/>
                <a:gd name="connsiteY21-188" fmla="*/ 973303 h 1023792"/>
                <a:gd name="connsiteX22-189" fmla="*/ 1020798 w 1194702"/>
                <a:gd name="connsiteY22-190" fmla="*/ 1015377 h 1023792"/>
                <a:gd name="connsiteX23-191" fmla="*/ 451402 w 1194702"/>
                <a:gd name="connsiteY23-192" fmla="*/ 1023792 h 1023792"/>
                <a:gd name="connsiteX0-193" fmla="*/ 451402 w 1194702"/>
                <a:gd name="connsiteY0-194" fmla="*/ 1037938 h 1037938"/>
                <a:gd name="connsiteX1-195" fmla="*/ 11031 w 1194702"/>
                <a:gd name="connsiteY1-196" fmla="*/ 482566 h 1037938"/>
                <a:gd name="connsiteX2-197" fmla="*/ 207375 w 1194702"/>
                <a:gd name="connsiteY2-198" fmla="*/ 342321 h 1037938"/>
                <a:gd name="connsiteX3-199" fmla="*/ 313961 w 1194702"/>
                <a:gd name="connsiteY3-200" fmla="*/ 451712 h 1037938"/>
                <a:gd name="connsiteX4-201" fmla="*/ 316766 w 1194702"/>
                <a:gd name="connsiteY4-202" fmla="*/ 98294 h 1037938"/>
                <a:gd name="connsiteX5-203" fmla="*/ 496280 w 1194702"/>
                <a:gd name="connsiteY5-204" fmla="*/ 98294 h 1037938"/>
                <a:gd name="connsiteX6-205" fmla="*/ 496280 w 1194702"/>
                <a:gd name="connsiteY6-206" fmla="*/ 232929 h 1037938"/>
                <a:gd name="connsiteX7-207" fmla="*/ 527134 w 1194702"/>
                <a:gd name="connsiteY7-208" fmla="*/ 232929 h 1037938"/>
                <a:gd name="connsiteX8-209" fmla="*/ 527134 w 1194702"/>
                <a:gd name="connsiteY8-210" fmla="*/ 81464 h 1037938"/>
                <a:gd name="connsiteX9-211" fmla="*/ 717868 w 1194702"/>
                <a:gd name="connsiteY9-212" fmla="*/ 81464 h 1037938"/>
                <a:gd name="connsiteX10-213" fmla="*/ 729087 w 1194702"/>
                <a:gd name="connsiteY10-214" fmla="*/ 232929 h 1037938"/>
                <a:gd name="connsiteX11-215" fmla="*/ 748722 w 1194702"/>
                <a:gd name="connsiteY11-216" fmla="*/ 230124 h 1037938"/>
                <a:gd name="connsiteX12-217" fmla="*/ 748722 w 1194702"/>
                <a:gd name="connsiteY12-218" fmla="*/ 14146 h 1037938"/>
                <a:gd name="connsiteX13-219" fmla="*/ 950675 w 1194702"/>
                <a:gd name="connsiteY13-220" fmla="*/ 14146 h 1037938"/>
                <a:gd name="connsiteX14-221" fmla="*/ 950675 w 1194702"/>
                <a:gd name="connsiteY14-222" fmla="*/ 224515 h 1037938"/>
                <a:gd name="connsiteX15-223" fmla="*/ 1001164 w 1194702"/>
                <a:gd name="connsiteY15-224" fmla="*/ 221710 h 1037938"/>
                <a:gd name="connsiteX16-225" fmla="*/ 1001164 w 1194702"/>
                <a:gd name="connsiteY16-226" fmla="*/ 98294 h 1037938"/>
                <a:gd name="connsiteX17-227" fmla="*/ 1147019 w 1194702"/>
                <a:gd name="connsiteY17-228" fmla="*/ 98294 h 1037938"/>
                <a:gd name="connsiteX18-229" fmla="*/ 1161043 w 1194702"/>
                <a:gd name="connsiteY18-230" fmla="*/ 423663 h 1037938"/>
                <a:gd name="connsiteX19-231" fmla="*/ 1189092 w 1194702"/>
                <a:gd name="connsiteY19-232" fmla="*/ 443297 h 1037938"/>
                <a:gd name="connsiteX20-233" fmla="*/ 1194702 w 1194702"/>
                <a:gd name="connsiteY20-234" fmla="*/ 782691 h 1037938"/>
                <a:gd name="connsiteX21-235" fmla="*/ 1020798 w 1194702"/>
                <a:gd name="connsiteY21-236" fmla="*/ 987449 h 1037938"/>
                <a:gd name="connsiteX22-237" fmla="*/ 1020798 w 1194702"/>
                <a:gd name="connsiteY22-238" fmla="*/ 1029523 h 1037938"/>
                <a:gd name="connsiteX23-239" fmla="*/ 451402 w 1194702"/>
                <a:gd name="connsiteY23-240" fmla="*/ 1037938 h 1037938"/>
                <a:gd name="connsiteX0-241" fmla="*/ 451402 w 1194702"/>
                <a:gd name="connsiteY0-242" fmla="*/ 1064930 h 1064930"/>
                <a:gd name="connsiteX1-243" fmla="*/ 11031 w 1194702"/>
                <a:gd name="connsiteY1-244" fmla="*/ 509558 h 1064930"/>
                <a:gd name="connsiteX2-245" fmla="*/ 207375 w 1194702"/>
                <a:gd name="connsiteY2-246" fmla="*/ 369313 h 1064930"/>
                <a:gd name="connsiteX3-247" fmla="*/ 313961 w 1194702"/>
                <a:gd name="connsiteY3-248" fmla="*/ 478704 h 1064930"/>
                <a:gd name="connsiteX4-249" fmla="*/ 316766 w 1194702"/>
                <a:gd name="connsiteY4-250" fmla="*/ 125286 h 1064930"/>
                <a:gd name="connsiteX5-251" fmla="*/ 496280 w 1194702"/>
                <a:gd name="connsiteY5-252" fmla="*/ 125286 h 1064930"/>
                <a:gd name="connsiteX6-253" fmla="*/ 496280 w 1194702"/>
                <a:gd name="connsiteY6-254" fmla="*/ 259921 h 1064930"/>
                <a:gd name="connsiteX7-255" fmla="*/ 527134 w 1194702"/>
                <a:gd name="connsiteY7-256" fmla="*/ 259921 h 1064930"/>
                <a:gd name="connsiteX8-257" fmla="*/ 527134 w 1194702"/>
                <a:gd name="connsiteY8-258" fmla="*/ 108456 h 1064930"/>
                <a:gd name="connsiteX9-259" fmla="*/ 717868 w 1194702"/>
                <a:gd name="connsiteY9-260" fmla="*/ 108456 h 1064930"/>
                <a:gd name="connsiteX10-261" fmla="*/ 729087 w 1194702"/>
                <a:gd name="connsiteY10-262" fmla="*/ 259921 h 1064930"/>
                <a:gd name="connsiteX11-263" fmla="*/ 748722 w 1194702"/>
                <a:gd name="connsiteY11-264" fmla="*/ 257116 h 1064930"/>
                <a:gd name="connsiteX12-265" fmla="*/ 748722 w 1194702"/>
                <a:gd name="connsiteY12-266" fmla="*/ 41138 h 1064930"/>
                <a:gd name="connsiteX13-267" fmla="*/ 950675 w 1194702"/>
                <a:gd name="connsiteY13-268" fmla="*/ 41138 h 1064930"/>
                <a:gd name="connsiteX14-269" fmla="*/ 950675 w 1194702"/>
                <a:gd name="connsiteY14-270" fmla="*/ 251507 h 1064930"/>
                <a:gd name="connsiteX15-271" fmla="*/ 1001164 w 1194702"/>
                <a:gd name="connsiteY15-272" fmla="*/ 248702 h 1064930"/>
                <a:gd name="connsiteX16-273" fmla="*/ 1001164 w 1194702"/>
                <a:gd name="connsiteY16-274" fmla="*/ 125286 h 1064930"/>
                <a:gd name="connsiteX17-275" fmla="*/ 1147019 w 1194702"/>
                <a:gd name="connsiteY17-276" fmla="*/ 125286 h 1064930"/>
                <a:gd name="connsiteX18-277" fmla="*/ 1161043 w 1194702"/>
                <a:gd name="connsiteY18-278" fmla="*/ 450655 h 1064930"/>
                <a:gd name="connsiteX19-279" fmla="*/ 1189092 w 1194702"/>
                <a:gd name="connsiteY19-280" fmla="*/ 470289 h 1064930"/>
                <a:gd name="connsiteX20-281" fmla="*/ 1194702 w 1194702"/>
                <a:gd name="connsiteY20-282" fmla="*/ 809683 h 1064930"/>
                <a:gd name="connsiteX21-283" fmla="*/ 1020798 w 1194702"/>
                <a:gd name="connsiteY21-284" fmla="*/ 1014441 h 1064930"/>
                <a:gd name="connsiteX22-285" fmla="*/ 1020798 w 1194702"/>
                <a:gd name="connsiteY22-286" fmla="*/ 1056515 h 1064930"/>
                <a:gd name="connsiteX23-287" fmla="*/ 451402 w 1194702"/>
                <a:gd name="connsiteY23-288" fmla="*/ 1064930 h 1064930"/>
                <a:gd name="connsiteX0-289" fmla="*/ 451402 w 1194702"/>
                <a:gd name="connsiteY0-290" fmla="*/ 1110486 h 1110486"/>
                <a:gd name="connsiteX1-291" fmla="*/ 11031 w 1194702"/>
                <a:gd name="connsiteY1-292" fmla="*/ 555114 h 1110486"/>
                <a:gd name="connsiteX2-293" fmla="*/ 207375 w 1194702"/>
                <a:gd name="connsiteY2-294" fmla="*/ 414869 h 1110486"/>
                <a:gd name="connsiteX3-295" fmla="*/ 313961 w 1194702"/>
                <a:gd name="connsiteY3-296" fmla="*/ 524260 h 1110486"/>
                <a:gd name="connsiteX4-297" fmla="*/ 316766 w 1194702"/>
                <a:gd name="connsiteY4-298" fmla="*/ 170842 h 1110486"/>
                <a:gd name="connsiteX5-299" fmla="*/ 496280 w 1194702"/>
                <a:gd name="connsiteY5-300" fmla="*/ 170842 h 1110486"/>
                <a:gd name="connsiteX6-301" fmla="*/ 496280 w 1194702"/>
                <a:gd name="connsiteY6-302" fmla="*/ 305477 h 1110486"/>
                <a:gd name="connsiteX7-303" fmla="*/ 527134 w 1194702"/>
                <a:gd name="connsiteY7-304" fmla="*/ 305477 h 1110486"/>
                <a:gd name="connsiteX8-305" fmla="*/ 527134 w 1194702"/>
                <a:gd name="connsiteY8-306" fmla="*/ 154012 h 1110486"/>
                <a:gd name="connsiteX9-307" fmla="*/ 717868 w 1194702"/>
                <a:gd name="connsiteY9-308" fmla="*/ 154012 h 1110486"/>
                <a:gd name="connsiteX10-309" fmla="*/ 729087 w 1194702"/>
                <a:gd name="connsiteY10-310" fmla="*/ 305477 h 1110486"/>
                <a:gd name="connsiteX11-311" fmla="*/ 748722 w 1194702"/>
                <a:gd name="connsiteY11-312" fmla="*/ 302672 h 1110486"/>
                <a:gd name="connsiteX12-313" fmla="*/ 748722 w 1194702"/>
                <a:gd name="connsiteY12-314" fmla="*/ 86694 h 1110486"/>
                <a:gd name="connsiteX13-315" fmla="*/ 950675 w 1194702"/>
                <a:gd name="connsiteY13-316" fmla="*/ 86694 h 1110486"/>
                <a:gd name="connsiteX14-317" fmla="*/ 950675 w 1194702"/>
                <a:gd name="connsiteY14-318" fmla="*/ 297063 h 1110486"/>
                <a:gd name="connsiteX15-319" fmla="*/ 1001164 w 1194702"/>
                <a:gd name="connsiteY15-320" fmla="*/ 294258 h 1110486"/>
                <a:gd name="connsiteX16-321" fmla="*/ 1001164 w 1194702"/>
                <a:gd name="connsiteY16-322" fmla="*/ 170842 h 1110486"/>
                <a:gd name="connsiteX17-323" fmla="*/ 1147019 w 1194702"/>
                <a:gd name="connsiteY17-324" fmla="*/ 170842 h 1110486"/>
                <a:gd name="connsiteX18-325" fmla="*/ 1161043 w 1194702"/>
                <a:gd name="connsiteY18-326" fmla="*/ 496211 h 1110486"/>
                <a:gd name="connsiteX19-327" fmla="*/ 1189092 w 1194702"/>
                <a:gd name="connsiteY19-328" fmla="*/ 515845 h 1110486"/>
                <a:gd name="connsiteX20-329" fmla="*/ 1194702 w 1194702"/>
                <a:gd name="connsiteY20-330" fmla="*/ 855239 h 1110486"/>
                <a:gd name="connsiteX21-331" fmla="*/ 1020798 w 1194702"/>
                <a:gd name="connsiteY21-332" fmla="*/ 1059997 h 1110486"/>
                <a:gd name="connsiteX22-333" fmla="*/ 1020798 w 1194702"/>
                <a:gd name="connsiteY22-334" fmla="*/ 1102071 h 1110486"/>
                <a:gd name="connsiteX23-335" fmla="*/ 451402 w 1194702"/>
                <a:gd name="connsiteY23-336" fmla="*/ 1110486 h 1110486"/>
                <a:gd name="connsiteX0-337" fmla="*/ 451402 w 1194702"/>
                <a:gd name="connsiteY0-338" fmla="*/ 1124506 h 1124506"/>
                <a:gd name="connsiteX1-339" fmla="*/ 11031 w 1194702"/>
                <a:gd name="connsiteY1-340" fmla="*/ 569134 h 1124506"/>
                <a:gd name="connsiteX2-341" fmla="*/ 207375 w 1194702"/>
                <a:gd name="connsiteY2-342" fmla="*/ 428889 h 1124506"/>
                <a:gd name="connsiteX3-343" fmla="*/ 313961 w 1194702"/>
                <a:gd name="connsiteY3-344" fmla="*/ 538280 h 1124506"/>
                <a:gd name="connsiteX4-345" fmla="*/ 316766 w 1194702"/>
                <a:gd name="connsiteY4-346" fmla="*/ 184862 h 1124506"/>
                <a:gd name="connsiteX5-347" fmla="*/ 496280 w 1194702"/>
                <a:gd name="connsiteY5-348" fmla="*/ 184862 h 1124506"/>
                <a:gd name="connsiteX6-349" fmla="*/ 496280 w 1194702"/>
                <a:gd name="connsiteY6-350" fmla="*/ 319497 h 1124506"/>
                <a:gd name="connsiteX7-351" fmla="*/ 527134 w 1194702"/>
                <a:gd name="connsiteY7-352" fmla="*/ 319497 h 1124506"/>
                <a:gd name="connsiteX8-353" fmla="*/ 527134 w 1194702"/>
                <a:gd name="connsiteY8-354" fmla="*/ 168032 h 1124506"/>
                <a:gd name="connsiteX9-355" fmla="*/ 723478 w 1194702"/>
                <a:gd name="connsiteY9-356" fmla="*/ 137178 h 1124506"/>
                <a:gd name="connsiteX10-357" fmla="*/ 729087 w 1194702"/>
                <a:gd name="connsiteY10-358" fmla="*/ 319497 h 1124506"/>
                <a:gd name="connsiteX11-359" fmla="*/ 748722 w 1194702"/>
                <a:gd name="connsiteY11-360" fmla="*/ 316692 h 1124506"/>
                <a:gd name="connsiteX12-361" fmla="*/ 748722 w 1194702"/>
                <a:gd name="connsiteY12-362" fmla="*/ 100714 h 1124506"/>
                <a:gd name="connsiteX13-363" fmla="*/ 950675 w 1194702"/>
                <a:gd name="connsiteY13-364" fmla="*/ 100714 h 1124506"/>
                <a:gd name="connsiteX14-365" fmla="*/ 950675 w 1194702"/>
                <a:gd name="connsiteY14-366" fmla="*/ 311083 h 1124506"/>
                <a:gd name="connsiteX15-367" fmla="*/ 1001164 w 1194702"/>
                <a:gd name="connsiteY15-368" fmla="*/ 308278 h 1124506"/>
                <a:gd name="connsiteX16-369" fmla="*/ 1001164 w 1194702"/>
                <a:gd name="connsiteY16-370" fmla="*/ 184862 h 1124506"/>
                <a:gd name="connsiteX17-371" fmla="*/ 1147019 w 1194702"/>
                <a:gd name="connsiteY17-372" fmla="*/ 184862 h 1124506"/>
                <a:gd name="connsiteX18-373" fmla="*/ 1161043 w 1194702"/>
                <a:gd name="connsiteY18-374" fmla="*/ 510231 h 1124506"/>
                <a:gd name="connsiteX19-375" fmla="*/ 1189092 w 1194702"/>
                <a:gd name="connsiteY19-376" fmla="*/ 529865 h 1124506"/>
                <a:gd name="connsiteX20-377" fmla="*/ 1194702 w 1194702"/>
                <a:gd name="connsiteY20-378" fmla="*/ 869259 h 1124506"/>
                <a:gd name="connsiteX21-379" fmla="*/ 1020798 w 1194702"/>
                <a:gd name="connsiteY21-380" fmla="*/ 1074017 h 1124506"/>
                <a:gd name="connsiteX22-381" fmla="*/ 1020798 w 1194702"/>
                <a:gd name="connsiteY22-382" fmla="*/ 1116091 h 1124506"/>
                <a:gd name="connsiteX23-383" fmla="*/ 451402 w 1194702"/>
                <a:gd name="connsiteY23-384" fmla="*/ 1124506 h 1124506"/>
                <a:gd name="connsiteX0-385" fmla="*/ 451402 w 1194702"/>
                <a:gd name="connsiteY0-386" fmla="*/ 1141340 h 1141340"/>
                <a:gd name="connsiteX1-387" fmla="*/ 11031 w 1194702"/>
                <a:gd name="connsiteY1-388" fmla="*/ 585968 h 1141340"/>
                <a:gd name="connsiteX2-389" fmla="*/ 207375 w 1194702"/>
                <a:gd name="connsiteY2-390" fmla="*/ 445723 h 1141340"/>
                <a:gd name="connsiteX3-391" fmla="*/ 313961 w 1194702"/>
                <a:gd name="connsiteY3-392" fmla="*/ 555114 h 1141340"/>
                <a:gd name="connsiteX4-393" fmla="*/ 316766 w 1194702"/>
                <a:gd name="connsiteY4-394" fmla="*/ 201696 h 1141340"/>
                <a:gd name="connsiteX5-395" fmla="*/ 496280 w 1194702"/>
                <a:gd name="connsiteY5-396" fmla="*/ 201696 h 1141340"/>
                <a:gd name="connsiteX6-397" fmla="*/ 496280 w 1194702"/>
                <a:gd name="connsiteY6-398" fmla="*/ 336331 h 1141340"/>
                <a:gd name="connsiteX7-399" fmla="*/ 527134 w 1194702"/>
                <a:gd name="connsiteY7-400" fmla="*/ 336331 h 1141340"/>
                <a:gd name="connsiteX8-401" fmla="*/ 524329 w 1194702"/>
                <a:gd name="connsiteY8-402" fmla="*/ 154012 h 1141340"/>
                <a:gd name="connsiteX9-403" fmla="*/ 723478 w 1194702"/>
                <a:gd name="connsiteY9-404" fmla="*/ 154012 h 1141340"/>
                <a:gd name="connsiteX10-405" fmla="*/ 729087 w 1194702"/>
                <a:gd name="connsiteY10-406" fmla="*/ 336331 h 1141340"/>
                <a:gd name="connsiteX11-407" fmla="*/ 748722 w 1194702"/>
                <a:gd name="connsiteY11-408" fmla="*/ 333526 h 1141340"/>
                <a:gd name="connsiteX12-409" fmla="*/ 748722 w 1194702"/>
                <a:gd name="connsiteY12-410" fmla="*/ 117548 h 1141340"/>
                <a:gd name="connsiteX13-411" fmla="*/ 950675 w 1194702"/>
                <a:gd name="connsiteY13-412" fmla="*/ 117548 h 1141340"/>
                <a:gd name="connsiteX14-413" fmla="*/ 950675 w 1194702"/>
                <a:gd name="connsiteY14-414" fmla="*/ 327917 h 1141340"/>
                <a:gd name="connsiteX15-415" fmla="*/ 1001164 w 1194702"/>
                <a:gd name="connsiteY15-416" fmla="*/ 325112 h 1141340"/>
                <a:gd name="connsiteX16-417" fmla="*/ 1001164 w 1194702"/>
                <a:gd name="connsiteY16-418" fmla="*/ 201696 h 1141340"/>
                <a:gd name="connsiteX17-419" fmla="*/ 1147019 w 1194702"/>
                <a:gd name="connsiteY17-420" fmla="*/ 201696 h 1141340"/>
                <a:gd name="connsiteX18-421" fmla="*/ 1161043 w 1194702"/>
                <a:gd name="connsiteY18-422" fmla="*/ 527065 h 1141340"/>
                <a:gd name="connsiteX19-423" fmla="*/ 1189092 w 1194702"/>
                <a:gd name="connsiteY19-424" fmla="*/ 546699 h 1141340"/>
                <a:gd name="connsiteX20-425" fmla="*/ 1194702 w 1194702"/>
                <a:gd name="connsiteY20-426" fmla="*/ 886093 h 1141340"/>
                <a:gd name="connsiteX21-427" fmla="*/ 1020798 w 1194702"/>
                <a:gd name="connsiteY21-428" fmla="*/ 1090851 h 1141340"/>
                <a:gd name="connsiteX22-429" fmla="*/ 1020798 w 1194702"/>
                <a:gd name="connsiteY22-430" fmla="*/ 1132925 h 1141340"/>
                <a:gd name="connsiteX23-431" fmla="*/ 451402 w 1194702"/>
                <a:gd name="connsiteY23-432" fmla="*/ 1141340 h 1141340"/>
                <a:gd name="connsiteX0-433" fmla="*/ 451402 w 1194702"/>
                <a:gd name="connsiteY0-434" fmla="*/ 1104142 h 1104142"/>
                <a:gd name="connsiteX1-435" fmla="*/ 11031 w 1194702"/>
                <a:gd name="connsiteY1-436" fmla="*/ 548770 h 1104142"/>
                <a:gd name="connsiteX2-437" fmla="*/ 207375 w 1194702"/>
                <a:gd name="connsiteY2-438" fmla="*/ 408525 h 1104142"/>
                <a:gd name="connsiteX3-439" fmla="*/ 313961 w 1194702"/>
                <a:gd name="connsiteY3-440" fmla="*/ 517916 h 1104142"/>
                <a:gd name="connsiteX4-441" fmla="*/ 316766 w 1194702"/>
                <a:gd name="connsiteY4-442" fmla="*/ 164498 h 1104142"/>
                <a:gd name="connsiteX5-443" fmla="*/ 496280 w 1194702"/>
                <a:gd name="connsiteY5-444" fmla="*/ 164498 h 1104142"/>
                <a:gd name="connsiteX6-445" fmla="*/ 496280 w 1194702"/>
                <a:gd name="connsiteY6-446" fmla="*/ 299133 h 1104142"/>
                <a:gd name="connsiteX7-447" fmla="*/ 527134 w 1194702"/>
                <a:gd name="connsiteY7-448" fmla="*/ 299133 h 1104142"/>
                <a:gd name="connsiteX8-449" fmla="*/ 524329 w 1194702"/>
                <a:gd name="connsiteY8-450" fmla="*/ 116814 h 1104142"/>
                <a:gd name="connsiteX9-451" fmla="*/ 723478 w 1194702"/>
                <a:gd name="connsiteY9-452" fmla="*/ 116814 h 1104142"/>
                <a:gd name="connsiteX10-453" fmla="*/ 729087 w 1194702"/>
                <a:gd name="connsiteY10-454" fmla="*/ 299133 h 1104142"/>
                <a:gd name="connsiteX11-455" fmla="*/ 748722 w 1194702"/>
                <a:gd name="connsiteY11-456" fmla="*/ 296328 h 1104142"/>
                <a:gd name="connsiteX12-457" fmla="*/ 748722 w 1194702"/>
                <a:gd name="connsiteY12-458" fmla="*/ 80350 h 1104142"/>
                <a:gd name="connsiteX13-459" fmla="*/ 950675 w 1194702"/>
                <a:gd name="connsiteY13-460" fmla="*/ 80350 h 1104142"/>
                <a:gd name="connsiteX14-461" fmla="*/ 950675 w 1194702"/>
                <a:gd name="connsiteY14-462" fmla="*/ 290719 h 1104142"/>
                <a:gd name="connsiteX15-463" fmla="*/ 1001164 w 1194702"/>
                <a:gd name="connsiteY15-464" fmla="*/ 287914 h 1104142"/>
                <a:gd name="connsiteX16-465" fmla="*/ 1001164 w 1194702"/>
                <a:gd name="connsiteY16-466" fmla="*/ 164498 h 1104142"/>
                <a:gd name="connsiteX17-467" fmla="*/ 1147019 w 1194702"/>
                <a:gd name="connsiteY17-468" fmla="*/ 164498 h 1104142"/>
                <a:gd name="connsiteX18-469" fmla="*/ 1161043 w 1194702"/>
                <a:gd name="connsiteY18-470" fmla="*/ 489867 h 1104142"/>
                <a:gd name="connsiteX19-471" fmla="*/ 1189092 w 1194702"/>
                <a:gd name="connsiteY19-472" fmla="*/ 509501 h 1104142"/>
                <a:gd name="connsiteX20-473" fmla="*/ 1194702 w 1194702"/>
                <a:gd name="connsiteY20-474" fmla="*/ 848895 h 1104142"/>
                <a:gd name="connsiteX21-475" fmla="*/ 1020798 w 1194702"/>
                <a:gd name="connsiteY21-476" fmla="*/ 1053653 h 1104142"/>
                <a:gd name="connsiteX22-477" fmla="*/ 1020798 w 1194702"/>
                <a:gd name="connsiteY22-478" fmla="*/ 1095727 h 1104142"/>
                <a:gd name="connsiteX23-479" fmla="*/ 451402 w 1194702"/>
                <a:gd name="connsiteY23-480" fmla="*/ 1104142 h 1104142"/>
                <a:gd name="connsiteX0-481" fmla="*/ 451402 w 1194702"/>
                <a:gd name="connsiteY0-482" fmla="*/ 1104142 h 1104142"/>
                <a:gd name="connsiteX1-483" fmla="*/ 11031 w 1194702"/>
                <a:gd name="connsiteY1-484" fmla="*/ 548770 h 1104142"/>
                <a:gd name="connsiteX2-485" fmla="*/ 207375 w 1194702"/>
                <a:gd name="connsiteY2-486" fmla="*/ 408525 h 1104142"/>
                <a:gd name="connsiteX3-487" fmla="*/ 313961 w 1194702"/>
                <a:gd name="connsiteY3-488" fmla="*/ 517916 h 1104142"/>
                <a:gd name="connsiteX4-489" fmla="*/ 316766 w 1194702"/>
                <a:gd name="connsiteY4-490" fmla="*/ 164498 h 1104142"/>
                <a:gd name="connsiteX5-491" fmla="*/ 496280 w 1194702"/>
                <a:gd name="connsiteY5-492" fmla="*/ 164498 h 1104142"/>
                <a:gd name="connsiteX6-493" fmla="*/ 496280 w 1194702"/>
                <a:gd name="connsiteY6-494" fmla="*/ 299133 h 1104142"/>
                <a:gd name="connsiteX7-495" fmla="*/ 527134 w 1194702"/>
                <a:gd name="connsiteY7-496" fmla="*/ 299133 h 1104142"/>
                <a:gd name="connsiteX8-497" fmla="*/ 524329 w 1194702"/>
                <a:gd name="connsiteY8-498" fmla="*/ 116814 h 1104142"/>
                <a:gd name="connsiteX9-499" fmla="*/ 723478 w 1194702"/>
                <a:gd name="connsiteY9-500" fmla="*/ 116814 h 1104142"/>
                <a:gd name="connsiteX10-501" fmla="*/ 729087 w 1194702"/>
                <a:gd name="connsiteY10-502" fmla="*/ 299133 h 1104142"/>
                <a:gd name="connsiteX11-503" fmla="*/ 748722 w 1194702"/>
                <a:gd name="connsiteY11-504" fmla="*/ 296328 h 1104142"/>
                <a:gd name="connsiteX12-505" fmla="*/ 748722 w 1194702"/>
                <a:gd name="connsiteY12-506" fmla="*/ 80350 h 1104142"/>
                <a:gd name="connsiteX13-507" fmla="*/ 950675 w 1194702"/>
                <a:gd name="connsiteY13-508" fmla="*/ 80350 h 1104142"/>
                <a:gd name="connsiteX14-509" fmla="*/ 950675 w 1194702"/>
                <a:gd name="connsiteY14-510" fmla="*/ 290719 h 1104142"/>
                <a:gd name="connsiteX15-511" fmla="*/ 1001164 w 1194702"/>
                <a:gd name="connsiteY15-512" fmla="*/ 287914 h 1104142"/>
                <a:gd name="connsiteX16-513" fmla="*/ 1001164 w 1194702"/>
                <a:gd name="connsiteY16-514" fmla="*/ 164498 h 1104142"/>
                <a:gd name="connsiteX17-515" fmla="*/ 1147019 w 1194702"/>
                <a:gd name="connsiteY17-516" fmla="*/ 164498 h 1104142"/>
                <a:gd name="connsiteX18-517" fmla="*/ 1161043 w 1194702"/>
                <a:gd name="connsiteY18-518" fmla="*/ 489867 h 1104142"/>
                <a:gd name="connsiteX19-519" fmla="*/ 1189092 w 1194702"/>
                <a:gd name="connsiteY19-520" fmla="*/ 509501 h 1104142"/>
                <a:gd name="connsiteX20-521" fmla="*/ 1194702 w 1194702"/>
                <a:gd name="connsiteY20-522" fmla="*/ 848895 h 1104142"/>
                <a:gd name="connsiteX21-523" fmla="*/ 1020798 w 1194702"/>
                <a:gd name="connsiteY21-524" fmla="*/ 1053653 h 1104142"/>
                <a:gd name="connsiteX22-525" fmla="*/ 1020798 w 1194702"/>
                <a:gd name="connsiteY22-526" fmla="*/ 1095727 h 1104142"/>
                <a:gd name="connsiteX23-527" fmla="*/ 451402 w 1194702"/>
                <a:gd name="connsiteY23-528" fmla="*/ 1104142 h 1104142"/>
                <a:gd name="connsiteX0-529" fmla="*/ 451402 w 1194702"/>
                <a:gd name="connsiteY0-530" fmla="*/ 1104142 h 1104142"/>
                <a:gd name="connsiteX1-531" fmla="*/ 11031 w 1194702"/>
                <a:gd name="connsiteY1-532" fmla="*/ 548770 h 1104142"/>
                <a:gd name="connsiteX2-533" fmla="*/ 207375 w 1194702"/>
                <a:gd name="connsiteY2-534" fmla="*/ 408525 h 1104142"/>
                <a:gd name="connsiteX3-535" fmla="*/ 313961 w 1194702"/>
                <a:gd name="connsiteY3-536" fmla="*/ 517916 h 1104142"/>
                <a:gd name="connsiteX4-537" fmla="*/ 316766 w 1194702"/>
                <a:gd name="connsiteY4-538" fmla="*/ 164498 h 1104142"/>
                <a:gd name="connsiteX5-539" fmla="*/ 496280 w 1194702"/>
                <a:gd name="connsiteY5-540" fmla="*/ 164498 h 1104142"/>
                <a:gd name="connsiteX6-541" fmla="*/ 496280 w 1194702"/>
                <a:gd name="connsiteY6-542" fmla="*/ 299133 h 1104142"/>
                <a:gd name="connsiteX7-543" fmla="*/ 527134 w 1194702"/>
                <a:gd name="connsiteY7-544" fmla="*/ 299133 h 1104142"/>
                <a:gd name="connsiteX8-545" fmla="*/ 524329 w 1194702"/>
                <a:gd name="connsiteY8-546" fmla="*/ 116814 h 1104142"/>
                <a:gd name="connsiteX9-547" fmla="*/ 723478 w 1194702"/>
                <a:gd name="connsiteY9-548" fmla="*/ 116814 h 1104142"/>
                <a:gd name="connsiteX10-549" fmla="*/ 729087 w 1194702"/>
                <a:gd name="connsiteY10-550" fmla="*/ 299133 h 1104142"/>
                <a:gd name="connsiteX11-551" fmla="*/ 748722 w 1194702"/>
                <a:gd name="connsiteY11-552" fmla="*/ 296328 h 1104142"/>
                <a:gd name="connsiteX12-553" fmla="*/ 748722 w 1194702"/>
                <a:gd name="connsiteY12-554" fmla="*/ 80350 h 1104142"/>
                <a:gd name="connsiteX13-555" fmla="*/ 950675 w 1194702"/>
                <a:gd name="connsiteY13-556" fmla="*/ 80350 h 1104142"/>
                <a:gd name="connsiteX14-557" fmla="*/ 950675 w 1194702"/>
                <a:gd name="connsiteY14-558" fmla="*/ 290719 h 1104142"/>
                <a:gd name="connsiteX15-559" fmla="*/ 1001164 w 1194702"/>
                <a:gd name="connsiteY15-560" fmla="*/ 287914 h 1104142"/>
                <a:gd name="connsiteX16-561" fmla="*/ 1001164 w 1194702"/>
                <a:gd name="connsiteY16-562" fmla="*/ 164498 h 1104142"/>
                <a:gd name="connsiteX17-563" fmla="*/ 1147019 w 1194702"/>
                <a:gd name="connsiteY17-564" fmla="*/ 164498 h 1104142"/>
                <a:gd name="connsiteX18-565" fmla="*/ 1161043 w 1194702"/>
                <a:gd name="connsiteY18-566" fmla="*/ 489867 h 1104142"/>
                <a:gd name="connsiteX19-567" fmla="*/ 1189092 w 1194702"/>
                <a:gd name="connsiteY19-568" fmla="*/ 509501 h 1104142"/>
                <a:gd name="connsiteX20-569" fmla="*/ 1194702 w 1194702"/>
                <a:gd name="connsiteY20-570" fmla="*/ 848895 h 1104142"/>
                <a:gd name="connsiteX21-571" fmla="*/ 1020798 w 1194702"/>
                <a:gd name="connsiteY21-572" fmla="*/ 1053653 h 1104142"/>
                <a:gd name="connsiteX22-573" fmla="*/ 1020798 w 1194702"/>
                <a:gd name="connsiteY22-574" fmla="*/ 1095727 h 1104142"/>
                <a:gd name="connsiteX23-575" fmla="*/ 451402 w 1194702"/>
                <a:gd name="connsiteY23-576" fmla="*/ 1104142 h 1104142"/>
                <a:gd name="connsiteX0-577" fmla="*/ 451402 w 1194702"/>
                <a:gd name="connsiteY0-578" fmla="*/ 1104142 h 1104142"/>
                <a:gd name="connsiteX1-579" fmla="*/ 11031 w 1194702"/>
                <a:gd name="connsiteY1-580" fmla="*/ 548770 h 1104142"/>
                <a:gd name="connsiteX2-581" fmla="*/ 207375 w 1194702"/>
                <a:gd name="connsiteY2-582" fmla="*/ 408525 h 1104142"/>
                <a:gd name="connsiteX3-583" fmla="*/ 313961 w 1194702"/>
                <a:gd name="connsiteY3-584" fmla="*/ 517916 h 1104142"/>
                <a:gd name="connsiteX4-585" fmla="*/ 316766 w 1194702"/>
                <a:gd name="connsiteY4-586" fmla="*/ 164498 h 1104142"/>
                <a:gd name="connsiteX5-587" fmla="*/ 496280 w 1194702"/>
                <a:gd name="connsiteY5-588" fmla="*/ 164498 h 1104142"/>
                <a:gd name="connsiteX6-589" fmla="*/ 496280 w 1194702"/>
                <a:gd name="connsiteY6-590" fmla="*/ 299133 h 1104142"/>
                <a:gd name="connsiteX7-591" fmla="*/ 527134 w 1194702"/>
                <a:gd name="connsiteY7-592" fmla="*/ 299133 h 1104142"/>
                <a:gd name="connsiteX8-593" fmla="*/ 524329 w 1194702"/>
                <a:gd name="connsiteY8-594" fmla="*/ 116814 h 1104142"/>
                <a:gd name="connsiteX9-595" fmla="*/ 723478 w 1194702"/>
                <a:gd name="connsiteY9-596" fmla="*/ 116814 h 1104142"/>
                <a:gd name="connsiteX10-597" fmla="*/ 729087 w 1194702"/>
                <a:gd name="connsiteY10-598" fmla="*/ 299133 h 1104142"/>
                <a:gd name="connsiteX11-599" fmla="*/ 748722 w 1194702"/>
                <a:gd name="connsiteY11-600" fmla="*/ 296328 h 1104142"/>
                <a:gd name="connsiteX12-601" fmla="*/ 748722 w 1194702"/>
                <a:gd name="connsiteY12-602" fmla="*/ 80350 h 1104142"/>
                <a:gd name="connsiteX13-603" fmla="*/ 950675 w 1194702"/>
                <a:gd name="connsiteY13-604" fmla="*/ 80350 h 1104142"/>
                <a:gd name="connsiteX14-605" fmla="*/ 950675 w 1194702"/>
                <a:gd name="connsiteY14-606" fmla="*/ 290719 h 1104142"/>
                <a:gd name="connsiteX15-607" fmla="*/ 1001164 w 1194702"/>
                <a:gd name="connsiteY15-608" fmla="*/ 287914 h 1104142"/>
                <a:gd name="connsiteX16-609" fmla="*/ 1001164 w 1194702"/>
                <a:gd name="connsiteY16-610" fmla="*/ 164498 h 1104142"/>
                <a:gd name="connsiteX17-611" fmla="*/ 1147019 w 1194702"/>
                <a:gd name="connsiteY17-612" fmla="*/ 164498 h 1104142"/>
                <a:gd name="connsiteX18-613" fmla="*/ 1161043 w 1194702"/>
                <a:gd name="connsiteY18-614" fmla="*/ 489867 h 1104142"/>
                <a:gd name="connsiteX19-615" fmla="*/ 1189092 w 1194702"/>
                <a:gd name="connsiteY19-616" fmla="*/ 509501 h 1104142"/>
                <a:gd name="connsiteX20-617" fmla="*/ 1194702 w 1194702"/>
                <a:gd name="connsiteY20-618" fmla="*/ 848895 h 1104142"/>
                <a:gd name="connsiteX21-619" fmla="*/ 1020798 w 1194702"/>
                <a:gd name="connsiteY21-620" fmla="*/ 1053653 h 1104142"/>
                <a:gd name="connsiteX22-621" fmla="*/ 1020798 w 1194702"/>
                <a:gd name="connsiteY22-622" fmla="*/ 1095727 h 1104142"/>
                <a:gd name="connsiteX23-623" fmla="*/ 451402 w 1194702"/>
                <a:gd name="connsiteY23-624" fmla="*/ 1104142 h 1104142"/>
                <a:gd name="connsiteX0-625" fmla="*/ 451402 w 1194702"/>
                <a:gd name="connsiteY0-626" fmla="*/ 1104142 h 1104142"/>
                <a:gd name="connsiteX1-627" fmla="*/ 11031 w 1194702"/>
                <a:gd name="connsiteY1-628" fmla="*/ 548770 h 1104142"/>
                <a:gd name="connsiteX2-629" fmla="*/ 207375 w 1194702"/>
                <a:gd name="connsiteY2-630" fmla="*/ 408525 h 1104142"/>
                <a:gd name="connsiteX3-631" fmla="*/ 313961 w 1194702"/>
                <a:gd name="connsiteY3-632" fmla="*/ 517916 h 1104142"/>
                <a:gd name="connsiteX4-633" fmla="*/ 316766 w 1194702"/>
                <a:gd name="connsiteY4-634" fmla="*/ 164498 h 1104142"/>
                <a:gd name="connsiteX5-635" fmla="*/ 496280 w 1194702"/>
                <a:gd name="connsiteY5-636" fmla="*/ 164498 h 1104142"/>
                <a:gd name="connsiteX6-637" fmla="*/ 496280 w 1194702"/>
                <a:gd name="connsiteY6-638" fmla="*/ 299133 h 1104142"/>
                <a:gd name="connsiteX7-639" fmla="*/ 527134 w 1194702"/>
                <a:gd name="connsiteY7-640" fmla="*/ 299133 h 1104142"/>
                <a:gd name="connsiteX8-641" fmla="*/ 524329 w 1194702"/>
                <a:gd name="connsiteY8-642" fmla="*/ 116814 h 1104142"/>
                <a:gd name="connsiteX9-643" fmla="*/ 723478 w 1194702"/>
                <a:gd name="connsiteY9-644" fmla="*/ 116814 h 1104142"/>
                <a:gd name="connsiteX10-645" fmla="*/ 729087 w 1194702"/>
                <a:gd name="connsiteY10-646" fmla="*/ 299133 h 1104142"/>
                <a:gd name="connsiteX11-647" fmla="*/ 748722 w 1194702"/>
                <a:gd name="connsiteY11-648" fmla="*/ 296328 h 1104142"/>
                <a:gd name="connsiteX12-649" fmla="*/ 748722 w 1194702"/>
                <a:gd name="connsiteY12-650" fmla="*/ 80350 h 1104142"/>
                <a:gd name="connsiteX13-651" fmla="*/ 950675 w 1194702"/>
                <a:gd name="connsiteY13-652" fmla="*/ 80350 h 1104142"/>
                <a:gd name="connsiteX14-653" fmla="*/ 950675 w 1194702"/>
                <a:gd name="connsiteY14-654" fmla="*/ 290719 h 1104142"/>
                <a:gd name="connsiteX15-655" fmla="*/ 1001164 w 1194702"/>
                <a:gd name="connsiteY15-656" fmla="*/ 287914 h 1104142"/>
                <a:gd name="connsiteX16-657" fmla="*/ 1001164 w 1194702"/>
                <a:gd name="connsiteY16-658" fmla="*/ 164498 h 1104142"/>
                <a:gd name="connsiteX17-659" fmla="*/ 1147019 w 1194702"/>
                <a:gd name="connsiteY17-660" fmla="*/ 164498 h 1104142"/>
                <a:gd name="connsiteX18-661" fmla="*/ 1161043 w 1194702"/>
                <a:gd name="connsiteY18-662" fmla="*/ 489867 h 1104142"/>
                <a:gd name="connsiteX19-663" fmla="*/ 1189092 w 1194702"/>
                <a:gd name="connsiteY19-664" fmla="*/ 509501 h 1104142"/>
                <a:gd name="connsiteX20-665" fmla="*/ 1194702 w 1194702"/>
                <a:gd name="connsiteY20-666" fmla="*/ 848895 h 1104142"/>
                <a:gd name="connsiteX21-667" fmla="*/ 1020798 w 1194702"/>
                <a:gd name="connsiteY21-668" fmla="*/ 1053653 h 1104142"/>
                <a:gd name="connsiteX22-669" fmla="*/ 1020798 w 1194702"/>
                <a:gd name="connsiteY22-670" fmla="*/ 1095727 h 1104142"/>
                <a:gd name="connsiteX23-671" fmla="*/ 451402 w 1194702"/>
                <a:gd name="connsiteY23-672" fmla="*/ 1104142 h 1104142"/>
                <a:gd name="connsiteX0-673" fmla="*/ 451402 w 1194702"/>
                <a:gd name="connsiteY0-674" fmla="*/ 1104142 h 1104142"/>
                <a:gd name="connsiteX1-675" fmla="*/ 11031 w 1194702"/>
                <a:gd name="connsiteY1-676" fmla="*/ 548770 h 1104142"/>
                <a:gd name="connsiteX2-677" fmla="*/ 207375 w 1194702"/>
                <a:gd name="connsiteY2-678" fmla="*/ 408525 h 1104142"/>
                <a:gd name="connsiteX3-679" fmla="*/ 313961 w 1194702"/>
                <a:gd name="connsiteY3-680" fmla="*/ 517916 h 1104142"/>
                <a:gd name="connsiteX4-681" fmla="*/ 316766 w 1194702"/>
                <a:gd name="connsiteY4-682" fmla="*/ 164498 h 1104142"/>
                <a:gd name="connsiteX5-683" fmla="*/ 496280 w 1194702"/>
                <a:gd name="connsiteY5-684" fmla="*/ 164498 h 1104142"/>
                <a:gd name="connsiteX6-685" fmla="*/ 496280 w 1194702"/>
                <a:gd name="connsiteY6-686" fmla="*/ 299133 h 1104142"/>
                <a:gd name="connsiteX7-687" fmla="*/ 527134 w 1194702"/>
                <a:gd name="connsiteY7-688" fmla="*/ 299133 h 1104142"/>
                <a:gd name="connsiteX8-689" fmla="*/ 524329 w 1194702"/>
                <a:gd name="connsiteY8-690" fmla="*/ 116814 h 1104142"/>
                <a:gd name="connsiteX9-691" fmla="*/ 723478 w 1194702"/>
                <a:gd name="connsiteY9-692" fmla="*/ 116814 h 1104142"/>
                <a:gd name="connsiteX10-693" fmla="*/ 729087 w 1194702"/>
                <a:gd name="connsiteY10-694" fmla="*/ 299133 h 1104142"/>
                <a:gd name="connsiteX11-695" fmla="*/ 748722 w 1194702"/>
                <a:gd name="connsiteY11-696" fmla="*/ 296328 h 1104142"/>
                <a:gd name="connsiteX12-697" fmla="*/ 748722 w 1194702"/>
                <a:gd name="connsiteY12-698" fmla="*/ 80350 h 1104142"/>
                <a:gd name="connsiteX13-699" fmla="*/ 950675 w 1194702"/>
                <a:gd name="connsiteY13-700" fmla="*/ 80350 h 1104142"/>
                <a:gd name="connsiteX14-701" fmla="*/ 950675 w 1194702"/>
                <a:gd name="connsiteY14-702" fmla="*/ 290719 h 1104142"/>
                <a:gd name="connsiteX15-703" fmla="*/ 1001164 w 1194702"/>
                <a:gd name="connsiteY15-704" fmla="*/ 287914 h 1104142"/>
                <a:gd name="connsiteX16-705" fmla="*/ 1001164 w 1194702"/>
                <a:gd name="connsiteY16-706" fmla="*/ 164498 h 1104142"/>
                <a:gd name="connsiteX17-707" fmla="*/ 1147019 w 1194702"/>
                <a:gd name="connsiteY17-708" fmla="*/ 164498 h 1104142"/>
                <a:gd name="connsiteX18-709" fmla="*/ 1161043 w 1194702"/>
                <a:gd name="connsiteY18-710" fmla="*/ 489867 h 1104142"/>
                <a:gd name="connsiteX19-711" fmla="*/ 1189092 w 1194702"/>
                <a:gd name="connsiteY19-712" fmla="*/ 509501 h 1104142"/>
                <a:gd name="connsiteX20-713" fmla="*/ 1194702 w 1194702"/>
                <a:gd name="connsiteY20-714" fmla="*/ 848895 h 1104142"/>
                <a:gd name="connsiteX21-715" fmla="*/ 1020798 w 1194702"/>
                <a:gd name="connsiteY21-716" fmla="*/ 1053653 h 1104142"/>
                <a:gd name="connsiteX22-717" fmla="*/ 1020798 w 1194702"/>
                <a:gd name="connsiteY22-718" fmla="*/ 1095727 h 1104142"/>
                <a:gd name="connsiteX23-719" fmla="*/ 451402 w 1194702"/>
                <a:gd name="connsiteY23-720" fmla="*/ 1104142 h 1104142"/>
                <a:gd name="connsiteX0-721" fmla="*/ 451402 w 1194702"/>
                <a:gd name="connsiteY0-722" fmla="*/ 1104142 h 1104142"/>
                <a:gd name="connsiteX1-723" fmla="*/ 11031 w 1194702"/>
                <a:gd name="connsiteY1-724" fmla="*/ 548770 h 1104142"/>
                <a:gd name="connsiteX2-725" fmla="*/ 207375 w 1194702"/>
                <a:gd name="connsiteY2-726" fmla="*/ 408525 h 1104142"/>
                <a:gd name="connsiteX3-727" fmla="*/ 313961 w 1194702"/>
                <a:gd name="connsiteY3-728" fmla="*/ 517916 h 1104142"/>
                <a:gd name="connsiteX4-729" fmla="*/ 316766 w 1194702"/>
                <a:gd name="connsiteY4-730" fmla="*/ 164498 h 1104142"/>
                <a:gd name="connsiteX5-731" fmla="*/ 496280 w 1194702"/>
                <a:gd name="connsiteY5-732" fmla="*/ 164498 h 1104142"/>
                <a:gd name="connsiteX6-733" fmla="*/ 496280 w 1194702"/>
                <a:gd name="connsiteY6-734" fmla="*/ 299133 h 1104142"/>
                <a:gd name="connsiteX7-735" fmla="*/ 527134 w 1194702"/>
                <a:gd name="connsiteY7-736" fmla="*/ 299133 h 1104142"/>
                <a:gd name="connsiteX8-737" fmla="*/ 524329 w 1194702"/>
                <a:gd name="connsiteY8-738" fmla="*/ 116814 h 1104142"/>
                <a:gd name="connsiteX9-739" fmla="*/ 723478 w 1194702"/>
                <a:gd name="connsiteY9-740" fmla="*/ 116814 h 1104142"/>
                <a:gd name="connsiteX10-741" fmla="*/ 729087 w 1194702"/>
                <a:gd name="connsiteY10-742" fmla="*/ 299133 h 1104142"/>
                <a:gd name="connsiteX11-743" fmla="*/ 748722 w 1194702"/>
                <a:gd name="connsiteY11-744" fmla="*/ 296328 h 1104142"/>
                <a:gd name="connsiteX12-745" fmla="*/ 748722 w 1194702"/>
                <a:gd name="connsiteY12-746" fmla="*/ 80350 h 1104142"/>
                <a:gd name="connsiteX13-747" fmla="*/ 950675 w 1194702"/>
                <a:gd name="connsiteY13-748" fmla="*/ 80350 h 1104142"/>
                <a:gd name="connsiteX14-749" fmla="*/ 950675 w 1194702"/>
                <a:gd name="connsiteY14-750" fmla="*/ 290719 h 1104142"/>
                <a:gd name="connsiteX15-751" fmla="*/ 1001164 w 1194702"/>
                <a:gd name="connsiteY15-752" fmla="*/ 287914 h 1104142"/>
                <a:gd name="connsiteX16-753" fmla="*/ 1001164 w 1194702"/>
                <a:gd name="connsiteY16-754" fmla="*/ 164498 h 1104142"/>
                <a:gd name="connsiteX17-755" fmla="*/ 1147019 w 1194702"/>
                <a:gd name="connsiteY17-756" fmla="*/ 164498 h 1104142"/>
                <a:gd name="connsiteX18-757" fmla="*/ 1161043 w 1194702"/>
                <a:gd name="connsiteY18-758" fmla="*/ 489867 h 1104142"/>
                <a:gd name="connsiteX19-759" fmla="*/ 1189092 w 1194702"/>
                <a:gd name="connsiteY19-760" fmla="*/ 509501 h 1104142"/>
                <a:gd name="connsiteX20-761" fmla="*/ 1194702 w 1194702"/>
                <a:gd name="connsiteY20-762" fmla="*/ 848895 h 1104142"/>
                <a:gd name="connsiteX21-763" fmla="*/ 1020798 w 1194702"/>
                <a:gd name="connsiteY21-764" fmla="*/ 1053653 h 1104142"/>
                <a:gd name="connsiteX22-765" fmla="*/ 1020798 w 1194702"/>
                <a:gd name="connsiteY22-766" fmla="*/ 1095727 h 1104142"/>
                <a:gd name="connsiteX23-767" fmla="*/ 451402 w 1194702"/>
                <a:gd name="connsiteY23-768" fmla="*/ 1104142 h 1104142"/>
                <a:gd name="connsiteX0-769" fmla="*/ 451402 w 1194702"/>
                <a:gd name="connsiteY0-770" fmla="*/ 1104142 h 1104142"/>
                <a:gd name="connsiteX1-771" fmla="*/ 11031 w 1194702"/>
                <a:gd name="connsiteY1-772" fmla="*/ 548770 h 1104142"/>
                <a:gd name="connsiteX2-773" fmla="*/ 207375 w 1194702"/>
                <a:gd name="connsiteY2-774" fmla="*/ 408525 h 1104142"/>
                <a:gd name="connsiteX3-775" fmla="*/ 313961 w 1194702"/>
                <a:gd name="connsiteY3-776" fmla="*/ 517916 h 1104142"/>
                <a:gd name="connsiteX4-777" fmla="*/ 316766 w 1194702"/>
                <a:gd name="connsiteY4-778" fmla="*/ 164498 h 1104142"/>
                <a:gd name="connsiteX5-779" fmla="*/ 496280 w 1194702"/>
                <a:gd name="connsiteY5-780" fmla="*/ 164498 h 1104142"/>
                <a:gd name="connsiteX6-781" fmla="*/ 496280 w 1194702"/>
                <a:gd name="connsiteY6-782" fmla="*/ 299133 h 1104142"/>
                <a:gd name="connsiteX7-783" fmla="*/ 527134 w 1194702"/>
                <a:gd name="connsiteY7-784" fmla="*/ 299133 h 1104142"/>
                <a:gd name="connsiteX8-785" fmla="*/ 524329 w 1194702"/>
                <a:gd name="connsiteY8-786" fmla="*/ 116814 h 1104142"/>
                <a:gd name="connsiteX9-787" fmla="*/ 723478 w 1194702"/>
                <a:gd name="connsiteY9-788" fmla="*/ 116814 h 1104142"/>
                <a:gd name="connsiteX10-789" fmla="*/ 729087 w 1194702"/>
                <a:gd name="connsiteY10-790" fmla="*/ 299133 h 1104142"/>
                <a:gd name="connsiteX11-791" fmla="*/ 748722 w 1194702"/>
                <a:gd name="connsiteY11-792" fmla="*/ 296328 h 1104142"/>
                <a:gd name="connsiteX12-793" fmla="*/ 748722 w 1194702"/>
                <a:gd name="connsiteY12-794" fmla="*/ 80350 h 1104142"/>
                <a:gd name="connsiteX13-795" fmla="*/ 950675 w 1194702"/>
                <a:gd name="connsiteY13-796" fmla="*/ 80350 h 1104142"/>
                <a:gd name="connsiteX14-797" fmla="*/ 950675 w 1194702"/>
                <a:gd name="connsiteY14-798" fmla="*/ 290719 h 1104142"/>
                <a:gd name="connsiteX15-799" fmla="*/ 1001164 w 1194702"/>
                <a:gd name="connsiteY15-800" fmla="*/ 287914 h 1104142"/>
                <a:gd name="connsiteX16-801" fmla="*/ 1001164 w 1194702"/>
                <a:gd name="connsiteY16-802" fmla="*/ 164498 h 1104142"/>
                <a:gd name="connsiteX17-803" fmla="*/ 1147019 w 1194702"/>
                <a:gd name="connsiteY17-804" fmla="*/ 164498 h 1104142"/>
                <a:gd name="connsiteX18-805" fmla="*/ 1161043 w 1194702"/>
                <a:gd name="connsiteY18-806" fmla="*/ 489867 h 1104142"/>
                <a:gd name="connsiteX19-807" fmla="*/ 1189092 w 1194702"/>
                <a:gd name="connsiteY19-808" fmla="*/ 509501 h 1104142"/>
                <a:gd name="connsiteX20-809" fmla="*/ 1194702 w 1194702"/>
                <a:gd name="connsiteY20-810" fmla="*/ 848895 h 1104142"/>
                <a:gd name="connsiteX21-811" fmla="*/ 1020798 w 1194702"/>
                <a:gd name="connsiteY21-812" fmla="*/ 1053653 h 1104142"/>
                <a:gd name="connsiteX22-813" fmla="*/ 1020798 w 1194702"/>
                <a:gd name="connsiteY22-814" fmla="*/ 1095727 h 1104142"/>
                <a:gd name="connsiteX23-815" fmla="*/ 451402 w 1194702"/>
                <a:gd name="connsiteY23-816" fmla="*/ 1104142 h 1104142"/>
                <a:gd name="connsiteX0-817" fmla="*/ 451402 w 1194702"/>
                <a:gd name="connsiteY0-818" fmla="*/ 1104142 h 1104142"/>
                <a:gd name="connsiteX1-819" fmla="*/ 11031 w 1194702"/>
                <a:gd name="connsiteY1-820" fmla="*/ 548770 h 1104142"/>
                <a:gd name="connsiteX2-821" fmla="*/ 207375 w 1194702"/>
                <a:gd name="connsiteY2-822" fmla="*/ 408525 h 1104142"/>
                <a:gd name="connsiteX3-823" fmla="*/ 313961 w 1194702"/>
                <a:gd name="connsiteY3-824" fmla="*/ 517916 h 1104142"/>
                <a:gd name="connsiteX4-825" fmla="*/ 316766 w 1194702"/>
                <a:gd name="connsiteY4-826" fmla="*/ 164498 h 1104142"/>
                <a:gd name="connsiteX5-827" fmla="*/ 496280 w 1194702"/>
                <a:gd name="connsiteY5-828" fmla="*/ 164498 h 1104142"/>
                <a:gd name="connsiteX6-829" fmla="*/ 496280 w 1194702"/>
                <a:gd name="connsiteY6-830" fmla="*/ 299133 h 1104142"/>
                <a:gd name="connsiteX7-831" fmla="*/ 527134 w 1194702"/>
                <a:gd name="connsiteY7-832" fmla="*/ 299133 h 1104142"/>
                <a:gd name="connsiteX8-833" fmla="*/ 524329 w 1194702"/>
                <a:gd name="connsiteY8-834" fmla="*/ 116814 h 1104142"/>
                <a:gd name="connsiteX9-835" fmla="*/ 723478 w 1194702"/>
                <a:gd name="connsiteY9-836" fmla="*/ 116814 h 1104142"/>
                <a:gd name="connsiteX10-837" fmla="*/ 729087 w 1194702"/>
                <a:gd name="connsiteY10-838" fmla="*/ 299133 h 1104142"/>
                <a:gd name="connsiteX11-839" fmla="*/ 748722 w 1194702"/>
                <a:gd name="connsiteY11-840" fmla="*/ 296328 h 1104142"/>
                <a:gd name="connsiteX12-841" fmla="*/ 748722 w 1194702"/>
                <a:gd name="connsiteY12-842" fmla="*/ 80350 h 1104142"/>
                <a:gd name="connsiteX13-843" fmla="*/ 950675 w 1194702"/>
                <a:gd name="connsiteY13-844" fmla="*/ 80350 h 1104142"/>
                <a:gd name="connsiteX14-845" fmla="*/ 950675 w 1194702"/>
                <a:gd name="connsiteY14-846" fmla="*/ 290719 h 1104142"/>
                <a:gd name="connsiteX15-847" fmla="*/ 1001164 w 1194702"/>
                <a:gd name="connsiteY15-848" fmla="*/ 287914 h 1104142"/>
                <a:gd name="connsiteX16-849" fmla="*/ 1001164 w 1194702"/>
                <a:gd name="connsiteY16-850" fmla="*/ 164498 h 1104142"/>
                <a:gd name="connsiteX17-851" fmla="*/ 1147019 w 1194702"/>
                <a:gd name="connsiteY17-852" fmla="*/ 164498 h 1104142"/>
                <a:gd name="connsiteX18-853" fmla="*/ 1161043 w 1194702"/>
                <a:gd name="connsiteY18-854" fmla="*/ 489867 h 1104142"/>
                <a:gd name="connsiteX19-855" fmla="*/ 1189092 w 1194702"/>
                <a:gd name="connsiteY19-856" fmla="*/ 509501 h 1104142"/>
                <a:gd name="connsiteX20-857" fmla="*/ 1194702 w 1194702"/>
                <a:gd name="connsiteY20-858" fmla="*/ 848895 h 1104142"/>
                <a:gd name="connsiteX21-859" fmla="*/ 1020798 w 1194702"/>
                <a:gd name="connsiteY21-860" fmla="*/ 1053653 h 1104142"/>
                <a:gd name="connsiteX22-861" fmla="*/ 1020798 w 1194702"/>
                <a:gd name="connsiteY22-862" fmla="*/ 1095727 h 1104142"/>
                <a:gd name="connsiteX23-863" fmla="*/ 451402 w 1194702"/>
                <a:gd name="connsiteY23-864" fmla="*/ 1104142 h 110414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Lst>
              <a:rect l="l" t="t" r="r" b="b"/>
              <a:pathLst>
                <a:path w="1194702" h="1104142">
                  <a:moveTo>
                    <a:pt x="451402" y="1104142"/>
                  </a:moveTo>
                  <a:cubicBezTo>
                    <a:pt x="287783" y="958287"/>
                    <a:pt x="157821" y="733894"/>
                    <a:pt x="11031" y="548770"/>
                  </a:cubicBezTo>
                  <a:cubicBezTo>
                    <a:pt x="-46937" y="471168"/>
                    <a:pt x="139122" y="340272"/>
                    <a:pt x="207375" y="408525"/>
                  </a:cubicBezTo>
                  <a:lnTo>
                    <a:pt x="313961" y="517916"/>
                  </a:lnTo>
                  <a:lnTo>
                    <a:pt x="316766" y="164498"/>
                  </a:lnTo>
                  <a:cubicBezTo>
                    <a:pt x="312091" y="15838"/>
                    <a:pt x="500955" y="52301"/>
                    <a:pt x="496280" y="164498"/>
                  </a:cubicBezTo>
                  <a:lnTo>
                    <a:pt x="496280" y="299133"/>
                  </a:lnTo>
                  <a:lnTo>
                    <a:pt x="527134" y="299133"/>
                  </a:lnTo>
                  <a:lnTo>
                    <a:pt x="524329" y="116814"/>
                  </a:lnTo>
                  <a:cubicBezTo>
                    <a:pt x="523394" y="-31846"/>
                    <a:pt x="721608" y="-45870"/>
                    <a:pt x="723478" y="116814"/>
                  </a:cubicBezTo>
                  <a:lnTo>
                    <a:pt x="729087" y="299133"/>
                  </a:lnTo>
                  <a:lnTo>
                    <a:pt x="748722" y="296328"/>
                  </a:lnTo>
                  <a:lnTo>
                    <a:pt x="748722" y="80350"/>
                  </a:lnTo>
                  <a:cubicBezTo>
                    <a:pt x="745918" y="-12212"/>
                    <a:pt x="950675" y="-37456"/>
                    <a:pt x="950675" y="80350"/>
                  </a:cubicBezTo>
                  <a:lnTo>
                    <a:pt x="950675" y="290719"/>
                  </a:lnTo>
                  <a:lnTo>
                    <a:pt x="1001164" y="287914"/>
                  </a:lnTo>
                  <a:lnTo>
                    <a:pt x="1001164" y="164498"/>
                  </a:lnTo>
                  <a:cubicBezTo>
                    <a:pt x="1002098" y="85960"/>
                    <a:pt x="1143280" y="94375"/>
                    <a:pt x="1147019" y="164498"/>
                  </a:cubicBezTo>
                  <a:lnTo>
                    <a:pt x="1161043" y="489867"/>
                  </a:lnTo>
                  <a:lnTo>
                    <a:pt x="1189092" y="509501"/>
                  </a:lnTo>
                  <a:lnTo>
                    <a:pt x="1194702" y="848895"/>
                  </a:lnTo>
                  <a:cubicBezTo>
                    <a:pt x="1187223" y="950807"/>
                    <a:pt x="1087181" y="1010644"/>
                    <a:pt x="1020798" y="1053653"/>
                  </a:cubicBezTo>
                  <a:lnTo>
                    <a:pt x="1020798" y="1095727"/>
                  </a:lnTo>
                  <a:lnTo>
                    <a:pt x="451402" y="1104142"/>
                  </a:lnTo>
                  <a:close/>
                </a:path>
              </a:pathLst>
            </a:custGeom>
            <a:solidFill>
              <a:srgbClr val="F0A8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矩形 17"/>
            <p:cNvSpPr/>
            <p:nvPr/>
          </p:nvSpPr>
          <p:spPr>
            <a:xfrm>
              <a:off x="5062859" y="6131529"/>
              <a:ext cx="718056" cy="159880"/>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0" name="矩形 19"/>
            <p:cNvSpPr/>
            <p:nvPr/>
          </p:nvSpPr>
          <p:spPr>
            <a:xfrm>
              <a:off x="5009566" y="6291408"/>
              <a:ext cx="835861" cy="554798"/>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21" name="组合 20"/>
          <p:cNvGrpSpPr/>
          <p:nvPr/>
        </p:nvGrpSpPr>
        <p:grpSpPr>
          <a:xfrm>
            <a:off x="6788906" y="3336705"/>
            <a:ext cx="1037640" cy="3521294"/>
            <a:chOff x="4681579" y="5027387"/>
            <a:chExt cx="1194702" cy="4054295"/>
          </a:xfrm>
        </p:grpSpPr>
        <p:sp>
          <p:nvSpPr>
            <p:cNvPr id="23" name="任意多边形 22"/>
            <p:cNvSpPr/>
            <p:nvPr/>
          </p:nvSpPr>
          <p:spPr>
            <a:xfrm>
              <a:off x="4681579" y="5027387"/>
              <a:ext cx="1194702" cy="1104142"/>
            </a:xfrm>
            <a:custGeom>
              <a:avLst/>
              <a:gdLst>
                <a:gd name="connsiteX0" fmla="*/ 440371 w 1183671"/>
                <a:gd name="connsiteY0" fmla="*/ 1023792 h 1023792"/>
                <a:gd name="connsiteX1" fmla="*/ 0 w 1183671"/>
                <a:gd name="connsiteY1" fmla="*/ 468420 h 1023792"/>
                <a:gd name="connsiteX2" fmla="*/ 196344 w 1183671"/>
                <a:gd name="connsiteY2" fmla="*/ 328175 h 1023792"/>
                <a:gd name="connsiteX3" fmla="*/ 302930 w 1183671"/>
                <a:gd name="connsiteY3" fmla="*/ 437566 h 1023792"/>
                <a:gd name="connsiteX4" fmla="*/ 305735 w 1183671"/>
                <a:gd name="connsiteY4" fmla="*/ 84148 h 1023792"/>
                <a:gd name="connsiteX5" fmla="*/ 485249 w 1183671"/>
                <a:gd name="connsiteY5" fmla="*/ 84148 h 1023792"/>
                <a:gd name="connsiteX6" fmla="*/ 485249 w 1183671"/>
                <a:gd name="connsiteY6" fmla="*/ 218783 h 1023792"/>
                <a:gd name="connsiteX7" fmla="*/ 516103 w 1183671"/>
                <a:gd name="connsiteY7" fmla="*/ 218783 h 1023792"/>
                <a:gd name="connsiteX8" fmla="*/ 516103 w 1183671"/>
                <a:gd name="connsiteY8" fmla="*/ 67318 h 1023792"/>
                <a:gd name="connsiteX9" fmla="*/ 706837 w 1183671"/>
                <a:gd name="connsiteY9" fmla="*/ 67318 h 1023792"/>
                <a:gd name="connsiteX10" fmla="*/ 718056 w 1183671"/>
                <a:gd name="connsiteY10" fmla="*/ 218783 h 1023792"/>
                <a:gd name="connsiteX11" fmla="*/ 737691 w 1183671"/>
                <a:gd name="connsiteY11" fmla="*/ 215978 h 1023792"/>
                <a:gd name="connsiteX12" fmla="*/ 737691 w 1183671"/>
                <a:gd name="connsiteY12" fmla="*/ 0 h 1023792"/>
                <a:gd name="connsiteX13" fmla="*/ 939644 w 1183671"/>
                <a:gd name="connsiteY13" fmla="*/ 0 h 1023792"/>
                <a:gd name="connsiteX14" fmla="*/ 939644 w 1183671"/>
                <a:gd name="connsiteY14" fmla="*/ 210369 h 1023792"/>
                <a:gd name="connsiteX15" fmla="*/ 990133 w 1183671"/>
                <a:gd name="connsiteY15" fmla="*/ 207564 h 1023792"/>
                <a:gd name="connsiteX16" fmla="*/ 990133 w 1183671"/>
                <a:gd name="connsiteY16" fmla="*/ 84148 h 1023792"/>
                <a:gd name="connsiteX17" fmla="*/ 1135988 w 1183671"/>
                <a:gd name="connsiteY17" fmla="*/ 84148 h 1023792"/>
                <a:gd name="connsiteX18" fmla="*/ 1150012 w 1183671"/>
                <a:gd name="connsiteY18" fmla="*/ 409517 h 1023792"/>
                <a:gd name="connsiteX19" fmla="*/ 1178061 w 1183671"/>
                <a:gd name="connsiteY19" fmla="*/ 429151 h 1023792"/>
                <a:gd name="connsiteX20" fmla="*/ 1183671 w 1183671"/>
                <a:gd name="connsiteY20" fmla="*/ 768545 h 1023792"/>
                <a:gd name="connsiteX21" fmla="*/ 1009767 w 1183671"/>
                <a:gd name="connsiteY21" fmla="*/ 973303 h 1023792"/>
                <a:gd name="connsiteX22" fmla="*/ 1009767 w 1183671"/>
                <a:gd name="connsiteY22" fmla="*/ 1015377 h 1023792"/>
                <a:gd name="connsiteX23" fmla="*/ 440371 w 1183671"/>
                <a:gd name="connsiteY23" fmla="*/ 1023792 h 1023792"/>
                <a:gd name="connsiteX0-1" fmla="*/ 445288 w 1188588"/>
                <a:gd name="connsiteY0-2" fmla="*/ 1023792 h 1023792"/>
                <a:gd name="connsiteX1-3" fmla="*/ 4917 w 1188588"/>
                <a:gd name="connsiteY1-4" fmla="*/ 468420 h 1023792"/>
                <a:gd name="connsiteX2-5" fmla="*/ 201261 w 1188588"/>
                <a:gd name="connsiteY2-6" fmla="*/ 328175 h 1023792"/>
                <a:gd name="connsiteX3-7" fmla="*/ 307847 w 1188588"/>
                <a:gd name="connsiteY3-8" fmla="*/ 437566 h 1023792"/>
                <a:gd name="connsiteX4-9" fmla="*/ 310652 w 1188588"/>
                <a:gd name="connsiteY4-10" fmla="*/ 84148 h 1023792"/>
                <a:gd name="connsiteX5-11" fmla="*/ 490166 w 1188588"/>
                <a:gd name="connsiteY5-12" fmla="*/ 84148 h 1023792"/>
                <a:gd name="connsiteX6-13" fmla="*/ 490166 w 1188588"/>
                <a:gd name="connsiteY6-14" fmla="*/ 218783 h 1023792"/>
                <a:gd name="connsiteX7-15" fmla="*/ 521020 w 1188588"/>
                <a:gd name="connsiteY7-16" fmla="*/ 218783 h 1023792"/>
                <a:gd name="connsiteX8-17" fmla="*/ 521020 w 1188588"/>
                <a:gd name="connsiteY8-18" fmla="*/ 67318 h 1023792"/>
                <a:gd name="connsiteX9-19" fmla="*/ 711754 w 1188588"/>
                <a:gd name="connsiteY9-20" fmla="*/ 67318 h 1023792"/>
                <a:gd name="connsiteX10-21" fmla="*/ 722973 w 1188588"/>
                <a:gd name="connsiteY10-22" fmla="*/ 218783 h 1023792"/>
                <a:gd name="connsiteX11-23" fmla="*/ 742608 w 1188588"/>
                <a:gd name="connsiteY11-24" fmla="*/ 215978 h 1023792"/>
                <a:gd name="connsiteX12-25" fmla="*/ 742608 w 1188588"/>
                <a:gd name="connsiteY12-26" fmla="*/ 0 h 1023792"/>
                <a:gd name="connsiteX13-27" fmla="*/ 944561 w 1188588"/>
                <a:gd name="connsiteY13-28" fmla="*/ 0 h 1023792"/>
                <a:gd name="connsiteX14-29" fmla="*/ 944561 w 1188588"/>
                <a:gd name="connsiteY14-30" fmla="*/ 210369 h 1023792"/>
                <a:gd name="connsiteX15-31" fmla="*/ 995050 w 1188588"/>
                <a:gd name="connsiteY15-32" fmla="*/ 207564 h 1023792"/>
                <a:gd name="connsiteX16-33" fmla="*/ 995050 w 1188588"/>
                <a:gd name="connsiteY16-34" fmla="*/ 84148 h 1023792"/>
                <a:gd name="connsiteX17-35" fmla="*/ 1140905 w 1188588"/>
                <a:gd name="connsiteY17-36" fmla="*/ 84148 h 1023792"/>
                <a:gd name="connsiteX18-37" fmla="*/ 1154929 w 1188588"/>
                <a:gd name="connsiteY18-38" fmla="*/ 409517 h 1023792"/>
                <a:gd name="connsiteX19-39" fmla="*/ 1182978 w 1188588"/>
                <a:gd name="connsiteY19-40" fmla="*/ 429151 h 1023792"/>
                <a:gd name="connsiteX20-41" fmla="*/ 1188588 w 1188588"/>
                <a:gd name="connsiteY20-42" fmla="*/ 768545 h 1023792"/>
                <a:gd name="connsiteX21-43" fmla="*/ 1014684 w 1188588"/>
                <a:gd name="connsiteY21-44" fmla="*/ 973303 h 1023792"/>
                <a:gd name="connsiteX22-45" fmla="*/ 1014684 w 1188588"/>
                <a:gd name="connsiteY22-46" fmla="*/ 1015377 h 1023792"/>
                <a:gd name="connsiteX23-47" fmla="*/ 445288 w 1188588"/>
                <a:gd name="connsiteY23-48" fmla="*/ 1023792 h 1023792"/>
                <a:gd name="connsiteX0-49" fmla="*/ 445357 w 1188657"/>
                <a:gd name="connsiteY0-50" fmla="*/ 1023792 h 1023792"/>
                <a:gd name="connsiteX1-51" fmla="*/ 4986 w 1188657"/>
                <a:gd name="connsiteY1-52" fmla="*/ 468420 h 1023792"/>
                <a:gd name="connsiteX2-53" fmla="*/ 201330 w 1188657"/>
                <a:gd name="connsiteY2-54" fmla="*/ 328175 h 1023792"/>
                <a:gd name="connsiteX3-55" fmla="*/ 307916 w 1188657"/>
                <a:gd name="connsiteY3-56" fmla="*/ 437566 h 1023792"/>
                <a:gd name="connsiteX4-57" fmla="*/ 310721 w 1188657"/>
                <a:gd name="connsiteY4-58" fmla="*/ 84148 h 1023792"/>
                <a:gd name="connsiteX5-59" fmla="*/ 490235 w 1188657"/>
                <a:gd name="connsiteY5-60" fmla="*/ 84148 h 1023792"/>
                <a:gd name="connsiteX6-61" fmla="*/ 490235 w 1188657"/>
                <a:gd name="connsiteY6-62" fmla="*/ 218783 h 1023792"/>
                <a:gd name="connsiteX7-63" fmla="*/ 521089 w 1188657"/>
                <a:gd name="connsiteY7-64" fmla="*/ 218783 h 1023792"/>
                <a:gd name="connsiteX8-65" fmla="*/ 521089 w 1188657"/>
                <a:gd name="connsiteY8-66" fmla="*/ 67318 h 1023792"/>
                <a:gd name="connsiteX9-67" fmla="*/ 711823 w 1188657"/>
                <a:gd name="connsiteY9-68" fmla="*/ 67318 h 1023792"/>
                <a:gd name="connsiteX10-69" fmla="*/ 723042 w 1188657"/>
                <a:gd name="connsiteY10-70" fmla="*/ 218783 h 1023792"/>
                <a:gd name="connsiteX11-71" fmla="*/ 742677 w 1188657"/>
                <a:gd name="connsiteY11-72" fmla="*/ 215978 h 1023792"/>
                <a:gd name="connsiteX12-73" fmla="*/ 742677 w 1188657"/>
                <a:gd name="connsiteY12-74" fmla="*/ 0 h 1023792"/>
                <a:gd name="connsiteX13-75" fmla="*/ 944630 w 1188657"/>
                <a:gd name="connsiteY13-76" fmla="*/ 0 h 1023792"/>
                <a:gd name="connsiteX14-77" fmla="*/ 944630 w 1188657"/>
                <a:gd name="connsiteY14-78" fmla="*/ 210369 h 1023792"/>
                <a:gd name="connsiteX15-79" fmla="*/ 995119 w 1188657"/>
                <a:gd name="connsiteY15-80" fmla="*/ 207564 h 1023792"/>
                <a:gd name="connsiteX16-81" fmla="*/ 995119 w 1188657"/>
                <a:gd name="connsiteY16-82" fmla="*/ 84148 h 1023792"/>
                <a:gd name="connsiteX17-83" fmla="*/ 1140974 w 1188657"/>
                <a:gd name="connsiteY17-84" fmla="*/ 84148 h 1023792"/>
                <a:gd name="connsiteX18-85" fmla="*/ 1154998 w 1188657"/>
                <a:gd name="connsiteY18-86" fmla="*/ 409517 h 1023792"/>
                <a:gd name="connsiteX19-87" fmla="*/ 1183047 w 1188657"/>
                <a:gd name="connsiteY19-88" fmla="*/ 429151 h 1023792"/>
                <a:gd name="connsiteX20-89" fmla="*/ 1188657 w 1188657"/>
                <a:gd name="connsiteY20-90" fmla="*/ 768545 h 1023792"/>
                <a:gd name="connsiteX21-91" fmla="*/ 1014753 w 1188657"/>
                <a:gd name="connsiteY21-92" fmla="*/ 973303 h 1023792"/>
                <a:gd name="connsiteX22-93" fmla="*/ 1014753 w 1188657"/>
                <a:gd name="connsiteY22-94" fmla="*/ 1015377 h 1023792"/>
                <a:gd name="connsiteX23-95" fmla="*/ 445357 w 1188657"/>
                <a:gd name="connsiteY23-96" fmla="*/ 1023792 h 1023792"/>
                <a:gd name="connsiteX0-97" fmla="*/ 451402 w 1194702"/>
                <a:gd name="connsiteY0-98" fmla="*/ 1023792 h 1023792"/>
                <a:gd name="connsiteX1-99" fmla="*/ 11031 w 1194702"/>
                <a:gd name="connsiteY1-100" fmla="*/ 468420 h 1023792"/>
                <a:gd name="connsiteX2-101" fmla="*/ 207375 w 1194702"/>
                <a:gd name="connsiteY2-102" fmla="*/ 328175 h 1023792"/>
                <a:gd name="connsiteX3-103" fmla="*/ 313961 w 1194702"/>
                <a:gd name="connsiteY3-104" fmla="*/ 437566 h 1023792"/>
                <a:gd name="connsiteX4-105" fmla="*/ 316766 w 1194702"/>
                <a:gd name="connsiteY4-106" fmla="*/ 84148 h 1023792"/>
                <a:gd name="connsiteX5-107" fmla="*/ 496280 w 1194702"/>
                <a:gd name="connsiteY5-108" fmla="*/ 84148 h 1023792"/>
                <a:gd name="connsiteX6-109" fmla="*/ 496280 w 1194702"/>
                <a:gd name="connsiteY6-110" fmla="*/ 218783 h 1023792"/>
                <a:gd name="connsiteX7-111" fmla="*/ 527134 w 1194702"/>
                <a:gd name="connsiteY7-112" fmla="*/ 218783 h 1023792"/>
                <a:gd name="connsiteX8-113" fmla="*/ 527134 w 1194702"/>
                <a:gd name="connsiteY8-114" fmla="*/ 67318 h 1023792"/>
                <a:gd name="connsiteX9-115" fmla="*/ 717868 w 1194702"/>
                <a:gd name="connsiteY9-116" fmla="*/ 67318 h 1023792"/>
                <a:gd name="connsiteX10-117" fmla="*/ 729087 w 1194702"/>
                <a:gd name="connsiteY10-118" fmla="*/ 218783 h 1023792"/>
                <a:gd name="connsiteX11-119" fmla="*/ 748722 w 1194702"/>
                <a:gd name="connsiteY11-120" fmla="*/ 215978 h 1023792"/>
                <a:gd name="connsiteX12-121" fmla="*/ 748722 w 1194702"/>
                <a:gd name="connsiteY12-122" fmla="*/ 0 h 1023792"/>
                <a:gd name="connsiteX13-123" fmla="*/ 950675 w 1194702"/>
                <a:gd name="connsiteY13-124" fmla="*/ 0 h 1023792"/>
                <a:gd name="connsiteX14-125" fmla="*/ 950675 w 1194702"/>
                <a:gd name="connsiteY14-126" fmla="*/ 210369 h 1023792"/>
                <a:gd name="connsiteX15-127" fmla="*/ 1001164 w 1194702"/>
                <a:gd name="connsiteY15-128" fmla="*/ 207564 h 1023792"/>
                <a:gd name="connsiteX16-129" fmla="*/ 1001164 w 1194702"/>
                <a:gd name="connsiteY16-130" fmla="*/ 84148 h 1023792"/>
                <a:gd name="connsiteX17-131" fmla="*/ 1147019 w 1194702"/>
                <a:gd name="connsiteY17-132" fmla="*/ 84148 h 1023792"/>
                <a:gd name="connsiteX18-133" fmla="*/ 1161043 w 1194702"/>
                <a:gd name="connsiteY18-134" fmla="*/ 409517 h 1023792"/>
                <a:gd name="connsiteX19-135" fmla="*/ 1189092 w 1194702"/>
                <a:gd name="connsiteY19-136" fmla="*/ 429151 h 1023792"/>
                <a:gd name="connsiteX20-137" fmla="*/ 1194702 w 1194702"/>
                <a:gd name="connsiteY20-138" fmla="*/ 768545 h 1023792"/>
                <a:gd name="connsiteX21-139" fmla="*/ 1020798 w 1194702"/>
                <a:gd name="connsiteY21-140" fmla="*/ 973303 h 1023792"/>
                <a:gd name="connsiteX22-141" fmla="*/ 1020798 w 1194702"/>
                <a:gd name="connsiteY22-142" fmla="*/ 1015377 h 1023792"/>
                <a:gd name="connsiteX23-143" fmla="*/ 451402 w 1194702"/>
                <a:gd name="connsiteY23-144" fmla="*/ 1023792 h 1023792"/>
                <a:gd name="connsiteX0-145" fmla="*/ 451402 w 1194702"/>
                <a:gd name="connsiteY0-146" fmla="*/ 1023792 h 1023792"/>
                <a:gd name="connsiteX1-147" fmla="*/ 11031 w 1194702"/>
                <a:gd name="connsiteY1-148" fmla="*/ 468420 h 1023792"/>
                <a:gd name="connsiteX2-149" fmla="*/ 207375 w 1194702"/>
                <a:gd name="connsiteY2-150" fmla="*/ 328175 h 1023792"/>
                <a:gd name="connsiteX3-151" fmla="*/ 313961 w 1194702"/>
                <a:gd name="connsiteY3-152" fmla="*/ 437566 h 1023792"/>
                <a:gd name="connsiteX4-153" fmla="*/ 316766 w 1194702"/>
                <a:gd name="connsiteY4-154" fmla="*/ 84148 h 1023792"/>
                <a:gd name="connsiteX5-155" fmla="*/ 496280 w 1194702"/>
                <a:gd name="connsiteY5-156" fmla="*/ 84148 h 1023792"/>
                <a:gd name="connsiteX6-157" fmla="*/ 496280 w 1194702"/>
                <a:gd name="connsiteY6-158" fmla="*/ 218783 h 1023792"/>
                <a:gd name="connsiteX7-159" fmla="*/ 527134 w 1194702"/>
                <a:gd name="connsiteY7-160" fmla="*/ 218783 h 1023792"/>
                <a:gd name="connsiteX8-161" fmla="*/ 527134 w 1194702"/>
                <a:gd name="connsiteY8-162" fmla="*/ 67318 h 1023792"/>
                <a:gd name="connsiteX9-163" fmla="*/ 717868 w 1194702"/>
                <a:gd name="connsiteY9-164" fmla="*/ 67318 h 1023792"/>
                <a:gd name="connsiteX10-165" fmla="*/ 729087 w 1194702"/>
                <a:gd name="connsiteY10-166" fmla="*/ 218783 h 1023792"/>
                <a:gd name="connsiteX11-167" fmla="*/ 748722 w 1194702"/>
                <a:gd name="connsiteY11-168" fmla="*/ 215978 h 1023792"/>
                <a:gd name="connsiteX12-169" fmla="*/ 748722 w 1194702"/>
                <a:gd name="connsiteY12-170" fmla="*/ 0 h 1023792"/>
                <a:gd name="connsiteX13-171" fmla="*/ 950675 w 1194702"/>
                <a:gd name="connsiteY13-172" fmla="*/ 0 h 1023792"/>
                <a:gd name="connsiteX14-173" fmla="*/ 950675 w 1194702"/>
                <a:gd name="connsiteY14-174" fmla="*/ 210369 h 1023792"/>
                <a:gd name="connsiteX15-175" fmla="*/ 1001164 w 1194702"/>
                <a:gd name="connsiteY15-176" fmla="*/ 207564 h 1023792"/>
                <a:gd name="connsiteX16-177" fmla="*/ 1001164 w 1194702"/>
                <a:gd name="connsiteY16-178" fmla="*/ 84148 h 1023792"/>
                <a:gd name="connsiteX17-179" fmla="*/ 1147019 w 1194702"/>
                <a:gd name="connsiteY17-180" fmla="*/ 84148 h 1023792"/>
                <a:gd name="connsiteX18-181" fmla="*/ 1161043 w 1194702"/>
                <a:gd name="connsiteY18-182" fmla="*/ 409517 h 1023792"/>
                <a:gd name="connsiteX19-183" fmla="*/ 1189092 w 1194702"/>
                <a:gd name="connsiteY19-184" fmla="*/ 429151 h 1023792"/>
                <a:gd name="connsiteX20-185" fmla="*/ 1194702 w 1194702"/>
                <a:gd name="connsiteY20-186" fmla="*/ 768545 h 1023792"/>
                <a:gd name="connsiteX21-187" fmla="*/ 1020798 w 1194702"/>
                <a:gd name="connsiteY21-188" fmla="*/ 973303 h 1023792"/>
                <a:gd name="connsiteX22-189" fmla="*/ 1020798 w 1194702"/>
                <a:gd name="connsiteY22-190" fmla="*/ 1015377 h 1023792"/>
                <a:gd name="connsiteX23-191" fmla="*/ 451402 w 1194702"/>
                <a:gd name="connsiteY23-192" fmla="*/ 1023792 h 1023792"/>
                <a:gd name="connsiteX0-193" fmla="*/ 451402 w 1194702"/>
                <a:gd name="connsiteY0-194" fmla="*/ 1037938 h 1037938"/>
                <a:gd name="connsiteX1-195" fmla="*/ 11031 w 1194702"/>
                <a:gd name="connsiteY1-196" fmla="*/ 482566 h 1037938"/>
                <a:gd name="connsiteX2-197" fmla="*/ 207375 w 1194702"/>
                <a:gd name="connsiteY2-198" fmla="*/ 342321 h 1037938"/>
                <a:gd name="connsiteX3-199" fmla="*/ 313961 w 1194702"/>
                <a:gd name="connsiteY3-200" fmla="*/ 451712 h 1037938"/>
                <a:gd name="connsiteX4-201" fmla="*/ 316766 w 1194702"/>
                <a:gd name="connsiteY4-202" fmla="*/ 98294 h 1037938"/>
                <a:gd name="connsiteX5-203" fmla="*/ 496280 w 1194702"/>
                <a:gd name="connsiteY5-204" fmla="*/ 98294 h 1037938"/>
                <a:gd name="connsiteX6-205" fmla="*/ 496280 w 1194702"/>
                <a:gd name="connsiteY6-206" fmla="*/ 232929 h 1037938"/>
                <a:gd name="connsiteX7-207" fmla="*/ 527134 w 1194702"/>
                <a:gd name="connsiteY7-208" fmla="*/ 232929 h 1037938"/>
                <a:gd name="connsiteX8-209" fmla="*/ 527134 w 1194702"/>
                <a:gd name="connsiteY8-210" fmla="*/ 81464 h 1037938"/>
                <a:gd name="connsiteX9-211" fmla="*/ 717868 w 1194702"/>
                <a:gd name="connsiteY9-212" fmla="*/ 81464 h 1037938"/>
                <a:gd name="connsiteX10-213" fmla="*/ 729087 w 1194702"/>
                <a:gd name="connsiteY10-214" fmla="*/ 232929 h 1037938"/>
                <a:gd name="connsiteX11-215" fmla="*/ 748722 w 1194702"/>
                <a:gd name="connsiteY11-216" fmla="*/ 230124 h 1037938"/>
                <a:gd name="connsiteX12-217" fmla="*/ 748722 w 1194702"/>
                <a:gd name="connsiteY12-218" fmla="*/ 14146 h 1037938"/>
                <a:gd name="connsiteX13-219" fmla="*/ 950675 w 1194702"/>
                <a:gd name="connsiteY13-220" fmla="*/ 14146 h 1037938"/>
                <a:gd name="connsiteX14-221" fmla="*/ 950675 w 1194702"/>
                <a:gd name="connsiteY14-222" fmla="*/ 224515 h 1037938"/>
                <a:gd name="connsiteX15-223" fmla="*/ 1001164 w 1194702"/>
                <a:gd name="connsiteY15-224" fmla="*/ 221710 h 1037938"/>
                <a:gd name="connsiteX16-225" fmla="*/ 1001164 w 1194702"/>
                <a:gd name="connsiteY16-226" fmla="*/ 98294 h 1037938"/>
                <a:gd name="connsiteX17-227" fmla="*/ 1147019 w 1194702"/>
                <a:gd name="connsiteY17-228" fmla="*/ 98294 h 1037938"/>
                <a:gd name="connsiteX18-229" fmla="*/ 1161043 w 1194702"/>
                <a:gd name="connsiteY18-230" fmla="*/ 423663 h 1037938"/>
                <a:gd name="connsiteX19-231" fmla="*/ 1189092 w 1194702"/>
                <a:gd name="connsiteY19-232" fmla="*/ 443297 h 1037938"/>
                <a:gd name="connsiteX20-233" fmla="*/ 1194702 w 1194702"/>
                <a:gd name="connsiteY20-234" fmla="*/ 782691 h 1037938"/>
                <a:gd name="connsiteX21-235" fmla="*/ 1020798 w 1194702"/>
                <a:gd name="connsiteY21-236" fmla="*/ 987449 h 1037938"/>
                <a:gd name="connsiteX22-237" fmla="*/ 1020798 w 1194702"/>
                <a:gd name="connsiteY22-238" fmla="*/ 1029523 h 1037938"/>
                <a:gd name="connsiteX23-239" fmla="*/ 451402 w 1194702"/>
                <a:gd name="connsiteY23-240" fmla="*/ 1037938 h 1037938"/>
                <a:gd name="connsiteX0-241" fmla="*/ 451402 w 1194702"/>
                <a:gd name="connsiteY0-242" fmla="*/ 1064930 h 1064930"/>
                <a:gd name="connsiteX1-243" fmla="*/ 11031 w 1194702"/>
                <a:gd name="connsiteY1-244" fmla="*/ 509558 h 1064930"/>
                <a:gd name="connsiteX2-245" fmla="*/ 207375 w 1194702"/>
                <a:gd name="connsiteY2-246" fmla="*/ 369313 h 1064930"/>
                <a:gd name="connsiteX3-247" fmla="*/ 313961 w 1194702"/>
                <a:gd name="connsiteY3-248" fmla="*/ 478704 h 1064930"/>
                <a:gd name="connsiteX4-249" fmla="*/ 316766 w 1194702"/>
                <a:gd name="connsiteY4-250" fmla="*/ 125286 h 1064930"/>
                <a:gd name="connsiteX5-251" fmla="*/ 496280 w 1194702"/>
                <a:gd name="connsiteY5-252" fmla="*/ 125286 h 1064930"/>
                <a:gd name="connsiteX6-253" fmla="*/ 496280 w 1194702"/>
                <a:gd name="connsiteY6-254" fmla="*/ 259921 h 1064930"/>
                <a:gd name="connsiteX7-255" fmla="*/ 527134 w 1194702"/>
                <a:gd name="connsiteY7-256" fmla="*/ 259921 h 1064930"/>
                <a:gd name="connsiteX8-257" fmla="*/ 527134 w 1194702"/>
                <a:gd name="connsiteY8-258" fmla="*/ 108456 h 1064930"/>
                <a:gd name="connsiteX9-259" fmla="*/ 717868 w 1194702"/>
                <a:gd name="connsiteY9-260" fmla="*/ 108456 h 1064930"/>
                <a:gd name="connsiteX10-261" fmla="*/ 729087 w 1194702"/>
                <a:gd name="connsiteY10-262" fmla="*/ 259921 h 1064930"/>
                <a:gd name="connsiteX11-263" fmla="*/ 748722 w 1194702"/>
                <a:gd name="connsiteY11-264" fmla="*/ 257116 h 1064930"/>
                <a:gd name="connsiteX12-265" fmla="*/ 748722 w 1194702"/>
                <a:gd name="connsiteY12-266" fmla="*/ 41138 h 1064930"/>
                <a:gd name="connsiteX13-267" fmla="*/ 950675 w 1194702"/>
                <a:gd name="connsiteY13-268" fmla="*/ 41138 h 1064930"/>
                <a:gd name="connsiteX14-269" fmla="*/ 950675 w 1194702"/>
                <a:gd name="connsiteY14-270" fmla="*/ 251507 h 1064930"/>
                <a:gd name="connsiteX15-271" fmla="*/ 1001164 w 1194702"/>
                <a:gd name="connsiteY15-272" fmla="*/ 248702 h 1064930"/>
                <a:gd name="connsiteX16-273" fmla="*/ 1001164 w 1194702"/>
                <a:gd name="connsiteY16-274" fmla="*/ 125286 h 1064930"/>
                <a:gd name="connsiteX17-275" fmla="*/ 1147019 w 1194702"/>
                <a:gd name="connsiteY17-276" fmla="*/ 125286 h 1064930"/>
                <a:gd name="connsiteX18-277" fmla="*/ 1161043 w 1194702"/>
                <a:gd name="connsiteY18-278" fmla="*/ 450655 h 1064930"/>
                <a:gd name="connsiteX19-279" fmla="*/ 1189092 w 1194702"/>
                <a:gd name="connsiteY19-280" fmla="*/ 470289 h 1064930"/>
                <a:gd name="connsiteX20-281" fmla="*/ 1194702 w 1194702"/>
                <a:gd name="connsiteY20-282" fmla="*/ 809683 h 1064930"/>
                <a:gd name="connsiteX21-283" fmla="*/ 1020798 w 1194702"/>
                <a:gd name="connsiteY21-284" fmla="*/ 1014441 h 1064930"/>
                <a:gd name="connsiteX22-285" fmla="*/ 1020798 w 1194702"/>
                <a:gd name="connsiteY22-286" fmla="*/ 1056515 h 1064930"/>
                <a:gd name="connsiteX23-287" fmla="*/ 451402 w 1194702"/>
                <a:gd name="connsiteY23-288" fmla="*/ 1064930 h 1064930"/>
                <a:gd name="connsiteX0-289" fmla="*/ 451402 w 1194702"/>
                <a:gd name="connsiteY0-290" fmla="*/ 1110486 h 1110486"/>
                <a:gd name="connsiteX1-291" fmla="*/ 11031 w 1194702"/>
                <a:gd name="connsiteY1-292" fmla="*/ 555114 h 1110486"/>
                <a:gd name="connsiteX2-293" fmla="*/ 207375 w 1194702"/>
                <a:gd name="connsiteY2-294" fmla="*/ 414869 h 1110486"/>
                <a:gd name="connsiteX3-295" fmla="*/ 313961 w 1194702"/>
                <a:gd name="connsiteY3-296" fmla="*/ 524260 h 1110486"/>
                <a:gd name="connsiteX4-297" fmla="*/ 316766 w 1194702"/>
                <a:gd name="connsiteY4-298" fmla="*/ 170842 h 1110486"/>
                <a:gd name="connsiteX5-299" fmla="*/ 496280 w 1194702"/>
                <a:gd name="connsiteY5-300" fmla="*/ 170842 h 1110486"/>
                <a:gd name="connsiteX6-301" fmla="*/ 496280 w 1194702"/>
                <a:gd name="connsiteY6-302" fmla="*/ 305477 h 1110486"/>
                <a:gd name="connsiteX7-303" fmla="*/ 527134 w 1194702"/>
                <a:gd name="connsiteY7-304" fmla="*/ 305477 h 1110486"/>
                <a:gd name="connsiteX8-305" fmla="*/ 527134 w 1194702"/>
                <a:gd name="connsiteY8-306" fmla="*/ 154012 h 1110486"/>
                <a:gd name="connsiteX9-307" fmla="*/ 717868 w 1194702"/>
                <a:gd name="connsiteY9-308" fmla="*/ 154012 h 1110486"/>
                <a:gd name="connsiteX10-309" fmla="*/ 729087 w 1194702"/>
                <a:gd name="connsiteY10-310" fmla="*/ 305477 h 1110486"/>
                <a:gd name="connsiteX11-311" fmla="*/ 748722 w 1194702"/>
                <a:gd name="connsiteY11-312" fmla="*/ 302672 h 1110486"/>
                <a:gd name="connsiteX12-313" fmla="*/ 748722 w 1194702"/>
                <a:gd name="connsiteY12-314" fmla="*/ 86694 h 1110486"/>
                <a:gd name="connsiteX13-315" fmla="*/ 950675 w 1194702"/>
                <a:gd name="connsiteY13-316" fmla="*/ 86694 h 1110486"/>
                <a:gd name="connsiteX14-317" fmla="*/ 950675 w 1194702"/>
                <a:gd name="connsiteY14-318" fmla="*/ 297063 h 1110486"/>
                <a:gd name="connsiteX15-319" fmla="*/ 1001164 w 1194702"/>
                <a:gd name="connsiteY15-320" fmla="*/ 294258 h 1110486"/>
                <a:gd name="connsiteX16-321" fmla="*/ 1001164 w 1194702"/>
                <a:gd name="connsiteY16-322" fmla="*/ 170842 h 1110486"/>
                <a:gd name="connsiteX17-323" fmla="*/ 1147019 w 1194702"/>
                <a:gd name="connsiteY17-324" fmla="*/ 170842 h 1110486"/>
                <a:gd name="connsiteX18-325" fmla="*/ 1161043 w 1194702"/>
                <a:gd name="connsiteY18-326" fmla="*/ 496211 h 1110486"/>
                <a:gd name="connsiteX19-327" fmla="*/ 1189092 w 1194702"/>
                <a:gd name="connsiteY19-328" fmla="*/ 515845 h 1110486"/>
                <a:gd name="connsiteX20-329" fmla="*/ 1194702 w 1194702"/>
                <a:gd name="connsiteY20-330" fmla="*/ 855239 h 1110486"/>
                <a:gd name="connsiteX21-331" fmla="*/ 1020798 w 1194702"/>
                <a:gd name="connsiteY21-332" fmla="*/ 1059997 h 1110486"/>
                <a:gd name="connsiteX22-333" fmla="*/ 1020798 w 1194702"/>
                <a:gd name="connsiteY22-334" fmla="*/ 1102071 h 1110486"/>
                <a:gd name="connsiteX23-335" fmla="*/ 451402 w 1194702"/>
                <a:gd name="connsiteY23-336" fmla="*/ 1110486 h 1110486"/>
                <a:gd name="connsiteX0-337" fmla="*/ 451402 w 1194702"/>
                <a:gd name="connsiteY0-338" fmla="*/ 1124506 h 1124506"/>
                <a:gd name="connsiteX1-339" fmla="*/ 11031 w 1194702"/>
                <a:gd name="connsiteY1-340" fmla="*/ 569134 h 1124506"/>
                <a:gd name="connsiteX2-341" fmla="*/ 207375 w 1194702"/>
                <a:gd name="connsiteY2-342" fmla="*/ 428889 h 1124506"/>
                <a:gd name="connsiteX3-343" fmla="*/ 313961 w 1194702"/>
                <a:gd name="connsiteY3-344" fmla="*/ 538280 h 1124506"/>
                <a:gd name="connsiteX4-345" fmla="*/ 316766 w 1194702"/>
                <a:gd name="connsiteY4-346" fmla="*/ 184862 h 1124506"/>
                <a:gd name="connsiteX5-347" fmla="*/ 496280 w 1194702"/>
                <a:gd name="connsiteY5-348" fmla="*/ 184862 h 1124506"/>
                <a:gd name="connsiteX6-349" fmla="*/ 496280 w 1194702"/>
                <a:gd name="connsiteY6-350" fmla="*/ 319497 h 1124506"/>
                <a:gd name="connsiteX7-351" fmla="*/ 527134 w 1194702"/>
                <a:gd name="connsiteY7-352" fmla="*/ 319497 h 1124506"/>
                <a:gd name="connsiteX8-353" fmla="*/ 527134 w 1194702"/>
                <a:gd name="connsiteY8-354" fmla="*/ 168032 h 1124506"/>
                <a:gd name="connsiteX9-355" fmla="*/ 723478 w 1194702"/>
                <a:gd name="connsiteY9-356" fmla="*/ 137178 h 1124506"/>
                <a:gd name="connsiteX10-357" fmla="*/ 729087 w 1194702"/>
                <a:gd name="connsiteY10-358" fmla="*/ 319497 h 1124506"/>
                <a:gd name="connsiteX11-359" fmla="*/ 748722 w 1194702"/>
                <a:gd name="connsiteY11-360" fmla="*/ 316692 h 1124506"/>
                <a:gd name="connsiteX12-361" fmla="*/ 748722 w 1194702"/>
                <a:gd name="connsiteY12-362" fmla="*/ 100714 h 1124506"/>
                <a:gd name="connsiteX13-363" fmla="*/ 950675 w 1194702"/>
                <a:gd name="connsiteY13-364" fmla="*/ 100714 h 1124506"/>
                <a:gd name="connsiteX14-365" fmla="*/ 950675 w 1194702"/>
                <a:gd name="connsiteY14-366" fmla="*/ 311083 h 1124506"/>
                <a:gd name="connsiteX15-367" fmla="*/ 1001164 w 1194702"/>
                <a:gd name="connsiteY15-368" fmla="*/ 308278 h 1124506"/>
                <a:gd name="connsiteX16-369" fmla="*/ 1001164 w 1194702"/>
                <a:gd name="connsiteY16-370" fmla="*/ 184862 h 1124506"/>
                <a:gd name="connsiteX17-371" fmla="*/ 1147019 w 1194702"/>
                <a:gd name="connsiteY17-372" fmla="*/ 184862 h 1124506"/>
                <a:gd name="connsiteX18-373" fmla="*/ 1161043 w 1194702"/>
                <a:gd name="connsiteY18-374" fmla="*/ 510231 h 1124506"/>
                <a:gd name="connsiteX19-375" fmla="*/ 1189092 w 1194702"/>
                <a:gd name="connsiteY19-376" fmla="*/ 529865 h 1124506"/>
                <a:gd name="connsiteX20-377" fmla="*/ 1194702 w 1194702"/>
                <a:gd name="connsiteY20-378" fmla="*/ 869259 h 1124506"/>
                <a:gd name="connsiteX21-379" fmla="*/ 1020798 w 1194702"/>
                <a:gd name="connsiteY21-380" fmla="*/ 1074017 h 1124506"/>
                <a:gd name="connsiteX22-381" fmla="*/ 1020798 w 1194702"/>
                <a:gd name="connsiteY22-382" fmla="*/ 1116091 h 1124506"/>
                <a:gd name="connsiteX23-383" fmla="*/ 451402 w 1194702"/>
                <a:gd name="connsiteY23-384" fmla="*/ 1124506 h 1124506"/>
                <a:gd name="connsiteX0-385" fmla="*/ 451402 w 1194702"/>
                <a:gd name="connsiteY0-386" fmla="*/ 1141340 h 1141340"/>
                <a:gd name="connsiteX1-387" fmla="*/ 11031 w 1194702"/>
                <a:gd name="connsiteY1-388" fmla="*/ 585968 h 1141340"/>
                <a:gd name="connsiteX2-389" fmla="*/ 207375 w 1194702"/>
                <a:gd name="connsiteY2-390" fmla="*/ 445723 h 1141340"/>
                <a:gd name="connsiteX3-391" fmla="*/ 313961 w 1194702"/>
                <a:gd name="connsiteY3-392" fmla="*/ 555114 h 1141340"/>
                <a:gd name="connsiteX4-393" fmla="*/ 316766 w 1194702"/>
                <a:gd name="connsiteY4-394" fmla="*/ 201696 h 1141340"/>
                <a:gd name="connsiteX5-395" fmla="*/ 496280 w 1194702"/>
                <a:gd name="connsiteY5-396" fmla="*/ 201696 h 1141340"/>
                <a:gd name="connsiteX6-397" fmla="*/ 496280 w 1194702"/>
                <a:gd name="connsiteY6-398" fmla="*/ 336331 h 1141340"/>
                <a:gd name="connsiteX7-399" fmla="*/ 527134 w 1194702"/>
                <a:gd name="connsiteY7-400" fmla="*/ 336331 h 1141340"/>
                <a:gd name="connsiteX8-401" fmla="*/ 524329 w 1194702"/>
                <a:gd name="connsiteY8-402" fmla="*/ 154012 h 1141340"/>
                <a:gd name="connsiteX9-403" fmla="*/ 723478 w 1194702"/>
                <a:gd name="connsiteY9-404" fmla="*/ 154012 h 1141340"/>
                <a:gd name="connsiteX10-405" fmla="*/ 729087 w 1194702"/>
                <a:gd name="connsiteY10-406" fmla="*/ 336331 h 1141340"/>
                <a:gd name="connsiteX11-407" fmla="*/ 748722 w 1194702"/>
                <a:gd name="connsiteY11-408" fmla="*/ 333526 h 1141340"/>
                <a:gd name="connsiteX12-409" fmla="*/ 748722 w 1194702"/>
                <a:gd name="connsiteY12-410" fmla="*/ 117548 h 1141340"/>
                <a:gd name="connsiteX13-411" fmla="*/ 950675 w 1194702"/>
                <a:gd name="connsiteY13-412" fmla="*/ 117548 h 1141340"/>
                <a:gd name="connsiteX14-413" fmla="*/ 950675 w 1194702"/>
                <a:gd name="connsiteY14-414" fmla="*/ 327917 h 1141340"/>
                <a:gd name="connsiteX15-415" fmla="*/ 1001164 w 1194702"/>
                <a:gd name="connsiteY15-416" fmla="*/ 325112 h 1141340"/>
                <a:gd name="connsiteX16-417" fmla="*/ 1001164 w 1194702"/>
                <a:gd name="connsiteY16-418" fmla="*/ 201696 h 1141340"/>
                <a:gd name="connsiteX17-419" fmla="*/ 1147019 w 1194702"/>
                <a:gd name="connsiteY17-420" fmla="*/ 201696 h 1141340"/>
                <a:gd name="connsiteX18-421" fmla="*/ 1161043 w 1194702"/>
                <a:gd name="connsiteY18-422" fmla="*/ 527065 h 1141340"/>
                <a:gd name="connsiteX19-423" fmla="*/ 1189092 w 1194702"/>
                <a:gd name="connsiteY19-424" fmla="*/ 546699 h 1141340"/>
                <a:gd name="connsiteX20-425" fmla="*/ 1194702 w 1194702"/>
                <a:gd name="connsiteY20-426" fmla="*/ 886093 h 1141340"/>
                <a:gd name="connsiteX21-427" fmla="*/ 1020798 w 1194702"/>
                <a:gd name="connsiteY21-428" fmla="*/ 1090851 h 1141340"/>
                <a:gd name="connsiteX22-429" fmla="*/ 1020798 w 1194702"/>
                <a:gd name="connsiteY22-430" fmla="*/ 1132925 h 1141340"/>
                <a:gd name="connsiteX23-431" fmla="*/ 451402 w 1194702"/>
                <a:gd name="connsiteY23-432" fmla="*/ 1141340 h 1141340"/>
                <a:gd name="connsiteX0-433" fmla="*/ 451402 w 1194702"/>
                <a:gd name="connsiteY0-434" fmla="*/ 1104142 h 1104142"/>
                <a:gd name="connsiteX1-435" fmla="*/ 11031 w 1194702"/>
                <a:gd name="connsiteY1-436" fmla="*/ 548770 h 1104142"/>
                <a:gd name="connsiteX2-437" fmla="*/ 207375 w 1194702"/>
                <a:gd name="connsiteY2-438" fmla="*/ 408525 h 1104142"/>
                <a:gd name="connsiteX3-439" fmla="*/ 313961 w 1194702"/>
                <a:gd name="connsiteY3-440" fmla="*/ 517916 h 1104142"/>
                <a:gd name="connsiteX4-441" fmla="*/ 316766 w 1194702"/>
                <a:gd name="connsiteY4-442" fmla="*/ 164498 h 1104142"/>
                <a:gd name="connsiteX5-443" fmla="*/ 496280 w 1194702"/>
                <a:gd name="connsiteY5-444" fmla="*/ 164498 h 1104142"/>
                <a:gd name="connsiteX6-445" fmla="*/ 496280 w 1194702"/>
                <a:gd name="connsiteY6-446" fmla="*/ 299133 h 1104142"/>
                <a:gd name="connsiteX7-447" fmla="*/ 527134 w 1194702"/>
                <a:gd name="connsiteY7-448" fmla="*/ 299133 h 1104142"/>
                <a:gd name="connsiteX8-449" fmla="*/ 524329 w 1194702"/>
                <a:gd name="connsiteY8-450" fmla="*/ 116814 h 1104142"/>
                <a:gd name="connsiteX9-451" fmla="*/ 723478 w 1194702"/>
                <a:gd name="connsiteY9-452" fmla="*/ 116814 h 1104142"/>
                <a:gd name="connsiteX10-453" fmla="*/ 729087 w 1194702"/>
                <a:gd name="connsiteY10-454" fmla="*/ 299133 h 1104142"/>
                <a:gd name="connsiteX11-455" fmla="*/ 748722 w 1194702"/>
                <a:gd name="connsiteY11-456" fmla="*/ 296328 h 1104142"/>
                <a:gd name="connsiteX12-457" fmla="*/ 748722 w 1194702"/>
                <a:gd name="connsiteY12-458" fmla="*/ 80350 h 1104142"/>
                <a:gd name="connsiteX13-459" fmla="*/ 950675 w 1194702"/>
                <a:gd name="connsiteY13-460" fmla="*/ 80350 h 1104142"/>
                <a:gd name="connsiteX14-461" fmla="*/ 950675 w 1194702"/>
                <a:gd name="connsiteY14-462" fmla="*/ 290719 h 1104142"/>
                <a:gd name="connsiteX15-463" fmla="*/ 1001164 w 1194702"/>
                <a:gd name="connsiteY15-464" fmla="*/ 287914 h 1104142"/>
                <a:gd name="connsiteX16-465" fmla="*/ 1001164 w 1194702"/>
                <a:gd name="connsiteY16-466" fmla="*/ 164498 h 1104142"/>
                <a:gd name="connsiteX17-467" fmla="*/ 1147019 w 1194702"/>
                <a:gd name="connsiteY17-468" fmla="*/ 164498 h 1104142"/>
                <a:gd name="connsiteX18-469" fmla="*/ 1161043 w 1194702"/>
                <a:gd name="connsiteY18-470" fmla="*/ 489867 h 1104142"/>
                <a:gd name="connsiteX19-471" fmla="*/ 1189092 w 1194702"/>
                <a:gd name="connsiteY19-472" fmla="*/ 509501 h 1104142"/>
                <a:gd name="connsiteX20-473" fmla="*/ 1194702 w 1194702"/>
                <a:gd name="connsiteY20-474" fmla="*/ 848895 h 1104142"/>
                <a:gd name="connsiteX21-475" fmla="*/ 1020798 w 1194702"/>
                <a:gd name="connsiteY21-476" fmla="*/ 1053653 h 1104142"/>
                <a:gd name="connsiteX22-477" fmla="*/ 1020798 w 1194702"/>
                <a:gd name="connsiteY22-478" fmla="*/ 1095727 h 1104142"/>
                <a:gd name="connsiteX23-479" fmla="*/ 451402 w 1194702"/>
                <a:gd name="connsiteY23-480" fmla="*/ 1104142 h 1104142"/>
                <a:gd name="connsiteX0-481" fmla="*/ 451402 w 1194702"/>
                <a:gd name="connsiteY0-482" fmla="*/ 1104142 h 1104142"/>
                <a:gd name="connsiteX1-483" fmla="*/ 11031 w 1194702"/>
                <a:gd name="connsiteY1-484" fmla="*/ 548770 h 1104142"/>
                <a:gd name="connsiteX2-485" fmla="*/ 207375 w 1194702"/>
                <a:gd name="connsiteY2-486" fmla="*/ 408525 h 1104142"/>
                <a:gd name="connsiteX3-487" fmla="*/ 313961 w 1194702"/>
                <a:gd name="connsiteY3-488" fmla="*/ 517916 h 1104142"/>
                <a:gd name="connsiteX4-489" fmla="*/ 316766 w 1194702"/>
                <a:gd name="connsiteY4-490" fmla="*/ 164498 h 1104142"/>
                <a:gd name="connsiteX5-491" fmla="*/ 496280 w 1194702"/>
                <a:gd name="connsiteY5-492" fmla="*/ 164498 h 1104142"/>
                <a:gd name="connsiteX6-493" fmla="*/ 496280 w 1194702"/>
                <a:gd name="connsiteY6-494" fmla="*/ 299133 h 1104142"/>
                <a:gd name="connsiteX7-495" fmla="*/ 527134 w 1194702"/>
                <a:gd name="connsiteY7-496" fmla="*/ 299133 h 1104142"/>
                <a:gd name="connsiteX8-497" fmla="*/ 524329 w 1194702"/>
                <a:gd name="connsiteY8-498" fmla="*/ 116814 h 1104142"/>
                <a:gd name="connsiteX9-499" fmla="*/ 723478 w 1194702"/>
                <a:gd name="connsiteY9-500" fmla="*/ 116814 h 1104142"/>
                <a:gd name="connsiteX10-501" fmla="*/ 729087 w 1194702"/>
                <a:gd name="connsiteY10-502" fmla="*/ 299133 h 1104142"/>
                <a:gd name="connsiteX11-503" fmla="*/ 748722 w 1194702"/>
                <a:gd name="connsiteY11-504" fmla="*/ 296328 h 1104142"/>
                <a:gd name="connsiteX12-505" fmla="*/ 748722 w 1194702"/>
                <a:gd name="connsiteY12-506" fmla="*/ 80350 h 1104142"/>
                <a:gd name="connsiteX13-507" fmla="*/ 950675 w 1194702"/>
                <a:gd name="connsiteY13-508" fmla="*/ 80350 h 1104142"/>
                <a:gd name="connsiteX14-509" fmla="*/ 950675 w 1194702"/>
                <a:gd name="connsiteY14-510" fmla="*/ 290719 h 1104142"/>
                <a:gd name="connsiteX15-511" fmla="*/ 1001164 w 1194702"/>
                <a:gd name="connsiteY15-512" fmla="*/ 287914 h 1104142"/>
                <a:gd name="connsiteX16-513" fmla="*/ 1001164 w 1194702"/>
                <a:gd name="connsiteY16-514" fmla="*/ 164498 h 1104142"/>
                <a:gd name="connsiteX17-515" fmla="*/ 1147019 w 1194702"/>
                <a:gd name="connsiteY17-516" fmla="*/ 164498 h 1104142"/>
                <a:gd name="connsiteX18-517" fmla="*/ 1161043 w 1194702"/>
                <a:gd name="connsiteY18-518" fmla="*/ 489867 h 1104142"/>
                <a:gd name="connsiteX19-519" fmla="*/ 1189092 w 1194702"/>
                <a:gd name="connsiteY19-520" fmla="*/ 509501 h 1104142"/>
                <a:gd name="connsiteX20-521" fmla="*/ 1194702 w 1194702"/>
                <a:gd name="connsiteY20-522" fmla="*/ 848895 h 1104142"/>
                <a:gd name="connsiteX21-523" fmla="*/ 1020798 w 1194702"/>
                <a:gd name="connsiteY21-524" fmla="*/ 1053653 h 1104142"/>
                <a:gd name="connsiteX22-525" fmla="*/ 1020798 w 1194702"/>
                <a:gd name="connsiteY22-526" fmla="*/ 1095727 h 1104142"/>
                <a:gd name="connsiteX23-527" fmla="*/ 451402 w 1194702"/>
                <a:gd name="connsiteY23-528" fmla="*/ 1104142 h 1104142"/>
                <a:gd name="connsiteX0-529" fmla="*/ 451402 w 1194702"/>
                <a:gd name="connsiteY0-530" fmla="*/ 1104142 h 1104142"/>
                <a:gd name="connsiteX1-531" fmla="*/ 11031 w 1194702"/>
                <a:gd name="connsiteY1-532" fmla="*/ 548770 h 1104142"/>
                <a:gd name="connsiteX2-533" fmla="*/ 207375 w 1194702"/>
                <a:gd name="connsiteY2-534" fmla="*/ 408525 h 1104142"/>
                <a:gd name="connsiteX3-535" fmla="*/ 313961 w 1194702"/>
                <a:gd name="connsiteY3-536" fmla="*/ 517916 h 1104142"/>
                <a:gd name="connsiteX4-537" fmla="*/ 316766 w 1194702"/>
                <a:gd name="connsiteY4-538" fmla="*/ 164498 h 1104142"/>
                <a:gd name="connsiteX5-539" fmla="*/ 496280 w 1194702"/>
                <a:gd name="connsiteY5-540" fmla="*/ 164498 h 1104142"/>
                <a:gd name="connsiteX6-541" fmla="*/ 496280 w 1194702"/>
                <a:gd name="connsiteY6-542" fmla="*/ 299133 h 1104142"/>
                <a:gd name="connsiteX7-543" fmla="*/ 527134 w 1194702"/>
                <a:gd name="connsiteY7-544" fmla="*/ 299133 h 1104142"/>
                <a:gd name="connsiteX8-545" fmla="*/ 524329 w 1194702"/>
                <a:gd name="connsiteY8-546" fmla="*/ 116814 h 1104142"/>
                <a:gd name="connsiteX9-547" fmla="*/ 723478 w 1194702"/>
                <a:gd name="connsiteY9-548" fmla="*/ 116814 h 1104142"/>
                <a:gd name="connsiteX10-549" fmla="*/ 729087 w 1194702"/>
                <a:gd name="connsiteY10-550" fmla="*/ 299133 h 1104142"/>
                <a:gd name="connsiteX11-551" fmla="*/ 748722 w 1194702"/>
                <a:gd name="connsiteY11-552" fmla="*/ 296328 h 1104142"/>
                <a:gd name="connsiteX12-553" fmla="*/ 748722 w 1194702"/>
                <a:gd name="connsiteY12-554" fmla="*/ 80350 h 1104142"/>
                <a:gd name="connsiteX13-555" fmla="*/ 950675 w 1194702"/>
                <a:gd name="connsiteY13-556" fmla="*/ 80350 h 1104142"/>
                <a:gd name="connsiteX14-557" fmla="*/ 950675 w 1194702"/>
                <a:gd name="connsiteY14-558" fmla="*/ 290719 h 1104142"/>
                <a:gd name="connsiteX15-559" fmla="*/ 1001164 w 1194702"/>
                <a:gd name="connsiteY15-560" fmla="*/ 287914 h 1104142"/>
                <a:gd name="connsiteX16-561" fmla="*/ 1001164 w 1194702"/>
                <a:gd name="connsiteY16-562" fmla="*/ 164498 h 1104142"/>
                <a:gd name="connsiteX17-563" fmla="*/ 1147019 w 1194702"/>
                <a:gd name="connsiteY17-564" fmla="*/ 164498 h 1104142"/>
                <a:gd name="connsiteX18-565" fmla="*/ 1161043 w 1194702"/>
                <a:gd name="connsiteY18-566" fmla="*/ 489867 h 1104142"/>
                <a:gd name="connsiteX19-567" fmla="*/ 1189092 w 1194702"/>
                <a:gd name="connsiteY19-568" fmla="*/ 509501 h 1104142"/>
                <a:gd name="connsiteX20-569" fmla="*/ 1194702 w 1194702"/>
                <a:gd name="connsiteY20-570" fmla="*/ 848895 h 1104142"/>
                <a:gd name="connsiteX21-571" fmla="*/ 1020798 w 1194702"/>
                <a:gd name="connsiteY21-572" fmla="*/ 1053653 h 1104142"/>
                <a:gd name="connsiteX22-573" fmla="*/ 1020798 w 1194702"/>
                <a:gd name="connsiteY22-574" fmla="*/ 1095727 h 1104142"/>
                <a:gd name="connsiteX23-575" fmla="*/ 451402 w 1194702"/>
                <a:gd name="connsiteY23-576" fmla="*/ 1104142 h 1104142"/>
                <a:gd name="connsiteX0-577" fmla="*/ 451402 w 1194702"/>
                <a:gd name="connsiteY0-578" fmla="*/ 1104142 h 1104142"/>
                <a:gd name="connsiteX1-579" fmla="*/ 11031 w 1194702"/>
                <a:gd name="connsiteY1-580" fmla="*/ 548770 h 1104142"/>
                <a:gd name="connsiteX2-581" fmla="*/ 207375 w 1194702"/>
                <a:gd name="connsiteY2-582" fmla="*/ 408525 h 1104142"/>
                <a:gd name="connsiteX3-583" fmla="*/ 313961 w 1194702"/>
                <a:gd name="connsiteY3-584" fmla="*/ 517916 h 1104142"/>
                <a:gd name="connsiteX4-585" fmla="*/ 316766 w 1194702"/>
                <a:gd name="connsiteY4-586" fmla="*/ 164498 h 1104142"/>
                <a:gd name="connsiteX5-587" fmla="*/ 496280 w 1194702"/>
                <a:gd name="connsiteY5-588" fmla="*/ 164498 h 1104142"/>
                <a:gd name="connsiteX6-589" fmla="*/ 496280 w 1194702"/>
                <a:gd name="connsiteY6-590" fmla="*/ 299133 h 1104142"/>
                <a:gd name="connsiteX7-591" fmla="*/ 527134 w 1194702"/>
                <a:gd name="connsiteY7-592" fmla="*/ 299133 h 1104142"/>
                <a:gd name="connsiteX8-593" fmla="*/ 524329 w 1194702"/>
                <a:gd name="connsiteY8-594" fmla="*/ 116814 h 1104142"/>
                <a:gd name="connsiteX9-595" fmla="*/ 723478 w 1194702"/>
                <a:gd name="connsiteY9-596" fmla="*/ 116814 h 1104142"/>
                <a:gd name="connsiteX10-597" fmla="*/ 729087 w 1194702"/>
                <a:gd name="connsiteY10-598" fmla="*/ 299133 h 1104142"/>
                <a:gd name="connsiteX11-599" fmla="*/ 748722 w 1194702"/>
                <a:gd name="connsiteY11-600" fmla="*/ 296328 h 1104142"/>
                <a:gd name="connsiteX12-601" fmla="*/ 748722 w 1194702"/>
                <a:gd name="connsiteY12-602" fmla="*/ 80350 h 1104142"/>
                <a:gd name="connsiteX13-603" fmla="*/ 950675 w 1194702"/>
                <a:gd name="connsiteY13-604" fmla="*/ 80350 h 1104142"/>
                <a:gd name="connsiteX14-605" fmla="*/ 950675 w 1194702"/>
                <a:gd name="connsiteY14-606" fmla="*/ 290719 h 1104142"/>
                <a:gd name="connsiteX15-607" fmla="*/ 1001164 w 1194702"/>
                <a:gd name="connsiteY15-608" fmla="*/ 287914 h 1104142"/>
                <a:gd name="connsiteX16-609" fmla="*/ 1001164 w 1194702"/>
                <a:gd name="connsiteY16-610" fmla="*/ 164498 h 1104142"/>
                <a:gd name="connsiteX17-611" fmla="*/ 1147019 w 1194702"/>
                <a:gd name="connsiteY17-612" fmla="*/ 164498 h 1104142"/>
                <a:gd name="connsiteX18-613" fmla="*/ 1161043 w 1194702"/>
                <a:gd name="connsiteY18-614" fmla="*/ 489867 h 1104142"/>
                <a:gd name="connsiteX19-615" fmla="*/ 1189092 w 1194702"/>
                <a:gd name="connsiteY19-616" fmla="*/ 509501 h 1104142"/>
                <a:gd name="connsiteX20-617" fmla="*/ 1194702 w 1194702"/>
                <a:gd name="connsiteY20-618" fmla="*/ 848895 h 1104142"/>
                <a:gd name="connsiteX21-619" fmla="*/ 1020798 w 1194702"/>
                <a:gd name="connsiteY21-620" fmla="*/ 1053653 h 1104142"/>
                <a:gd name="connsiteX22-621" fmla="*/ 1020798 w 1194702"/>
                <a:gd name="connsiteY22-622" fmla="*/ 1095727 h 1104142"/>
                <a:gd name="connsiteX23-623" fmla="*/ 451402 w 1194702"/>
                <a:gd name="connsiteY23-624" fmla="*/ 1104142 h 1104142"/>
                <a:gd name="connsiteX0-625" fmla="*/ 451402 w 1194702"/>
                <a:gd name="connsiteY0-626" fmla="*/ 1104142 h 1104142"/>
                <a:gd name="connsiteX1-627" fmla="*/ 11031 w 1194702"/>
                <a:gd name="connsiteY1-628" fmla="*/ 548770 h 1104142"/>
                <a:gd name="connsiteX2-629" fmla="*/ 207375 w 1194702"/>
                <a:gd name="connsiteY2-630" fmla="*/ 408525 h 1104142"/>
                <a:gd name="connsiteX3-631" fmla="*/ 313961 w 1194702"/>
                <a:gd name="connsiteY3-632" fmla="*/ 517916 h 1104142"/>
                <a:gd name="connsiteX4-633" fmla="*/ 316766 w 1194702"/>
                <a:gd name="connsiteY4-634" fmla="*/ 164498 h 1104142"/>
                <a:gd name="connsiteX5-635" fmla="*/ 496280 w 1194702"/>
                <a:gd name="connsiteY5-636" fmla="*/ 164498 h 1104142"/>
                <a:gd name="connsiteX6-637" fmla="*/ 496280 w 1194702"/>
                <a:gd name="connsiteY6-638" fmla="*/ 299133 h 1104142"/>
                <a:gd name="connsiteX7-639" fmla="*/ 527134 w 1194702"/>
                <a:gd name="connsiteY7-640" fmla="*/ 299133 h 1104142"/>
                <a:gd name="connsiteX8-641" fmla="*/ 524329 w 1194702"/>
                <a:gd name="connsiteY8-642" fmla="*/ 116814 h 1104142"/>
                <a:gd name="connsiteX9-643" fmla="*/ 723478 w 1194702"/>
                <a:gd name="connsiteY9-644" fmla="*/ 116814 h 1104142"/>
                <a:gd name="connsiteX10-645" fmla="*/ 729087 w 1194702"/>
                <a:gd name="connsiteY10-646" fmla="*/ 299133 h 1104142"/>
                <a:gd name="connsiteX11-647" fmla="*/ 748722 w 1194702"/>
                <a:gd name="connsiteY11-648" fmla="*/ 296328 h 1104142"/>
                <a:gd name="connsiteX12-649" fmla="*/ 748722 w 1194702"/>
                <a:gd name="connsiteY12-650" fmla="*/ 80350 h 1104142"/>
                <a:gd name="connsiteX13-651" fmla="*/ 950675 w 1194702"/>
                <a:gd name="connsiteY13-652" fmla="*/ 80350 h 1104142"/>
                <a:gd name="connsiteX14-653" fmla="*/ 950675 w 1194702"/>
                <a:gd name="connsiteY14-654" fmla="*/ 290719 h 1104142"/>
                <a:gd name="connsiteX15-655" fmla="*/ 1001164 w 1194702"/>
                <a:gd name="connsiteY15-656" fmla="*/ 287914 h 1104142"/>
                <a:gd name="connsiteX16-657" fmla="*/ 1001164 w 1194702"/>
                <a:gd name="connsiteY16-658" fmla="*/ 164498 h 1104142"/>
                <a:gd name="connsiteX17-659" fmla="*/ 1147019 w 1194702"/>
                <a:gd name="connsiteY17-660" fmla="*/ 164498 h 1104142"/>
                <a:gd name="connsiteX18-661" fmla="*/ 1161043 w 1194702"/>
                <a:gd name="connsiteY18-662" fmla="*/ 489867 h 1104142"/>
                <a:gd name="connsiteX19-663" fmla="*/ 1189092 w 1194702"/>
                <a:gd name="connsiteY19-664" fmla="*/ 509501 h 1104142"/>
                <a:gd name="connsiteX20-665" fmla="*/ 1194702 w 1194702"/>
                <a:gd name="connsiteY20-666" fmla="*/ 848895 h 1104142"/>
                <a:gd name="connsiteX21-667" fmla="*/ 1020798 w 1194702"/>
                <a:gd name="connsiteY21-668" fmla="*/ 1053653 h 1104142"/>
                <a:gd name="connsiteX22-669" fmla="*/ 1020798 w 1194702"/>
                <a:gd name="connsiteY22-670" fmla="*/ 1095727 h 1104142"/>
                <a:gd name="connsiteX23-671" fmla="*/ 451402 w 1194702"/>
                <a:gd name="connsiteY23-672" fmla="*/ 1104142 h 1104142"/>
                <a:gd name="connsiteX0-673" fmla="*/ 451402 w 1194702"/>
                <a:gd name="connsiteY0-674" fmla="*/ 1104142 h 1104142"/>
                <a:gd name="connsiteX1-675" fmla="*/ 11031 w 1194702"/>
                <a:gd name="connsiteY1-676" fmla="*/ 548770 h 1104142"/>
                <a:gd name="connsiteX2-677" fmla="*/ 207375 w 1194702"/>
                <a:gd name="connsiteY2-678" fmla="*/ 408525 h 1104142"/>
                <a:gd name="connsiteX3-679" fmla="*/ 313961 w 1194702"/>
                <a:gd name="connsiteY3-680" fmla="*/ 517916 h 1104142"/>
                <a:gd name="connsiteX4-681" fmla="*/ 316766 w 1194702"/>
                <a:gd name="connsiteY4-682" fmla="*/ 164498 h 1104142"/>
                <a:gd name="connsiteX5-683" fmla="*/ 496280 w 1194702"/>
                <a:gd name="connsiteY5-684" fmla="*/ 164498 h 1104142"/>
                <a:gd name="connsiteX6-685" fmla="*/ 496280 w 1194702"/>
                <a:gd name="connsiteY6-686" fmla="*/ 299133 h 1104142"/>
                <a:gd name="connsiteX7-687" fmla="*/ 527134 w 1194702"/>
                <a:gd name="connsiteY7-688" fmla="*/ 299133 h 1104142"/>
                <a:gd name="connsiteX8-689" fmla="*/ 524329 w 1194702"/>
                <a:gd name="connsiteY8-690" fmla="*/ 116814 h 1104142"/>
                <a:gd name="connsiteX9-691" fmla="*/ 723478 w 1194702"/>
                <a:gd name="connsiteY9-692" fmla="*/ 116814 h 1104142"/>
                <a:gd name="connsiteX10-693" fmla="*/ 729087 w 1194702"/>
                <a:gd name="connsiteY10-694" fmla="*/ 299133 h 1104142"/>
                <a:gd name="connsiteX11-695" fmla="*/ 748722 w 1194702"/>
                <a:gd name="connsiteY11-696" fmla="*/ 296328 h 1104142"/>
                <a:gd name="connsiteX12-697" fmla="*/ 748722 w 1194702"/>
                <a:gd name="connsiteY12-698" fmla="*/ 80350 h 1104142"/>
                <a:gd name="connsiteX13-699" fmla="*/ 950675 w 1194702"/>
                <a:gd name="connsiteY13-700" fmla="*/ 80350 h 1104142"/>
                <a:gd name="connsiteX14-701" fmla="*/ 950675 w 1194702"/>
                <a:gd name="connsiteY14-702" fmla="*/ 290719 h 1104142"/>
                <a:gd name="connsiteX15-703" fmla="*/ 1001164 w 1194702"/>
                <a:gd name="connsiteY15-704" fmla="*/ 287914 h 1104142"/>
                <a:gd name="connsiteX16-705" fmla="*/ 1001164 w 1194702"/>
                <a:gd name="connsiteY16-706" fmla="*/ 164498 h 1104142"/>
                <a:gd name="connsiteX17-707" fmla="*/ 1147019 w 1194702"/>
                <a:gd name="connsiteY17-708" fmla="*/ 164498 h 1104142"/>
                <a:gd name="connsiteX18-709" fmla="*/ 1161043 w 1194702"/>
                <a:gd name="connsiteY18-710" fmla="*/ 489867 h 1104142"/>
                <a:gd name="connsiteX19-711" fmla="*/ 1189092 w 1194702"/>
                <a:gd name="connsiteY19-712" fmla="*/ 509501 h 1104142"/>
                <a:gd name="connsiteX20-713" fmla="*/ 1194702 w 1194702"/>
                <a:gd name="connsiteY20-714" fmla="*/ 848895 h 1104142"/>
                <a:gd name="connsiteX21-715" fmla="*/ 1020798 w 1194702"/>
                <a:gd name="connsiteY21-716" fmla="*/ 1053653 h 1104142"/>
                <a:gd name="connsiteX22-717" fmla="*/ 1020798 w 1194702"/>
                <a:gd name="connsiteY22-718" fmla="*/ 1095727 h 1104142"/>
                <a:gd name="connsiteX23-719" fmla="*/ 451402 w 1194702"/>
                <a:gd name="connsiteY23-720" fmla="*/ 1104142 h 1104142"/>
                <a:gd name="connsiteX0-721" fmla="*/ 451402 w 1194702"/>
                <a:gd name="connsiteY0-722" fmla="*/ 1104142 h 1104142"/>
                <a:gd name="connsiteX1-723" fmla="*/ 11031 w 1194702"/>
                <a:gd name="connsiteY1-724" fmla="*/ 548770 h 1104142"/>
                <a:gd name="connsiteX2-725" fmla="*/ 207375 w 1194702"/>
                <a:gd name="connsiteY2-726" fmla="*/ 408525 h 1104142"/>
                <a:gd name="connsiteX3-727" fmla="*/ 313961 w 1194702"/>
                <a:gd name="connsiteY3-728" fmla="*/ 517916 h 1104142"/>
                <a:gd name="connsiteX4-729" fmla="*/ 316766 w 1194702"/>
                <a:gd name="connsiteY4-730" fmla="*/ 164498 h 1104142"/>
                <a:gd name="connsiteX5-731" fmla="*/ 496280 w 1194702"/>
                <a:gd name="connsiteY5-732" fmla="*/ 164498 h 1104142"/>
                <a:gd name="connsiteX6-733" fmla="*/ 496280 w 1194702"/>
                <a:gd name="connsiteY6-734" fmla="*/ 299133 h 1104142"/>
                <a:gd name="connsiteX7-735" fmla="*/ 527134 w 1194702"/>
                <a:gd name="connsiteY7-736" fmla="*/ 299133 h 1104142"/>
                <a:gd name="connsiteX8-737" fmla="*/ 524329 w 1194702"/>
                <a:gd name="connsiteY8-738" fmla="*/ 116814 h 1104142"/>
                <a:gd name="connsiteX9-739" fmla="*/ 723478 w 1194702"/>
                <a:gd name="connsiteY9-740" fmla="*/ 116814 h 1104142"/>
                <a:gd name="connsiteX10-741" fmla="*/ 729087 w 1194702"/>
                <a:gd name="connsiteY10-742" fmla="*/ 299133 h 1104142"/>
                <a:gd name="connsiteX11-743" fmla="*/ 748722 w 1194702"/>
                <a:gd name="connsiteY11-744" fmla="*/ 296328 h 1104142"/>
                <a:gd name="connsiteX12-745" fmla="*/ 748722 w 1194702"/>
                <a:gd name="connsiteY12-746" fmla="*/ 80350 h 1104142"/>
                <a:gd name="connsiteX13-747" fmla="*/ 950675 w 1194702"/>
                <a:gd name="connsiteY13-748" fmla="*/ 80350 h 1104142"/>
                <a:gd name="connsiteX14-749" fmla="*/ 950675 w 1194702"/>
                <a:gd name="connsiteY14-750" fmla="*/ 290719 h 1104142"/>
                <a:gd name="connsiteX15-751" fmla="*/ 1001164 w 1194702"/>
                <a:gd name="connsiteY15-752" fmla="*/ 287914 h 1104142"/>
                <a:gd name="connsiteX16-753" fmla="*/ 1001164 w 1194702"/>
                <a:gd name="connsiteY16-754" fmla="*/ 164498 h 1104142"/>
                <a:gd name="connsiteX17-755" fmla="*/ 1147019 w 1194702"/>
                <a:gd name="connsiteY17-756" fmla="*/ 164498 h 1104142"/>
                <a:gd name="connsiteX18-757" fmla="*/ 1161043 w 1194702"/>
                <a:gd name="connsiteY18-758" fmla="*/ 489867 h 1104142"/>
                <a:gd name="connsiteX19-759" fmla="*/ 1189092 w 1194702"/>
                <a:gd name="connsiteY19-760" fmla="*/ 509501 h 1104142"/>
                <a:gd name="connsiteX20-761" fmla="*/ 1194702 w 1194702"/>
                <a:gd name="connsiteY20-762" fmla="*/ 848895 h 1104142"/>
                <a:gd name="connsiteX21-763" fmla="*/ 1020798 w 1194702"/>
                <a:gd name="connsiteY21-764" fmla="*/ 1053653 h 1104142"/>
                <a:gd name="connsiteX22-765" fmla="*/ 1020798 w 1194702"/>
                <a:gd name="connsiteY22-766" fmla="*/ 1095727 h 1104142"/>
                <a:gd name="connsiteX23-767" fmla="*/ 451402 w 1194702"/>
                <a:gd name="connsiteY23-768" fmla="*/ 1104142 h 1104142"/>
                <a:gd name="connsiteX0-769" fmla="*/ 451402 w 1194702"/>
                <a:gd name="connsiteY0-770" fmla="*/ 1104142 h 1104142"/>
                <a:gd name="connsiteX1-771" fmla="*/ 11031 w 1194702"/>
                <a:gd name="connsiteY1-772" fmla="*/ 548770 h 1104142"/>
                <a:gd name="connsiteX2-773" fmla="*/ 207375 w 1194702"/>
                <a:gd name="connsiteY2-774" fmla="*/ 408525 h 1104142"/>
                <a:gd name="connsiteX3-775" fmla="*/ 313961 w 1194702"/>
                <a:gd name="connsiteY3-776" fmla="*/ 517916 h 1104142"/>
                <a:gd name="connsiteX4-777" fmla="*/ 316766 w 1194702"/>
                <a:gd name="connsiteY4-778" fmla="*/ 164498 h 1104142"/>
                <a:gd name="connsiteX5-779" fmla="*/ 496280 w 1194702"/>
                <a:gd name="connsiteY5-780" fmla="*/ 164498 h 1104142"/>
                <a:gd name="connsiteX6-781" fmla="*/ 496280 w 1194702"/>
                <a:gd name="connsiteY6-782" fmla="*/ 299133 h 1104142"/>
                <a:gd name="connsiteX7-783" fmla="*/ 527134 w 1194702"/>
                <a:gd name="connsiteY7-784" fmla="*/ 299133 h 1104142"/>
                <a:gd name="connsiteX8-785" fmla="*/ 524329 w 1194702"/>
                <a:gd name="connsiteY8-786" fmla="*/ 116814 h 1104142"/>
                <a:gd name="connsiteX9-787" fmla="*/ 723478 w 1194702"/>
                <a:gd name="connsiteY9-788" fmla="*/ 116814 h 1104142"/>
                <a:gd name="connsiteX10-789" fmla="*/ 729087 w 1194702"/>
                <a:gd name="connsiteY10-790" fmla="*/ 299133 h 1104142"/>
                <a:gd name="connsiteX11-791" fmla="*/ 748722 w 1194702"/>
                <a:gd name="connsiteY11-792" fmla="*/ 296328 h 1104142"/>
                <a:gd name="connsiteX12-793" fmla="*/ 748722 w 1194702"/>
                <a:gd name="connsiteY12-794" fmla="*/ 80350 h 1104142"/>
                <a:gd name="connsiteX13-795" fmla="*/ 950675 w 1194702"/>
                <a:gd name="connsiteY13-796" fmla="*/ 80350 h 1104142"/>
                <a:gd name="connsiteX14-797" fmla="*/ 950675 w 1194702"/>
                <a:gd name="connsiteY14-798" fmla="*/ 290719 h 1104142"/>
                <a:gd name="connsiteX15-799" fmla="*/ 1001164 w 1194702"/>
                <a:gd name="connsiteY15-800" fmla="*/ 287914 h 1104142"/>
                <a:gd name="connsiteX16-801" fmla="*/ 1001164 w 1194702"/>
                <a:gd name="connsiteY16-802" fmla="*/ 164498 h 1104142"/>
                <a:gd name="connsiteX17-803" fmla="*/ 1147019 w 1194702"/>
                <a:gd name="connsiteY17-804" fmla="*/ 164498 h 1104142"/>
                <a:gd name="connsiteX18-805" fmla="*/ 1161043 w 1194702"/>
                <a:gd name="connsiteY18-806" fmla="*/ 489867 h 1104142"/>
                <a:gd name="connsiteX19-807" fmla="*/ 1189092 w 1194702"/>
                <a:gd name="connsiteY19-808" fmla="*/ 509501 h 1104142"/>
                <a:gd name="connsiteX20-809" fmla="*/ 1194702 w 1194702"/>
                <a:gd name="connsiteY20-810" fmla="*/ 848895 h 1104142"/>
                <a:gd name="connsiteX21-811" fmla="*/ 1020798 w 1194702"/>
                <a:gd name="connsiteY21-812" fmla="*/ 1053653 h 1104142"/>
                <a:gd name="connsiteX22-813" fmla="*/ 1020798 w 1194702"/>
                <a:gd name="connsiteY22-814" fmla="*/ 1095727 h 1104142"/>
                <a:gd name="connsiteX23-815" fmla="*/ 451402 w 1194702"/>
                <a:gd name="connsiteY23-816" fmla="*/ 1104142 h 1104142"/>
                <a:gd name="connsiteX0-817" fmla="*/ 451402 w 1194702"/>
                <a:gd name="connsiteY0-818" fmla="*/ 1104142 h 1104142"/>
                <a:gd name="connsiteX1-819" fmla="*/ 11031 w 1194702"/>
                <a:gd name="connsiteY1-820" fmla="*/ 548770 h 1104142"/>
                <a:gd name="connsiteX2-821" fmla="*/ 207375 w 1194702"/>
                <a:gd name="connsiteY2-822" fmla="*/ 408525 h 1104142"/>
                <a:gd name="connsiteX3-823" fmla="*/ 313961 w 1194702"/>
                <a:gd name="connsiteY3-824" fmla="*/ 517916 h 1104142"/>
                <a:gd name="connsiteX4-825" fmla="*/ 316766 w 1194702"/>
                <a:gd name="connsiteY4-826" fmla="*/ 164498 h 1104142"/>
                <a:gd name="connsiteX5-827" fmla="*/ 496280 w 1194702"/>
                <a:gd name="connsiteY5-828" fmla="*/ 164498 h 1104142"/>
                <a:gd name="connsiteX6-829" fmla="*/ 496280 w 1194702"/>
                <a:gd name="connsiteY6-830" fmla="*/ 299133 h 1104142"/>
                <a:gd name="connsiteX7-831" fmla="*/ 527134 w 1194702"/>
                <a:gd name="connsiteY7-832" fmla="*/ 299133 h 1104142"/>
                <a:gd name="connsiteX8-833" fmla="*/ 524329 w 1194702"/>
                <a:gd name="connsiteY8-834" fmla="*/ 116814 h 1104142"/>
                <a:gd name="connsiteX9-835" fmla="*/ 723478 w 1194702"/>
                <a:gd name="connsiteY9-836" fmla="*/ 116814 h 1104142"/>
                <a:gd name="connsiteX10-837" fmla="*/ 729087 w 1194702"/>
                <a:gd name="connsiteY10-838" fmla="*/ 299133 h 1104142"/>
                <a:gd name="connsiteX11-839" fmla="*/ 748722 w 1194702"/>
                <a:gd name="connsiteY11-840" fmla="*/ 296328 h 1104142"/>
                <a:gd name="connsiteX12-841" fmla="*/ 748722 w 1194702"/>
                <a:gd name="connsiteY12-842" fmla="*/ 80350 h 1104142"/>
                <a:gd name="connsiteX13-843" fmla="*/ 950675 w 1194702"/>
                <a:gd name="connsiteY13-844" fmla="*/ 80350 h 1104142"/>
                <a:gd name="connsiteX14-845" fmla="*/ 950675 w 1194702"/>
                <a:gd name="connsiteY14-846" fmla="*/ 290719 h 1104142"/>
                <a:gd name="connsiteX15-847" fmla="*/ 1001164 w 1194702"/>
                <a:gd name="connsiteY15-848" fmla="*/ 287914 h 1104142"/>
                <a:gd name="connsiteX16-849" fmla="*/ 1001164 w 1194702"/>
                <a:gd name="connsiteY16-850" fmla="*/ 164498 h 1104142"/>
                <a:gd name="connsiteX17-851" fmla="*/ 1147019 w 1194702"/>
                <a:gd name="connsiteY17-852" fmla="*/ 164498 h 1104142"/>
                <a:gd name="connsiteX18-853" fmla="*/ 1161043 w 1194702"/>
                <a:gd name="connsiteY18-854" fmla="*/ 489867 h 1104142"/>
                <a:gd name="connsiteX19-855" fmla="*/ 1189092 w 1194702"/>
                <a:gd name="connsiteY19-856" fmla="*/ 509501 h 1104142"/>
                <a:gd name="connsiteX20-857" fmla="*/ 1194702 w 1194702"/>
                <a:gd name="connsiteY20-858" fmla="*/ 848895 h 1104142"/>
                <a:gd name="connsiteX21-859" fmla="*/ 1020798 w 1194702"/>
                <a:gd name="connsiteY21-860" fmla="*/ 1053653 h 1104142"/>
                <a:gd name="connsiteX22-861" fmla="*/ 1020798 w 1194702"/>
                <a:gd name="connsiteY22-862" fmla="*/ 1095727 h 1104142"/>
                <a:gd name="connsiteX23-863" fmla="*/ 451402 w 1194702"/>
                <a:gd name="connsiteY23-864" fmla="*/ 1104142 h 110414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Lst>
              <a:rect l="l" t="t" r="r" b="b"/>
              <a:pathLst>
                <a:path w="1194702" h="1104142">
                  <a:moveTo>
                    <a:pt x="451402" y="1104142"/>
                  </a:moveTo>
                  <a:cubicBezTo>
                    <a:pt x="287783" y="958287"/>
                    <a:pt x="157821" y="733894"/>
                    <a:pt x="11031" y="548770"/>
                  </a:cubicBezTo>
                  <a:cubicBezTo>
                    <a:pt x="-46937" y="471168"/>
                    <a:pt x="139122" y="340272"/>
                    <a:pt x="207375" y="408525"/>
                  </a:cubicBezTo>
                  <a:lnTo>
                    <a:pt x="313961" y="517916"/>
                  </a:lnTo>
                  <a:lnTo>
                    <a:pt x="316766" y="164498"/>
                  </a:lnTo>
                  <a:cubicBezTo>
                    <a:pt x="312091" y="15838"/>
                    <a:pt x="500955" y="52301"/>
                    <a:pt x="496280" y="164498"/>
                  </a:cubicBezTo>
                  <a:lnTo>
                    <a:pt x="496280" y="299133"/>
                  </a:lnTo>
                  <a:lnTo>
                    <a:pt x="527134" y="299133"/>
                  </a:lnTo>
                  <a:lnTo>
                    <a:pt x="524329" y="116814"/>
                  </a:lnTo>
                  <a:cubicBezTo>
                    <a:pt x="523394" y="-31846"/>
                    <a:pt x="721608" y="-45870"/>
                    <a:pt x="723478" y="116814"/>
                  </a:cubicBezTo>
                  <a:lnTo>
                    <a:pt x="729087" y="299133"/>
                  </a:lnTo>
                  <a:lnTo>
                    <a:pt x="748722" y="296328"/>
                  </a:lnTo>
                  <a:lnTo>
                    <a:pt x="748722" y="80350"/>
                  </a:lnTo>
                  <a:cubicBezTo>
                    <a:pt x="745918" y="-12212"/>
                    <a:pt x="950675" y="-37456"/>
                    <a:pt x="950675" y="80350"/>
                  </a:cubicBezTo>
                  <a:lnTo>
                    <a:pt x="950675" y="290719"/>
                  </a:lnTo>
                  <a:lnTo>
                    <a:pt x="1001164" y="287914"/>
                  </a:lnTo>
                  <a:lnTo>
                    <a:pt x="1001164" y="164498"/>
                  </a:lnTo>
                  <a:cubicBezTo>
                    <a:pt x="1002098" y="85960"/>
                    <a:pt x="1143280" y="94375"/>
                    <a:pt x="1147019" y="164498"/>
                  </a:cubicBezTo>
                  <a:lnTo>
                    <a:pt x="1161043" y="489867"/>
                  </a:lnTo>
                  <a:lnTo>
                    <a:pt x="1189092" y="509501"/>
                  </a:lnTo>
                  <a:lnTo>
                    <a:pt x="1194702" y="848895"/>
                  </a:lnTo>
                  <a:cubicBezTo>
                    <a:pt x="1187223" y="950807"/>
                    <a:pt x="1087181" y="1010644"/>
                    <a:pt x="1020798" y="1053653"/>
                  </a:cubicBezTo>
                  <a:lnTo>
                    <a:pt x="1020798" y="1095727"/>
                  </a:lnTo>
                  <a:lnTo>
                    <a:pt x="451402" y="1104142"/>
                  </a:lnTo>
                  <a:close/>
                </a:path>
              </a:pathLst>
            </a:custGeom>
            <a:solidFill>
              <a:srgbClr val="F0A8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矩形 23"/>
            <p:cNvSpPr/>
            <p:nvPr/>
          </p:nvSpPr>
          <p:spPr>
            <a:xfrm>
              <a:off x="5062859" y="6131529"/>
              <a:ext cx="718056" cy="159880"/>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6" name="矩形 25"/>
            <p:cNvSpPr/>
            <p:nvPr/>
          </p:nvSpPr>
          <p:spPr>
            <a:xfrm>
              <a:off x="5009566" y="6291408"/>
              <a:ext cx="835861" cy="2790274"/>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27" name="Freeform 22"/>
          <p:cNvSpPr>
            <a:spLocks noEditPoints="1"/>
          </p:cNvSpPr>
          <p:nvPr/>
        </p:nvSpPr>
        <p:spPr bwMode="auto">
          <a:xfrm>
            <a:off x="8217688" y="2585749"/>
            <a:ext cx="1572343" cy="1565337"/>
          </a:xfrm>
          <a:custGeom>
            <a:avLst/>
            <a:gdLst>
              <a:gd name="T0" fmla="*/ 713 w 800"/>
              <a:gd name="T1" fmla="*/ 273 h 796"/>
              <a:gd name="T2" fmla="*/ 720 w 800"/>
              <a:gd name="T3" fmla="*/ 157 h 796"/>
              <a:gd name="T4" fmla="*/ 651 w 800"/>
              <a:gd name="T5" fmla="*/ 174 h 796"/>
              <a:gd name="T6" fmla="*/ 618 w 800"/>
              <a:gd name="T7" fmla="*/ 62 h 796"/>
              <a:gd name="T8" fmla="*/ 560 w 800"/>
              <a:gd name="T9" fmla="*/ 101 h 796"/>
              <a:gd name="T10" fmla="*/ 490 w 800"/>
              <a:gd name="T11" fmla="*/ 8 h 796"/>
              <a:gd name="T12" fmla="*/ 448 w 800"/>
              <a:gd name="T13" fmla="*/ 65 h 796"/>
              <a:gd name="T14" fmla="*/ 351 w 800"/>
              <a:gd name="T15" fmla="*/ 0 h 796"/>
              <a:gd name="T16" fmla="*/ 331 w 800"/>
              <a:gd name="T17" fmla="*/ 68 h 796"/>
              <a:gd name="T18" fmla="*/ 218 w 800"/>
              <a:gd name="T19" fmla="*/ 41 h 796"/>
              <a:gd name="T20" fmla="*/ 223 w 800"/>
              <a:gd name="T21" fmla="*/ 111 h 796"/>
              <a:gd name="T22" fmla="*/ 107 w 800"/>
              <a:gd name="T23" fmla="*/ 125 h 796"/>
              <a:gd name="T24" fmla="*/ 135 w 800"/>
              <a:gd name="T25" fmla="*/ 189 h 796"/>
              <a:gd name="T26" fmla="*/ 31 w 800"/>
              <a:gd name="T27" fmla="*/ 241 h 796"/>
              <a:gd name="T28" fmla="*/ 80 w 800"/>
              <a:gd name="T29" fmla="*/ 292 h 796"/>
              <a:gd name="T30" fmla="*/ 0 w 800"/>
              <a:gd name="T31" fmla="*/ 377 h 796"/>
              <a:gd name="T32" fmla="*/ 63 w 800"/>
              <a:gd name="T33" fmla="*/ 398 h 796"/>
              <a:gd name="T34" fmla="*/ 0 w 800"/>
              <a:gd name="T35" fmla="*/ 419 h 796"/>
              <a:gd name="T36" fmla="*/ 80 w 800"/>
              <a:gd name="T37" fmla="*/ 504 h 796"/>
              <a:gd name="T38" fmla="*/ 31 w 800"/>
              <a:gd name="T39" fmla="*/ 555 h 796"/>
              <a:gd name="T40" fmla="*/ 135 w 800"/>
              <a:gd name="T41" fmla="*/ 607 h 796"/>
              <a:gd name="T42" fmla="*/ 107 w 800"/>
              <a:gd name="T43" fmla="*/ 671 h 796"/>
              <a:gd name="T44" fmla="*/ 223 w 800"/>
              <a:gd name="T45" fmla="*/ 685 h 796"/>
              <a:gd name="T46" fmla="*/ 218 w 800"/>
              <a:gd name="T47" fmla="*/ 755 h 796"/>
              <a:gd name="T48" fmla="*/ 331 w 800"/>
              <a:gd name="T49" fmla="*/ 728 h 796"/>
              <a:gd name="T50" fmla="*/ 351 w 800"/>
              <a:gd name="T51" fmla="*/ 796 h 796"/>
              <a:gd name="T52" fmla="*/ 448 w 800"/>
              <a:gd name="T53" fmla="*/ 731 h 796"/>
              <a:gd name="T54" fmla="*/ 490 w 800"/>
              <a:gd name="T55" fmla="*/ 788 h 796"/>
              <a:gd name="T56" fmla="*/ 560 w 800"/>
              <a:gd name="T57" fmla="*/ 695 h 796"/>
              <a:gd name="T58" fmla="*/ 618 w 800"/>
              <a:gd name="T59" fmla="*/ 734 h 796"/>
              <a:gd name="T60" fmla="*/ 651 w 800"/>
              <a:gd name="T61" fmla="*/ 622 h 796"/>
              <a:gd name="T62" fmla="*/ 720 w 800"/>
              <a:gd name="T63" fmla="*/ 639 h 796"/>
              <a:gd name="T64" fmla="*/ 713 w 800"/>
              <a:gd name="T65" fmla="*/ 523 h 796"/>
              <a:gd name="T66" fmla="*/ 783 w 800"/>
              <a:gd name="T67" fmla="*/ 515 h 796"/>
              <a:gd name="T68" fmla="*/ 737 w 800"/>
              <a:gd name="T69" fmla="*/ 408 h 796"/>
              <a:gd name="T70" fmla="*/ 737 w 800"/>
              <a:gd name="T71" fmla="*/ 388 h 796"/>
              <a:gd name="T72" fmla="*/ 783 w 800"/>
              <a:gd name="T73" fmla="*/ 281 h 796"/>
              <a:gd name="T74" fmla="*/ 674 w 800"/>
              <a:gd name="T75" fmla="*/ 398 h 796"/>
              <a:gd name="T76" fmla="*/ 126 w 800"/>
              <a:gd name="T77" fmla="*/ 398 h 796"/>
              <a:gd name="T78" fmla="*/ 674 w 800"/>
              <a:gd name="T79" fmla="*/ 398 h 7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00" h="796">
                <a:moveTo>
                  <a:pt x="720" y="292"/>
                </a:moveTo>
                <a:cubicBezTo>
                  <a:pt x="718" y="286"/>
                  <a:pt x="715" y="280"/>
                  <a:pt x="713" y="273"/>
                </a:cubicBezTo>
                <a:cubicBezTo>
                  <a:pt x="769" y="241"/>
                  <a:pt x="769" y="241"/>
                  <a:pt x="769" y="241"/>
                </a:cubicBezTo>
                <a:cubicBezTo>
                  <a:pt x="720" y="157"/>
                  <a:pt x="720" y="157"/>
                  <a:pt x="720" y="157"/>
                </a:cubicBezTo>
                <a:cubicBezTo>
                  <a:pt x="664" y="189"/>
                  <a:pt x="664" y="189"/>
                  <a:pt x="664" y="189"/>
                </a:cubicBezTo>
                <a:cubicBezTo>
                  <a:pt x="660" y="184"/>
                  <a:pt x="656" y="179"/>
                  <a:pt x="651" y="174"/>
                </a:cubicBezTo>
                <a:cubicBezTo>
                  <a:pt x="693" y="125"/>
                  <a:pt x="693" y="125"/>
                  <a:pt x="693" y="125"/>
                </a:cubicBezTo>
                <a:cubicBezTo>
                  <a:pt x="618" y="62"/>
                  <a:pt x="618" y="62"/>
                  <a:pt x="618" y="62"/>
                </a:cubicBezTo>
                <a:cubicBezTo>
                  <a:pt x="577" y="111"/>
                  <a:pt x="577" y="111"/>
                  <a:pt x="577" y="111"/>
                </a:cubicBezTo>
                <a:cubicBezTo>
                  <a:pt x="571" y="108"/>
                  <a:pt x="566" y="104"/>
                  <a:pt x="560" y="101"/>
                </a:cubicBezTo>
                <a:cubicBezTo>
                  <a:pt x="582" y="41"/>
                  <a:pt x="582" y="41"/>
                  <a:pt x="582" y="41"/>
                </a:cubicBezTo>
                <a:cubicBezTo>
                  <a:pt x="490" y="8"/>
                  <a:pt x="490" y="8"/>
                  <a:pt x="490" y="8"/>
                </a:cubicBezTo>
                <a:cubicBezTo>
                  <a:pt x="468" y="68"/>
                  <a:pt x="468" y="68"/>
                  <a:pt x="468" y="68"/>
                </a:cubicBezTo>
                <a:cubicBezTo>
                  <a:pt x="462" y="67"/>
                  <a:pt x="455" y="66"/>
                  <a:pt x="448" y="65"/>
                </a:cubicBezTo>
                <a:cubicBezTo>
                  <a:pt x="448" y="0"/>
                  <a:pt x="448" y="0"/>
                  <a:pt x="448" y="0"/>
                </a:cubicBezTo>
                <a:cubicBezTo>
                  <a:pt x="351" y="0"/>
                  <a:pt x="351" y="0"/>
                  <a:pt x="351" y="0"/>
                </a:cubicBezTo>
                <a:cubicBezTo>
                  <a:pt x="351" y="65"/>
                  <a:pt x="351" y="65"/>
                  <a:pt x="351" y="65"/>
                </a:cubicBezTo>
                <a:cubicBezTo>
                  <a:pt x="345" y="66"/>
                  <a:pt x="338" y="67"/>
                  <a:pt x="331" y="68"/>
                </a:cubicBezTo>
                <a:cubicBezTo>
                  <a:pt x="309" y="8"/>
                  <a:pt x="309" y="8"/>
                  <a:pt x="309" y="8"/>
                </a:cubicBezTo>
                <a:cubicBezTo>
                  <a:pt x="218" y="41"/>
                  <a:pt x="218" y="41"/>
                  <a:pt x="218" y="41"/>
                </a:cubicBezTo>
                <a:cubicBezTo>
                  <a:pt x="240" y="101"/>
                  <a:pt x="240" y="101"/>
                  <a:pt x="240" y="101"/>
                </a:cubicBezTo>
                <a:cubicBezTo>
                  <a:pt x="234" y="104"/>
                  <a:pt x="228" y="108"/>
                  <a:pt x="223" y="111"/>
                </a:cubicBezTo>
                <a:cubicBezTo>
                  <a:pt x="181" y="62"/>
                  <a:pt x="181" y="62"/>
                  <a:pt x="181" y="62"/>
                </a:cubicBezTo>
                <a:cubicBezTo>
                  <a:pt x="107" y="125"/>
                  <a:pt x="107" y="125"/>
                  <a:pt x="107" y="125"/>
                </a:cubicBezTo>
                <a:cubicBezTo>
                  <a:pt x="148" y="174"/>
                  <a:pt x="148" y="174"/>
                  <a:pt x="148" y="174"/>
                </a:cubicBezTo>
                <a:cubicBezTo>
                  <a:pt x="144" y="179"/>
                  <a:pt x="140" y="184"/>
                  <a:pt x="135" y="189"/>
                </a:cubicBezTo>
                <a:cubicBezTo>
                  <a:pt x="80" y="157"/>
                  <a:pt x="80" y="157"/>
                  <a:pt x="80" y="157"/>
                </a:cubicBezTo>
                <a:cubicBezTo>
                  <a:pt x="31" y="241"/>
                  <a:pt x="31" y="241"/>
                  <a:pt x="31" y="241"/>
                </a:cubicBezTo>
                <a:cubicBezTo>
                  <a:pt x="87" y="273"/>
                  <a:pt x="87" y="273"/>
                  <a:pt x="87" y="273"/>
                </a:cubicBezTo>
                <a:cubicBezTo>
                  <a:pt x="84" y="280"/>
                  <a:pt x="82" y="286"/>
                  <a:pt x="80" y="292"/>
                </a:cubicBezTo>
                <a:cubicBezTo>
                  <a:pt x="17" y="281"/>
                  <a:pt x="17" y="281"/>
                  <a:pt x="17" y="281"/>
                </a:cubicBezTo>
                <a:cubicBezTo>
                  <a:pt x="0" y="377"/>
                  <a:pt x="0" y="377"/>
                  <a:pt x="0" y="377"/>
                </a:cubicBezTo>
                <a:cubicBezTo>
                  <a:pt x="63" y="388"/>
                  <a:pt x="63" y="388"/>
                  <a:pt x="63" y="388"/>
                </a:cubicBezTo>
                <a:cubicBezTo>
                  <a:pt x="63" y="391"/>
                  <a:pt x="63" y="395"/>
                  <a:pt x="63" y="398"/>
                </a:cubicBezTo>
                <a:cubicBezTo>
                  <a:pt x="63" y="401"/>
                  <a:pt x="63" y="405"/>
                  <a:pt x="63" y="408"/>
                </a:cubicBezTo>
                <a:cubicBezTo>
                  <a:pt x="0" y="419"/>
                  <a:pt x="0" y="419"/>
                  <a:pt x="0" y="419"/>
                </a:cubicBezTo>
                <a:cubicBezTo>
                  <a:pt x="17" y="515"/>
                  <a:pt x="17" y="515"/>
                  <a:pt x="17" y="515"/>
                </a:cubicBezTo>
                <a:cubicBezTo>
                  <a:pt x="80" y="504"/>
                  <a:pt x="80" y="504"/>
                  <a:pt x="80" y="504"/>
                </a:cubicBezTo>
                <a:cubicBezTo>
                  <a:pt x="82" y="510"/>
                  <a:pt x="84" y="516"/>
                  <a:pt x="87" y="523"/>
                </a:cubicBezTo>
                <a:cubicBezTo>
                  <a:pt x="31" y="555"/>
                  <a:pt x="31" y="555"/>
                  <a:pt x="31" y="555"/>
                </a:cubicBezTo>
                <a:cubicBezTo>
                  <a:pt x="80" y="639"/>
                  <a:pt x="80" y="639"/>
                  <a:pt x="80" y="639"/>
                </a:cubicBezTo>
                <a:cubicBezTo>
                  <a:pt x="135" y="607"/>
                  <a:pt x="135" y="607"/>
                  <a:pt x="135" y="607"/>
                </a:cubicBezTo>
                <a:cubicBezTo>
                  <a:pt x="140" y="612"/>
                  <a:pt x="144" y="617"/>
                  <a:pt x="148" y="622"/>
                </a:cubicBezTo>
                <a:cubicBezTo>
                  <a:pt x="107" y="671"/>
                  <a:pt x="107" y="671"/>
                  <a:pt x="107" y="671"/>
                </a:cubicBezTo>
                <a:cubicBezTo>
                  <a:pt x="181" y="734"/>
                  <a:pt x="181" y="734"/>
                  <a:pt x="181" y="734"/>
                </a:cubicBezTo>
                <a:cubicBezTo>
                  <a:pt x="223" y="685"/>
                  <a:pt x="223" y="685"/>
                  <a:pt x="223" y="685"/>
                </a:cubicBezTo>
                <a:cubicBezTo>
                  <a:pt x="228" y="688"/>
                  <a:pt x="234" y="692"/>
                  <a:pt x="240" y="695"/>
                </a:cubicBezTo>
                <a:cubicBezTo>
                  <a:pt x="218" y="755"/>
                  <a:pt x="218" y="755"/>
                  <a:pt x="218" y="755"/>
                </a:cubicBezTo>
                <a:cubicBezTo>
                  <a:pt x="310" y="788"/>
                  <a:pt x="310" y="788"/>
                  <a:pt x="310" y="788"/>
                </a:cubicBezTo>
                <a:cubicBezTo>
                  <a:pt x="331" y="728"/>
                  <a:pt x="331" y="728"/>
                  <a:pt x="331" y="728"/>
                </a:cubicBezTo>
                <a:cubicBezTo>
                  <a:pt x="338" y="729"/>
                  <a:pt x="345" y="731"/>
                  <a:pt x="351" y="731"/>
                </a:cubicBezTo>
                <a:cubicBezTo>
                  <a:pt x="351" y="796"/>
                  <a:pt x="351" y="796"/>
                  <a:pt x="351" y="796"/>
                </a:cubicBezTo>
                <a:cubicBezTo>
                  <a:pt x="448" y="796"/>
                  <a:pt x="448" y="796"/>
                  <a:pt x="448" y="796"/>
                </a:cubicBezTo>
                <a:cubicBezTo>
                  <a:pt x="448" y="731"/>
                  <a:pt x="448" y="731"/>
                  <a:pt x="448" y="731"/>
                </a:cubicBezTo>
                <a:cubicBezTo>
                  <a:pt x="455" y="731"/>
                  <a:pt x="462" y="729"/>
                  <a:pt x="468" y="728"/>
                </a:cubicBezTo>
                <a:cubicBezTo>
                  <a:pt x="490" y="788"/>
                  <a:pt x="490" y="788"/>
                  <a:pt x="490" y="788"/>
                </a:cubicBezTo>
                <a:cubicBezTo>
                  <a:pt x="582" y="755"/>
                  <a:pt x="582" y="755"/>
                  <a:pt x="582" y="755"/>
                </a:cubicBezTo>
                <a:cubicBezTo>
                  <a:pt x="560" y="695"/>
                  <a:pt x="560" y="695"/>
                  <a:pt x="560" y="695"/>
                </a:cubicBezTo>
                <a:cubicBezTo>
                  <a:pt x="566" y="692"/>
                  <a:pt x="571" y="688"/>
                  <a:pt x="577" y="685"/>
                </a:cubicBezTo>
                <a:cubicBezTo>
                  <a:pt x="618" y="734"/>
                  <a:pt x="618" y="734"/>
                  <a:pt x="618" y="734"/>
                </a:cubicBezTo>
                <a:cubicBezTo>
                  <a:pt x="693" y="671"/>
                  <a:pt x="693" y="671"/>
                  <a:pt x="693" y="671"/>
                </a:cubicBezTo>
                <a:cubicBezTo>
                  <a:pt x="651" y="622"/>
                  <a:pt x="651" y="622"/>
                  <a:pt x="651" y="622"/>
                </a:cubicBezTo>
                <a:cubicBezTo>
                  <a:pt x="656" y="617"/>
                  <a:pt x="660" y="612"/>
                  <a:pt x="664" y="607"/>
                </a:cubicBezTo>
                <a:cubicBezTo>
                  <a:pt x="720" y="639"/>
                  <a:pt x="720" y="639"/>
                  <a:pt x="720" y="639"/>
                </a:cubicBezTo>
                <a:cubicBezTo>
                  <a:pt x="769" y="555"/>
                  <a:pt x="769" y="555"/>
                  <a:pt x="769" y="555"/>
                </a:cubicBezTo>
                <a:cubicBezTo>
                  <a:pt x="713" y="523"/>
                  <a:pt x="713" y="523"/>
                  <a:pt x="713" y="523"/>
                </a:cubicBezTo>
                <a:cubicBezTo>
                  <a:pt x="715" y="516"/>
                  <a:pt x="718" y="510"/>
                  <a:pt x="720" y="504"/>
                </a:cubicBezTo>
                <a:cubicBezTo>
                  <a:pt x="783" y="515"/>
                  <a:pt x="783" y="515"/>
                  <a:pt x="783" y="515"/>
                </a:cubicBezTo>
                <a:cubicBezTo>
                  <a:pt x="800" y="419"/>
                  <a:pt x="800" y="419"/>
                  <a:pt x="800" y="419"/>
                </a:cubicBezTo>
                <a:cubicBezTo>
                  <a:pt x="737" y="408"/>
                  <a:pt x="737" y="408"/>
                  <a:pt x="737" y="408"/>
                </a:cubicBezTo>
                <a:cubicBezTo>
                  <a:pt x="737" y="405"/>
                  <a:pt x="737" y="401"/>
                  <a:pt x="737" y="398"/>
                </a:cubicBezTo>
                <a:cubicBezTo>
                  <a:pt x="737" y="395"/>
                  <a:pt x="737" y="391"/>
                  <a:pt x="737" y="388"/>
                </a:cubicBezTo>
                <a:cubicBezTo>
                  <a:pt x="800" y="377"/>
                  <a:pt x="800" y="377"/>
                  <a:pt x="800" y="377"/>
                </a:cubicBezTo>
                <a:cubicBezTo>
                  <a:pt x="783" y="281"/>
                  <a:pt x="783" y="281"/>
                  <a:pt x="783" y="281"/>
                </a:cubicBezTo>
                <a:lnTo>
                  <a:pt x="720" y="292"/>
                </a:lnTo>
                <a:close/>
                <a:moveTo>
                  <a:pt x="674" y="398"/>
                </a:moveTo>
                <a:cubicBezTo>
                  <a:pt x="674" y="549"/>
                  <a:pt x="551" y="672"/>
                  <a:pt x="400" y="672"/>
                </a:cubicBezTo>
                <a:cubicBezTo>
                  <a:pt x="248" y="672"/>
                  <a:pt x="126" y="549"/>
                  <a:pt x="126" y="398"/>
                </a:cubicBezTo>
                <a:cubicBezTo>
                  <a:pt x="126" y="247"/>
                  <a:pt x="248" y="124"/>
                  <a:pt x="400" y="124"/>
                </a:cubicBezTo>
                <a:cubicBezTo>
                  <a:pt x="551" y="124"/>
                  <a:pt x="674" y="247"/>
                  <a:pt x="674" y="398"/>
                </a:cubicBezTo>
                <a:close/>
              </a:path>
            </a:pathLst>
          </a:custGeom>
          <a:solidFill>
            <a:srgbClr val="B823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9" name="组合 28"/>
          <p:cNvGrpSpPr/>
          <p:nvPr/>
        </p:nvGrpSpPr>
        <p:grpSpPr>
          <a:xfrm>
            <a:off x="8387901" y="3545257"/>
            <a:ext cx="949496" cy="3312741"/>
            <a:chOff x="4681579" y="5027387"/>
            <a:chExt cx="1194702" cy="4168255"/>
          </a:xfrm>
        </p:grpSpPr>
        <p:sp>
          <p:nvSpPr>
            <p:cNvPr id="30" name="任意多边形 29"/>
            <p:cNvSpPr/>
            <p:nvPr/>
          </p:nvSpPr>
          <p:spPr>
            <a:xfrm>
              <a:off x="4681579" y="5027387"/>
              <a:ext cx="1194702" cy="1104142"/>
            </a:xfrm>
            <a:custGeom>
              <a:avLst/>
              <a:gdLst>
                <a:gd name="connsiteX0" fmla="*/ 440371 w 1183671"/>
                <a:gd name="connsiteY0" fmla="*/ 1023792 h 1023792"/>
                <a:gd name="connsiteX1" fmla="*/ 0 w 1183671"/>
                <a:gd name="connsiteY1" fmla="*/ 468420 h 1023792"/>
                <a:gd name="connsiteX2" fmla="*/ 196344 w 1183671"/>
                <a:gd name="connsiteY2" fmla="*/ 328175 h 1023792"/>
                <a:gd name="connsiteX3" fmla="*/ 302930 w 1183671"/>
                <a:gd name="connsiteY3" fmla="*/ 437566 h 1023792"/>
                <a:gd name="connsiteX4" fmla="*/ 305735 w 1183671"/>
                <a:gd name="connsiteY4" fmla="*/ 84148 h 1023792"/>
                <a:gd name="connsiteX5" fmla="*/ 485249 w 1183671"/>
                <a:gd name="connsiteY5" fmla="*/ 84148 h 1023792"/>
                <a:gd name="connsiteX6" fmla="*/ 485249 w 1183671"/>
                <a:gd name="connsiteY6" fmla="*/ 218783 h 1023792"/>
                <a:gd name="connsiteX7" fmla="*/ 516103 w 1183671"/>
                <a:gd name="connsiteY7" fmla="*/ 218783 h 1023792"/>
                <a:gd name="connsiteX8" fmla="*/ 516103 w 1183671"/>
                <a:gd name="connsiteY8" fmla="*/ 67318 h 1023792"/>
                <a:gd name="connsiteX9" fmla="*/ 706837 w 1183671"/>
                <a:gd name="connsiteY9" fmla="*/ 67318 h 1023792"/>
                <a:gd name="connsiteX10" fmla="*/ 718056 w 1183671"/>
                <a:gd name="connsiteY10" fmla="*/ 218783 h 1023792"/>
                <a:gd name="connsiteX11" fmla="*/ 737691 w 1183671"/>
                <a:gd name="connsiteY11" fmla="*/ 215978 h 1023792"/>
                <a:gd name="connsiteX12" fmla="*/ 737691 w 1183671"/>
                <a:gd name="connsiteY12" fmla="*/ 0 h 1023792"/>
                <a:gd name="connsiteX13" fmla="*/ 939644 w 1183671"/>
                <a:gd name="connsiteY13" fmla="*/ 0 h 1023792"/>
                <a:gd name="connsiteX14" fmla="*/ 939644 w 1183671"/>
                <a:gd name="connsiteY14" fmla="*/ 210369 h 1023792"/>
                <a:gd name="connsiteX15" fmla="*/ 990133 w 1183671"/>
                <a:gd name="connsiteY15" fmla="*/ 207564 h 1023792"/>
                <a:gd name="connsiteX16" fmla="*/ 990133 w 1183671"/>
                <a:gd name="connsiteY16" fmla="*/ 84148 h 1023792"/>
                <a:gd name="connsiteX17" fmla="*/ 1135988 w 1183671"/>
                <a:gd name="connsiteY17" fmla="*/ 84148 h 1023792"/>
                <a:gd name="connsiteX18" fmla="*/ 1150012 w 1183671"/>
                <a:gd name="connsiteY18" fmla="*/ 409517 h 1023792"/>
                <a:gd name="connsiteX19" fmla="*/ 1178061 w 1183671"/>
                <a:gd name="connsiteY19" fmla="*/ 429151 h 1023792"/>
                <a:gd name="connsiteX20" fmla="*/ 1183671 w 1183671"/>
                <a:gd name="connsiteY20" fmla="*/ 768545 h 1023792"/>
                <a:gd name="connsiteX21" fmla="*/ 1009767 w 1183671"/>
                <a:gd name="connsiteY21" fmla="*/ 973303 h 1023792"/>
                <a:gd name="connsiteX22" fmla="*/ 1009767 w 1183671"/>
                <a:gd name="connsiteY22" fmla="*/ 1015377 h 1023792"/>
                <a:gd name="connsiteX23" fmla="*/ 440371 w 1183671"/>
                <a:gd name="connsiteY23" fmla="*/ 1023792 h 1023792"/>
                <a:gd name="connsiteX0-1" fmla="*/ 445288 w 1188588"/>
                <a:gd name="connsiteY0-2" fmla="*/ 1023792 h 1023792"/>
                <a:gd name="connsiteX1-3" fmla="*/ 4917 w 1188588"/>
                <a:gd name="connsiteY1-4" fmla="*/ 468420 h 1023792"/>
                <a:gd name="connsiteX2-5" fmla="*/ 201261 w 1188588"/>
                <a:gd name="connsiteY2-6" fmla="*/ 328175 h 1023792"/>
                <a:gd name="connsiteX3-7" fmla="*/ 307847 w 1188588"/>
                <a:gd name="connsiteY3-8" fmla="*/ 437566 h 1023792"/>
                <a:gd name="connsiteX4-9" fmla="*/ 310652 w 1188588"/>
                <a:gd name="connsiteY4-10" fmla="*/ 84148 h 1023792"/>
                <a:gd name="connsiteX5-11" fmla="*/ 490166 w 1188588"/>
                <a:gd name="connsiteY5-12" fmla="*/ 84148 h 1023792"/>
                <a:gd name="connsiteX6-13" fmla="*/ 490166 w 1188588"/>
                <a:gd name="connsiteY6-14" fmla="*/ 218783 h 1023792"/>
                <a:gd name="connsiteX7-15" fmla="*/ 521020 w 1188588"/>
                <a:gd name="connsiteY7-16" fmla="*/ 218783 h 1023792"/>
                <a:gd name="connsiteX8-17" fmla="*/ 521020 w 1188588"/>
                <a:gd name="connsiteY8-18" fmla="*/ 67318 h 1023792"/>
                <a:gd name="connsiteX9-19" fmla="*/ 711754 w 1188588"/>
                <a:gd name="connsiteY9-20" fmla="*/ 67318 h 1023792"/>
                <a:gd name="connsiteX10-21" fmla="*/ 722973 w 1188588"/>
                <a:gd name="connsiteY10-22" fmla="*/ 218783 h 1023792"/>
                <a:gd name="connsiteX11-23" fmla="*/ 742608 w 1188588"/>
                <a:gd name="connsiteY11-24" fmla="*/ 215978 h 1023792"/>
                <a:gd name="connsiteX12-25" fmla="*/ 742608 w 1188588"/>
                <a:gd name="connsiteY12-26" fmla="*/ 0 h 1023792"/>
                <a:gd name="connsiteX13-27" fmla="*/ 944561 w 1188588"/>
                <a:gd name="connsiteY13-28" fmla="*/ 0 h 1023792"/>
                <a:gd name="connsiteX14-29" fmla="*/ 944561 w 1188588"/>
                <a:gd name="connsiteY14-30" fmla="*/ 210369 h 1023792"/>
                <a:gd name="connsiteX15-31" fmla="*/ 995050 w 1188588"/>
                <a:gd name="connsiteY15-32" fmla="*/ 207564 h 1023792"/>
                <a:gd name="connsiteX16-33" fmla="*/ 995050 w 1188588"/>
                <a:gd name="connsiteY16-34" fmla="*/ 84148 h 1023792"/>
                <a:gd name="connsiteX17-35" fmla="*/ 1140905 w 1188588"/>
                <a:gd name="connsiteY17-36" fmla="*/ 84148 h 1023792"/>
                <a:gd name="connsiteX18-37" fmla="*/ 1154929 w 1188588"/>
                <a:gd name="connsiteY18-38" fmla="*/ 409517 h 1023792"/>
                <a:gd name="connsiteX19-39" fmla="*/ 1182978 w 1188588"/>
                <a:gd name="connsiteY19-40" fmla="*/ 429151 h 1023792"/>
                <a:gd name="connsiteX20-41" fmla="*/ 1188588 w 1188588"/>
                <a:gd name="connsiteY20-42" fmla="*/ 768545 h 1023792"/>
                <a:gd name="connsiteX21-43" fmla="*/ 1014684 w 1188588"/>
                <a:gd name="connsiteY21-44" fmla="*/ 973303 h 1023792"/>
                <a:gd name="connsiteX22-45" fmla="*/ 1014684 w 1188588"/>
                <a:gd name="connsiteY22-46" fmla="*/ 1015377 h 1023792"/>
                <a:gd name="connsiteX23-47" fmla="*/ 445288 w 1188588"/>
                <a:gd name="connsiteY23-48" fmla="*/ 1023792 h 1023792"/>
                <a:gd name="connsiteX0-49" fmla="*/ 445357 w 1188657"/>
                <a:gd name="connsiteY0-50" fmla="*/ 1023792 h 1023792"/>
                <a:gd name="connsiteX1-51" fmla="*/ 4986 w 1188657"/>
                <a:gd name="connsiteY1-52" fmla="*/ 468420 h 1023792"/>
                <a:gd name="connsiteX2-53" fmla="*/ 201330 w 1188657"/>
                <a:gd name="connsiteY2-54" fmla="*/ 328175 h 1023792"/>
                <a:gd name="connsiteX3-55" fmla="*/ 307916 w 1188657"/>
                <a:gd name="connsiteY3-56" fmla="*/ 437566 h 1023792"/>
                <a:gd name="connsiteX4-57" fmla="*/ 310721 w 1188657"/>
                <a:gd name="connsiteY4-58" fmla="*/ 84148 h 1023792"/>
                <a:gd name="connsiteX5-59" fmla="*/ 490235 w 1188657"/>
                <a:gd name="connsiteY5-60" fmla="*/ 84148 h 1023792"/>
                <a:gd name="connsiteX6-61" fmla="*/ 490235 w 1188657"/>
                <a:gd name="connsiteY6-62" fmla="*/ 218783 h 1023792"/>
                <a:gd name="connsiteX7-63" fmla="*/ 521089 w 1188657"/>
                <a:gd name="connsiteY7-64" fmla="*/ 218783 h 1023792"/>
                <a:gd name="connsiteX8-65" fmla="*/ 521089 w 1188657"/>
                <a:gd name="connsiteY8-66" fmla="*/ 67318 h 1023792"/>
                <a:gd name="connsiteX9-67" fmla="*/ 711823 w 1188657"/>
                <a:gd name="connsiteY9-68" fmla="*/ 67318 h 1023792"/>
                <a:gd name="connsiteX10-69" fmla="*/ 723042 w 1188657"/>
                <a:gd name="connsiteY10-70" fmla="*/ 218783 h 1023792"/>
                <a:gd name="connsiteX11-71" fmla="*/ 742677 w 1188657"/>
                <a:gd name="connsiteY11-72" fmla="*/ 215978 h 1023792"/>
                <a:gd name="connsiteX12-73" fmla="*/ 742677 w 1188657"/>
                <a:gd name="connsiteY12-74" fmla="*/ 0 h 1023792"/>
                <a:gd name="connsiteX13-75" fmla="*/ 944630 w 1188657"/>
                <a:gd name="connsiteY13-76" fmla="*/ 0 h 1023792"/>
                <a:gd name="connsiteX14-77" fmla="*/ 944630 w 1188657"/>
                <a:gd name="connsiteY14-78" fmla="*/ 210369 h 1023792"/>
                <a:gd name="connsiteX15-79" fmla="*/ 995119 w 1188657"/>
                <a:gd name="connsiteY15-80" fmla="*/ 207564 h 1023792"/>
                <a:gd name="connsiteX16-81" fmla="*/ 995119 w 1188657"/>
                <a:gd name="connsiteY16-82" fmla="*/ 84148 h 1023792"/>
                <a:gd name="connsiteX17-83" fmla="*/ 1140974 w 1188657"/>
                <a:gd name="connsiteY17-84" fmla="*/ 84148 h 1023792"/>
                <a:gd name="connsiteX18-85" fmla="*/ 1154998 w 1188657"/>
                <a:gd name="connsiteY18-86" fmla="*/ 409517 h 1023792"/>
                <a:gd name="connsiteX19-87" fmla="*/ 1183047 w 1188657"/>
                <a:gd name="connsiteY19-88" fmla="*/ 429151 h 1023792"/>
                <a:gd name="connsiteX20-89" fmla="*/ 1188657 w 1188657"/>
                <a:gd name="connsiteY20-90" fmla="*/ 768545 h 1023792"/>
                <a:gd name="connsiteX21-91" fmla="*/ 1014753 w 1188657"/>
                <a:gd name="connsiteY21-92" fmla="*/ 973303 h 1023792"/>
                <a:gd name="connsiteX22-93" fmla="*/ 1014753 w 1188657"/>
                <a:gd name="connsiteY22-94" fmla="*/ 1015377 h 1023792"/>
                <a:gd name="connsiteX23-95" fmla="*/ 445357 w 1188657"/>
                <a:gd name="connsiteY23-96" fmla="*/ 1023792 h 1023792"/>
                <a:gd name="connsiteX0-97" fmla="*/ 451402 w 1194702"/>
                <a:gd name="connsiteY0-98" fmla="*/ 1023792 h 1023792"/>
                <a:gd name="connsiteX1-99" fmla="*/ 11031 w 1194702"/>
                <a:gd name="connsiteY1-100" fmla="*/ 468420 h 1023792"/>
                <a:gd name="connsiteX2-101" fmla="*/ 207375 w 1194702"/>
                <a:gd name="connsiteY2-102" fmla="*/ 328175 h 1023792"/>
                <a:gd name="connsiteX3-103" fmla="*/ 313961 w 1194702"/>
                <a:gd name="connsiteY3-104" fmla="*/ 437566 h 1023792"/>
                <a:gd name="connsiteX4-105" fmla="*/ 316766 w 1194702"/>
                <a:gd name="connsiteY4-106" fmla="*/ 84148 h 1023792"/>
                <a:gd name="connsiteX5-107" fmla="*/ 496280 w 1194702"/>
                <a:gd name="connsiteY5-108" fmla="*/ 84148 h 1023792"/>
                <a:gd name="connsiteX6-109" fmla="*/ 496280 w 1194702"/>
                <a:gd name="connsiteY6-110" fmla="*/ 218783 h 1023792"/>
                <a:gd name="connsiteX7-111" fmla="*/ 527134 w 1194702"/>
                <a:gd name="connsiteY7-112" fmla="*/ 218783 h 1023792"/>
                <a:gd name="connsiteX8-113" fmla="*/ 527134 w 1194702"/>
                <a:gd name="connsiteY8-114" fmla="*/ 67318 h 1023792"/>
                <a:gd name="connsiteX9-115" fmla="*/ 717868 w 1194702"/>
                <a:gd name="connsiteY9-116" fmla="*/ 67318 h 1023792"/>
                <a:gd name="connsiteX10-117" fmla="*/ 729087 w 1194702"/>
                <a:gd name="connsiteY10-118" fmla="*/ 218783 h 1023792"/>
                <a:gd name="connsiteX11-119" fmla="*/ 748722 w 1194702"/>
                <a:gd name="connsiteY11-120" fmla="*/ 215978 h 1023792"/>
                <a:gd name="connsiteX12-121" fmla="*/ 748722 w 1194702"/>
                <a:gd name="connsiteY12-122" fmla="*/ 0 h 1023792"/>
                <a:gd name="connsiteX13-123" fmla="*/ 950675 w 1194702"/>
                <a:gd name="connsiteY13-124" fmla="*/ 0 h 1023792"/>
                <a:gd name="connsiteX14-125" fmla="*/ 950675 w 1194702"/>
                <a:gd name="connsiteY14-126" fmla="*/ 210369 h 1023792"/>
                <a:gd name="connsiteX15-127" fmla="*/ 1001164 w 1194702"/>
                <a:gd name="connsiteY15-128" fmla="*/ 207564 h 1023792"/>
                <a:gd name="connsiteX16-129" fmla="*/ 1001164 w 1194702"/>
                <a:gd name="connsiteY16-130" fmla="*/ 84148 h 1023792"/>
                <a:gd name="connsiteX17-131" fmla="*/ 1147019 w 1194702"/>
                <a:gd name="connsiteY17-132" fmla="*/ 84148 h 1023792"/>
                <a:gd name="connsiteX18-133" fmla="*/ 1161043 w 1194702"/>
                <a:gd name="connsiteY18-134" fmla="*/ 409517 h 1023792"/>
                <a:gd name="connsiteX19-135" fmla="*/ 1189092 w 1194702"/>
                <a:gd name="connsiteY19-136" fmla="*/ 429151 h 1023792"/>
                <a:gd name="connsiteX20-137" fmla="*/ 1194702 w 1194702"/>
                <a:gd name="connsiteY20-138" fmla="*/ 768545 h 1023792"/>
                <a:gd name="connsiteX21-139" fmla="*/ 1020798 w 1194702"/>
                <a:gd name="connsiteY21-140" fmla="*/ 973303 h 1023792"/>
                <a:gd name="connsiteX22-141" fmla="*/ 1020798 w 1194702"/>
                <a:gd name="connsiteY22-142" fmla="*/ 1015377 h 1023792"/>
                <a:gd name="connsiteX23-143" fmla="*/ 451402 w 1194702"/>
                <a:gd name="connsiteY23-144" fmla="*/ 1023792 h 1023792"/>
                <a:gd name="connsiteX0-145" fmla="*/ 451402 w 1194702"/>
                <a:gd name="connsiteY0-146" fmla="*/ 1023792 h 1023792"/>
                <a:gd name="connsiteX1-147" fmla="*/ 11031 w 1194702"/>
                <a:gd name="connsiteY1-148" fmla="*/ 468420 h 1023792"/>
                <a:gd name="connsiteX2-149" fmla="*/ 207375 w 1194702"/>
                <a:gd name="connsiteY2-150" fmla="*/ 328175 h 1023792"/>
                <a:gd name="connsiteX3-151" fmla="*/ 313961 w 1194702"/>
                <a:gd name="connsiteY3-152" fmla="*/ 437566 h 1023792"/>
                <a:gd name="connsiteX4-153" fmla="*/ 316766 w 1194702"/>
                <a:gd name="connsiteY4-154" fmla="*/ 84148 h 1023792"/>
                <a:gd name="connsiteX5-155" fmla="*/ 496280 w 1194702"/>
                <a:gd name="connsiteY5-156" fmla="*/ 84148 h 1023792"/>
                <a:gd name="connsiteX6-157" fmla="*/ 496280 w 1194702"/>
                <a:gd name="connsiteY6-158" fmla="*/ 218783 h 1023792"/>
                <a:gd name="connsiteX7-159" fmla="*/ 527134 w 1194702"/>
                <a:gd name="connsiteY7-160" fmla="*/ 218783 h 1023792"/>
                <a:gd name="connsiteX8-161" fmla="*/ 527134 w 1194702"/>
                <a:gd name="connsiteY8-162" fmla="*/ 67318 h 1023792"/>
                <a:gd name="connsiteX9-163" fmla="*/ 717868 w 1194702"/>
                <a:gd name="connsiteY9-164" fmla="*/ 67318 h 1023792"/>
                <a:gd name="connsiteX10-165" fmla="*/ 729087 w 1194702"/>
                <a:gd name="connsiteY10-166" fmla="*/ 218783 h 1023792"/>
                <a:gd name="connsiteX11-167" fmla="*/ 748722 w 1194702"/>
                <a:gd name="connsiteY11-168" fmla="*/ 215978 h 1023792"/>
                <a:gd name="connsiteX12-169" fmla="*/ 748722 w 1194702"/>
                <a:gd name="connsiteY12-170" fmla="*/ 0 h 1023792"/>
                <a:gd name="connsiteX13-171" fmla="*/ 950675 w 1194702"/>
                <a:gd name="connsiteY13-172" fmla="*/ 0 h 1023792"/>
                <a:gd name="connsiteX14-173" fmla="*/ 950675 w 1194702"/>
                <a:gd name="connsiteY14-174" fmla="*/ 210369 h 1023792"/>
                <a:gd name="connsiteX15-175" fmla="*/ 1001164 w 1194702"/>
                <a:gd name="connsiteY15-176" fmla="*/ 207564 h 1023792"/>
                <a:gd name="connsiteX16-177" fmla="*/ 1001164 w 1194702"/>
                <a:gd name="connsiteY16-178" fmla="*/ 84148 h 1023792"/>
                <a:gd name="connsiteX17-179" fmla="*/ 1147019 w 1194702"/>
                <a:gd name="connsiteY17-180" fmla="*/ 84148 h 1023792"/>
                <a:gd name="connsiteX18-181" fmla="*/ 1161043 w 1194702"/>
                <a:gd name="connsiteY18-182" fmla="*/ 409517 h 1023792"/>
                <a:gd name="connsiteX19-183" fmla="*/ 1189092 w 1194702"/>
                <a:gd name="connsiteY19-184" fmla="*/ 429151 h 1023792"/>
                <a:gd name="connsiteX20-185" fmla="*/ 1194702 w 1194702"/>
                <a:gd name="connsiteY20-186" fmla="*/ 768545 h 1023792"/>
                <a:gd name="connsiteX21-187" fmla="*/ 1020798 w 1194702"/>
                <a:gd name="connsiteY21-188" fmla="*/ 973303 h 1023792"/>
                <a:gd name="connsiteX22-189" fmla="*/ 1020798 w 1194702"/>
                <a:gd name="connsiteY22-190" fmla="*/ 1015377 h 1023792"/>
                <a:gd name="connsiteX23-191" fmla="*/ 451402 w 1194702"/>
                <a:gd name="connsiteY23-192" fmla="*/ 1023792 h 1023792"/>
                <a:gd name="connsiteX0-193" fmla="*/ 451402 w 1194702"/>
                <a:gd name="connsiteY0-194" fmla="*/ 1037938 h 1037938"/>
                <a:gd name="connsiteX1-195" fmla="*/ 11031 w 1194702"/>
                <a:gd name="connsiteY1-196" fmla="*/ 482566 h 1037938"/>
                <a:gd name="connsiteX2-197" fmla="*/ 207375 w 1194702"/>
                <a:gd name="connsiteY2-198" fmla="*/ 342321 h 1037938"/>
                <a:gd name="connsiteX3-199" fmla="*/ 313961 w 1194702"/>
                <a:gd name="connsiteY3-200" fmla="*/ 451712 h 1037938"/>
                <a:gd name="connsiteX4-201" fmla="*/ 316766 w 1194702"/>
                <a:gd name="connsiteY4-202" fmla="*/ 98294 h 1037938"/>
                <a:gd name="connsiteX5-203" fmla="*/ 496280 w 1194702"/>
                <a:gd name="connsiteY5-204" fmla="*/ 98294 h 1037938"/>
                <a:gd name="connsiteX6-205" fmla="*/ 496280 w 1194702"/>
                <a:gd name="connsiteY6-206" fmla="*/ 232929 h 1037938"/>
                <a:gd name="connsiteX7-207" fmla="*/ 527134 w 1194702"/>
                <a:gd name="connsiteY7-208" fmla="*/ 232929 h 1037938"/>
                <a:gd name="connsiteX8-209" fmla="*/ 527134 w 1194702"/>
                <a:gd name="connsiteY8-210" fmla="*/ 81464 h 1037938"/>
                <a:gd name="connsiteX9-211" fmla="*/ 717868 w 1194702"/>
                <a:gd name="connsiteY9-212" fmla="*/ 81464 h 1037938"/>
                <a:gd name="connsiteX10-213" fmla="*/ 729087 w 1194702"/>
                <a:gd name="connsiteY10-214" fmla="*/ 232929 h 1037938"/>
                <a:gd name="connsiteX11-215" fmla="*/ 748722 w 1194702"/>
                <a:gd name="connsiteY11-216" fmla="*/ 230124 h 1037938"/>
                <a:gd name="connsiteX12-217" fmla="*/ 748722 w 1194702"/>
                <a:gd name="connsiteY12-218" fmla="*/ 14146 h 1037938"/>
                <a:gd name="connsiteX13-219" fmla="*/ 950675 w 1194702"/>
                <a:gd name="connsiteY13-220" fmla="*/ 14146 h 1037938"/>
                <a:gd name="connsiteX14-221" fmla="*/ 950675 w 1194702"/>
                <a:gd name="connsiteY14-222" fmla="*/ 224515 h 1037938"/>
                <a:gd name="connsiteX15-223" fmla="*/ 1001164 w 1194702"/>
                <a:gd name="connsiteY15-224" fmla="*/ 221710 h 1037938"/>
                <a:gd name="connsiteX16-225" fmla="*/ 1001164 w 1194702"/>
                <a:gd name="connsiteY16-226" fmla="*/ 98294 h 1037938"/>
                <a:gd name="connsiteX17-227" fmla="*/ 1147019 w 1194702"/>
                <a:gd name="connsiteY17-228" fmla="*/ 98294 h 1037938"/>
                <a:gd name="connsiteX18-229" fmla="*/ 1161043 w 1194702"/>
                <a:gd name="connsiteY18-230" fmla="*/ 423663 h 1037938"/>
                <a:gd name="connsiteX19-231" fmla="*/ 1189092 w 1194702"/>
                <a:gd name="connsiteY19-232" fmla="*/ 443297 h 1037938"/>
                <a:gd name="connsiteX20-233" fmla="*/ 1194702 w 1194702"/>
                <a:gd name="connsiteY20-234" fmla="*/ 782691 h 1037938"/>
                <a:gd name="connsiteX21-235" fmla="*/ 1020798 w 1194702"/>
                <a:gd name="connsiteY21-236" fmla="*/ 987449 h 1037938"/>
                <a:gd name="connsiteX22-237" fmla="*/ 1020798 w 1194702"/>
                <a:gd name="connsiteY22-238" fmla="*/ 1029523 h 1037938"/>
                <a:gd name="connsiteX23-239" fmla="*/ 451402 w 1194702"/>
                <a:gd name="connsiteY23-240" fmla="*/ 1037938 h 1037938"/>
                <a:gd name="connsiteX0-241" fmla="*/ 451402 w 1194702"/>
                <a:gd name="connsiteY0-242" fmla="*/ 1064930 h 1064930"/>
                <a:gd name="connsiteX1-243" fmla="*/ 11031 w 1194702"/>
                <a:gd name="connsiteY1-244" fmla="*/ 509558 h 1064930"/>
                <a:gd name="connsiteX2-245" fmla="*/ 207375 w 1194702"/>
                <a:gd name="connsiteY2-246" fmla="*/ 369313 h 1064930"/>
                <a:gd name="connsiteX3-247" fmla="*/ 313961 w 1194702"/>
                <a:gd name="connsiteY3-248" fmla="*/ 478704 h 1064930"/>
                <a:gd name="connsiteX4-249" fmla="*/ 316766 w 1194702"/>
                <a:gd name="connsiteY4-250" fmla="*/ 125286 h 1064930"/>
                <a:gd name="connsiteX5-251" fmla="*/ 496280 w 1194702"/>
                <a:gd name="connsiteY5-252" fmla="*/ 125286 h 1064930"/>
                <a:gd name="connsiteX6-253" fmla="*/ 496280 w 1194702"/>
                <a:gd name="connsiteY6-254" fmla="*/ 259921 h 1064930"/>
                <a:gd name="connsiteX7-255" fmla="*/ 527134 w 1194702"/>
                <a:gd name="connsiteY7-256" fmla="*/ 259921 h 1064930"/>
                <a:gd name="connsiteX8-257" fmla="*/ 527134 w 1194702"/>
                <a:gd name="connsiteY8-258" fmla="*/ 108456 h 1064930"/>
                <a:gd name="connsiteX9-259" fmla="*/ 717868 w 1194702"/>
                <a:gd name="connsiteY9-260" fmla="*/ 108456 h 1064930"/>
                <a:gd name="connsiteX10-261" fmla="*/ 729087 w 1194702"/>
                <a:gd name="connsiteY10-262" fmla="*/ 259921 h 1064930"/>
                <a:gd name="connsiteX11-263" fmla="*/ 748722 w 1194702"/>
                <a:gd name="connsiteY11-264" fmla="*/ 257116 h 1064930"/>
                <a:gd name="connsiteX12-265" fmla="*/ 748722 w 1194702"/>
                <a:gd name="connsiteY12-266" fmla="*/ 41138 h 1064930"/>
                <a:gd name="connsiteX13-267" fmla="*/ 950675 w 1194702"/>
                <a:gd name="connsiteY13-268" fmla="*/ 41138 h 1064930"/>
                <a:gd name="connsiteX14-269" fmla="*/ 950675 w 1194702"/>
                <a:gd name="connsiteY14-270" fmla="*/ 251507 h 1064930"/>
                <a:gd name="connsiteX15-271" fmla="*/ 1001164 w 1194702"/>
                <a:gd name="connsiteY15-272" fmla="*/ 248702 h 1064930"/>
                <a:gd name="connsiteX16-273" fmla="*/ 1001164 w 1194702"/>
                <a:gd name="connsiteY16-274" fmla="*/ 125286 h 1064930"/>
                <a:gd name="connsiteX17-275" fmla="*/ 1147019 w 1194702"/>
                <a:gd name="connsiteY17-276" fmla="*/ 125286 h 1064930"/>
                <a:gd name="connsiteX18-277" fmla="*/ 1161043 w 1194702"/>
                <a:gd name="connsiteY18-278" fmla="*/ 450655 h 1064930"/>
                <a:gd name="connsiteX19-279" fmla="*/ 1189092 w 1194702"/>
                <a:gd name="connsiteY19-280" fmla="*/ 470289 h 1064930"/>
                <a:gd name="connsiteX20-281" fmla="*/ 1194702 w 1194702"/>
                <a:gd name="connsiteY20-282" fmla="*/ 809683 h 1064930"/>
                <a:gd name="connsiteX21-283" fmla="*/ 1020798 w 1194702"/>
                <a:gd name="connsiteY21-284" fmla="*/ 1014441 h 1064930"/>
                <a:gd name="connsiteX22-285" fmla="*/ 1020798 w 1194702"/>
                <a:gd name="connsiteY22-286" fmla="*/ 1056515 h 1064930"/>
                <a:gd name="connsiteX23-287" fmla="*/ 451402 w 1194702"/>
                <a:gd name="connsiteY23-288" fmla="*/ 1064930 h 1064930"/>
                <a:gd name="connsiteX0-289" fmla="*/ 451402 w 1194702"/>
                <a:gd name="connsiteY0-290" fmla="*/ 1110486 h 1110486"/>
                <a:gd name="connsiteX1-291" fmla="*/ 11031 w 1194702"/>
                <a:gd name="connsiteY1-292" fmla="*/ 555114 h 1110486"/>
                <a:gd name="connsiteX2-293" fmla="*/ 207375 w 1194702"/>
                <a:gd name="connsiteY2-294" fmla="*/ 414869 h 1110486"/>
                <a:gd name="connsiteX3-295" fmla="*/ 313961 w 1194702"/>
                <a:gd name="connsiteY3-296" fmla="*/ 524260 h 1110486"/>
                <a:gd name="connsiteX4-297" fmla="*/ 316766 w 1194702"/>
                <a:gd name="connsiteY4-298" fmla="*/ 170842 h 1110486"/>
                <a:gd name="connsiteX5-299" fmla="*/ 496280 w 1194702"/>
                <a:gd name="connsiteY5-300" fmla="*/ 170842 h 1110486"/>
                <a:gd name="connsiteX6-301" fmla="*/ 496280 w 1194702"/>
                <a:gd name="connsiteY6-302" fmla="*/ 305477 h 1110486"/>
                <a:gd name="connsiteX7-303" fmla="*/ 527134 w 1194702"/>
                <a:gd name="connsiteY7-304" fmla="*/ 305477 h 1110486"/>
                <a:gd name="connsiteX8-305" fmla="*/ 527134 w 1194702"/>
                <a:gd name="connsiteY8-306" fmla="*/ 154012 h 1110486"/>
                <a:gd name="connsiteX9-307" fmla="*/ 717868 w 1194702"/>
                <a:gd name="connsiteY9-308" fmla="*/ 154012 h 1110486"/>
                <a:gd name="connsiteX10-309" fmla="*/ 729087 w 1194702"/>
                <a:gd name="connsiteY10-310" fmla="*/ 305477 h 1110486"/>
                <a:gd name="connsiteX11-311" fmla="*/ 748722 w 1194702"/>
                <a:gd name="connsiteY11-312" fmla="*/ 302672 h 1110486"/>
                <a:gd name="connsiteX12-313" fmla="*/ 748722 w 1194702"/>
                <a:gd name="connsiteY12-314" fmla="*/ 86694 h 1110486"/>
                <a:gd name="connsiteX13-315" fmla="*/ 950675 w 1194702"/>
                <a:gd name="connsiteY13-316" fmla="*/ 86694 h 1110486"/>
                <a:gd name="connsiteX14-317" fmla="*/ 950675 w 1194702"/>
                <a:gd name="connsiteY14-318" fmla="*/ 297063 h 1110486"/>
                <a:gd name="connsiteX15-319" fmla="*/ 1001164 w 1194702"/>
                <a:gd name="connsiteY15-320" fmla="*/ 294258 h 1110486"/>
                <a:gd name="connsiteX16-321" fmla="*/ 1001164 w 1194702"/>
                <a:gd name="connsiteY16-322" fmla="*/ 170842 h 1110486"/>
                <a:gd name="connsiteX17-323" fmla="*/ 1147019 w 1194702"/>
                <a:gd name="connsiteY17-324" fmla="*/ 170842 h 1110486"/>
                <a:gd name="connsiteX18-325" fmla="*/ 1161043 w 1194702"/>
                <a:gd name="connsiteY18-326" fmla="*/ 496211 h 1110486"/>
                <a:gd name="connsiteX19-327" fmla="*/ 1189092 w 1194702"/>
                <a:gd name="connsiteY19-328" fmla="*/ 515845 h 1110486"/>
                <a:gd name="connsiteX20-329" fmla="*/ 1194702 w 1194702"/>
                <a:gd name="connsiteY20-330" fmla="*/ 855239 h 1110486"/>
                <a:gd name="connsiteX21-331" fmla="*/ 1020798 w 1194702"/>
                <a:gd name="connsiteY21-332" fmla="*/ 1059997 h 1110486"/>
                <a:gd name="connsiteX22-333" fmla="*/ 1020798 w 1194702"/>
                <a:gd name="connsiteY22-334" fmla="*/ 1102071 h 1110486"/>
                <a:gd name="connsiteX23-335" fmla="*/ 451402 w 1194702"/>
                <a:gd name="connsiteY23-336" fmla="*/ 1110486 h 1110486"/>
                <a:gd name="connsiteX0-337" fmla="*/ 451402 w 1194702"/>
                <a:gd name="connsiteY0-338" fmla="*/ 1124506 h 1124506"/>
                <a:gd name="connsiteX1-339" fmla="*/ 11031 w 1194702"/>
                <a:gd name="connsiteY1-340" fmla="*/ 569134 h 1124506"/>
                <a:gd name="connsiteX2-341" fmla="*/ 207375 w 1194702"/>
                <a:gd name="connsiteY2-342" fmla="*/ 428889 h 1124506"/>
                <a:gd name="connsiteX3-343" fmla="*/ 313961 w 1194702"/>
                <a:gd name="connsiteY3-344" fmla="*/ 538280 h 1124506"/>
                <a:gd name="connsiteX4-345" fmla="*/ 316766 w 1194702"/>
                <a:gd name="connsiteY4-346" fmla="*/ 184862 h 1124506"/>
                <a:gd name="connsiteX5-347" fmla="*/ 496280 w 1194702"/>
                <a:gd name="connsiteY5-348" fmla="*/ 184862 h 1124506"/>
                <a:gd name="connsiteX6-349" fmla="*/ 496280 w 1194702"/>
                <a:gd name="connsiteY6-350" fmla="*/ 319497 h 1124506"/>
                <a:gd name="connsiteX7-351" fmla="*/ 527134 w 1194702"/>
                <a:gd name="connsiteY7-352" fmla="*/ 319497 h 1124506"/>
                <a:gd name="connsiteX8-353" fmla="*/ 527134 w 1194702"/>
                <a:gd name="connsiteY8-354" fmla="*/ 168032 h 1124506"/>
                <a:gd name="connsiteX9-355" fmla="*/ 723478 w 1194702"/>
                <a:gd name="connsiteY9-356" fmla="*/ 137178 h 1124506"/>
                <a:gd name="connsiteX10-357" fmla="*/ 729087 w 1194702"/>
                <a:gd name="connsiteY10-358" fmla="*/ 319497 h 1124506"/>
                <a:gd name="connsiteX11-359" fmla="*/ 748722 w 1194702"/>
                <a:gd name="connsiteY11-360" fmla="*/ 316692 h 1124506"/>
                <a:gd name="connsiteX12-361" fmla="*/ 748722 w 1194702"/>
                <a:gd name="connsiteY12-362" fmla="*/ 100714 h 1124506"/>
                <a:gd name="connsiteX13-363" fmla="*/ 950675 w 1194702"/>
                <a:gd name="connsiteY13-364" fmla="*/ 100714 h 1124506"/>
                <a:gd name="connsiteX14-365" fmla="*/ 950675 w 1194702"/>
                <a:gd name="connsiteY14-366" fmla="*/ 311083 h 1124506"/>
                <a:gd name="connsiteX15-367" fmla="*/ 1001164 w 1194702"/>
                <a:gd name="connsiteY15-368" fmla="*/ 308278 h 1124506"/>
                <a:gd name="connsiteX16-369" fmla="*/ 1001164 w 1194702"/>
                <a:gd name="connsiteY16-370" fmla="*/ 184862 h 1124506"/>
                <a:gd name="connsiteX17-371" fmla="*/ 1147019 w 1194702"/>
                <a:gd name="connsiteY17-372" fmla="*/ 184862 h 1124506"/>
                <a:gd name="connsiteX18-373" fmla="*/ 1161043 w 1194702"/>
                <a:gd name="connsiteY18-374" fmla="*/ 510231 h 1124506"/>
                <a:gd name="connsiteX19-375" fmla="*/ 1189092 w 1194702"/>
                <a:gd name="connsiteY19-376" fmla="*/ 529865 h 1124506"/>
                <a:gd name="connsiteX20-377" fmla="*/ 1194702 w 1194702"/>
                <a:gd name="connsiteY20-378" fmla="*/ 869259 h 1124506"/>
                <a:gd name="connsiteX21-379" fmla="*/ 1020798 w 1194702"/>
                <a:gd name="connsiteY21-380" fmla="*/ 1074017 h 1124506"/>
                <a:gd name="connsiteX22-381" fmla="*/ 1020798 w 1194702"/>
                <a:gd name="connsiteY22-382" fmla="*/ 1116091 h 1124506"/>
                <a:gd name="connsiteX23-383" fmla="*/ 451402 w 1194702"/>
                <a:gd name="connsiteY23-384" fmla="*/ 1124506 h 1124506"/>
                <a:gd name="connsiteX0-385" fmla="*/ 451402 w 1194702"/>
                <a:gd name="connsiteY0-386" fmla="*/ 1141340 h 1141340"/>
                <a:gd name="connsiteX1-387" fmla="*/ 11031 w 1194702"/>
                <a:gd name="connsiteY1-388" fmla="*/ 585968 h 1141340"/>
                <a:gd name="connsiteX2-389" fmla="*/ 207375 w 1194702"/>
                <a:gd name="connsiteY2-390" fmla="*/ 445723 h 1141340"/>
                <a:gd name="connsiteX3-391" fmla="*/ 313961 w 1194702"/>
                <a:gd name="connsiteY3-392" fmla="*/ 555114 h 1141340"/>
                <a:gd name="connsiteX4-393" fmla="*/ 316766 w 1194702"/>
                <a:gd name="connsiteY4-394" fmla="*/ 201696 h 1141340"/>
                <a:gd name="connsiteX5-395" fmla="*/ 496280 w 1194702"/>
                <a:gd name="connsiteY5-396" fmla="*/ 201696 h 1141340"/>
                <a:gd name="connsiteX6-397" fmla="*/ 496280 w 1194702"/>
                <a:gd name="connsiteY6-398" fmla="*/ 336331 h 1141340"/>
                <a:gd name="connsiteX7-399" fmla="*/ 527134 w 1194702"/>
                <a:gd name="connsiteY7-400" fmla="*/ 336331 h 1141340"/>
                <a:gd name="connsiteX8-401" fmla="*/ 524329 w 1194702"/>
                <a:gd name="connsiteY8-402" fmla="*/ 154012 h 1141340"/>
                <a:gd name="connsiteX9-403" fmla="*/ 723478 w 1194702"/>
                <a:gd name="connsiteY9-404" fmla="*/ 154012 h 1141340"/>
                <a:gd name="connsiteX10-405" fmla="*/ 729087 w 1194702"/>
                <a:gd name="connsiteY10-406" fmla="*/ 336331 h 1141340"/>
                <a:gd name="connsiteX11-407" fmla="*/ 748722 w 1194702"/>
                <a:gd name="connsiteY11-408" fmla="*/ 333526 h 1141340"/>
                <a:gd name="connsiteX12-409" fmla="*/ 748722 w 1194702"/>
                <a:gd name="connsiteY12-410" fmla="*/ 117548 h 1141340"/>
                <a:gd name="connsiteX13-411" fmla="*/ 950675 w 1194702"/>
                <a:gd name="connsiteY13-412" fmla="*/ 117548 h 1141340"/>
                <a:gd name="connsiteX14-413" fmla="*/ 950675 w 1194702"/>
                <a:gd name="connsiteY14-414" fmla="*/ 327917 h 1141340"/>
                <a:gd name="connsiteX15-415" fmla="*/ 1001164 w 1194702"/>
                <a:gd name="connsiteY15-416" fmla="*/ 325112 h 1141340"/>
                <a:gd name="connsiteX16-417" fmla="*/ 1001164 w 1194702"/>
                <a:gd name="connsiteY16-418" fmla="*/ 201696 h 1141340"/>
                <a:gd name="connsiteX17-419" fmla="*/ 1147019 w 1194702"/>
                <a:gd name="connsiteY17-420" fmla="*/ 201696 h 1141340"/>
                <a:gd name="connsiteX18-421" fmla="*/ 1161043 w 1194702"/>
                <a:gd name="connsiteY18-422" fmla="*/ 527065 h 1141340"/>
                <a:gd name="connsiteX19-423" fmla="*/ 1189092 w 1194702"/>
                <a:gd name="connsiteY19-424" fmla="*/ 546699 h 1141340"/>
                <a:gd name="connsiteX20-425" fmla="*/ 1194702 w 1194702"/>
                <a:gd name="connsiteY20-426" fmla="*/ 886093 h 1141340"/>
                <a:gd name="connsiteX21-427" fmla="*/ 1020798 w 1194702"/>
                <a:gd name="connsiteY21-428" fmla="*/ 1090851 h 1141340"/>
                <a:gd name="connsiteX22-429" fmla="*/ 1020798 w 1194702"/>
                <a:gd name="connsiteY22-430" fmla="*/ 1132925 h 1141340"/>
                <a:gd name="connsiteX23-431" fmla="*/ 451402 w 1194702"/>
                <a:gd name="connsiteY23-432" fmla="*/ 1141340 h 1141340"/>
                <a:gd name="connsiteX0-433" fmla="*/ 451402 w 1194702"/>
                <a:gd name="connsiteY0-434" fmla="*/ 1104142 h 1104142"/>
                <a:gd name="connsiteX1-435" fmla="*/ 11031 w 1194702"/>
                <a:gd name="connsiteY1-436" fmla="*/ 548770 h 1104142"/>
                <a:gd name="connsiteX2-437" fmla="*/ 207375 w 1194702"/>
                <a:gd name="connsiteY2-438" fmla="*/ 408525 h 1104142"/>
                <a:gd name="connsiteX3-439" fmla="*/ 313961 w 1194702"/>
                <a:gd name="connsiteY3-440" fmla="*/ 517916 h 1104142"/>
                <a:gd name="connsiteX4-441" fmla="*/ 316766 w 1194702"/>
                <a:gd name="connsiteY4-442" fmla="*/ 164498 h 1104142"/>
                <a:gd name="connsiteX5-443" fmla="*/ 496280 w 1194702"/>
                <a:gd name="connsiteY5-444" fmla="*/ 164498 h 1104142"/>
                <a:gd name="connsiteX6-445" fmla="*/ 496280 w 1194702"/>
                <a:gd name="connsiteY6-446" fmla="*/ 299133 h 1104142"/>
                <a:gd name="connsiteX7-447" fmla="*/ 527134 w 1194702"/>
                <a:gd name="connsiteY7-448" fmla="*/ 299133 h 1104142"/>
                <a:gd name="connsiteX8-449" fmla="*/ 524329 w 1194702"/>
                <a:gd name="connsiteY8-450" fmla="*/ 116814 h 1104142"/>
                <a:gd name="connsiteX9-451" fmla="*/ 723478 w 1194702"/>
                <a:gd name="connsiteY9-452" fmla="*/ 116814 h 1104142"/>
                <a:gd name="connsiteX10-453" fmla="*/ 729087 w 1194702"/>
                <a:gd name="connsiteY10-454" fmla="*/ 299133 h 1104142"/>
                <a:gd name="connsiteX11-455" fmla="*/ 748722 w 1194702"/>
                <a:gd name="connsiteY11-456" fmla="*/ 296328 h 1104142"/>
                <a:gd name="connsiteX12-457" fmla="*/ 748722 w 1194702"/>
                <a:gd name="connsiteY12-458" fmla="*/ 80350 h 1104142"/>
                <a:gd name="connsiteX13-459" fmla="*/ 950675 w 1194702"/>
                <a:gd name="connsiteY13-460" fmla="*/ 80350 h 1104142"/>
                <a:gd name="connsiteX14-461" fmla="*/ 950675 w 1194702"/>
                <a:gd name="connsiteY14-462" fmla="*/ 290719 h 1104142"/>
                <a:gd name="connsiteX15-463" fmla="*/ 1001164 w 1194702"/>
                <a:gd name="connsiteY15-464" fmla="*/ 287914 h 1104142"/>
                <a:gd name="connsiteX16-465" fmla="*/ 1001164 w 1194702"/>
                <a:gd name="connsiteY16-466" fmla="*/ 164498 h 1104142"/>
                <a:gd name="connsiteX17-467" fmla="*/ 1147019 w 1194702"/>
                <a:gd name="connsiteY17-468" fmla="*/ 164498 h 1104142"/>
                <a:gd name="connsiteX18-469" fmla="*/ 1161043 w 1194702"/>
                <a:gd name="connsiteY18-470" fmla="*/ 489867 h 1104142"/>
                <a:gd name="connsiteX19-471" fmla="*/ 1189092 w 1194702"/>
                <a:gd name="connsiteY19-472" fmla="*/ 509501 h 1104142"/>
                <a:gd name="connsiteX20-473" fmla="*/ 1194702 w 1194702"/>
                <a:gd name="connsiteY20-474" fmla="*/ 848895 h 1104142"/>
                <a:gd name="connsiteX21-475" fmla="*/ 1020798 w 1194702"/>
                <a:gd name="connsiteY21-476" fmla="*/ 1053653 h 1104142"/>
                <a:gd name="connsiteX22-477" fmla="*/ 1020798 w 1194702"/>
                <a:gd name="connsiteY22-478" fmla="*/ 1095727 h 1104142"/>
                <a:gd name="connsiteX23-479" fmla="*/ 451402 w 1194702"/>
                <a:gd name="connsiteY23-480" fmla="*/ 1104142 h 1104142"/>
                <a:gd name="connsiteX0-481" fmla="*/ 451402 w 1194702"/>
                <a:gd name="connsiteY0-482" fmla="*/ 1104142 h 1104142"/>
                <a:gd name="connsiteX1-483" fmla="*/ 11031 w 1194702"/>
                <a:gd name="connsiteY1-484" fmla="*/ 548770 h 1104142"/>
                <a:gd name="connsiteX2-485" fmla="*/ 207375 w 1194702"/>
                <a:gd name="connsiteY2-486" fmla="*/ 408525 h 1104142"/>
                <a:gd name="connsiteX3-487" fmla="*/ 313961 w 1194702"/>
                <a:gd name="connsiteY3-488" fmla="*/ 517916 h 1104142"/>
                <a:gd name="connsiteX4-489" fmla="*/ 316766 w 1194702"/>
                <a:gd name="connsiteY4-490" fmla="*/ 164498 h 1104142"/>
                <a:gd name="connsiteX5-491" fmla="*/ 496280 w 1194702"/>
                <a:gd name="connsiteY5-492" fmla="*/ 164498 h 1104142"/>
                <a:gd name="connsiteX6-493" fmla="*/ 496280 w 1194702"/>
                <a:gd name="connsiteY6-494" fmla="*/ 299133 h 1104142"/>
                <a:gd name="connsiteX7-495" fmla="*/ 527134 w 1194702"/>
                <a:gd name="connsiteY7-496" fmla="*/ 299133 h 1104142"/>
                <a:gd name="connsiteX8-497" fmla="*/ 524329 w 1194702"/>
                <a:gd name="connsiteY8-498" fmla="*/ 116814 h 1104142"/>
                <a:gd name="connsiteX9-499" fmla="*/ 723478 w 1194702"/>
                <a:gd name="connsiteY9-500" fmla="*/ 116814 h 1104142"/>
                <a:gd name="connsiteX10-501" fmla="*/ 729087 w 1194702"/>
                <a:gd name="connsiteY10-502" fmla="*/ 299133 h 1104142"/>
                <a:gd name="connsiteX11-503" fmla="*/ 748722 w 1194702"/>
                <a:gd name="connsiteY11-504" fmla="*/ 296328 h 1104142"/>
                <a:gd name="connsiteX12-505" fmla="*/ 748722 w 1194702"/>
                <a:gd name="connsiteY12-506" fmla="*/ 80350 h 1104142"/>
                <a:gd name="connsiteX13-507" fmla="*/ 950675 w 1194702"/>
                <a:gd name="connsiteY13-508" fmla="*/ 80350 h 1104142"/>
                <a:gd name="connsiteX14-509" fmla="*/ 950675 w 1194702"/>
                <a:gd name="connsiteY14-510" fmla="*/ 290719 h 1104142"/>
                <a:gd name="connsiteX15-511" fmla="*/ 1001164 w 1194702"/>
                <a:gd name="connsiteY15-512" fmla="*/ 287914 h 1104142"/>
                <a:gd name="connsiteX16-513" fmla="*/ 1001164 w 1194702"/>
                <a:gd name="connsiteY16-514" fmla="*/ 164498 h 1104142"/>
                <a:gd name="connsiteX17-515" fmla="*/ 1147019 w 1194702"/>
                <a:gd name="connsiteY17-516" fmla="*/ 164498 h 1104142"/>
                <a:gd name="connsiteX18-517" fmla="*/ 1161043 w 1194702"/>
                <a:gd name="connsiteY18-518" fmla="*/ 489867 h 1104142"/>
                <a:gd name="connsiteX19-519" fmla="*/ 1189092 w 1194702"/>
                <a:gd name="connsiteY19-520" fmla="*/ 509501 h 1104142"/>
                <a:gd name="connsiteX20-521" fmla="*/ 1194702 w 1194702"/>
                <a:gd name="connsiteY20-522" fmla="*/ 848895 h 1104142"/>
                <a:gd name="connsiteX21-523" fmla="*/ 1020798 w 1194702"/>
                <a:gd name="connsiteY21-524" fmla="*/ 1053653 h 1104142"/>
                <a:gd name="connsiteX22-525" fmla="*/ 1020798 w 1194702"/>
                <a:gd name="connsiteY22-526" fmla="*/ 1095727 h 1104142"/>
                <a:gd name="connsiteX23-527" fmla="*/ 451402 w 1194702"/>
                <a:gd name="connsiteY23-528" fmla="*/ 1104142 h 1104142"/>
                <a:gd name="connsiteX0-529" fmla="*/ 451402 w 1194702"/>
                <a:gd name="connsiteY0-530" fmla="*/ 1104142 h 1104142"/>
                <a:gd name="connsiteX1-531" fmla="*/ 11031 w 1194702"/>
                <a:gd name="connsiteY1-532" fmla="*/ 548770 h 1104142"/>
                <a:gd name="connsiteX2-533" fmla="*/ 207375 w 1194702"/>
                <a:gd name="connsiteY2-534" fmla="*/ 408525 h 1104142"/>
                <a:gd name="connsiteX3-535" fmla="*/ 313961 w 1194702"/>
                <a:gd name="connsiteY3-536" fmla="*/ 517916 h 1104142"/>
                <a:gd name="connsiteX4-537" fmla="*/ 316766 w 1194702"/>
                <a:gd name="connsiteY4-538" fmla="*/ 164498 h 1104142"/>
                <a:gd name="connsiteX5-539" fmla="*/ 496280 w 1194702"/>
                <a:gd name="connsiteY5-540" fmla="*/ 164498 h 1104142"/>
                <a:gd name="connsiteX6-541" fmla="*/ 496280 w 1194702"/>
                <a:gd name="connsiteY6-542" fmla="*/ 299133 h 1104142"/>
                <a:gd name="connsiteX7-543" fmla="*/ 527134 w 1194702"/>
                <a:gd name="connsiteY7-544" fmla="*/ 299133 h 1104142"/>
                <a:gd name="connsiteX8-545" fmla="*/ 524329 w 1194702"/>
                <a:gd name="connsiteY8-546" fmla="*/ 116814 h 1104142"/>
                <a:gd name="connsiteX9-547" fmla="*/ 723478 w 1194702"/>
                <a:gd name="connsiteY9-548" fmla="*/ 116814 h 1104142"/>
                <a:gd name="connsiteX10-549" fmla="*/ 729087 w 1194702"/>
                <a:gd name="connsiteY10-550" fmla="*/ 299133 h 1104142"/>
                <a:gd name="connsiteX11-551" fmla="*/ 748722 w 1194702"/>
                <a:gd name="connsiteY11-552" fmla="*/ 296328 h 1104142"/>
                <a:gd name="connsiteX12-553" fmla="*/ 748722 w 1194702"/>
                <a:gd name="connsiteY12-554" fmla="*/ 80350 h 1104142"/>
                <a:gd name="connsiteX13-555" fmla="*/ 950675 w 1194702"/>
                <a:gd name="connsiteY13-556" fmla="*/ 80350 h 1104142"/>
                <a:gd name="connsiteX14-557" fmla="*/ 950675 w 1194702"/>
                <a:gd name="connsiteY14-558" fmla="*/ 290719 h 1104142"/>
                <a:gd name="connsiteX15-559" fmla="*/ 1001164 w 1194702"/>
                <a:gd name="connsiteY15-560" fmla="*/ 287914 h 1104142"/>
                <a:gd name="connsiteX16-561" fmla="*/ 1001164 w 1194702"/>
                <a:gd name="connsiteY16-562" fmla="*/ 164498 h 1104142"/>
                <a:gd name="connsiteX17-563" fmla="*/ 1147019 w 1194702"/>
                <a:gd name="connsiteY17-564" fmla="*/ 164498 h 1104142"/>
                <a:gd name="connsiteX18-565" fmla="*/ 1161043 w 1194702"/>
                <a:gd name="connsiteY18-566" fmla="*/ 489867 h 1104142"/>
                <a:gd name="connsiteX19-567" fmla="*/ 1189092 w 1194702"/>
                <a:gd name="connsiteY19-568" fmla="*/ 509501 h 1104142"/>
                <a:gd name="connsiteX20-569" fmla="*/ 1194702 w 1194702"/>
                <a:gd name="connsiteY20-570" fmla="*/ 848895 h 1104142"/>
                <a:gd name="connsiteX21-571" fmla="*/ 1020798 w 1194702"/>
                <a:gd name="connsiteY21-572" fmla="*/ 1053653 h 1104142"/>
                <a:gd name="connsiteX22-573" fmla="*/ 1020798 w 1194702"/>
                <a:gd name="connsiteY22-574" fmla="*/ 1095727 h 1104142"/>
                <a:gd name="connsiteX23-575" fmla="*/ 451402 w 1194702"/>
                <a:gd name="connsiteY23-576" fmla="*/ 1104142 h 1104142"/>
                <a:gd name="connsiteX0-577" fmla="*/ 451402 w 1194702"/>
                <a:gd name="connsiteY0-578" fmla="*/ 1104142 h 1104142"/>
                <a:gd name="connsiteX1-579" fmla="*/ 11031 w 1194702"/>
                <a:gd name="connsiteY1-580" fmla="*/ 548770 h 1104142"/>
                <a:gd name="connsiteX2-581" fmla="*/ 207375 w 1194702"/>
                <a:gd name="connsiteY2-582" fmla="*/ 408525 h 1104142"/>
                <a:gd name="connsiteX3-583" fmla="*/ 313961 w 1194702"/>
                <a:gd name="connsiteY3-584" fmla="*/ 517916 h 1104142"/>
                <a:gd name="connsiteX4-585" fmla="*/ 316766 w 1194702"/>
                <a:gd name="connsiteY4-586" fmla="*/ 164498 h 1104142"/>
                <a:gd name="connsiteX5-587" fmla="*/ 496280 w 1194702"/>
                <a:gd name="connsiteY5-588" fmla="*/ 164498 h 1104142"/>
                <a:gd name="connsiteX6-589" fmla="*/ 496280 w 1194702"/>
                <a:gd name="connsiteY6-590" fmla="*/ 299133 h 1104142"/>
                <a:gd name="connsiteX7-591" fmla="*/ 527134 w 1194702"/>
                <a:gd name="connsiteY7-592" fmla="*/ 299133 h 1104142"/>
                <a:gd name="connsiteX8-593" fmla="*/ 524329 w 1194702"/>
                <a:gd name="connsiteY8-594" fmla="*/ 116814 h 1104142"/>
                <a:gd name="connsiteX9-595" fmla="*/ 723478 w 1194702"/>
                <a:gd name="connsiteY9-596" fmla="*/ 116814 h 1104142"/>
                <a:gd name="connsiteX10-597" fmla="*/ 729087 w 1194702"/>
                <a:gd name="connsiteY10-598" fmla="*/ 299133 h 1104142"/>
                <a:gd name="connsiteX11-599" fmla="*/ 748722 w 1194702"/>
                <a:gd name="connsiteY11-600" fmla="*/ 296328 h 1104142"/>
                <a:gd name="connsiteX12-601" fmla="*/ 748722 w 1194702"/>
                <a:gd name="connsiteY12-602" fmla="*/ 80350 h 1104142"/>
                <a:gd name="connsiteX13-603" fmla="*/ 950675 w 1194702"/>
                <a:gd name="connsiteY13-604" fmla="*/ 80350 h 1104142"/>
                <a:gd name="connsiteX14-605" fmla="*/ 950675 w 1194702"/>
                <a:gd name="connsiteY14-606" fmla="*/ 290719 h 1104142"/>
                <a:gd name="connsiteX15-607" fmla="*/ 1001164 w 1194702"/>
                <a:gd name="connsiteY15-608" fmla="*/ 287914 h 1104142"/>
                <a:gd name="connsiteX16-609" fmla="*/ 1001164 w 1194702"/>
                <a:gd name="connsiteY16-610" fmla="*/ 164498 h 1104142"/>
                <a:gd name="connsiteX17-611" fmla="*/ 1147019 w 1194702"/>
                <a:gd name="connsiteY17-612" fmla="*/ 164498 h 1104142"/>
                <a:gd name="connsiteX18-613" fmla="*/ 1161043 w 1194702"/>
                <a:gd name="connsiteY18-614" fmla="*/ 489867 h 1104142"/>
                <a:gd name="connsiteX19-615" fmla="*/ 1189092 w 1194702"/>
                <a:gd name="connsiteY19-616" fmla="*/ 509501 h 1104142"/>
                <a:gd name="connsiteX20-617" fmla="*/ 1194702 w 1194702"/>
                <a:gd name="connsiteY20-618" fmla="*/ 848895 h 1104142"/>
                <a:gd name="connsiteX21-619" fmla="*/ 1020798 w 1194702"/>
                <a:gd name="connsiteY21-620" fmla="*/ 1053653 h 1104142"/>
                <a:gd name="connsiteX22-621" fmla="*/ 1020798 w 1194702"/>
                <a:gd name="connsiteY22-622" fmla="*/ 1095727 h 1104142"/>
                <a:gd name="connsiteX23-623" fmla="*/ 451402 w 1194702"/>
                <a:gd name="connsiteY23-624" fmla="*/ 1104142 h 1104142"/>
                <a:gd name="connsiteX0-625" fmla="*/ 451402 w 1194702"/>
                <a:gd name="connsiteY0-626" fmla="*/ 1104142 h 1104142"/>
                <a:gd name="connsiteX1-627" fmla="*/ 11031 w 1194702"/>
                <a:gd name="connsiteY1-628" fmla="*/ 548770 h 1104142"/>
                <a:gd name="connsiteX2-629" fmla="*/ 207375 w 1194702"/>
                <a:gd name="connsiteY2-630" fmla="*/ 408525 h 1104142"/>
                <a:gd name="connsiteX3-631" fmla="*/ 313961 w 1194702"/>
                <a:gd name="connsiteY3-632" fmla="*/ 517916 h 1104142"/>
                <a:gd name="connsiteX4-633" fmla="*/ 316766 w 1194702"/>
                <a:gd name="connsiteY4-634" fmla="*/ 164498 h 1104142"/>
                <a:gd name="connsiteX5-635" fmla="*/ 496280 w 1194702"/>
                <a:gd name="connsiteY5-636" fmla="*/ 164498 h 1104142"/>
                <a:gd name="connsiteX6-637" fmla="*/ 496280 w 1194702"/>
                <a:gd name="connsiteY6-638" fmla="*/ 299133 h 1104142"/>
                <a:gd name="connsiteX7-639" fmla="*/ 527134 w 1194702"/>
                <a:gd name="connsiteY7-640" fmla="*/ 299133 h 1104142"/>
                <a:gd name="connsiteX8-641" fmla="*/ 524329 w 1194702"/>
                <a:gd name="connsiteY8-642" fmla="*/ 116814 h 1104142"/>
                <a:gd name="connsiteX9-643" fmla="*/ 723478 w 1194702"/>
                <a:gd name="connsiteY9-644" fmla="*/ 116814 h 1104142"/>
                <a:gd name="connsiteX10-645" fmla="*/ 729087 w 1194702"/>
                <a:gd name="connsiteY10-646" fmla="*/ 299133 h 1104142"/>
                <a:gd name="connsiteX11-647" fmla="*/ 748722 w 1194702"/>
                <a:gd name="connsiteY11-648" fmla="*/ 296328 h 1104142"/>
                <a:gd name="connsiteX12-649" fmla="*/ 748722 w 1194702"/>
                <a:gd name="connsiteY12-650" fmla="*/ 80350 h 1104142"/>
                <a:gd name="connsiteX13-651" fmla="*/ 950675 w 1194702"/>
                <a:gd name="connsiteY13-652" fmla="*/ 80350 h 1104142"/>
                <a:gd name="connsiteX14-653" fmla="*/ 950675 w 1194702"/>
                <a:gd name="connsiteY14-654" fmla="*/ 290719 h 1104142"/>
                <a:gd name="connsiteX15-655" fmla="*/ 1001164 w 1194702"/>
                <a:gd name="connsiteY15-656" fmla="*/ 287914 h 1104142"/>
                <a:gd name="connsiteX16-657" fmla="*/ 1001164 w 1194702"/>
                <a:gd name="connsiteY16-658" fmla="*/ 164498 h 1104142"/>
                <a:gd name="connsiteX17-659" fmla="*/ 1147019 w 1194702"/>
                <a:gd name="connsiteY17-660" fmla="*/ 164498 h 1104142"/>
                <a:gd name="connsiteX18-661" fmla="*/ 1161043 w 1194702"/>
                <a:gd name="connsiteY18-662" fmla="*/ 489867 h 1104142"/>
                <a:gd name="connsiteX19-663" fmla="*/ 1189092 w 1194702"/>
                <a:gd name="connsiteY19-664" fmla="*/ 509501 h 1104142"/>
                <a:gd name="connsiteX20-665" fmla="*/ 1194702 w 1194702"/>
                <a:gd name="connsiteY20-666" fmla="*/ 848895 h 1104142"/>
                <a:gd name="connsiteX21-667" fmla="*/ 1020798 w 1194702"/>
                <a:gd name="connsiteY21-668" fmla="*/ 1053653 h 1104142"/>
                <a:gd name="connsiteX22-669" fmla="*/ 1020798 w 1194702"/>
                <a:gd name="connsiteY22-670" fmla="*/ 1095727 h 1104142"/>
                <a:gd name="connsiteX23-671" fmla="*/ 451402 w 1194702"/>
                <a:gd name="connsiteY23-672" fmla="*/ 1104142 h 1104142"/>
                <a:gd name="connsiteX0-673" fmla="*/ 451402 w 1194702"/>
                <a:gd name="connsiteY0-674" fmla="*/ 1104142 h 1104142"/>
                <a:gd name="connsiteX1-675" fmla="*/ 11031 w 1194702"/>
                <a:gd name="connsiteY1-676" fmla="*/ 548770 h 1104142"/>
                <a:gd name="connsiteX2-677" fmla="*/ 207375 w 1194702"/>
                <a:gd name="connsiteY2-678" fmla="*/ 408525 h 1104142"/>
                <a:gd name="connsiteX3-679" fmla="*/ 313961 w 1194702"/>
                <a:gd name="connsiteY3-680" fmla="*/ 517916 h 1104142"/>
                <a:gd name="connsiteX4-681" fmla="*/ 316766 w 1194702"/>
                <a:gd name="connsiteY4-682" fmla="*/ 164498 h 1104142"/>
                <a:gd name="connsiteX5-683" fmla="*/ 496280 w 1194702"/>
                <a:gd name="connsiteY5-684" fmla="*/ 164498 h 1104142"/>
                <a:gd name="connsiteX6-685" fmla="*/ 496280 w 1194702"/>
                <a:gd name="connsiteY6-686" fmla="*/ 299133 h 1104142"/>
                <a:gd name="connsiteX7-687" fmla="*/ 527134 w 1194702"/>
                <a:gd name="connsiteY7-688" fmla="*/ 299133 h 1104142"/>
                <a:gd name="connsiteX8-689" fmla="*/ 524329 w 1194702"/>
                <a:gd name="connsiteY8-690" fmla="*/ 116814 h 1104142"/>
                <a:gd name="connsiteX9-691" fmla="*/ 723478 w 1194702"/>
                <a:gd name="connsiteY9-692" fmla="*/ 116814 h 1104142"/>
                <a:gd name="connsiteX10-693" fmla="*/ 729087 w 1194702"/>
                <a:gd name="connsiteY10-694" fmla="*/ 299133 h 1104142"/>
                <a:gd name="connsiteX11-695" fmla="*/ 748722 w 1194702"/>
                <a:gd name="connsiteY11-696" fmla="*/ 296328 h 1104142"/>
                <a:gd name="connsiteX12-697" fmla="*/ 748722 w 1194702"/>
                <a:gd name="connsiteY12-698" fmla="*/ 80350 h 1104142"/>
                <a:gd name="connsiteX13-699" fmla="*/ 950675 w 1194702"/>
                <a:gd name="connsiteY13-700" fmla="*/ 80350 h 1104142"/>
                <a:gd name="connsiteX14-701" fmla="*/ 950675 w 1194702"/>
                <a:gd name="connsiteY14-702" fmla="*/ 290719 h 1104142"/>
                <a:gd name="connsiteX15-703" fmla="*/ 1001164 w 1194702"/>
                <a:gd name="connsiteY15-704" fmla="*/ 287914 h 1104142"/>
                <a:gd name="connsiteX16-705" fmla="*/ 1001164 w 1194702"/>
                <a:gd name="connsiteY16-706" fmla="*/ 164498 h 1104142"/>
                <a:gd name="connsiteX17-707" fmla="*/ 1147019 w 1194702"/>
                <a:gd name="connsiteY17-708" fmla="*/ 164498 h 1104142"/>
                <a:gd name="connsiteX18-709" fmla="*/ 1161043 w 1194702"/>
                <a:gd name="connsiteY18-710" fmla="*/ 489867 h 1104142"/>
                <a:gd name="connsiteX19-711" fmla="*/ 1189092 w 1194702"/>
                <a:gd name="connsiteY19-712" fmla="*/ 509501 h 1104142"/>
                <a:gd name="connsiteX20-713" fmla="*/ 1194702 w 1194702"/>
                <a:gd name="connsiteY20-714" fmla="*/ 848895 h 1104142"/>
                <a:gd name="connsiteX21-715" fmla="*/ 1020798 w 1194702"/>
                <a:gd name="connsiteY21-716" fmla="*/ 1053653 h 1104142"/>
                <a:gd name="connsiteX22-717" fmla="*/ 1020798 w 1194702"/>
                <a:gd name="connsiteY22-718" fmla="*/ 1095727 h 1104142"/>
                <a:gd name="connsiteX23-719" fmla="*/ 451402 w 1194702"/>
                <a:gd name="connsiteY23-720" fmla="*/ 1104142 h 1104142"/>
                <a:gd name="connsiteX0-721" fmla="*/ 451402 w 1194702"/>
                <a:gd name="connsiteY0-722" fmla="*/ 1104142 h 1104142"/>
                <a:gd name="connsiteX1-723" fmla="*/ 11031 w 1194702"/>
                <a:gd name="connsiteY1-724" fmla="*/ 548770 h 1104142"/>
                <a:gd name="connsiteX2-725" fmla="*/ 207375 w 1194702"/>
                <a:gd name="connsiteY2-726" fmla="*/ 408525 h 1104142"/>
                <a:gd name="connsiteX3-727" fmla="*/ 313961 w 1194702"/>
                <a:gd name="connsiteY3-728" fmla="*/ 517916 h 1104142"/>
                <a:gd name="connsiteX4-729" fmla="*/ 316766 w 1194702"/>
                <a:gd name="connsiteY4-730" fmla="*/ 164498 h 1104142"/>
                <a:gd name="connsiteX5-731" fmla="*/ 496280 w 1194702"/>
                <a:gd name="connsiteY5-732" fmla="*/ 164498 h 1104142"/>
                <a:gd name="connsiteX6-733" fmla="*/ 496280 w 1194702"/>
                <a:gd name="connsiteY6-734" fmla="*/ 299133 h 1104142"/>
                <a:gd name="connsiteX7-735" fmla="*/ 527134 w 1194702"/>
                <a:gd name="connsiteY7-736" fmla="*/ 299133 h 1104142"/>
                <a:gd name="connsiteX8-737" fmla="*/ 524329 w 1194702"/>
                <a:gd name="connsiteY8-738" fmla="*/ 116814 h 1104142"/>
                <a:gd name="connsiteX9-739" fmla="*/ 723478 w 1194702"/>
                <a:gd name="connsiteY9-740" fmla="*/ 116814 h 1104142"/>
                <a:gd name="connsiteX10-741" fmla="*/ 729087 w 1194702"/>
                <a:gd name="connsiteY10-742" fmla="*/ 299133 h 1104142"/>
                <a:gd name="connsiteX11-743" fmla="*/ 748722 w 1194702"/>
                <a:gd name="connsiteY11-744" fmla="*/ 296328 h 1104142"/>
                <a:gd name="connsiteX12-745" fmla="*/ 748722 w 1194702"/>
                <a:gd name="connsiteY12-746" fmla="*/ 80350 h 1104142"/>
                <a:gd name="connsiteX13-747" fmla="*/ 950675 w 1194702"/>
                <a:gd name="connsiteY13-748" fmla="*/ 80350 h 1104142"/>
                <a:gd name="connsiteX14-749" fmla="*/ 950675 w 1194702"/>
                <a:gd name="connsiteY14-750" fmla="*/ 290719 h 1104142"/>
                <a:gd name="connsiteX15-751" fmla="*/ 1001164 w 1194702"/>
                <a:gd name="connsiteY15-752" fmla="*/ 287914 h 1104142"/>
                <a:gd name="connsiteX16-753" fmla="*/ 1001164 w 1194702"/>
                <a:gd name="connsiteY16-754" fmla="*/ 164498 h 1104142"/>
                <a:gd name="connsiteX17-755" fmla="*/ 1147019 w 1194702"/>
                <a:gd name="connsiteY17-756" fmla="*/ 164498 h 1104142"/>
                <a:gd name="connsiteX18-757" fmla="*/ 1161043 w 1194702"/>
                <a:gd name="connsiteY18-758" fmla="*/ 489867 h 1104142"/>
                <a:gd name="connsiteX19-759" fmla="*/ 1189092 w 1194702"/>
                <a:gd name="connsiteY19-760" fmla="*/ 509501 h 1104142"/>
                <a:gd name="connsiteX20-761" fmla="*/ 1194702 w 1194702"/>
                <a:gd name="connsiteY20-762" fmla="*/ 848895 h 1104142"/>
                <a:gd name="connsiteX21-763" fmla="*/ 1020798 w 1194702"/>
                <a:gd name="connsiteY21-764" fmla="*/ 1053653 h 1104142"/>
                <a:gd name="connsiteX22-765" fmla="*/ 1020798 w 1194702"/>
                <a:gd name="connsiteY22-766" fmla="*/ 1095727 h 1104142"/>
                <a:gd name="connsiteX23-767" fmla="*/ 451402 w 1194702"/>
                <a:gd name="connsiteY23-768" fmla="*/ 1104142 h 1104142"/>
                <a:gd name="connsiteX0-769" fmla="*/ 451402 w 1194702"/>
                <a:gd name="connsiteY0-770" fmla="*/ 1104142 h 1104142"/>
                <a:gd name="connsiteX1-771" fmla="*/ 11031 w 1194702"/>
                <a:gd name="connsiteY1-772" fmla="*/ 548770 h 1104142"/>
                <a:gd name="connsiteX2-773" fmla="*/ 207375 w 1194702"/>
                <a:gd name="connsiteY2-774" fmla="*/ 408525 h 1104142"/>
                <a:gd name="connsiteX3-775" fmla="*/ 313961 w 1194702"/>
                <a:gd name="connsiteY3-776" fmla="*/ 517916 h 1104142"/>
                <a:gd name="connsiteX4-777" fmla="*/ 316766 w 1194702"/>
                <a:gd name="connsiteY4-778" fmla="*/ 164498 h 1104142"/>
                <a:gd name="connsiteX5-779" fmla="*/ 496280 w 1194702"/>
                <a:gd name="connsiteY5-780" fmla="*/ 164498 h 1104142"/>
                <a:gd name="connsiteX6-781" fmla="*/ 496280 w 1194702"/>
                <a:gd name="connsiteY6-782" fmla="*/ 299133 h 1104142"/>
                <a:gd name="connsiteX7-783" fmla="*/ 527134 w 1194702"/>
                <a:gd name="connsiteY7-784" fmla="*/ 299133 h 1104142"/>
                <a:gd name="connsiteX8-785" fmla="*/ 524329 w 1194702"/>
                <a:gd name="connsiteY8-786" fmla="*/ 116814 h 1104142"/>
                <a:gd name="connsiteX9-787" fmla="*/ 723478 w 1194702"/>
                <a:gd name="connsiteY9-788" fmla="*/ 116814 h 1104142"/>
                <a:gd name="connsiteX10-789" fmla="*/ 729087 w 1194702"/>
                <a:gd name="connsiteY10-790" fmla="*/ 299133 h 1104142"/>
                <a:gd name="connsiteX11-791" fmla="*/ 748722 w 1194702"/>
                <a:gd name="connsiteY11-792" fmla="*/ 296328 h 1104142"/>
                <a:gd name="connsiteX12-793" fmla="*/ 748722 w 1194702"/>
                <a:gd name="connsiteY12-794" fmla="*/ 80350 h 1104142"/>
                <a:gd name="connsiteX13-795" fmla="*/ 950675 w 1194702"/>
                <a:gd name="connsiteY13-796" fmla="*/ 80350 h 1104142"/>
                <a:gd name="connsiteX14-797" fmla="*/ 950675 w 1194702"/>
                <a:gd name="connsiteY14-798" fmla="*/ 290719 h 1104142"/>
                <a:gd name="connsiteX15-799" fmla="*/ 1001164 w 1194702"/>
                <a:gd name="connsiteY15-800" fmla="*/ 287914 h 1104142"/>
                <a:gd name="connsiteX16-801" fmla="*/ 1001164 w 1194702"/>
                <a:gd name="connsiteY16-802" fmla="*/ 164498 h 1104142"/>
                <a:gd name="connsiteX17-803" fmla="*/ 1147019 w 1194702"/>
                <a:gd name="connsiteY17-804" fmla="*/ 164498 h 1104142"/>
                <a:gd name="connsiteX18-805" fmla="*/ 1161043 w 1194702"/>
                <a:gd name="connsiteY18-806" fmla="*/ 489867 h 1104142"/>
                <a:gd name="connsiteX19-807" fmla="*/ 1189092 w 1194702"/>
                <a:gd name="connsiteY19-808" fmla="*/ 509501 h 1104142"/>
                <a:gd name="connsiteX20-809" fmla="*/ 1194702 w 1194702"/>
                <a:gd name="connsiteY20-810" fmla="*/ 848895 h 1104142"/>
                <a:gd name="connsiteX21-811" fmla="*/ 1020798 w 1194702"/>
                <a:gd name="connsiteY21-812" fmla="*/ 1053653 h 1104142"/>
                <a:gd name="connsiteX22-813" fmla="*/ 1020798 w 1194702"/>
                <a:gd name="connsiteY22-814" fmla="*/ 1095727 h 1104142"/>
                <a:gd name="connsiteX23-815" fmla="*/ 451402 w 1194702"/>
                <a:gd name="connsiteY23-816" fmla="*/ 1104142 h 1104142"/>
                <a:gd name="connsiteX0-817" fmla="*/ 451402 w 1194702"/>
                <a:gd name="connsiteY0-818" fmla="*/ 1104142 h 1104142"/>
                <a:gd name="connsiteX1-819" fmla="*/ 11031 w 1194702"/>
                <a:gd name="connsiteY1-820" fmla="*/ 548770 h 1104142"/>
                <a:gd name="connsiteX2-821" fmla="*/ 207375 w 1194702"/>
                <a:gd name="connsiteY2-822" fmla="*/ 408525 h 1104142"/>
                <a:gd name="connsiteX3-823" fmla="*/ 313961 w 1194702"/>
                <a:gd name="connsiteY3-824" fmla="*/ 517916 h 1104142"/>
                <a:gd name="connsiteX4-825" fmla="*/ 316766 w 1194702"/>
                <a:gd name="connsiteY4-826" fmla="*/ 164498 h 1104142"/>
                <a:gd name="connsiteX5-827" fmla="*/ 496280 w 1194702"/>
                <a:gd name="connsiteY5-828" fmla="*/ 164498 h 1104142"/>
                <a:gd name="connsiteX6-829" fmla="*/ 496280 w 1194702"/>
                <a:gd name="connsiteY6-830" fmla="*/ 299133 h 1104142"/>
                <a:gd name="connsiteX7-831" fmla="*/ 527134 w 1194702"/>
                <a:gd name="connsiteY7-832" fmla="*/ 299133 h 1104142"/>
                <a:gd name="connsiteX8-833" fmla="*/ 524329 w 1194702"/>
                <a:gd name="connsiteY8-834" fmla="*/ 116814 h 1104142"/>
                <a:gd name="connsiteX9-835" fmla="*/ 723478 w 1194702"/>
                <a:gd name="connsiteY9-836" fmla="*/ 116814 h 1104142"/>
                <a:gd name="connsiteX10-837" fmla="*/ 729087 w 1194702"/>
                <a:gd name="connsiteY10-838" fmla="*/ 299133 h 1104142"/>
                <a:gd name="connsiteX11-839" fmla="*/ 748722 w 1194702"/>
                <a:gd name="connsiteY11-840" fmla="*/ 296328 h 1104142"/>
                <a:gd name="connsiteX12-841" fmla="*/ 748722 w 1194702"/>
                <a:gd name="connsiteY12-842" fmla="*/ 80350 h 1104142"/>
                <a:gd name="connsiteX13-843" fmla="*/ 950675 w 1194702"/>
                <a:gd name="connsiteY13-844" fmla="*/ 80350 h 1104142"/>
                <a:gd name="connsiteX14-845" fmla="*/ 950675 w 1194702"/>
                <a:gd name="connsiteY14-846" fmla="*/ 290719 h 1104142"/>
                <a:gd name="connsiteX15-847" fmla="*/ 1001164 w 1194702"/>
                <a:gd name="connsiteY15-848" fmla="*/ 287914 h 1104142"/>
                <a:gd name="connsiteX16-849" fmla="*/ 1001164 w 1194702"/>
                <a:gd name="connsiteY16-850" fmla="*/ 164498 h 1104142"/>
                <a:gd name="connsiteX17-851" fmla="*/ 1147019 w 1194702"/>
                <a:gd name="connsiteY17-852" fmla="*/ 164498 h 1104142"/>
                <a:gd name="connsiteX18-853" fmla="*/ 1161043 w 1194702"/>
                <a:gd name="connsiteY18-854" fmla="*/ 489867 h 1104142"/>
                <a:gd name="connsiteX19-855" fmla="*/ 1189092 w 1194702"/>
                <a:gd name="connsiteY19-856" fmla="*/ 509501 h 1104142"/>
                <a:gd name="connsiteX20-857" fmla="*/ 1194702 w 1194702"/>
                <a:gd name="connsiteY20-858" fmla="*/ 848895 h 1104142"/>
                <a:gd name="connsiteX21-859" fmla="*/ 1020798 w 1194702"/>
                <a:gd name="connsiteY21-860" fmla="*/ 1053653 h 1104142"/>
                <a:gd name="connsiteX22-861" fmla="*/ 1020798 w 1194702"/>
                <a:gd name="connsiteY22-862" fmla="*/ 1095727 h 1104142"/>
                <a:gd name="connsiteX23-863" fmla="*/ 451402 w 1194702"/>
                <a:gd name="connsiteY23-864" fmla="*/ 1104142 h 110414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Lst>
              <a:rect l="l" t="t" r="r" b="b"/>
              <a:pathLst>
                <a:path w="1194702" h="1104142">
                  <a:moveTo>
                    <a:pt x="451402" y="1104142"/>
                  </a:moveTo>
                  <a:cubicBezTo>
                    <a:pt x="287783" y="958287"/>
                    <a:pt x="157821" y="733894"/>
                    <a:pt x="11031" y="548770"/>
                  </a:cubicBezTo>
                  <a:cubicBezTo>
                    <a:pt x="-46937" y="471168"/>
                    <a:pt x="139122" y="340272"/>
                    <a:pt x="207375" y="408525"/>
                  </a:cubicBezTo>
                  <a:lnTo>
                    <a:pt x="313961" y="517916"/>
                  </a:lnTo>
                  <a:lnTo>
                    <a:pt x="316766" y="164498"/>
                  </a:lnTo>
                  <a:cubicBezTo>
                    <a:pt x="312091" y="15838"/>
                    <a:pt x="500955" y="52301"/>
                    <a:pt x="496280" y="164498"/>
                  </a:cubicBezTo>
                  <a:lnTo>
                    <a:pt x="496280" y="299133"/>
                  </a:lnTo>
                  <a:lnTo>
                    <a:pt x="527134" y="299133"/>
                  </a:lnTo>
                  <a:lnTo>
                    <a:pt x="524329" y="116814"/>
                  </a:lnTo>
                  <a:cubicBezTo>
                    <a:pt x="523394" y="-31846"/>
                    <a:pt x="721608" y="-45870"/>
                    <a:pt x="723478" y="116814"/>
                  </a:cubicBezTo>
                  <a:lnTo>
                    <a:pt x="729087" y="299133"/>
                  </a:lnTo>
                  <a:lnTo>
                    <a:pt x="748722" y="296328"/>
                  </a:lnTo>
                  <a:lnTo>
                    <a:pt x="748722" y="80350"/>
                  </a:lnTo>
                  <a:cubicBezTo>
                    <a:pt x="745918" y="-12212"/>
                    <a:pt x="950675" y="-37456"/>
                    <a:pt x="950675" y="80350"/>
                  </a:cubicBezTo>
                  <a:lnTo>
                    <a:pt x="950675" y="290719"/>
                  </a:lnTo>
                  <a:lnTo>
                    <a:pt x="1001164" y="287914"/>
                  </a:lnTo>
                  <a:lnTo>
                    <a:pt x="1001164" y="164498"/>
                  </a:lnTo>
                  <a:cubicBezTo>
                    <a:pt x="1002098" y="85960"/>
                    <a:pt x="1143280" y="94375"/>
                    <a:pt x="1147019" y="164498"/>
                  </a:cubicBezTo>
                  <a:lnTo>
                    <a:pt x="1161043" y="489867"/>
                  </a:lnTo>
                  <a:lnTo>
                    <a:pt x="1189092" y="509501"/>
                  </a:lnTo>
                  <a:lnTo>
                    <a:pt x="1194702" y="848895"/>
                  </a:lnTo>
                  <a:cubicBezTo>
                    <a:pt x="1187223" y="950807"/>
                    <a:pt x="1087181" y="1010644"/>
                    <a:pt x="1020798" y="1053653"/>
                  </a:cubicBezTo>
                  <a:lnTo>
                    <a:pt x="1020798" y="1095727"/>
                  </a:lnTo>
                  <a:lnTo>
                    <a:pt x="451402" y="1104142"/>
                  </a:lnTo>
                  <a:close/>
                </a:path>
              </a:pathLst>
            </a:custGeom>
            <a:solidFill>
              <a:srgbClr val="F0A8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矩形 30"/>
            <p:cNvSpPr/>
            <p:nvPr/>
          </p:nvSpPr>
          <p:spPr>
            <a:xfrm>
              <a:off x="5062859" y="6131529"/>
              <a:ext cx="718056" cy="159880"/>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2" name="矩形 31"/>
            <p:cNvSpPr/>
            <p:nvPr/>
          </p:nvSpPr>
          <p:spPr>
            <a:xfrm>
              <a:off x="5009565" y="6291407"/>
              <a:ext cx="835861" cy="2904235"/>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33" name="组合 32"/>
          <p:cNvGrpSpPr/>
          <p:nvPr/>
        </p:nvGrpSpPr>
        <p:grpSpPr>
          <a:xfrm>
            <a:off x="2809235" y="3087009"/>
            <a:ext cx="1194702" cy="3770991"/>
            <a:chOff x="4681579" y="5027387"/>
            <a:chExt cx="1194702" cy="3770991"/>
          </a:xfrm>
        </p:grpSpPr>
        <p:sp>
          <p:nvSpPr>
            <p:cNvPr id="35" name="任意多边形 34"/>
            <p:cNvSpPr/>
            <p:nvPr/>
          </p:nvSpPr>
          <p:spPr>
            <a:xfrm>
              <a:off x="4681579" y="5027387"/>
              <a:ext cx="1194702" cy="1104142"/>
            </a:xfrm>
            <a:custGeom>
              <a:avLst/>
              <a:gdLst>
                <a:gd name="connsiteX0" fmla="*/ 440371 w 1183671"/>
                <a:gd name="connsiteY0" fmla="*/ 1023792 h 1023792"/>
                <a:gd name="connsiteX1" fmla="*/ 0 w 1183671"/>
                <a:gd name="connsiteY1" fmla="*/ 468420 h 1023792"/>
                <a:gd name="connsiteX2" fmla="*/ 196344 w 1183671"/>
                <a:gd name="connsiteY2" fmla="*/ 328175 h 1023792"/>
                <a:gd name="connsiteX3" fmla="*/ 302930 w 1183671"/>
                <a:gd name="connsiteY3" fmla="*/ 437566 h 1023792"/>
                <a:gd name="connsiteX4" fmla="*/ 305735 w 1183671"/>
                <a:gd name="connsiteY4" fmla="*/ 84148 h 1023792"/>
                <a:gd name="connsiteX5" fmla="*/ 485249 w 1183671"/>
                <a:gd name="connsiteY5" fmla="*/ 84148 h 1023792"/>
                <a:gd name="connsiteX6" fmla="*/ 485249 w 1183671"/>
                <a:gd name="connsiteY6" fmla="*/ 218783 h 1023792"/>
                <a:gd name="connsiteX7" fmla="*/ 516103 w 1183671"/>
                <a:gd name="connsiteY7" fmla="*/ 218783 h 1023792"/>
                <a:gd name="connsiteX8" fmla="*/ 516103 w 1183671"/>
                <a:gd name="connsiteY8" fmla="*/ 67318 h 1023792"/>
                <a:gd name="connsiteX9" fmla="*/ 706837 w 1183671"/>
                <a:gd name="connsiteY9" fmla="*/ 67318 h 1023792"/>
                <a:gd name="connsiteX10" fmla="*/ 718056 w 1183671"/>
                <a:gd name="connsiteY10" fmla="*/ 218783 h 1023792"/>
                <a:gd name="connsiteX11" fmla="*/ 737691 w 1183671"/>
                <a:gd name="connsiteY11" fmla="*/ 215978 h 1023792"/>
                <a:gd name="connsiteX12" fmla="*/ 737691 w 1183671"/>
                <a:gd name="connsiteY12" fmla="*/ 0 h 1023792"/>
                <a:gd name="connsiteX13" fmla="*/ 939644 w 1183671"/>
                <a:gd name="connsiteY13" fmla="*/ 0 h 1023792"/>
                <a:gd name="connsiteX14" fmla="*/ 939644 w 1183671"/>
                <a:gd name="connsiteY14" fmla="*/ 210369 h 1023792"/>
                <a:gd name="connsiteX15" fmla="*/ 990133 w 1183671"/>
                <a:gd name="connsiteY15" fmla="*/ 207564 h 1023792"/>
                <a:gd name="connsiteX16" fmla="*/ 990133 w 1183671"/>
                <a:gd name="connsiteY16" fmla="*/ 84148 h 1023792"/>
                <a:gd name="connsiteX17" fmla="*/ 1135988 w 1183671"/>
                <a:gd name="connsiteY17" fmla="*/ 84148 h 1023792"/>
                <a:gd name="connsiteX18" fmla="*/ 1150012 w 1183671"/>
                <a:gd name="connsiteY18" fmla="*/ 409517 h 1023792"/>
                <a:gd name="connsiteX19" fmla="*/ 1178061 w 1183671"/>
                <a:gd name="connsiteY19" fmla="*/ 429151 h 1023792"/>
                <a:gd name="connsiteX20" fmla="*/ 1183671 w 1183671"/>
                <a:gd name="connsiteY20" fmla="*/ 768545 h 1023792"/>
                <a:gd name="connsiteX21" fmla="*/ 1009767 w 1183671"/>
                <a:gd name="connsiteY21" fmla="*/ 973303 h 1023792"/>
                <a:gd name="connsiteX22" fmla="*/ 1009767 w 1183671"/>
                <a:gd name="connsiteY22" fmla="*/ 1015377 h 1023792"/>
                <a:gd name="connsiteX23" fmla="*/ 440371 w 1183671"/>
                <a:gd name="connsiteY23" fmla="*/ 1023792 h 1023792"/>
                <a:gd name="connsiteX0-1" fmla="*/ 445288 w 1188588"/>
                <a:gd name="connsiteY0-2" fmla="*/ 1023792 h 1023792"/>
                <a:gd name="connsiteX1-3" fmla="*/ 4917 w 1188588"/>
                <a:gd name="connsiteY1-4" fmla="*/ 468420 h 1023792"/>
                <a:gd name="connsiteX2-5" fmla="*/ 201261 w 1188588"/>
                <a:gd name="connsiteY2-6" fmla="*/ 328175 h 1023792"/>
                <a:gd name="connsiteX3-7" fmla="*/ 307847 w 1188588"/>
                <a:gd name="connsiteY3-8" fmla="*/ 437566 h 1023792"/>
                <a:gd name="connsiteX4-9" fmla="*/ 310652 w 1188588"/>
                <a:gd name="connsiteY4-10" fmla="*/ 84148 h 1023792"/>
                <a:gd name="connsiteX5-11" fmla="*/ 490166 w 1188588"/>
                <a:gd name="connsiteY5-12" fmla="*/ 84148 h 1023792"/>
                <a:gd name="connsiteX6-13" fmla="*/ 490166 w 1188588"/>
                <a:gd name="connsiteY6-14" fmla="*/ 218783 h 1023792"/>
                <a:gd name="connsiteX7-15" fmla="*/ 521020 w 1188588"/>
                <a:gd name="connsiteY7-16" fmla="*/ 218783 h 1023792"/>
                <a:gd name="connsiteX8-17" fmla="*/ 521020 w 1188588"/>
                <a:gd name="connsiteY8-18" fmla="*/ 67318 h 1023792"/>
                <a:gd name="connsiteX9-19" fmla="*/ 711754 w 1188588"/>
                <a:gd name="connsiteY9-20" fmla="*/ 67318 h 1023792"/>
                <a:gd name="connsiteX10-21" fmla="*/ 722973 w 1188588"/>
                <a:gd name="connsiteY10-22" fmla="*/ 218783 h 1023792"/>
                <a:gd name="connsiteX11-23" fmla="*/ 742608 w 1188588"/>
                <a:gd name="connsiteY11-24" fmla="*/ 215978 h 1023792"/>
                <a:gd name="connsiteX12-25" fmla="*/ 742608 w 1188588"/>
                <a:gd name="connsiteY12-26" fmla="*/ 0 h 1023792"/>
                <a:gd name="connsiteX13-27" fmla="*/ 944561 w 1188588"/>
                <a:gd name="connsiteY13-28" fmla="*/ 0 h 1023792"/>
                <a:gd name="connsiteX14-29" fmla="*/ 944561 w 1188588"/>
                <a:gd name="connsiteY14-30" fmla="*/ 210369 h 1023792"/>
                <a:gd name="connsiteX15-31" fmla="*/ 995050 w 1188588"/>
                <a:gd name="connsiteY15-32" fmla="*/ 207564 h 1023792"/>
                <a:gd name="connsiteX16-33" fmla="*/ 995050 w 1188588"/>
                <a:gd name="connsiteY16-34" fmla="*/ 84148 h 1023792"/>
                <a:gd name="connsiteX17-35" fmla="*/ 1140905 w 1188588"/>
                <a:gd name="connsiteY17-36" fmla="*/ 84148 h 1023792"/>
                <a:gd name="connsiteX18-37" fmla="*/ 1154929 w 1188588"/>
                <a:gd name="connsiteY18-38" fmla="*/ 409517 h 1023792"/>
                <a:gd name="connsiteX19-39" fmla="*/ 1182978 w 1188588"/>
                <a:gd name="connsiteY19-40" fmla="*/ 429151 h 1023792"/>
                <a:gd name="connsiteX20-41" fmla="*/ 1188588 w 1188588"/>
                <a:gd name="connsiteY20-42" fmla="*/ 768545 h 1023792"/>
                <a:gd name="connsiteX21-43" fmla="*/ 1014684 w 1188588"/>
                <a:gd name="connsiteY21-44" fmla="*/ 973303 h 1023792"/>
                <a:gd name="connsiteX22-45" fmla="*/ 1014684 w 1188588"/>
                <a:gd name="connsiteY22-46" fmla="*/ 1015377 h 1023792"/>
                <a:gd name="connsiteX23-47" fmla="*/ 445288 w 1188588"/>
                <a:gd name="connsiteY23-48" fmla="*/ 1023792 h 1023792"/>
                <a:gd name="connsiteX0-49" fmla="*/ 445357 w 1188657"/>
                <a:gd name="connsiteY0-50" fmla="*/ 1023792 h 1023792"/>
                <a:gd name="connsiteX1-51" fmla="*/ 4986 w 1188657"/>
                <a:gd name="connsiteY1-52" fmla="*/ 468420 h 1023792"/>
                <a:gd name="connsiteX2-53" fmla="*/ 201330 w 1188657"/>
                <a:gd name="connsiteY2-54" fmla="*/ 328175 h 1023792"/>
                <a:gd name="connsiteX3-55" fmla="*/ 307916 w 1188657"/>
                <a:gd name="connsiteY3-56" fmla="*/ 437566 h 1023792"/>
                <a:gd name="connsiteX4-57" fmla="*/ 310721 w 1188657"/>
                <a:gd name="connsiteY4-58" fmla="*/ 84148 h 1023792"/>
                <a:gd name="connsiteX5-59" fmla="*/ 490235 w 1188657"/>
                <a:gd name="connsiteY5-60" fmla="*/ 84148 h 1023792"/>
                <a:gd name="connsiteX6-61" fmla="*/ 490235 w 1188657"/>
                <a:gd name="connsiteY6-62" fmla="*/ 218783 h 1023792"/>
                <a:gd name="connsiteX7-63" fmla="*/ 521089 w 1188657"/>
                <a:gd name="connsiteY7-64" fmla="*/ 218783 h 1023792"/>
                <a:gd name="connsiteX8-65" fmla="*/ 521089 w 1188657"/>
                <a:gd name="connsiteY8-66" fmla="*/ 67318 h 1023792"/>
                <a:gd name="connsiteX9-67" fmla="*/ 711823 w 1188657"/>
                <a:gd name="connsiteY9-68" fmla="*/ 67318 h 1023792"/>
                <a:gd name="connsiteX10-69" fmla="*/ 723042 w 1188657"/>
                <a:gd name="connsiteY10-70" fmla="*/ 218783 h 1023792"/>
                <a:gd name="connsiteX11-71" fmla="*/ 742677 w 1188657"/>
                <a:gd name="connsiteY11-72" fmla="*/ 215978 h 1023792"/>
                <a:gd name="connsiteX12-73" fmla="*/ 742677 w 1188657"/>
                <a:gd name="connsiteY12-74" fmla="*/ 0 h 1023792"/>
                <a:gd name="connsiteX13-75" fmla="*/ 944630 w 1188657"/>
                <a:gd name="connsiteY13-76" fmla="*/ 0 h 1023792"/>
                <a:gd name="connsiteX14-77" fmla="*/ 944630 w 1188657"/>
                <a:gd name="connsiteY14-78" fmla="*/ 210369 h 1023792"/>
                <a:gd name="connsiteX15-79" fmla="*/ 995119 w 1188657"/>
                <a:gd name="connsiteY15-80" fmla="*/ 207564 h 1023792"/>
                <a:gd name="connsiteX16-81" fmla="*/ 995119 w 1188657"/>
                <a:gd name="connsiteY16-82" fmla="*/ 84148 h 1023792"/>
                <a:gd name="connsiteX17-83" fmla="*/ 1140974 w 1188657"/>
                <a:gd name="connsiteY17-84" fmla="*/ 84148 h 1023792"/>
                <a:gd name="connsiteX18-85" fmla="*/ 1154998 w 1188657"/>
                <a:gd name="connsiteY18-86" fmla="*/ 409517 h 1023792"/>
                <a:gd name="connsiteX19-87" fmla="*/ 1183047 w 1188657"/>
                <a:gd name="connsiteY19-88" fmla="*/ 429151 h 1023792"/>
                <a:gd name="connsiteX20-89" fmla="*/ 1188657 w 1188657"/>
                <a:gd name="connsiteY20-90" fmla="*/ 768545 h 1023792"/>
                <a:gd name="connsiteX21-91" fmla="*/ 1014753 w 1188657"/>
                <a:gd name="connsiteY21-92" fmla="*/ 973303 h 1023792"/>
                <a:gd name="connsiteX22-93" fmla="*/ 1014753 w 1188657"/>
                <a:gd name="connsiteY22-94" fmla="*/ 1015377 h 1023792"/>
                <a:gd name="connsiteX23-95" fmla="*/ 445357 w 1188657"/>
                <a:gd name="connsiteY23-96" fmla="*/ 1023792 h 1023792"/>
                <a:gd name="connsiteX0-97" fmla="*/ 451402 w 1194702"/>
                <a:gd name="connsiteY0-98" fmla="*/ 1023792 h 1023792"/>
                <a:gd name="connsiteX1-99" fmla="*/ 11031 w 1194702"/>
                <a:gd name="connsiteY1-100" fmla="*/ 468420 h 1023792"/>
                <a:gd name="connsiteX2-101" fmla="*/ 207375 w 1194702"/>
                <a:gd name="connsiteY2-102" fmla="*/ 328175 h 1023792"/>
                <a:gd name="connsiteX3-103" fmla="*/ 313961 w 1194702"/>
                <a:gd name="connsiteY3-104" fmla="*/ 437566 h 1023792"/>
                <a:gd name="connsiteX4-105" fmla="*/ 316766 w 1194702"/>
                <a:gd name="connsiteY4-106" fmla="*/ 84148 h 1023792"/>
                <a:gd name="connsiteX5-107" fmla="*/ 496280 w 1194702"/>
                <a:gd name="connsiteY5-108" fmla="*/ 84148 h 1023792"/>
                <a:gd name="connsiteX6-109" fmla="*/ 496280 w 1194702"/>
                <a:gd name="connsiteY6-110" fmla="*/ 218783 h 1023792"/>
                <a:gd name="connsiteX7-111" fmla="*/ 527134 w 1194702"/>
                <a:gd name="connsiteY7-112" fmla="*/ 218783 h 1023792"/>
                <a:gd name="connsiteX8-113" fmla="*/ 527134 w 1194702"/>
                <a:gd name="connsiteY8-114" fmla="*/ 67318 h 1023792"/>
                <a:gd name="connsiteX9-115" fmla="*/ 717868 w 1194702"/>
                <a:gd name="connsiteY9-116" fmla="*/ 67318 h 1023792"/>
                <a:gd name="connsiteX10-117" fmla="*/ 729087 w 1194702"/>
                <a:gd name="connsiteY10-118" fmla="*/ 218783 h 1023792"/>
                <a:gd name="connsiteX11-119" fmla="*/ 748722 w 1194702"/>
                <a:gd name="connsiteY11-120" fmla="*/ 215978 h 1023792"/>
                <a:gd name="connsiteX12-121" fmla="*/ 748722 w 1194702"/>
                <a:gd name="connsiteY12-122" fmla="*/ 0 h 1023792"/>
                <a:gd name="connsiteX13-123" fmla="*/ 950675 w 1194702"/>
                <a:gd name="connsiteY13-124" fmla="*/ 0 h 1023792"/>
                <a:gd name="connsiteX14-125" fmla="*/ 950675 w 1194702"/>
                <a:gd name="connsiteY14-126" fmla="*/ 210369 h 1023792"/>
                <a:gd name="connsiteX15-127" fmla="*/ 1001164 w 1194702"/>
                <a:gd name="connsiteY15-128" fmla="*/ 207564 h 1023792"/>
                <a:gd name="connsiteX16-129" fmla="*/ 1001164 w 1194702"/>
                <a:gd name="connsiteY16-130" fmla="*/ 84148 h 1023792"/>
                <a:gd name="connsiteX17-131" fmla="*/ 1147019 w 1194702"/>
                <a:gd name="connsiteY17-132" fmla="*/ 84148 h 1023792"/>
                <a:gd name="connsiteX18-133" fmla="*/ 1161043 w 1194702"/>
                <a:gd name="connsiteY18-134" fmla="*/ 409517 h 1023792"/>
                <a:gd name="connsiteX19-135" fmla="*/ 1189092 w 1194702"/>
                <a:gd name="connsiteY19-136" fmla="*/ 429151 h 1023792"/>
                <a:gd name="connsiteX20-137" fmla="*/ 1194702 w 1194702"/>
                <a:gd name="connsiteY20-138" fmla="*/ 768545 h 1023792"/>
                <a:gd name="connsiteX21-139" fmla="*/ 1020798 w 1194702"/>
                <a:gd name="connsiteY21-140" fmla="*/ 973303 h 1023792"/>
                <a:gd name="connsiteX22-141" fmla="*/ 1020798 w 1194702"/>
                <a:gd name="connsiteY22-142" fmla="*/ 1015377 h 1023792"/>
                <a:gd name="connsiteX23-143" fmla="*/ 451402 w 1194702"/>
                <a:gd name="connsiteY23-144" fmla="*/ 1023792 h 1023792"/>
                <a:gd name="connsiteX0-145" fmla="*/ 451402 w 1194702"/>
                <a:gd name="connsiteY0-146" fmla="*/ 1023792 h 1023792"/>
                <a:gd name="connsiteX1-147" fmla="*/ 11031 w 1194702"/>
                <a:gd name="connsiteY1-148" fmla="*/ 468420 h 1023792"/>
                <a:gd name="connsiteX2-149" fmla="*/ 207375 w 1194702"/>
                <a:gd name="connsiteY2-150" fmla="*/ 328175 h 1023792"/>
                <a:gd name="connsiteX3-151" fmla="*/ 313961 w 1194702"/>
                <a:gd name="connsiteY3-152" fmla="*/ 437566 h 1023792"/>
                <a:gd name="connsiteX4-153" fmla="*/ 316766 w 1194702"/>
                <a:gd name="connsiteY4-154" fmla="*/ 84148 h 1023792"/>
                <a:gd name="connsiteX5-155" fmla="*/ 496280 w 1194702"/>
                <a:gd name="connsiteY5-156" fmla="*/ 84148 h 1023792"/>
                <a:gd name="connsiteX6-157" fmla="*/ 496280 w 1194702"/>
                <a:gd name="connsiteY6-158" fmla="*/ 218783 h 1023792"/>
                <a:gd name="connsiteX7-159" fmla="*/ 527134 w 1194702"/>
                <a:gd name="connsiteY7-160" fmla="*/ 218783 h 1023792"/>
                <a:gd name="connsiteX8-161" fmla="*/ 527134 w 1194702"/>
                <a:gd name="connsiteY8-162" fmla="*/ 67318 h 1023792"/>
                <a:gd name="connsiteX9-163" fmla="*/ 717868 w 1194702"/>
                <a:gd name="connsiteY9-164" fmla="*/ 67318 h 1023792"/>
                <a:gd name="connsiteX10-165" fmla="*/ 729087 w 1194702"/>
                <a:gd name="connsiteY10-166" fmla="*/ 218783 h 1023792"/>
                <a:gd name="connsiteX11-167" fmla="*/ 748722 w 1194702"/>
                <a:gd name="connsiteY11-168" fmla="*/ 215978 h 1023792"/>
                <a:gd name="connsiteX12-169" fmla="*/ 748722 w 1194702"/>
                <a:gd name="connsiteY12-170" fmla="*/ 0 h 1023792"/>
                <a:gd name="connsiteX13-171" fmla="*/ 950675 w 1194702"/>
                <a:gd name="connsiteY13-172" fmla="*/ 0 h 1023792"/>
                <a:gd name="connsiteX14-173" fmla="*/ 950675 w 1194702"/>
                <a:gd name="connsiteY14-174" fmla="*/ 210369 h 1023792"/>
                <a:gd name="connsiteX15-175" fmla="*/ 1001164 w 1194702"/>
                <a:gd name="connsiteY15-176" fmla="*/ 207564 h 1023792"/>
                <a:gd name="connsiteX16-177" fmla="*/ 1001164 w 1194702"/>
                <a:gd name="connsiteY16-178" fmla="*/ 84148 h 1023792"/>
                <a:gd name="connsiteX17-179" fmla="*/ 1147019 w 1194702"/>
                <a:gd name="connsiteY17-180" fmla="*/ 84148 h 1023792"/>
                <a:gd name="connsiteX18-181" fmla="*/ 1161043 w 1194702"/>
                <a:gd name="connsiteY18-182" fmla="*/ 409517 h 1023792"/>
                <a:gd name="connsiteX19-183" fmla="*/ 1189092 w 1194702"/>
                <a:gd name="connsiteY19-184" fmla="*/ 429151 h 1023792"/>
                <a:gd name="connsiteX20-185" fmla="*/ 1194702 w 1194702"/>
                <a:gd name="connsiteY20-186" fmla="*/ 768545 h 1023792"/>
                <a:gd name="connsiteX21-187" fmla="*/ 1020798 w 1194702"/>
                <a:gd name="connsiteY21-188" fmla="*/ 973303 h 1023792"/>
                <a:gd name="connsiteX22-189" fmla="*/ 1020798 w 1194702"/>
                <a:gd name="connsiteY22-190" fmla="*/ 1015377 h 1023792"/>
                <a:gd name="connsiteX23-191" fmla="*/ 451402 w 1194702"/>
                <a:gd name="connsiteY23-192" fmla="*/ 1023792 h 1023792"/>
                <a:gd name="connsiteX0-193" fmla="*/ 451402 w 1194702"/>
                <a:gd name="connsiteY0-194" fmla="*/ 1037938 h 1037938"/>
                <a:gd name="connsiteX1-195" fmla="*/ 11031 w 1194702"/>
                <a:gd name="connsiteY1-196" fmla="*/ 482566 h 1037938"/>
                <a:gd name="connsiteX2-197" fmla="*/ 207375 w 1194702"/>
                <a:gd name="connsiteY2-198" fmla="*/ 342321 h 1037938"/>
                <a:gd name="connsiteX3-199" fmla="*/ 313961 w 1194702"/>
                <a:gd name="connsiteY3-200" fmla="*/ 451712 h 1037938"/>
                <a:gd name="connsiteX4-201" fmla="*/ 316766 w 1194702"/>
                <a:gd name="connsiteY4-202" fmla="*/ 98294 h 1037938"/>
                <a:gd name="connsiteX5-203" fmla="*/ 496280 w 1194702"/>
                <a:gd name="connsiteY5-204" fmla="*/ 98294 h 1037938"/>
                <a:gd name="connsiteX6-205" fmla="*/ 496280 w 1194702"/>
                <a:gd name="connsiteY6-206" fmla="*/ 232929 h 1037938"/>
                <a:gd name="connsiteX7-207" fmla="*/ 527134 w 1194702"/>
                <a:gd name="connsiteY7-208" fmla="*/ 232929 h 1037938"/>
                <a:gd name="connsiteX8-209" fmla="*/ 527134 w 1194702"/>
                <a:gd name="connsiteY8-210" fmla="*/ 81464 h 1037938"/>
                <a:gd name="connsiteX9-211" fmla="*/ 717868 w 1194702"/>
                <a:gd name="connsiteY9-212" fmla="*/ 81464 h 1037938"/>
                <a:gd name="connsiteX10-213" fmla="*/ 729087 w 1194702"/>
                <a:gd name="connsiteY10-214" fmla="*/ 232929 h 1037938"/>
                <a:gd name="connsiteX11-215" fmla="*/ 748722 w 1194702"/>
                <a:gd name="connsiteY11-216" fmla="*/ 230124 h 1037938"/>
                <a:gd name="connsiteX12-217" fmla="*/ 748722 w 1194702"/>
                <a:gd name="connsiteY12-218" fmla="*/ 14146 h 1037938"/>
                <a:gd name="connsiteX13-219" fmla="*/ 950675 w 1194702"/>
                <a:gd name="connsiteY13-220" fmla="*/ 14146 h 1037938"/>
                <a:gd name="connsiteX14-221" fmla="*/ 950675 w 1194702"/>
                <a:gd name="connsiteY14-222" fmla="*/ 224515 h 1037938"/>
                <a:gd name="connsiteX15-223" fmla="*/ 1001164 w 1194702"/>
                <a:gd name="connsiteY15-224" fmla="*/ 221710 h 1037938"/>
                <a:gd name="connsiteX16-225" fmla="*/ 1001164 w 1194702"/>
                <a:gd name="connsiteY16-226" fmla="*/ 98294 h 1037938"/>
                <a:gd name="connsiteX17-227" fmla="*/ 1147019 w 1194702"/>
                <a:gd name="connsiteY17-228" fmla="*/ 98294 h 1037938"/>
                <a:gd name="connsiteX18-229" fmla="*/ 1161043 w 1194702"/>
                <a:gd name="connsiteY18-230" fmla="*/ 423663 h 1037938"/>
                <a:gd name="connsiteX19-231" fmla="*/ 1189092 w 1194702"/>
                <a:gd name="connsiteY19-232" fmla="*/ 443297 h 1037938"/>
                <a:gd name="connsiteX20-233" fmla="*/ 1194702 w 1194702"/>
                <a:gd name="connsiteY20-234" fmla="*/ 782691 h 1037938"/>
                <a:gd name="connsiteX21-235" fmla="*/ 1020798 w 1194702"/>
                <a:gd name="connsiteY21-236" fmla="*/ 987449 h 1037938"/>
                <a:gd name="connsiteX22-237" fmla="*/ 1020798 w 1194702"/>
                <a:gd name="connsiteY22-238" fmla="*/ 1029523 h 1037938"/>
                <a:gd name="connsiteX23-239" fmla="*/ 451402 w 1194702"/>
                <a:gd name="connsiteY23-240" fmla="*/ 1037938 h 1037938"/>
                <a:gd name="connsiteX0-241" fmla="*/ 451402 w 1194702"/>
                <a:gd name="connsiteY0-242" fmla="*/ 1064930 h 1064930"/>
                <a:gd name="connsiteX1-243" fmla="*/ 11031 w 1194702"/>
                <a:gd name="connsiteY1-244" fmla="*/ 509558 h 1064930"/>
                <a:gd name="connsiteX2-245" fmla="*/ 207375 w 1194702"/>
                <a:gd name="connsiteY2-246" fmla="*/ 369313 h 1064930"/>
                <a:gd name="connsiteX3-247" fmla="*/ 313961 w 1194702"/>
                <a:gd name="connsiteY3-248" fmla="*/ 478704 h 1064930"/>
                <a:gd name="connsiteX4-249" fmla="*/ 316766 w 1194702"/>
                <a:gd name="connsiteY4-250" fmla="*/ 125286 h 1064930"/>
                <a:gd name="connsiteX5-251" fmla="*/ 496280 w 1194702"/>
                <a:gd name="connsiteY5-252" fmla="*/ 125286 h 1064930"/>
                <a:gd name="connsiteX6-253" fmla="*/ 496280 w 1194702"/>
                <a:gd name="connsiteY6-254" fmla="*/ 259921 h 1064930"/>
                <a:gd name="connsiteX7-255" fmla="*/ 527134 w 1194702"/>
                <a:gd name="connsiteY7-256" fmla="*/ 259921 h 1064930"/>
                <a:gd name="connsiteX8-257" fmla="*/ 527134 w 1194702"/>
                <a:gd name="connsiteY8-258" fmla="*/ 108456 h 1064930"/>
                <a:gd name="connsiteX9-259" fmla="*/ 717868 w 1194702"/>
                <a:gd name="connsiteY9-260" fmla="*/ 108456 h 1064930"/>
                <a:gd name="connsiteX10-261" fmla="*/ 729087 w 1194702"/>
                <a:gd name="connsiteY10-262" fmla="*/ 259921 h 1064930"/>
                <a:gd name="connsiteX11-263" fmla="*/ 748722 w 1194702"/>
                <a:gd name="connsiteY11-264" fmla="*/ 257116 h 1064930"/>
                <a:gd name="connsiteX12-265" fmla="*/ 748722 w 1194702"/>
                <a:gd name="connsiteY12-266" fmla="*/ 41138 h 1064930"/>
                <a:gd name="connsiteX13-267" fmla="*/ 950675 w 1194702"/>
                <a:gd name="connsiteY13-268" fmla="*/ 41138 h 1064930"/>
                <a:gd name="connsiteX14-269" fmla="*/ 950675 w 1194702"/>
                <a:gd name="connsiteY14-270" fmla="*/ 251507 h 1064930"/>
                <a:gd name="connsiteX15-271" fmla="*/ 1001164 w 1194702"/>
                <a:gd name="connsiteY15-272" fmla="*/ 248702 h 1064930"/>
                <a:gd name="connsiteX16-273" fmla="*/ 1001164 w 1194702"/>
                <a:gd name="connsiteY16-274" fmla="*/ 125286 h 1064930"/>
                <a:gd name="connsiteX17-275" fmla="*/ 1147019 w 1194702"/>
                <a:gd name="connsiteY17-276" fmla="*/ 125286 h 1064930"/>
                <a:gd name="connsiteX18-277" fmla="*/ 1161043 w 1194702"/>
                <a:gd name="connsiteY18-278" fmla="*/ 450655 h 1064930"/>
                <a:gd name="connsiteX19-279" fmla="*/ 1189092 w 1194702"/>
                <a:gd name="connsiteY19-280" fmla="*/ 470289 h 1064930"/>
                <a:gd name="connsiteX20-281" fmla="*/ 1194702 w 1194702"/>
                <a:gd name="connsiteY20-282" fmla="*/ 809683 h 1064930"/>
                <a:gd name="connsiteX21-283" fmla="*/ 1020798 w 1194702"/>
                <a:gd name="connsiteY21-284" fmla="*/ 1014441 h 1064930"/>
                <a:gd name="connsiteX22-285" fmla="*/ 1020798 w 1194702"/>
                <a:gd name="connsiteY22-286" fmla="*/ 1056515 h 1064930"/>
                <a:gd name="connsiteX23-287" fmla="*/ 451402 w 1194702"/>
                <a:gd name="connsiteY23-288" fmla="*/ 1064930 h 1064930"/>
                <a:gd name="connsiteX0-289" fmla="*/ 451402 w 1194702"/>
                <a:gd name="connsiteY0-290" fmla="*/ 1110486 h 1110486"/>
                <a:gd name="connsiteX1-291" fmla="*/ 11031 w 1194702"/>
                <a:gd name="connsiteY1-292" fmla="*/ 555114 h 1110486"/>
                <a:gd name="connsiteX2-293" fmla="*/ 207375 w 1194702"/>
                <a:gd name="connsiteY2-294" fmla="*/ 414869 h 1110486"/>
                <a:gd name="connsiteX3-295" fmla="*/ 313961 w 1194702"/>
                <a:gd name="connsiteY3-296" fmla="*/ 524260 h 1110486"/>
                <a:gd name="connsiteX4-297" fmla="*/ 316766 w 1194702"/>
                <a:gd name="connsiteY4-298" fmla="*/ 170842 h 1110486"/>
                <a:gd name="connsiteX5-299" fmla="*/ 496280 w 1194702"/>
                <a:gd name="connsiteY5-300" fmla="*/ 170842 h 1110486"/>
                <a:gd name="connsiteX6-301" fmla="*/ 496280 w 1194702"/>
                <a:gd name="connsiteY6-302" fmla="*/ 305477 h 1110486"/>
                <a:gd name="connsiteX7-303" fmla="*/ 527134 w 1194702"/>
                <a:gd name="connsiteY7-304" fmla="*/ 305477 h 1110486"/>
                <a:gd name="connsiteX8-305" fmla="*/ 527134 w 1194702"/>
                <a:gd name="connsiteY8-306" fmla="*/ 154012 h 1110486"/>
                <a:gd name="connsiteX9-307" fmla="*/ 717868 w 1194702"/>
                <a:gd name="connsiteY9-308" fmla="*/ 154012 h 1110486"/>
                <a:gd name="connsiteX10-309" fmla="*/ 729087 w 1194702"/>
                <a:gd name="connsiteY10-310" fmla="*/ 305477 h 1110486"/>
                <a:gd name="connsiteX11-311" fmla="*/ 748722 w 1194702"/>
                <a:gd name="connsiteY11-312" fmla="*/ 302672 h 1110486"/>
                <a:gd name="connsiteX12-313" fmla="*/ 748722 w 1194702"/>
                <a:gd name="connsiteY12-314" fmla="*/ 86694 h 1110486"/>
                <a:gd name="connsiteX13-315" fmla="*/ 950675 w 1194702"/>
                <a:gd name="connsiteY13-316" fmla="*/ 86694 h 1110486"/>
                <a:gd name="connsiteX14-317" fmla="*/ 950675 w 1194702"/>
                <a:gd name="connsiteY14-318" fmla="*/ 297063 h 1110486"/>
                <a:gd name="connsiteX15-319" fmla="*/ 1001164 w 1194702"/>
                <a:gd name="connsiteY15-320" fmla="*/ 294258 h 1110486"/>
                <a:gd name="connsiteX16-321" fmla="*/ 1001164 w 1194702"/>
                <a:gd name="connsiteY16-322" fmla="*/ 170842 h 1110486"/>
                <a:gd name="connsiteX17-323" fmla="*/ 1147019 w 1194702"/>
                <a:gd name="connsiteY17-324" fmla="*/ 170842 h 1110486"/>
                <a:gd name="connsiteX18-325" fmla="*/ 1161043 w 1194702"/>
                <a:gd name="connsiteY18-326" fmla="*/ 496211 h 1110486"/>
                <a:gd name="connsiteX19-327" fmla="*/ 1189092 w 1194702"/>
                <a:gd name="connsiteY19-328" fmla="*/ 515845 h 1110486"/>
                <a:gd name="connsiteX20-329" fmla="*/ 1194702 w 1194702"/>
                <a:gd name="connsiteY20-330" fmla="*/ 855239 h 1110486"/>
                <a:gd name="connsiteX21-331" fmla="*/ 1020798 w 1194702"/>
                <a:gd name="connsiteY21-332" fmla="*/ 1059997 h 1110486"/>
                <a:gd name="connsiteX22-333" fmla="*/ 1020798 w 1194702"/>
                <a:gd name="connsiteY22-334" fmla="*/ 1102071 h 1110486"/>
                <a:gd name="connsiteX23-335" fmla="*/ 451402 w 1194702"/>
                <a:gd name="connsiteY23-336" fmla="*/ 1110486 h 1110486"/>
                <a:gd name="connsiteX0-337" fmla="*/ 451402 w 1194702"/>
                <a:gd name="connsiteY0-338" fmla="*/ 1124506 h 1124506"/>
                <a:gd name="connsiteX1-339" fmla="*/ 11031 w 1194702"/>
                <a:gd name="connsiteY1-340" fmla="*/ 569134 h 1124506"/>
                <a:gd name="connsiteX2-341" fmla="*/ 207375 w 1194702"/>
                <a:gd name="connsiteY2-342" fmla="*/ 428889 h 1124506"/>
                <a:gd name="connsiteX3-343" fmla="*/ 313961 w 1194702"/>
                <a:gd name="connsiteY3-344" fmla="*/ 538280 h 1124506"/>
                <a:gd name="connsiteX4-345" fmla="*/ 316766 w 1194702"/>
                <a:gd name="connsiteY4-346" fmla="*/ 184862 h 1124506"/>
                <a:gd name="connsiteX5-347" fmla="*/ 496280 w 1194702"/>
                <a:gd name="connsiteY5-348" fmla="*/ 184862 h 1124506"/>
                <a:gd name="connsiteX6-349" fmla="*/ 496280 w 1194702"/>
                <a:gd name="connsiteY6-350" fmla="*/ 319497 h 1124506"/>
                <a:gd name="connsiteX7-351" fmla="*/ 527134 w 1194702"/>
                <a:gd name="connsiteY7-352" fmla="*/ 319497 h 1124506"/>
                <a:gd name="connsiteX8-353" fmla="*/ 527134 w 1194702"/>
                <a:gd name="connsiteY8-354" fmla="*/ 168032 h 1124506"/>
                <a:gd name="connsiteX9-355" fmla="*/ 723478 w 1194702"/>
                <a:gd name="connsiteY9-356" fmla="*/ 137178 h 1124506"/>
                <a:gd name="connsiteX10-357" fmla="*/ 729087 w 1194702"/>
                <a:gd name="connsiteY10-358" fmla="*/ 319497 h 1124506"/>
                <a:gd name="connsiteX11-359" fmla="*/ 748722 w 1194702"/>
                <a:gd name="connsiteY11-360" fmla="*/ 316692 h 1124506"/>
                <a:gd name="connsiteX12-361" fmla="*/ 748722 w 1194702"/>
                <a:gd name="connsiteY12-362" fmla="*/ 100714 h 1124506"/>
                <a:gd name="connsiteX13-363" fmla="*/ 950675 w 1194702"/>
                <a:gd name="connsiteY13-364" fmla="*/ 100714 h 1124506"/>
                <a:gd name="connsiteX14-365" fmla="*/ 950675 w 1194702"/>
                <a:gd name="connsiteY14-366" fmla="*/ 311083 h 1124506"/>
                <a:gd name="connsiteX15-367" fmla="*/ 1001164 w 1194702"/>
                <a:gd name="connsiteY15-368" fmla="*/ 308278 h 1124506"/>
                <a:gd name="connsiteX16-369" fmla="*/ 1001164 w 1194702"/>
                <a:gd name="connsiteY16-370" fmla="*/ 184862 h 1124506"/>
                <a:gd name="connsiteX17-371" fmla="*/ 1147019 w 1194702"/>
                <a:gd name="connsiteY17-372" fmla="*/ 184862 h 1124506"/>
                <a:gd name="connsiteX18-373" fmla="*/ 1161043 w 1194702"/>
                <a:gd name="connsiteY18-374" fmla="*/ 510231 h 1124506"/>
                <a:gd name="connsiteX19-375" fmla="*/ 1189092 w 1194702"/>
                <a:gd name="connsiteY19-376" fmla="*/ 529865 h 1124506"/>
                <a:gd name="connsiteX20-377" fmla="*/ 1194702 w 1194702"/>
                <a:gd name="connsiteY20-378" fmla="*/ 869259 h 1124506"/>
                <a:gd name="connsiteX21-379" fmla="*/ 1020798 w 1194702"/>
                <a:gd name="connsiteY21-380" fmla="*/ 1074017 h 1124506"/>
                <a:gd name="connsiteX22-381" fmla="*/ 1020798 w 1194702"/>
                <a:gd name="connsiteY22-382" fmla="*/ 1116091 h 1124506"/>
                <a:gd name="connsiteX23-383" fmla="*/ 451402 w 1194702"/>
                <a:gd name="connsiteY23-384" fmla="*/ 1124506 h 1124506"/>
                <a:gd name="connsiteX0-385" fmla="*/ 451402 w 1194702"/>
                <a:gd name="connsiteY0-386" fmla="*/ 1141340 h 1141340"/>
                <a:gd name="connsiteX1-387" fmla="*/ 11031 w 1194702"/>
                <a:gd name="connsiteY1-388" fmla="*/ 585968 h 1141340"/>
                <a:gd name="connsiteX2-389" fmla="*/ 207375 w 1194702"/>
                <a:gd name="connsiteY2-390" fmla="*/ 445723 h 1141340"/>
                <a:gd name="connsiteX3-391" fmla="*/ 313961 w 1194702"/>
                <a:gd name="connsiteY3-392" fmla="*/ 555114 h 1141340"/>
                <a:gd name="connsiteX4-393" fmla="*/ 316766 w 1194702"/>
                <a:gd name="connsiteY4-394" fmla="*/ 201696 h 1141340"/>
                <a:gd name="connsiteX5-395" fmla="*/ 496280 w 1194702"/>
                <a:gd name="connsiteY5-396" fmla="*/ 201696 h 1141340"/>
                <a:gd name="connsiteX6-397" fmla="*/ 496280 w 1194702"/>
                <a:gd name="connsiteY6-398" fmla="*/ 336331 h 1141340"/>
                <a:gd name="connsiteX7-399" fmla="*/ 527134 w 1194702"/>
                <a:gd name="connsiteY7-400" fmla="*/ 336331 h 1141340"/>
                <a:gd name="connsiteX8-401" fmla="*/ 524329 w 1194702"/>
                <a:gd name="connsiteY8-402" fmla="*/ 154012 h 1141340"/>
                <a:gd name="connsiteX9-403" fmla="*/ 723478 w 1194702"/>
                <a:gd name="connsiteY9-404" fmla="*/ 154012 h 1141340"/>
                <a:gd name="connsiteX10-405" fmla="*/ 729087 w 1194702"/>
                <a:gd name="connsiteY10-406" fmla="*/ 336331 h 1141340"/>
                <a:gd name="connsiteX11-407" fmla="*/ 748722 w 1194702"/>
                <a:gd name="connsiteY11-408" fmla="*/ 333526 h 1141340"/>
                <a:gd name="connsiteX12-409" fmla="*/ 748722 w 1194702"/>
                <a:gd name="connsiteY12-410" fmla="*/ 117548 h 1141340"/>
                <a:gd name="connsiteX13-411" fmla="*/ 950675 w 1194702"/>
                <a:gd name="connsiteY13-412" fmla="*/ 117548 h 1141340"/>
                <a:gd name="connsiteX14-413" fmla="*/ 950675 w 1194702"/>
                <a:gd name="connsiteY14-414" fmla="*/ 327917 h 1141340"/>
                <a:gd name="connsiteX15-415" fmla="*/ 1001164 w 1194702"/>
                <a:gd name="connsiteY15-416" fmla="*/ 325112 h 1141340"/>
                <a:gd name="connsiteX16-417" fmla="*/ 1001164 w 1194702"/>
                <a:gd name="connsiteY16-418" fmla="*/ 201696 h 1141340"/>
                <a:gd name="connsiteX17-419" fmla="*/ 1147019 w 1194702"/>
                <a:gd name="connsiteY17-420" fmla="*/ 201696 h 1141340"/>
                <a:gd name="connsiteX18-421" fmla="*/ 1161043 w 1194702"/>
                <a:gd name="connsiteY18-422" fmla="*/ 527065 h 1141340"/>
                <a:gd name="connsiteX19-423" fmla="*/ 1189092 w 1194702"/>
                <a:gd name="connsiteY19-424" fmla="*/ 546699 h 1141340"/>
                <a:gd name="connsiteX20-425" fmla="*/ 1194702 w 1194702"/>
                <a:gd name="connsiteY20-426" fmla="*/ 886093 h 1141340"/>
                <a:gd name="connsiteX21-427" fmla="*/ 1020798 w 1194702"/>
                <a:gd name="connsiteY21-428" fmla="*/ 1090851 h 1141340"/>
                <a:gd name="connsiteX22-429" fmla="*/ 1020798 w 1194702"/>
                <a:gd name="connsiteY22-430" fmla="*/ 1132925 h 1141340"/>
                <a:gd name="connsiteX23-431" fmla="*/ 451402 w 1194702"/>
                <a:gd name="connsiteY23-432" fmla="*/ 1141340 h 1141340"/>
                <a:gd name="connsiteX0-433" fmla="*/ 451402 w 1194702"/>
                <a:gd name="connsiteY0-434" fmla="*/ 1104142 h 1104142"/>
                <a:gd name="connsiteX1-435" fmla="*/ 11031 w 1194702"/>
                <a:gd name="connsiteY1-436" fmla="*/ 548770 h 1104142"/>
                <a:gd name="connsiteX2-437" fmla="*/ 207375 w 1194702"/>
                <a:gd name="connsiteY2-438" fmla="*/ 408525 h 1104142"/>
                <a:gd name="connsiteX3-439" fmla="*/ 313961 w 1194702"/>
                <a:gd name="connsiteY3-440" fmla="*/ 517916 h 1104142"/>
                <a:gd name="connsiteX4-441" fmla="*/ 316766 w 1194702"/>
                <a:gd name="connsiteY4-442" fmla="*/ 164498 h 1104142"/>
                <a:gd name="connsiteX5-443" fmla="*/ 496280 w 1194702"/>
                <a:gd name="connsiteY5-444" fmla="*/ 164498 h 1104142"/>
                <a:gd name="connsiteX6-445" fmla="*/ 496280 w 1194702"/>
                <a:gd name="connsiteY6-446" fmla="*/ 299133 h 1104142"/>
                <a:gd name="connsiteX7-447" fmla="*/ 527134 w 1194702"/>
                <a:gd name="connsiteY7-448" fmla="*/ 299133 h 1104142"/>
                <a:gd name="connsiteX8-449" fmla="*/ 524329 w 1194702"/>
                <a:gd name="connsiteY8-450" fmla="*/ 116814 h 1104142"/>
                <a:gd name="connsiteX9-451" fmla="*/ 723478 w 1194702"/>
                <a:gd name="connsiteY9-452" fmla="*/ 116814 h 1104142"/>
                <a:gd name="connsiteX10-453" fmla="*/ 729087 w 1194702"/>
                <a:gd name="connsiteY10-454" fmla="*/ 299133 h 1104142"/>
                <a:gd name="connsiteX11-455" fmla="*/ 748722 w 1194702"/>
                <a:gd name="connsiteY11-456" fmla="*/ 296328 h 1104142"/>
                <a:gd name="connsiteX12-457" fmla="*/ 748722 w 1194702"/>
                <a:gd name="connsiteY12-458" fmla="*/ 80350 h 1104142"/>
                <a:gd name="connsiteX13-459" fmla="*/ 950675 w 1194702"/>
                <a:gd name="connsiteY13-460" fmla="*/ 80350 h 1104142"/>
                <a:gd name="connsiteX14-461" fmla="*/ 950675 w 1194702"/>
                <a:gd name="connsiteY14-462" fmla="*/ 290719 h 1104142"/>
                <a:gd name="connsiteX15-463" fmla="*/ 1001164 w 1194702"/>
                <a:gd name="connsiteY15-464" fmla="*/ 287914 h 1104142"/>
                <a:gd name="connsiteX16-465" fmla="*/ 1001164 w 1194702"/>
                <a:gd name="connsiteY16-466" fmla="*/ 164498 h 1104142"/>
                <a:gd name="connsiteX17-467" fmla="*/ 1147019 w 1194702"/>
                <a:gd name="connsiteY17-468" fmla="*/ 164498 h 1104142"/>
                <a:gd name="connsiteX18-469" fmla="*/ 1161043 w 1194702"/>
                <a:gd name="connsiteY18-470" fmla="*/ 489867 h 1104142"/>
                <a:gd name="connsiteX19-471" fmla="*/ 1189092 w 1194702"/>
                <a:gd name="connsiteY19-472" fmla="*/ 509501 h 1104142"/>
                <a:gd name="connsiteX20-473" fmla="*/ 1194702 w 1194702"/>
                <a:gd name="connsiteY20-474" fmla="*/ 848895 h 1104142"/>
                <a:gd name="connsiteX21-475" fmla="*/ 1020798 w 1194702"/>
                <a:gd name="connsiteY21-476" fmla="*/ 1053653 h 1104142"/>
                <a:gd name="connsiteX22-477" fmla="*/ 1020798 w 1194702"/>
                <a:gd name="connsiteY22-478" fmla="*/ 1095727 h 1104142"/>
                <a:gd name="connsiteX23-479" fmla="*/ 451402 w 1194702"/>
                <a:gd name="connsiteY23-480" fmla="*/ 1104142 h 1104142"/>
                <a:gd name="connsiteX0-481" fmla="*/ 451402 w 1194702"/>
                <a:gd name="connsiteY0-482" fmla="*/ 1104142 h 1104142"/>
                <a:gd name="connsiteX1-483" fmla="*/ 11031 w 1194702"/>
                <a:gd name="connsiteY1-484" fmla="*/ 548770 h 1104142"/>
                <a:gd name="connsiteX2-485" fmla="*/ 207375 w 1194702"/>
                <a:gd name="connsiteY2-486" fmla="*/ 408525 h 1104142"/>
                <a:gd name="connsiteX3-487" fmla="*/ 313961 w 1194702"/>
                <a:gd name="connsiteY3-488" fmla="*/ 517916 h 1104142"/>
                <a:gd name="connsiteX4-489" fmla="*/ 316766 w 1194702"/>
                <a:gd name="connsiteY4-490" fmla="*/ 164498 h 1104142"/>
                <a:gd name="connsiteX5-491" fmla="*/ 496280 w 1194702"/>
                <a:gd name="connsiteY5-492" fmla="*/ 164498 h 1104142"/>
                <a:gd name="connsiteX6-493" fmla="*/ 496280 w 1194702"/>
                <a:gd name="connsiteY6-494" fmla="*/ 299133 h 1104142"/>
                <a:gd name="connsiteX7-495" fmla="*/ 527134 w 1194702"/>
                <a:gd name="connsiteY7-496" fmla="*/ 299133 h 1104142"/>
                <a:gd name="connsiteX8-497" fmla="*/ 524329 w 1194702"/>
                <a:gd name="connsiteY8-498" fmla="*/ 116814 h 1104142"/>
                <a:gd name="connsiteX9-499" fmla="*/ 723478 w 1194702"/>
                <a:gd name="connsiteY9-500" fmla="*/ 116814 h 1104142"/>
                <a:gd name="connsiteX10-501" fmla="*/ 729087 w 1194702"/>
                <a:gd name="connsiteY10-502" fmla="*/ 299133 h 1104142"/>
                <a:gd name="connsiteX11-503" fmla="*/ 748722 w 1194702"/>
                <a:gd name="connsiteY11-504" fmla="*/ 296328 h 1104142"/>
                <a:gd name="connsiteX12-505" fmla="*/ 748722 w 1194702"/>
                <a:gd name="connsiteY12-506" fmla="*/ 80350 h 1104142"/>
                <a:gd name="connsiteX13-507" fmla="*/ 950675 w 1194702"/>
                <a:gd name="connsiteY13-508" fmla="*/ 80350 h 1104142"/>
                <a:gd name="connsiteX14-509" fmla="*/ 950675 w 1194702"/>
                <a:gd name="connsiteY14-510" fmla="*/ 290719 h 1104142"/>
                <a:gd name="connsiteX15-511" fmla="*/ 1001164 w 1194702"/>
                <a:gd name="connsiteY15-512" fmla="*/ 287914 h 1104142"/>
                <a:gd name="connsiteX16-513" fmla="*/ 1001164 w 1194702"/>
                <a:gd name="connsiteY16-514" fmla="*/ 164498 h 1104142"/>
                <a:gd name="connsiteX17-515" fmla="*/ 1147019 w 1194702"/>
                <a:gd name="connsiteY17-516" fmla="*/ 164498 h 1104142"/>
                <a:gd name="connsiteX18-517" fmla="*/ 1161043 w 1194702"/>
                <a:gd name="connsiteY18-518" fmla="*/ 489867 h 1104142"/>
                <a:gd name="connsiteX19-519" fmla="*/ 1189092 w 1194702"/>
                <a:gd name="connsiteY19-520" fmla="*/ 509501 h 1104142"/>
                <a:gd name="connsiteX20-521" fmla="*/ 1194702 w 1194702"/>
                <a:gd name="connsiteY20-522" fmla="*/ 848895 h 1104142"/>
                <a:gd name="connsiteX21-523" fmla="*/ 1020798 w 1194702"/>
                <a:gd name="connsiteY21-524" fmla="*/ 1053653 h 1104142"/>
                <a:gd name="connsiteX22-525" fmla="*/ 1020798 w 1194702"/>
                <a:gd name="connsiteY22-526" fmla="*/ 1095727 h 1104142"/>
                <a:gd name="connsiteX23-527" fmla="*/ 451402 w 1194702"/>
                <a:gd name="connsiteY23-528" fmla="*/ 1104142 h 1104142"/>
                <a:gd name="connsiteX0-529" fmla="*/ 451402 w 1194702"/>
                <a:gd name="connsiteY0-530" fmla="*/ 1104142 h 1104142"/>
                <a:gd name="connsiteX1-531" fmla="*/ 11031 w 1194702"/>
                <a:gd name="connsiteY1-532" fmla="*/ 548770 h 1104142"/>
                <a:gd name="connsiteX2-533" fmla="*/ 207375 w 1194702"/>
                <a:gd name="connsiteY2-534" fmla="*/ 408525 h 1104142"/>
                <a:gd name="connsiteX3-535" fmla="*/ 313961 w 1194702"/>
                <a:gd name="connsiteY3-536" fmla="*/ 517916 h 1104142"/>
                <a:gd name="connsiteX4-537" fmla="*/ 316766 w 1194702"/>
                <a:gd name="connsiteY4-538" fmla="*/ 164498 h 1104142"/>
                <a:gd name="connsiteX5-539" fmla="*/ 496280 w 1194702"/>
                <a:gd name="connsiteY5-540" fmla="*/ 164498 h 1104142"/>
                <a:gd name="connsiteX6-541" fmla="*/ 496280 w 1194702"/>
                <a:gd name="connsiteY6-542" fmla="*/ 299133 h 1104142"/>
                <a:gd name="connsiteX7-543" fmla="*/ 527134 w 1194702"/>
                <a:gd name="connsiteY7-544" fmla="*/ 299133 h 1104142"/>
                <a:gd name="connsiteX8-545" fmla="*/ 524329 w 1194702"/>
                <a:gd name="connsiteY8-546" fmla="*/ 116814 h 1104142"/>
                <a:gd name="connsiteX9-547" fmla="*/ 723478 w 1194702"/>
                <a:gd name="connsiteY9-548" fmla="*/ 116814 h 1104142"/>
                <a:gd name="connsiteX10-549" fmla="*/ 729087 w 1194702"/>
                <a:gd name="connsiteY10-550" fmla="*/ 299133 h 1104142"/>
                <a:gd name="connsiteX11-551" fmla="*/ 748722 w 1194702"/>
                <a:gd name="connsiteY11-552" fmla="*/ 296328 h 1104142"/>
                <a:gd name="connsiteX12-553" fmla="*/ 748722 w 1194702"/>
                <a:gd name="connsiteY12-554" fmla="*/ 80350 h 1104142"/>
                <a:gd name="connsiteX13-555" fmla="*/ 950675 w 1194702"/>
                <a:gd name="connsiteY13-556" fmla="*/ 80350 h 1104142"/>
                <a:gd name="connsiteX14-557" fmla="*/ 950675 w 1194702"/>
                <a:gd name="connsiteY14-558" fmla="*/ 290719 h 1104142"/>
                <a:gd name="connsiteX15-559" fmla="*/ 1001164 w 1194702"/>
                <a:gd name="connsiteY15-560" fmla="*/ 287914 h 1104142"/>
                <a:gd name="connsiteX16-561" fmla="*/ 1001164 w 1194702"/>
                <a:gd name="connsiteY16-562" fmla="*/ 164498 h 1104142"/>
                <a:gd name="connsiteX17-563" fmla="*/ 1147019 w 1194702"/>
                <a:gd name="connsiteY17-564" fmla="*/ 164498 h 1104142"/>
                <a:gd name="connsiteX18-565" fmla="*/ 1161043 w 1194702"/>
                <a:gd name="connsiteY18-566" fmla="*/ 489867 h 1104142"/>
                <a:gd name="connsiteX19-567" fmla="*/ 1189092 w 1194702"/>
                <a:gd name="connsiteY19-568" fmla="*/ 509501 h 1104142"/>
                <a:gd name="connsiteX20-569" fmla="*/ 1194702 w 1194702"/>
                <a:gd name="connsiteY20-570" fmla="*/ 848895 h 1104142"/>
                <a:gd name="connsiteX21-571" fmla="*/ 1020798 w 1194702"/>
                <a:gd name="connsiteY21-572" fmla="*/ 1053653 h 1104142"/>
                <a:gd name="connsiteX22-573" fmla="*/ 1020798 w 1194702"/>
                <a:gd name="connsiteY22-574" fmla="*/ 1095727 h 1104142"/>
                <a:gd name="connsiteX23-575" fmla="*/ 451402 w 1194702"/>
                <a:gd name="connsiteY23-576" fmla="*/ 1104142 h 1104142"/>
                <a:gd name="connsiteX0-577" fmla="*/ 451402 w 1194702"/>
                <a:gd name="connsiteY0-578" fmla="*/ 1104142 h 1104142"/>
                <a:gd name="connsiteX1-579" fmla="*/ 11031 w 1194702"/>
                <a:gd name="connsiteY1-580" fmla="*/ 548770 h 1104142"/>
                <a:gd name="connsiteX2-581" fmla="*/ 207375 w 1194702"/>
                <a:gd name="connsiteY2-582" fmla="*/ 408525 h 1104142"/>
                <a:gd name="connsiteX3-583" fmla="*/ 313961 w 1194702"/>
                <a:gd name="connsiteY3-584" fmla="*/ 517916 h 1104142"/>
                <a:gd name="connsiteX4-585" fmla="*/ 316766 w 1194702"/>
                <a:gd name="connsiteY4-586" fmla="*/ 164498 h 1104142"/>
                <a:gd name="connsiteX5-587" fmla="*/ 496280 w 1194702"/>
                <a:gd name="connsiteY5-588" fmla="*/ 164498 h 1104142"/>
                <a:gd name="connsiteX6-589" fmla="*/ 496280 w 1194702"/>
                <a:gd name="connsiteY6-590" fmla="*/ 299133 h 1104142"/>
                <a:gd name="connsiteX7-591" fmla="*/ 527134 w 1194702"/>
                <a:gd name="connsiteY7-592" fmla="*/ 299133 h 1104142"/>
                <a:gd name="connsiteX8-593" fmla="*/ 524329 w 1194702"/>
                <a:gd name="connsiteY8-594" fmla="*/ 116814 h 1104142"/>
                <a:gd name="connsiteX9-595" fmla="*/ 723478 w 1194702"/>
                <a:gd name="connsiteY9-596" fmla="*/ 116814 h 1104142"/>
                <a:gd name="connsiteX10-597" fmla="*/ 729087 w 1194702"/>
                <a:gd name="connsiteY10-598" fmla="*/ 299133 h 1104142"/>
                <a:gd name="connsiteX11-599" fmla="*/ 748722 w 1194702"/>
                <a:gd name="connsiteY11-600" fmla="*/ 296328 h 1104142"/>
                <a:gd name="connsiteX12-601" fmla="*/ 748722 w 1194702"/>
                <a:gd name="connsiteY12-602" fmla="*/ 80350 h 1104142"/>
                <a:gd name="connsiteX13-603" fmla="*/ 950675 w 1194702"/>
                <a:gd name="connsiteY13-604" fmla="*/ 80350 h 1104142"/>
                <a:gd name="connsiteX14-605" fmla="*/ 950675 w 1194702"/>
                <a:gd name="connsiteY14-606" fmla="*/ 290719 h 1104142"/>
                <a:gd name="connsiteX15-607" fmla="*/ 1001164 w 1194702"/>
                <a:gd name="connsiteY15-608" fmla="*/ 287914 h 1104142"/>
                <a:gd name="connsiteX16-609" fmla="*/ 1001164 w 1194702"/>
                <a:gd name="connsiteY16-610" fmla="*/ 164498 h 1104142"/>
                <a:gd name="connsiteX17-611" fmla="*/ 1147019 w 1194702"/>
                <a:gd name="connsiteY17-612" fmla="*/ 164498 h 1104142"/>
                <a:gd name="connsiteX18-613" fmla="*/ 1161043 w 1194702"/>
                <a:gd name="connsiteY18-614" fmla="*/ 489867 h 1104142"/>
                <a:gd name="connsiteX19-615" fmla="*/ 1189092 w 1194702"/>
                <a:gd name="connsiteY19-616" fmla="*/ 509501 h 1104142"/>
                <a:gd name="connsiteX20-617" fmla="*/ 1194702 w 1194702"/>
                <a:gd name="connsiteY20-618" fmla="*/ 848895 h 1104142"/>
                <a:gd name="connsiteX21-619" fmla="*/ 1020798 w 1194702"/>
                <a:gd name="connsiteY21-620" fmla="*/ 1053653 h 1104142"/>
                <a:gd name="connsiteX22-621" fmla="*/ 1020798 w 1194702"/>
                <a:gd name="connsiteY22-622" fmla="*/ 1095727 h 1104142"/>
                <a:gd name="connsiteX23-623" fmla="*/ 451402 w 1194702"/>
                <a:gd name="connsiteY23-624" fmla="*/ 1104142 h 1104142"/>
                <a:gd name="connsiteX0-625" fmla="*/ 451402 w 1194702"/>
                <a:gd name="connsiteY0-626" fmla="*/ 1104142 h 1104142"/>
                <a:gd name="connsiteX1-627" fmla="*/ 11031 w 1194702"/>
                <a:gd name="connsiteY1-628" fmla="*/ 548770 h 1104142"/>
                <a:gd name="connsiteX2-629" fmla="*/ 207375 w 1194702"/>
                <a:gd name="connsiteY2-630" fmla="*/ 408525 h 1104142"/>
                <a:gd name="connsiteX3-631" fmla="*/ 313961 w 1194702"/>
                <a:gd name="connsiteY3-632" fmla="*/ 517916 h 1104142"/>
                <a:gd name="connsiteX4-633" fmla="*/ 316766 w 1194702"/>
                <a:gd name="connsiteY4-634" fmla="*/ 164498 h 1104142"/>
                <a:gd name="connsiteX5-635" fmla="*/ 496280 w 1194702"/>
                <a:gd name="connsiteY5-636" fmla="*/ 164498 h 1104142"/>
                <a:gd name="connsiteX6-637" fmla="*/ 496280 w 1194702"/>
                <a:gd name="connsiteY6-638" fmla="*/ 299133 h 1104142"/>
                <a:gd name="connsiteX7-639" fmla="*/ 527134 w 1194702"/>
                <a:gd name="connsiteY7-640" fmla="*/ 299133 h 1104142"/>
                <a:gd name="connsiteX8-641" fmla="*/ 524329 w 1194702"/>
                <a:gd name="connsiteY8-642" fmla="*/ 116814 h 1104142"/>
                <a:gd name="connsiteX9-643" fmla="*/ 723478 w 1194702"/>
                <a:gd name="connsiteY9-644" fmla="*/ 116814 h 1104142"/>
                <a:gd name="connsiteX10-645" fmla="*/ 729087 w 1194702"/>
                <a:gd name="connsiteY10-646" fmla="*/ 299133 h 1104142"/>
                <a:gd name="connsiteX11-647" fmla="*/ 748722 w 1194702"/>
                <a:gd name="connsiteY11-648" fmla="*/ 296328 h 1104142"/>
                <a:gd name="connsiteX12-649" fmla="*/ 748722 w 1194702"/>
                <a:gd name="connsiteY12-650" fmla="*/ 80350 h 1104142"/>
                <a:gd name="connsiteX13-651" fmla="*/ 950675 w 1194702"/>
                <a:gd name="connsiteY13-652" fmla="*/ 80350 h 1104142"/>
                <a:gd name="connsiteX14-653" fmla="*/ 950675 w 1194702"/>
                <a:gd name="connsiteY14-654" fmla="*/ 290719 h 1104142"/>
                <a:gd name="connsiteX15-655" fmla="*/ 1001164 w 1194702"/>
                <a:gd name="connsiteY15-656" fmla="*/ 287914 h 1104142"/>
                <a:gd name="connsiteX16-657" fmla="*/ 1001164 w 1194702"/>
                <a:gd name="connsiteY16-658" fmla="*/ 164498 h 1104142"/>
                <a:gd name="connsiteX17-659" fmla="*/ 1147019 w 1194702"/>
                <a:gd name="connsiteY17-660" fmla="*/ 164498 h 1104142"/>
                <a:gd name="connsiteX18-661" fmla="*/ 1161043 w 1194702"/>
                <a:gd name="connsiteY18-662" fmla="*/ 489867 h 1104142"/>
                <a:gd name="connsiteX19-663" fmla="*/ 1189092 w 1194702"/>
                <a:gd name="connsiteY19-664" fmla="*/ 509501 h 1104142"/>
                <a:gd name="connsiteX20-665" fmla="*/ 1194702 w 1194702"/>
                <a:gd name="connsiteY20-666" fmla="*/ 848895 h 1104142"/>
                <a:gd name="connsiteX21-667" fmla="*/ 1020798 w 1194702"/>
                <a:gd name="connsiteY21-668" fmla="*/ 1053653 h 1104142"/>
                <a:gd name="connsiteX22-669" fmla="*/ 1020798 w 1194702"/>
                <a:gd name="connsiteY22-670" fmla="*/ 1095727 h 1104142"/>
                <a:gd name="connsiteX23-671" fmla="*/ 451402 w 1194702"/>
                <a:gd name="connsiteY23-672" fmla="*/ 1104142 h 1104142"/>
                <a:gd name="connsiteX0-673" fmla="*/ 451402 w 1194702"/>
                <a:gd name="connsiteY0-674" fmla="*/ 1104142 h 1104142"/>
                <a:gd name="connsiteX1-675" fmla="*/ 11031 w 1194702"/>
                <a:gd name="connsiteY1-676" fmla="*/ 548770 h 1104142"/>
                <a:gd name="connsiteX2-677" fmla="*/ 207375 w 1194702"/>
                <a:gd name="connsiteY2-678" fmla="*/ 408525 h 1104142"/>
                <a:gd name="connsiteX3-679" fmla="*/ 313961 w 1194702"/>
                <a:gd name="connsiteY3-680" fmla="*/ 517916 h 1104142"/>
                <a:gd name="connsiteX4-681" fmla="*/ 316766 w 1194702"/>
                <a:gd name="connsiteY4-682" fmla="*/ 164498 h 1104142"/>
                <a:gd name="connsiteX5-683" fmla="*/ 496280 w 1194702"/>
                <a:gd name="connsiteY5-684" fmla="*/ 164498 h 1104142"/>
                <a:gd name="connsiteX6-685" fmla="*/ 496280 w 1194702"/>
                <a:gd name="connsiteY6-686" fmla="*/ 299133 h 1104142"/>
                <a:gd name="connsiteX7-687" fmla="*/ 527134 w 1194702"/>
                <a:gd name="connsiteY7-688" fmla="*/ 299133 h 1104142"/>
                <a:gd name="connsiteX8-689" fmla="*/ 524329 w 1194702"/>
                <a:gd name="connsiteY8-690" fmla="*/ 116814 h 1104142"/>
                <a:gd name="connsiteX9-691" fmla="*/ 723478 w 1194702"/>
                <a:gd name="connsiteY9-692" fmla="*/ 116814 h 1104142"/>
                <a:gd name="connsiteX10-693" fmla="*/ 729087 w 1194702"/>
                <a:gd name="connsiteY10-694" fmla="*/ 299133 h 1104142"/>
                <a:gd name="connsiteX11-695" fmla="*/ 748722 w 1194702"/>
                <a:gd name="connsiteY11-696" fmla="*/ 296328 h 1104142"/>
                <a:gd name="connsiteX12-697" fmla="*/ 748722 w 1194702"/>
                <a:gd name="connsiteY12-698" fmla="*/ 80350 h 1104142"/>
                <a:gd name="connsiteX13-699" fmla="*/ 950675 w 1194702"/>
                <a:gd name="connsiteY13-700" fmla="*/ 80350 h 1104142"/>
                <a:gd name="connsiteX14-701" fmla="*/ 950675 w 1194702"/>
                <a:gd name="connsiteY14-702" fmla="*/ 290719 h 1104142"/>
                <a:gd name="connsiteX15-703" fmla="*/ 1001164 w 1194702"/>
                <a:gd name="connsiteY15-704" fmla="*/ 287914 h 1104142"/>
                <a:gd name="connsiteX16-705" fmla="*/ 1001164 w 1194702"/>
                <a:gd name="connsiteY16-706" fmla="*/ 164498 h 1104142"/>
                <a:gd name="connsiteX17-707" fmla="*/ 1147019 w 1194702"/>
                <a:gd name="connsiteY17-708" fmla="*/ 164498 h 1104142"/>
                <a:gd name="connsiteX18-709" fmla="*/ 1161043 w 1194702"/>
                <a:gd name="connsiteY18-710" fmla="*/ 489867 h 1104142"/>
                <a:gd name="connsiteX19-711" fmla="*/ 1189092 w 1194702"/>
                <a:gd name="connsiteY19-712" fmla="*/ 509501 h 1104142"/>
                <a:gd name="connsiteX20-713" fmla="*/ 1194702 w 1194702"/>
                <a:gd name="connsiteY20-714" fmla="*/ 848895 h 1104142"/>
                <a:gd name="connsiteX21-715" fmla="*/ 1020798 w 1194702"/>
                <a:gd name="connsiteY21-716" fmla="*/ 1053653 h 1104142"/>
                <a:gd name="connsiteX22-717" fmla="*/ 1020798 w 1194702"/>
                <a:gd name="connsiteY22-718" fmla="*/ 1095727 h 1104142"/>
                <a:gd name="connsiteX23-719" fmla="*/ 451402 w 1194702"/>
                <a:gd name="connsiteY23-720" fmla="*/ 1104142 h 1104142"/>
                <a:gd name="connsiteX0-721" fmla="*/ 451402 w 1194702"/>
                <a:gd name="connsiteY0-722" fmla="*/ 1104142 h 1104142"/>
                <a:gd name="connsiteX1-723" fmla="*/ 11031 w 1194702"/>
                <a:gd name="connsiteY1-724" fmla="*/ 548770 h 1104142"/>
                <a:gd name="connsiteX2-725" fmla="*/ 207375 w 1194702"/>
                <a:gd name="connsiteY2-726" fmla="*/ 408525 h 1104142"/>
                <a:gd name="connsiteX3-727" fmla="*/ 313961 w 1194702"/>
                <a:gd name="connsiteY3-728" fmla="*/ 517916 h 1104142"/>
                <a:gd name="connsiteX4-729" fmla="*/ 316766 w 1194702"/>
                <a:gd name="connsiteY4-730" fmla="*/ 164498 h 1104142"/>
                <a:gd name="connsiteX5-731" fmla="*/ 496280 w 1194702"/>
                <a:gd name="connsiteY5-732" fmla="*/ 164498 h 1104142"/>
                <a:gd name="connsiteX6-733" fmla="*/ 496280 w 1194702"/>
                <a:gd name="connsiteY6-734" fmla="*/ 299133 h 1104142"/>
                <a:gd name="connsiteX7-735" fmla="*/ 527134 w 1194702"/>
                <a:gd name="connsiteY7-736" fmla="*/ 299133 h 1104142"/>
                <a:gd name="connsiteX8-737" fmla="*/ 524329 w 1194702"/>
                <a:gd name="connsiteY8-738" fmla="*/ 116814 h 1104142"/>
                <a:gd name="connsiteX9-739" fmla="*/ 723478 w 1194702"/>
                <a:gd name="connsiteY9-740" fmla="*/ 116814 h 1104142"/>
                <a:gd name="connsiteX10-741" fmla="*/ 729087 w 1194702"/>
                <a:gd name="connsiteY10-742" fmla="*/ 299133 h 1104142"/>
                <a:gd name="connsiteX11-743" fmla="*/ 748722 w 1194702"/>
                <a:gd name="connsiteY11-744" fmla="*/ 296328 h 1104142"/>
                <a:gd name="connsiteX12-745" fmla="*/ 748722 w 1194702"/>
                <a:gd name="connsiteY12-746" fmla="*/ 80350 h 1104142"/>
                <a:gd name="connsiteX13-747" fmla="*/ 950675 w 1194702"/>
                <a:gd name="connsiteY13-748" fmla="*/ 80350 h 1104142"/>
                <a:gd name="connsiteX14-749" fmla="*/ 950675 w 1194702"/>
                <a:gd name="connsiteY14-750" fmla="*/ 290719 h 1104142"/>
                <a:gd name="connsiteX15-751" fmla="*/ 1001164 w 1194702"/>
                <a:gd name="connsiteY15-752" fmla="*/ 287914 h 1104142"/>
                <a:gd name="connsiteX16-753" fmla="*/ 1001164 w 1194702"/>
                <a:gd name="connsiteY16-754" fmla="*/ 164498 h 1104142"/>
                <a:gd name="connsiteX17-755" fmla="*/ 1147019 w 1194702"/>
                <a:gd name="connsiteY17-756" fmla="*/ 164498 h 1104142"/>
                <a:gd name="connsiteX18-757" fmla="*/ 1161043 w 1194702"/>
                <a:gd name="connsiteY18-758" fmla="*/ 489867 h 1104142"/>
                <a:gd name="connsiteX19-759" fmla="*/ 1189092 w 1194702"/>
                <a:gd name="connsiteY19-760" fmla="*/ 509501 h 1104142"/>
                <a:gd name="connsiteX20-761" fmla="*/ 1194702 w 1194702"/>
                <a:gd name="connsiteY20-762" fmla="*/ 848895 h 1104142"/>
                <a:gd name="connsiteX21-763" fmla="*/ 1020798 w 1194702"/>
                <a:gd name="connsiteY21-764" fmla="*/ 1053653 h 1104142"/>
                <a:gd name="connsiteX22-765" fmla="*/ 1020798 w 1194702"/>
                <a:gd name="connsiteY22-766" fmla="*/ 1095727 h 1104142"/>
                <a:gd name="connsiteX23-767" fmla="*/ 451402 w 1194702"/>
                <a:gd name="connsiteY23-768" fmla="*/ 1104142 h 1104142"/>
                <a:gd name="connsiteX0-769" fmla="*/ 451402 w 1194702"/>
                <a:gd name="connsiteY0-770" fmla="*/ 1104142 h 1104142"/>
                <a:gd name="connsiteX1-771" fmla="*/ 11031 w 1194702"/>
                <a:gd name="connsiteY1-772" fmla="*/ 548770 h 1104142"/>
                <a:gd name="connsiteX2-773" fmla="*/ 207375 w 1194702"/>
                <a:gd name="connsiteY2-774" fmla="*/ 408525 h 1104142"/>
                <a:gd name="connsiteX3-775" fmla="*/ 313961 w 1194702"/>
                <a:gd name="connsiteY3-776" fmla="*/ 517916 h 1104142"/>
                <a:gd name="connsiteX4-777" fmla="*/ 316766 w 1194702"/>
                <a:gd name="connsiteY4-778" fmla="*/ 164498 h 1104142"/>
                <a:gd name="connsiteX5-779" fmla="*/ 496280 w 1194702"/>
                <a:gd name="connsiteY5-780" fmla="*/ 164498 h 1104142"/>
                <a:gd name="connsiteX6-781" fmla="*/ 496280 w 1194702"/>
                <a:gd name="connsiteY6-782" fmla="*/ 299133 h 1104142"/>
                <a:gd name="connsiteX7-783" fmla="*/ 527134 w 1194702"/>
                <a:gd name="connsiteY7-784" fmla="*/ 299133 h 1104142"/>
                <a:gd name="connsiteX8-785" fmla="*/ 524329 w 1194702"/>
                <a:gd name="connsiteY8-786" fmla="*/ 116814 h 1104142"/>
                <a:gd name="connsiteX9-787" fmla="*/ 723478 w 1194702"/>
                <a:gd name="connsiteY9-788" fmla="*/ 116814 h 1104142"/>
                <a:gd name="connsiteX10-789" fmla="*/ 729087 w 1194702"/>
                <a:gd name="connsiteY10-790" fmla="*/ 299133 h 1104142"/>
                <a:gd name="connsiteX11-791" fmla="*/ 748722 w 1194702"/>
                <a:gd name="connsiteY11-792" fmla="*/ 296328 h 1104142"/>
                <a:gd name="connsiteX12-793" fmla="*/ 748722 w 1194702"/>
                <a:gd name="connsiteY12-794" fmla="*/ 80350 h 1104142"/>
                <a:gd name="connsiteX13-795" fmla="*/ 950675 w 1194702"/>
                <a:gd name="connsiteY13-796" fmla="*/ 80350 h 1104142"/>
                <a:gd name="connsiteX14-797" fmla="*/ 950675 w 1194702"/>
                <a:gd name="connsiteY14-798" fmla="*/ 290719 h 1104142"/>
                <a:gd name="connsiteX15-799" fmla="*/ 1001164 w 1194702"/>
                <a:gd name="connsiteY15-800" fmla="*/ 287914 h 1104142"/>
                <a:gd name="connsiteX16-801" fmla="*/ 1001164 w 1194702"/>
                <a:gd name="connsiteY16-802" fmla="*/ 164498 h 1104142"/>
                <a:gd name="connsiteX17-803" fmla="*/ 1147019 w 1194702"/>
                <a:gd name="connsiteY17-804" fmla="*/ 164498 h 1104142"/>
                <a:gd name="connsiteX18-805" fmla="*/ 1161043 w 1194702"/>
                <a:gd name="connsiteY18-806" fmla="*/ 489867 h 1104142"/>
                <a:gd name="connsiteX19-807" fmla="*/ 1189092 w 1194702"/>
                <a:gd name="connsiteY19-808" fmla="*/ 509501 h 1104142"/>
                <a:gd name="connsiteX20-809" fmla="*/ 1194702 w 1194702"/>
                <a:gd name="connsiteY20-810" fmla="*/ 848895 h 1104142"/>
                <a:gd name="connsiteX21-811" fmla="*/ 1020798 w 1194702"/>
                <a:gd name="connsiteY21-812" fmla="*/ 1053653 h 1104142"/>
                <a:gd name="connsiteX22-813" fmla="*/ 1020798 w 1194702"/>
                <a:gd name="connsiteY22-814" fmla="*/ 1095727 h 1104142"/>
                <a:gd name="connsiteX23-815" fmla="*/ 451402 w 1194702"/>
                <a:gd name="connsiteY23-816" fmla="*/ 1104142 h 1104142"/>
                <a:gd name="connsiteX0-817" fmla="*/ 451402 w 1194702"/>
                <a:gd name="connsiteY0-818" fmla="*/ 1104142 h 1104142"/>
                <a:gd name="connsiteX1-819" fmla="*/ 11031 w 1194702"/>
                <a:gd name="connsiteY1-820" fmla="*/ 548770 h 1104142"/>
                <a:gd name="connsiteX2-821" fmla="*/ 207375 w 1194702"/>
                <a:gd name="connsiteY2-822" fmla="*/ 408525 h 1104142"/>
                <a:gd name="connsiteX3-823" fmla="*/ 313961 w 1194702"/>
                <a:gd name="connsiteY3-824" fmla="*/ 517916 h 1104142"/>
                <a:gd name="connsiteX4-825" fmla="*/ 316766 w 1194702"/>
                <a:gd name="connsiteY4-826" fmla="*/ 164498 h 1104142"/>
                <a:gd name="connsiteX5-827" fmla="*/ 496280 w 1194702"/>
                <a:gd name="connsiteY5-828" fmla="*/ 164498 h 1104142"/>
                <a:gd name="connsiteX6-829" fmla="*/ 496280 w 1194702"/>
                <a:gd name="connsiteY6-830" fmla="*/ 299133 h 1104142"/>
                <a:gd name="connsiteX7-831" fmla="*/ 527134 w 1194702"/>
                <a:gd name="connsiteY7-832" fmla="*/ 299133 h 1104142"/>
                <a:gd name="connsiteX8-833" fmla="*/ 524329 w 1194702"/>
                <a:gd name="connsiteY8-834" fmla="*/ 116814 h 1104142"/>
                <a:gd name="connsiteX9-835" fmla="*/ 723478 w 1194702"/>
                <a:gd name="connsiteY9-836" fmla="*/ 116814 h 1104142"/>
                <a:gd name="connsiteX10-837" fmla="*/ 729087 w 1194702"/>
                <a:gd name="connsiteY10-838" fmla="*/ 299133 h 1104142"/>
                <a:gd name="connsiteX11-839" fmla="*/ 748722 w 1194702"/>
                <a:gd name="connsiteY11-840" fmla="*/ 296328 h 1104142"/>
                <a:gd name="connsiteX12-841" fmla="*/ 748722 w 1194702"/>
                <a:gd name="connsiteY12-842" fmla="*/ 80350 h 1104142"/>
                <a:gd name="connsiteX13-843" fmla="*/ 950675 w 1194702"/>
                <a:gd name="connsiteY13-844" fmla="*/ 80350 h 1104142"/>
                <a:gd name="connsiteX14-845" fmla="*/ 950675 w 1194702"/>
                <a:gd name="connsiteY14-846" fmla="*/ 290719 h 1104142"/>
                <a:gd name="connsiteX15-847" fmla="*/ 1001164 w 1194702"/>
                <a:gd name="connsiteY15-848" fmla="*/ 287914 h 1104142"/>
                <a:gd name="connsiteX16-849" fmla="*/ 1001164 w 1194702"/>
                <a:gd name="connsiteY16-850" fmla="*/ 164498 h 1104142"/>
                <a:gd name="connsiteX17-851" fmla="*/ 1147019 w 1194702"/>
                <a:gd name="connsiteY17-852" fmla="*/ 164498 h 1104142"/>
                <a:gd name="connsiteX18-853" fmla="*/ 1161043 w 1194702"/>
                <a:gd name="connsiteY18-854" fmla="*/ 489867 h 1104142"/>
                <a:gd name="connsiteX19-855" fmla="*/ 1189092 w 1194702"/>
                <a:gd name="connsiteY19-856" fmla="*/ 509501 h 1104142"/>
                <a:gd name="connsiteX20-857" fmla="*/ 1194702 w 1194702"/>
                <a:gd name="connsiteY20-858" fmla="*/ 848895 h 1104142"/>
                <a:gd name="connsiteX21-859" fmla="*/ 1020798 w 1194702"/>
                <a:gd name="connsiteY21-860" fmla="*/ 1053653 h 1104142"/>
                <a:gd name="connsiteX22-861" fmla="*/ 1020798 w 1194702"/>
                <a:gd name="connsiteY22-862" fmla="*/ 1095727 h 1104142"/>
                <a:gd name="connsiteX23-863" fmla="*/ 451402 w 1194702"/>
                <a:gd name="connsiteY23-864" fmla="*/ 1104142 h 110414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Lst>
              <a:rect l="l" t="t" r="r" b="b"/>
              <a:pathLst>
                <a:path w="1194702" h="1104142">
                  <a:moveTo>
                    <a:pt x="451402" y="1104142"/>
                  </a:moveTo>
                  <a:cubicBezTo>
                    <a:pt x="287783" y="958287"/>
                    <a:pt x="157821" y="733894"/>
                    <a:pt x="11031" y="548770"/>
                  </a:cubicBezTo>
                  <a:cubicBezTo>
                    <a:pt x="-46937" y="471168"/>
                    <a:pt x="139122" y="340272"/>
                    <a:pt x="207375" y="408525"/>
                  </a:cubicBezTo>
                  <a:lnTo>
                    <a:pt x="313961" y="517916"/>
                  </a:lnTo>
                  <a:lnTo>
                    <a:pt x="316766" y="164498"/>
                  </a:lnTo>
                  <a:cubicBezTo>
                    <a:pt x="312091" y="15838"/>
                    <a:pt x="500955" y="52301"/>
                    <a:pt x="496280" y="164498"/>
                  </a:cubicBezTo>
                  <a:lnTo>
                    <a:pt x="496280" y="299133"/>
                  </a:lnTo>
                  <a:lnTo>
                    <a:pt x="527134" y="299133"/>
                  </a:lnTo>
                  <a:lnTo>
                    <a:pt x="524329" y="116814"/>
                  </a:lnTo>
                  <a:cubicBezTo>
                    <a:pt x="523394" y="-31846"/>
                    <a:pt x="721608" y="-45870"/>
                    <a:pt x="723478" y="116814"/>
                  </a:cubicBezTo>
                  <a:lnTo>
                    <a:pt x="729087" y="299133"/>
                  </a:lnTo>
                  <a:lnTo>
                    <a:pt x="748722" y="296328"/>
                  </a:lnTo>
                  <a:lnTo>
                    <a:pt x="748722" y="80350"/>
                  </a:lnTo>
                  <a:cubicBezTo>
                    <a:pt x="745918" y="-12212"/>
                    <a:pt x="950675" y="-37456"/>
                    <a:pt x="950675" y="80350"/>
                  </a:cubicBezTo>
                  <a:lnTo>
                    <a:pt x="950675" y="290719"/>
                  </a:lnTo>
                  <a:lnTo>
                    <a:pt x="1001164" y="287914"/>
                  </a:lnTo>
                  <a:lnTo>
                    <a:pt x="1001164" y="164498"/>
                  </a:lnTo>
                  <a:cubicBezTo>
                    <a:pt x="1002098" y="85960"/>
                    <a:pt x="1143280" y="94375"/>
                    <a:pt x="1147019" y="164498"/>
                  </a:cubicBezTo>
                  <a:lnTo>
                    <a:pt x="1161043" y="489867"/>
                  </a:lnTo>
                  <a:lnTo>
                    <a:pt x="1189092" y="509501"/>
                  </a:lnTo>
                  <a:lnTo>
                    <a:pt x="1194702" y="848895"/>
                  </a:lnTo>
                  <a:cubicBezTo>
                    <a:pt x="1187223" y="950807"/>
                    <a:pt x="1087181" y="1010644"/>
                    <a:pt x="1020798" y="1053653"/>
                  </a:cubicBezTo>
                  <a:lnTo>
                    <a:pt x="1020798" y="1095727"/>
                  </a:lnTo>
                  <a:lnTo>
                    <a:pt x="451402" y="1104142"/>
                  </a:lnTo>
                  <a:close/>
                </a:path>
              </a:pathLst>
            </a:custGeom>
            <a:solidFill>
              <a:srgbClr val="F0A8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6" name="矩形 35"/>
            <p:cNvSpPr/>
            <p:nvPr/>
          </p:nvSpPr>
          <p:spPr>
            <a:xfrm>
              <a:off x="5062859" y="6131529"/>
              <a:ext cx="718056" cy="159880"/>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7" name="矩形 36"/>
            <p:cNvSpPr/>
            <p:nvPr/>
          </p:nvSpPr>
          <p:spPr>
            <a:xfrm>
              <a:off x="5009566" y="6291408"/>
              <a:ext cx="835861" cy="2506970"/>
            </a:xfrm>
            <a:prstGeom prst="rect">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38" name="文本框 37"/>
          <p:cNvSpPr txBox="1"/>
          <p:nvPr/>
        </p:nvSpPr>
        <p:spPr>
          <a:xfrm>
            <a:off x="2849603" y="2314262"/>
            <a:ext cx="1627369" cy="523220"/>
          </a:xfrm>
          <a:prstGeom prst="rect">
            <a:avLst/>
          </a:prstGeom>
          <a:noFill/>
          <a:effectLst/>
        </p:spPr>
        <p:txBody>
          <a:bodyPr wrap="none" rtlCol="0">
            <a:spAutoFit/>
          </a:bodyPr>
          <a:lstStyle/>
          <a:p>
            <a:r>
              <a:rPr lang="zh-CN" altLang="en-US" sz="2800" b="1" dirty="0">
                <a:solidFill>
                  <a:srgbClr val="00BCE7"/>
                </a:solidFill>
                <a:latin typeface="幼圆" panose="02010509060101010101" pitchFamily="49" charset="-122"/>
                <a:ea typeface="幼圆" panose="02010509060101010101" pitchFamily="49" charset="-122"/>
              </a:rPr>
              <a:t>添加标题</a:t>
            </a:r>
          </a:p>
        </p:txBody>
      </p:sp>
      <p:sp>
        <p:nvSpPr>
          <p:cNvPr id="39" name="文本框 38"/>
          <p:cNvSpPr txBox="1"/>
          <p:nvPr/>
        </p:nvSpPr>
        <p:spPr>
          <a:xfrm>
            <a:off x="4485076" y="3743121"/>
            <a:ext cx="2037737" cy="646331"/>
          </a:xfrm>
          <a:prstGeom prst="rect">
            <a:avLst/>
          </a:prstGeom>
          <a:noFill/>
          <a:effectLst/>
        </p:spPr>
        <p:txBody>
          <a:bodyPr wrap="none" rtlCol="0">
            <a:spAutoFit/>
          </a:bodyPr>
          <a:lstStyle/>
          <a:p>
            <a:r>
              <a:rPr lang="zh-CN" altLang="en-US" sz="3600" b="1" dirty="0">
                <a:solidFill>
                  <a:srgbClr val="006A36"/>
                </a:solidFill>
                <a:latin typeface="幼圆" panose="02010509060101010101" pitchFamily="49" charset="-122"/>
                <a:ea typeface="幼圆" panose="02010509060101010101" pitchFamily="49" charset="-122"/>
              </a:rPr>
              <a:t>添加标题</a:t>
            </a:r>
          </a:p>
        </p:txBody>
      </p:sp>
      <p:sp>
        <p:nvSpPr>
          <p:cNvPr id="40" name="文本框 39"/>
          <p:cNvSpPr txBox="1"/>
          <p:nvPr/>
        </p:nvSpPr>
        <p:spPr>
          <a:xfrm>
            <a:off x="6600915" y="2654235"/>
            <a:ext cx="1422184" cy="461665"/>
          </a:xfrm>
          <a:prstGeom prst="rect">
            <a:avLst/>
          </a:prstGeom>
          <a:noFill/>
          <a:effectLst/>
        </p:spPr>
        <p:txBody>
          <a:bodyPr wrap="none" rtlCol="0">
            <a:spAutoFit/>
          </a:bodyPr>
          <a:lstStyle/>
          <a:p>
            <a:r>
              <a:rPr lang="zh-CN" altLang="en-US" sz="2400" b="1" dirty="0">
                <a:solidFill>
                  <a:srgbClr val="F9C20A"/>
                </a:solidFill>
                <a:latin typeface="幼圆" panose="02010509060101010101" pitchFamily="49" charset="-122"/>
                <a:ea typeface="幼圆" panose="02010509060101010101" pitchFamily="49" charset="-122"/>
              </a:rPr>
              <a:t>添加标题</a:t>
            </a:r>
          </a:p>
        </p:txBody>
      </p:sp>
      <p:sp>
        <p:nvSpPr>
          <p:cNvPr id="41" name="文本框 40"/>
          <p:cNvSpPr txBox="1"/>
          <p:nvPr/>
        </p:nvSpPr>
        <p:spPr>
          <a:xfrm>
            <a:off x="8524223" y="2973062"/>
            <a:ext cx="958917" cy="461665"/>
          </a:xfrm>
          <a:prstGeom prst="rect">
            <a:avLst/>
          </a:prstGeom>
          <a:noFill/>
          <a:effectLst/>
        </p:spPr>
        <p:txBody>
          <a:bodyPr wrap="none" rtlCol="0">
            <a:spAutoFit/>
          </a:bodyPr>
          <a:lstStyle/>
          <a:p>
            <a:r>
              <a:rPr lang="zh-CN" altLang="en-US" sz="2400" b="1" dirty="0">
                <a:solidFill>
                  <a:srgbClr val="B8232F"/>
                </a:solidFill>
                <a:latin typeface="幼圆" panose="02010509060101010101" pitchFamily="49" charset="-122"/>
                <a:ea typeface="幼圆" panose="02010509060101010101" pitchFamily="49" charset="-122"/>
              </a:rPr>
              <a:t>标 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par>
                                <p:cTn id="8" presetID="2" presetClass="entr" presetSubtype="4" decel="25300" fill="hold" nodeType="withEffect">
                                  <p:stCondLst>
                                    <p:cond delay="0"/>
                                  </p:stCondLst>
                                  <p:childTnLst>
                                    <p:set>
                                      <p:cBhvr>
                                        <p:cTn id="9" dur="1" fill="hold">
                                          <p:stCondLst>
                                            <p:cond delay="0"/>
                                          </p:stCondLst>
                                        </p:cTn>
                                        <p:tgtEl>
                                          <p:spTgt spid="33"/>
                                        </p:tgtEl>
                                        <p:attrNameLst>
                                          <p:attrName>style.visibility</p:attrName>
                                        </p:attrNameLst>
                                      </p:cBhvr>
                                      <p:to>
                                        <p:strVal val="visible"/>
                                      </p:to>
                                    </p:set>
                                    <p:anim calcmode="lin" valueType="num">
                                      <p:cBhvr additive="base">
                                        <p:cTn id="10" dur="750" fill="hold"/>
                                        <p:tgtEl>
                                          <p:spTgt spid="33"/>
                                        </p:tgtEl>
                                        <p:attrNameLst>
                                          <p:attrName>ppt_x</p:attrName>
                                        </p:attrNameLst>
                                      </p:cBhvr>
                                      <p:tavLst>
                                        <p:tav tm="0">
                                          <p:val>
                                            <p:strVal val="#ppt_x"/>
                                          </p:val>
                                        </p:tav>
                                        <p:tav tm="100000">
                                          <p:val>
                                            <p:strVal val="#ppt_x"/>
                                          </p:val>
                                        </p:tav>
                                      </p:tavLst>
                                    </p:anim>
                                    <p:anim calcmode="lin" valueType="num">
                                      <p:cBhvr additive="base">
                                        <p:cTn id="11" dur="750" fill="hold"/>
                                        <p:tgtEl>
                                          <p:spTgt spid="33"/>
                                        </p:tgtEl>
                                        <p:attrNameLst>
                                          <p:attrName>ppt_y</p:attrName>
                                        </p:attrNameLst>
                                      </p:cBhvr>
                                      <p:tavLst>
                                        <p:tav tm="0">
                                          <p:val>
                                            <p:strVal val="1+#ppt_h/2"/>
                                          </p:val>
                                        </p:tav>
                                        <p:tav tm="100000">
                                          <p:val>
                                            <p:strVal val="#ppt_y"/>
                                          </p:val>
                                        </p:tav>
                                      </p:tavLst>
                                    </p:anim>
                                  </p:childTnLst>
                                </p:cTn>
                              </p:par>
                              <p:par>
                                <p:cTn id="12" presetID="2" presetClass="entr" presetSubtype="4" decel="2530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750" fill="hold"/>
                                        <p:tgtEl>
                                          <p:spTgt spid="16"/>
                                        </p:tgtEl>
                                        <p:attrNameLst>
                                          <p:attrName>ppt_x</p:attrName>
                                        </p:attrNameLst>
                                      </p:cBhvr>
                                      <p:tavLst>
                                        <p:tav tm="0">
                                          <p:val>
                                            <p:strVal val="#ppt_x"/>
                                          </p:val>
                                        </p:tav>
                                        <p:tav tm="100000">
                                          <p:val>
                                            <p:strVal val="#ppt_x"/>
                                          </p:val>
                                        </p:tav>
                                      </p:tavLst>
                                    </p:anim>
                                    <p:anim calcmode="lin" valueType="num">
                                      <p:cBhvr additive="base">
                                        <p:cTn id="15" dur="750" fill="hold"/>
                                        <p:tgtEl>
                                          <p:spTgt spid="16"/>
                                        </p:tgtEl>
                                        <p:attrNameLst>
                                          <p:attrName>ppt_y</p:attrName>
                                        </p:attrNameLst>
                                      </p:cBhvr>
                                      <p:tavLst>
                                        <p:tav tm="0">
                                          <p:val>
                                            <p:strVal val="1+#ppt_h/2"/>
                                          </p:val>
                                        </p:tav>
                                        <p:tav tm="100000">
                                          <p:val>
                                            <p:strVal val="#ppt_y"/>
                                          </p:val>
                                        </p:tav>
                                      </p:tavLst>
                                    </p:anim>
                                  </p:childTnLst>
                                </p:cTn>
                              </p:par>
                              <p:par>
                                <p:cTn id="16" presetID="2" presetClass="entr" presetSubtype="4" decel="25300"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750" fill="hold"/>
                                        <p:tgtEl>
                                          <p:spTgt spid="21"/>
                                        </p:tgtEl>
                                        <p:attrNameLst>
                                          <p:attrName>ppt_x</p:attrName>
                                        </p:attrNameLst>
                                      </p:cBhvr>
                                      <p:tavLst>
                                        <p:tav tm="0">
                                          <p:val>
                                            <p:strVal val="#ppt_x"/>
                                          </p:val>
                                        </p:tav>
                                        <p:tav tm="100000">
                                          <p:val>
                                            <p:strVal val="#ppt_x"/>
                                          </p:val>
                                        </p:tav>
                                      </p:tavLst>
                                    </p:anim>
                                    <p:anim calcmode="lin" valueType="num">
                                      <p:cBhvr additive="base">
                                        <p:cTn id="19" dur="750" fill="hold"/>
                                        <p:tgtEl>
                                          <p:spTgt spid="21"/>
                                        </p:tgtEl>
                                        <p:attrNameLst>
                                          <p:attrName>ppt_y</p:attrName>
                                        </p:attrNameLst>
                                      </p:cBhvr>
                                      <p:tavLst>
                                        <p:tav tm="0">
                                          <p:val>
                                            <p:strVal val="1+#ppt_h/2"/>
                                          </p:val>
                                        </p:tav>
                                        <p:tav tm="100000">
                                          <p:val>
                                            <p:strVal val="#ppt_y"/>
                                          </p:val>
                                        </p:tav>
                                      </p:tavLst>
                                    </p:anim>
                                  </p:childTnLst>
                                </p:cTn>
                              </p:par>
                              <p:par>
                                <p:cTn id="20" presetID="2" presetClass="entr" presetSubtype="4" decel="25300" fill="hold"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750" fill="hold"/>
                                        <p:tgtEl>
                                          <p:spTgt spid="29"/>
                                        </p:tgtEl>
                                        <p:attrNameLst>
                                          <p:attrName>ppt_x</p:attrName>
                                        </p:attrNameLst>
                                      </p:cBhvr>
                                      <p:tavLst>
                                        <p:tav tm="0">
                                          <p:val>
                                            <p:strVal val="#ppt_x"/>
                                          </p:val>
                                        </p:tav>
                                        <p:tav tm="100000">
                                          <p:val>
                                            <p:strVal val="#ppt_x"/>
                                          </p:val>
                                        </p:tav>
                                      </p:tavLst>
                                    </p:anim>
                                    <p:anim calcmode="lin" valueType="num">
                                      <p:cBhvr additive="base">
                                        <p:cTn id="23" dur="750" fill="hold"/>
                                        <p:tgtEl>
                                          <p:spTgt spid="29"/>
                                        </p:tgtEl>
                                        <p:attrNameLst>
                                          <p:attrName>ppt_y</p:attrName>
                                        </p:attrNameLst>
                                      </p:cBhvr>
                                      <p:tavLst>
                                        <p:tav tm="0">
                                          <p:val>
                                            <p:strVal val="1+#ppt_h/2"/>
                                          </p:val>
                                        </p:tav>
                                        <p:tav tm="100000">
                                          <p:val>
                                            <p:strVal val="#ppt_y"/>
                                          </p:val>
                                        </p:tav>
                                      </p:tavLst>
                                    </p:anim>
                                  </p:childTnLst>
                                </p:cTn>
                              </p:par>
                              <p:par>
                                <p:cTn id="24" presetID="53" presetClass="entr" presetSubtype="16" fill="hold" grpId="0" nodeType="withEffect">
                                  <p:stCondLst>
                                    <p:cond delay="750"/>
                                  </p:stCondLst>
                                  <p:childTnLst>
                                    <p:set>
                                      <p:cBhvr>
                                        <p:cTn id="25" dur="1" fill="hold">
                                          <p:stCondLst>
                                            <p:cond delay="0"/>
                                          </p:stCondLst>
                                        </p:cTn>
                                        <p:tgtEl>
                                          <p:spTgt spid="13"/>
                                        </p:tgtEl>
                                        <p:attrNameLst>
                                          <p:attrName>style.visibility</p:attrName>
                                        </p:attrNameLst>
                                      </p:cBhvr>
                                      <p:to>
                                        <p:strVal val="visible"/>
                                      </p:to>
                                    </p:set>
                                    <p:anim calcmode="lin" valueType="num">
                                      <p:cBhvr>
                                        <p:cTn id="26" dur="2000" fill="hold"/>
                                        <p:tgtEl>
                                          <p:spTgt spid="13"/>
                                        </p:tgtEl>
                                        <p:attrNameLst>
                                          <p:attrName>ppt_w</p:attrName>
                                        </p:attrNameLst>
                                      </p:cBhvr>
                                      <p:tavLst>
                                        <p:tav tm="0">
                                          <p:val>
                                            <p:fltVal val="0"/>
                                          </p:val>
                                        </p:tav>
                                        <p:tav tm="100000">
                                          <p:val>
                                            <p:strVal val="#ppt_w"/>
                                          </p:val>
                                        </p:tav>
                                      </p:tavLst>
                                    </p:anim>
                                    <p:anim calcmode="lin" valueType="num">
                                      <p:cBhvr>
                                        <p:cTn id="27" dur="2000" fill="hold"/>
                                        <p:tgtEl>
                                          <p:spTgt spid="13"/>
                                        </p:tgtEl>
                                        <p:attrNameLst>
                                          <p:attrName>ppt_h</p:attrName>
                                        </p:attrNameLst>
                                      </p:cBhvr>
                                      <p:tavLst>
                                        <p:tav tm="0">
                                          <p:val>
                                            <p:fltVal val="0"/>
                                          </p:val>
                                        </p:tav>
                                        <p:tav tm="100000">
                                          <p:val>
                                            <p:strVal val="#ppt_h"/>
                                          </p:val>
                                        </p:tav>
                                      </p:tavLst>
                                    </p:anim>
                                    <p:animEffect transition="in" filter="fade">
                                      <p:cBhvr>
                                        <p:cTn id="28" dur="2000"/>
                                        <p:tgtEl>
                                          <p:spTgt spid="13"/>
                                        </p:tgtEl>
                                      </p:cBhvr>
                                    </p:animEffect>
                                  </p:childTnLst>
                                </p:cTn>
                              </p:par>
                              <p:par>
                                <p:cTn id="29" presetID="8" presetClass="emph" presetSubtype="0" fill="hold" grpId="1" nodeType="withEffect">
                                  <p:stCondLst>
                                    <p:cond delay="750"/>
                                  </p:stCondLst>
                                  <p:childTnLst>
                                    <p:animRot by="21600000">
                                      <p:cBhvr>
                                        <p:cTn id="30" dur="6500" fill="hold"/>
                                        <p:tgtEl>
                                          <p:spTgt spid="13"/>
                                        </p:tgtEl>
                                        <p:attrNameLst>
                                          <p:attrName>r</p:attrName>
                                        </p:attrNameLst>
                                      </p:cBhvr>
                                    </p:animRot>
                                  </p:childTnLst>
                                </p:cTn>
                              </p:par>
                              <p:par>
                                <p:cTn id="31" presetID="53" presetClass="entr" presetSubtype="16" fill="hold" grpId="0" nodeType="withEffect">
                                  <p:stCondLst>
                                    <p:cond delay="1000"/>
                                  </p:stCondLst>
                                  <p:childTnLst>
                                    <p:set>
                                      <p:cBhvr>
                                        <p:cTn id="32" dur="1" fill="hold">
                                          <p:stCondLst>
                                            <p:cond delay="0"/>
                                          </p:stCondLst>
                                        </p:cTn>
                                        <p:tgtEl>
                                          <p:spTgt spid="15"/>
                                        </p:tgtEl>
                                        <p:attrNameLst>
                                          <p:attrName>style.visibility</p:attrName>
                                        </p:attrNameLst>
                                      </p:cBhvr>
                                      <p:to>
                                        <p:strVal val="visible"/>
                                      </p:to>
                                    </p:set>
                                    <p:anim calcmode="lin" valueType="num">
                                      <p:cBhvr>
                                        <p:cTn id="33" dur="2000" fill="hold"/>
                                        <p:tgtEl>
                                          <p:spTgt spid="15"/>
                                        </p:tgtEl>
                                        <p:attrNameLst>
                                          <p:attrName>ppt_w</p:attrName>
                                        </p:attrNameLst>
                                      </p:cBhvr>
                                      <p:tavLst>
                                        <p:tav tm="0">
                                          <p:val>
                                            <p:fltVal val="0"/>
                                          </p:val>
                                        </p:tav>
                                        <p:tav tm="100000">
                                          <p:val>
                                            <p:strVal val="#ppt_w"/>
                                          </p:val>
                                        </p:tav>
                                      </p:tavLst>
                                    </p:anim>
                                    <p:anim calcmode="lin" valueType="num">
                                      <p:cBhvr>
                                        <p:cTn id="34" dur="2000" fill="hold"/>
                                        <p:tgtEl>
                                          <p:spTgt spid="15"/>
                                        </p:tgtEl>
                                        <p:attrNameLst>
                                          <p:attrName>ppt_h</p:attrName>
                                        </p:attrNameLst>
                                      </p:cBhvr>
                                      <p:tavLst>
                                        <p:tav tm="0">
                                          <p:val>
                                            <p:fltVal val="0"/>
                                          </p:val>
                                        </p:tav>
                                        <p:tav tm="100000">
                                          <p:val>
                                            <p:strVal val="#ppt_h"/>
                                          </p:val>
                                        </p:tav>
                                      </p:tavLst>
                                    </p:anim>
                                    <p:animEffect transition="in" filter="fade">
                                      <p:cBhvr>
                                        <p:cTn id="35" dur="2000"/>
                                        <p:tgtEl>
                                          <p:spTgt spid="15"/>
                                        </p:tgtEl>
                                      </p:cBhvr>
                                    </p:animEffect>
                                  </p:childTnLst>
                                </p:cTn>
                              </p:par>
                              <p:par>
                                <p:cTn id="36" presetID="8" presetClass="emph" presetSubtype="0" fill="hold" grpId="1" nodeType="withEffect">
                                  <p:stCondLst>
                                    <p:cond delay="1000"/>
                                  </p:stCondLst>
                                  <p:childTnLst>
                                    <p:animRot by="21600000">
                                      <p:cBhvr>
                                        <p:cTn id="37" dur="6500" fill="hold"/>
                                        <p:tgtEl>
                                          <p:spTgt spid="15"/>
                                        </p:tgtEl>
                                        <p:attrNameLst>
                                          <p:attrName>r</p:attrName>
                                        </p:attrNameLst>
                                      </p:cBhvr>
                                    </p:animRot>
                                  </p:childTnLst>
                                </p:cTn>
                              </p:par>
                              <p:par>
                                <p:cTn id="38" presetID="53" presetClass="entr" presetSubtype="16" fill="hold" grpId="0" nodeType="withEffect">
                                  <p:stCondLst>
                                    <p:cond delay="1250"/>
                                  </p:stCondLst>
                                  <p:childTnLst>
                                    <p:set>
                                      <p:cBhvr>
                                        <p:cTn id="39" dur="1" fill="hold">
                                          <p:stCondLst>
                                            <p:cond delay="0"/>
                                          </p:stCondLst>
                                        </p:cTn>
                                        <p:tgtEl>
                                          <p:spTgt spid="14"/>
                                        </p:tgtEl>
                                        <p:attrNameLst>
                                          <p:attrName>style.visibility</p:attrName>
                                        </p:attrNameLst>
                                      </p:cBhvr>
                                      <p:to>
                                        <p:strVal val="visible"/>
                                      </p:to>
                                    </p:set>
                                    <p:anim calcmode="lin" valueType="num">
                                      <p:cBhvr>
                                        <p:cTn id="40" dur="2000" fill="hold"/>
                                        <p:tgtEl>
                                          <p:spTgt spid="14"/>
                                        </p:tgtEl>
                                        <p:attrNameLst>
                                          <p:attrName>ppt_w</p:attrName>
                                        </p:attrNameLst>
                                      </p:cBhvr>
                                      <p:tavLst>
                                        <p:tav tm="0">
                                          <p:val>
                                            <p:fltVal val="0"/>
                                          </p:val>
                                        </p:tav>
                                        <p:tav tm="100000">
                                          <p:val>
                                            <p:strVal val="#ppt_w"/>
                                          </p:val>
                                        </p:tav>
                                      </p:tavLst>
                                    </p:anim>
                                    <p:anim calcmode="lin" valueType="num">
                                      <p:cBhvr>
                                        <p:cTn id="41" dur="2000" fill="hold"/>
                                        <p:tgtEl>
                                          <p:spTgt spid="14"/>
                                        </p:tgtEl>
                                        <p:attrNameLst>
                                          <p:attrName>ppt_h</p:attrName>
                                        </p:attrNameLst>
                                      </p:cBhvr>
                                      <p:tavLst>
                                        <p:tav tm="0">
                                          <p:val>
                                            <p:fltVal val="0"/>
                                          </p:val>
                                        </p:tav>
                                        <p:tav tm="100000">
                                          <p:val>
                                            <p:strVal val="#ppt_h"/>
                                          </p:val>
                                        </p:tav>
                                      </p:tavLst>
                                    </p:anim>
                                    <p:animEffect transition="in" filter="fade">
                                      <p:cBhvr>
                                        <p:cTn id="42" dur="2000"/>
                                        <p:tgtEl>
                                          <p:spTgt spid="14"/>
                                        </p:tgtEl>
                                      </p:cBhvr>
                                    </p:animEffect>
                                  </p:childTnLst>
                                </p:cTn>
                              </p:par>
                              <p:par>
                                <p:cTn id="43" presetID="8" presetClass="emph" presetSubtype="0" fill="hold" grpId="1" nodeType="withEffect">
                                  <p:stCondLst>
                                    <p:cond delay="1250"/>
                                  </p:stCondLst>
                                  <p:childTnLst>
                                    <p:animRot by="21600000">
                                      <p:cBhvr>
                                        <p:cTn id="44" dur="6500" fill="hold"/>
                                        <p:tgtEl>
                                          <p:spTgt spid="14"/>
                                        </p:tgtEl>
                                        <p:attrNameLst>
                                          <p:attrName>r</p:attrName>
                                        </p:attrNameLst>
                                      </p:cBhvr>
                                    </p:animRot>
                                  </p:childTnLst>
                                </p:cTn>
                              </p:par>
                              <p:par>
                                <p:cTn id="45" presetID="53" presetClass="entr" presetSubtype="16" fill="hold" grpId="0" nodeType="withEffect">
                                  <p:stCondLst>
                                    <p:cond delay="1500"/>
                                  </p:stCondLst>
                                  <p:childTnLst>
                                    <p:set>
                                      <p:cBhvr>
                                        <p:cTn id="46" dur="1" fill="hold">
                                          <p:stCondLst>
                                            <p:cond delay="0"/>
                                          </p:stCondLst>
                                        </p:cTn>
                                        <p:tgtEl>
                                          <p:spTgt spid="27"/>
                                        </p:tgtEl>
                                        <p:attrNameLst>
                                          <p:attrName>style.visibility</p:attrName>
                                        </p:attrNameLst>
                                      </p:cBhvr>
                                      <p:to>
                                        <p:strVal val="visible"/>
                                      </p:to>
                                    </p:set>
                                    <p:anim calcmode="lin" valueType="num">
                                      <p:cBhvr>
                                        <p:cTn id="47" dur="2000" fill="hold"/>
                                        <p:tgtEl>
                                          <p:spTgt spid="27"/>
                                        </p:tgtEl>
                                        <p:attrNameLst>
                                          <p:attrName>ppt_w</p:attrName>
                                        </p:attrNameLst>
                                      </p:cBhvr>
                                      <p:tavLst>
                                        <p:tav tm="0">
                                          <p:val>
                                            <p:fltVal val="0"/>
                                          </p:val>
                                        </p:tav>
                                        <p:tav tm="100000">
                                          <p:val>
                                            <p:strVal val="#ppt_w"/>
                                          </p:val>
                                        </p:tav>
                                      </p:tavLst>
                                    </p:anim>
                                    <p:anim calcmode="lin" valueType="num">
                                      <p:cBhvr>
                                        <p:cTn id="48" dur="2000" fill="hold"/>
                                        <p:tgtEl>
                                          <p:spTgt spid="27"/>
                                        </p:tgtEl>
                                        <p:attrNameLst>
                                          <p:attrName>ppt_h</p:attrName>
                                        </p:attrNameLst>
                                      </p:cBhvr>
                                      <p:tavLst>
                                        <p:tav tm="0">
                                          <p:val>
                                            <p:fltVal val="0"/>
                                          </p:val>
                                        </p:tav>
                                        <p:tav tm="100000">
                                          <p:val>
                                            <p:strVal val="#ppt_h"/>
                                          </p:val>
                                        </p:tav>
                                      </p:tavLst>
                                    </p:anim>
                                    <p:animEffect transition="in" filter="fade">
                                      <p:cBhvr>
                                        <p:cTn id="49" dur="2000"/>
                                        <p:tgtEl>
                                          <p:spTgt spid="27"/>
                                        </p:tgtEl>
                                      </p:cBhvr>
                                    </p:animEffect>
                                  </p:childTnLst>
                                </p:cTn>
                              </p:par>
                              <p:par>
                                <p:cTn id="50" presetID="8" presetClass="emph" presetSubtype="0" fill="hold" grpId="1" nodeType="withEffect">
                                  <p:stCondLst>
                                    <p:cond delay="1500"/>
                                  </p:stCondLst>
                                  <p:childTnLst>
                                    <p:animRot by="21600000">
                                      <p:cBhvr>
                                        <p:cTn id="51" dur="6500" fill="hold"/>
                                        <p:tgtEl>
                                          <p:spTgt spid="27"/>
                                        </p:tgtEl>
                                        <p:attrNameLst>
                                          <p:attrName>r</p:attrName>
                                        </p:attrNameLst>
                                      </p:cBhvr>
                                    </p:animRot>
                                  </p:childTnLst>
                                </p:cTn>
                              </p:par>
                              <p:par>
                                <p:cTn id="52" presetID="10" presetClass="entr" presetSubtype="0" fill="hold" grpId="0" nodeType="withEffect">
                                  <p:stCondLst>
                                    <p:cond delay="3500"/>
                                  </p:stCondLst>
                                  <p:childTnLst>
                                    <p:set>
                                      <p:cBhvr>
                                        <p:cTn id="53" dur="1" fill="hold">
                                          <p:stCondLst>
                                            <p:cond delay="0"/>
                                          </p:stCondLst>
                                        </p:cTn>
                                        <p:tgtEl>
                                          <p:spTgt spid="38"/>
                                        </p:tgtEl>
                                        <p:attrNameLst>
                                          <p:attrName>style.visibility</p:attrName>
                                        </p:attrNameLst>
                                      </p:cBhvr>
                                      <p:to>
                                        <p:strVal val="visible"/>
                                      </p:to>
                                    </p:set>
                                    <p:animEffect transition="in" filter="fade">
                                      <p:cBhvr>
                                        <p:cTn id="54" dur="500"/>
                                        <p:tgtEl>
                                          <p:spTgt spid="38"/>
                                        </p:tgtEl>
                                      </p:cBhvr>
                                    </p:animEffect>
                                  </p:childTnLst>
                                </p:cTn>
                              </p:par>
                              <p:par>
                                <p:cTn id="55" presetID="10" presetClass="entr" presetSubtype="0" fill="hold" grpId="0" nodeType="withEffect">
                                  <p:stCondLst>
                                    <p:cond delay="3750"/>
                                  </p:stCondLst>
                                  <p:childTnLst>
                                    <p:set>
                                      <p:cBhvr>
                                        <p:cTn id="56" dur="1" fill="hold">
                                          <p:stCondLst>
                                            <p:cond delay="0"/>
                                          </p:stCondLst>
                                        </p:cTn>
                                        <p:tgtEl>
                                          <p:spTgt spid="39"/>
                                        </p:tgtEl>
                                        <p:attrNameLst>
                                          <p:attrName>style.visibility</p:attrName>
                                        </p:attrNameLst>
                                      </p:cBhvr>
                                      <p:to>
                                        <p:strVal val="visible"/>
                                      </p:to>
                                    </p:set>
                                    <p:animEffect transition="in" filter="fade">
                                      <p:cBhvr>
                                        <p:cTn id="57" dur="500"/>
                                        <p:tgtEl>
                                          <p:spTgt spid="39"/>
                                        </p:tgtEl>
                                      </p:cBhvr>
                                    </p:animEffect>
                                  </p:childTnLst>
                                </p:cTn>
                              </p:par>
                              <p:par>
                                <p:cTn id="58" presetID="10" presetClass="entr" presetSubtype="0" fill="hold" grpId="0" nodeType="withEffect">
                                  <p:stCondLst>
                                    <p:cond delay="4000"/>
                                  </p:stCondLst>
                                  <p:childTnLst>
                                    <p:set>
                                      <p:cBhvr>
                                        <p:cTn id="59" dur="1" fill="hold">
                                          <p:stCondLst>
                                            <p:cond delay="0"/>
                                          </p:stCondLst>
                                        </p:cTn>
                                        <p:tgtEl>
                                          <p:spTgt spid="40"/>
                                        </p:tgtEl>
                                        <p:attrNameLst>
                                          <p:attrName>style.visibility</p:attrName>
                                        </p:attrNameLst>
                                      </p:cBhvr>
                                      <p:to>
                                        <p:strVal val="visible"/>
                                      </p:to>
                                    </p:set>
                                    <p:animEffect transition="in" filter="fade">
                                      <p:cBhvr>
                                        <p:cTn id="60" dur="500"/>
                                        <p:tgtEl>
                                          <p:spTgt spid="40"/>
                                        </p:tgtEl>
                                      </p:cBhvr>
                                    </p:animEffect>
                                  </p:childTnLst>
                                </p:cTn>
                              </p:par>
                              <p:par>
                                <p:cTn id="61" presetID="10" presetClass="entr" presetSubtype="0" fill="hold" grpId="0" nodeType="withEffect">
                                  <p:stCondLst>
                                    <p:cond delay="4250"/>
                                  </p:stCondLst>
                                  <p:childTnLst>
                                    <p:set>
                                      <p:cBhvr>
                                        <p:cTn id="62" dur="1" fill="hold">
                                          <p:stCondLst>
                                            <p:cond delay="0"/>
                                          </p:stCondLst>
                                        </p:cTn>
                                        <p:tgtEl>
                                          <p:spTgt spid="41"/>
                                        </p:tgtEl>
                                        <p:attrNameLst>
                                          <p:attrName>style.visibility</p:attrName>
                                        </p:attrNameLst>
                                      </p:cBhvr>
                                      <p:to>
                                        <p:strVal val="visible"/>
                                      </p:to>
                                    </p:set>
                                    <p:animEffect transition="in" filter="fade">
                                      <p:cBhvr>
                                        <p:cTn id="63"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animBg="1"/>
      <p:bldP spid="13" grpId="1" animBg="1"/>
      <p:bldP spid="14" grpId="0" animBg="1"/>
      <p:bldP spid="14" grpId="1" animBg="1"/>
      <p:bldP spid="15" grpId="0" animBg="1"/>
      <p:bldP spid="15" grpId="1" animBg="1"/>
      <p:bldP spid="27" grpId="0" animBg="1"/>
      <p:bldP spid="27" grpId="1" animBg="1"/>
      <p:bldP spid="38" grpId="0"/>
      <p:bldP spid="39" grpId="0"/>
      <p:bldP spid="40" grpId="0"/>
      <p:bldP spid="41"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1ECD8"/>
        </a:solidFill>
        <a:effectLst/>
      </p:bgPr>
    </p:bg>
    <p:spTree>
      <p:nvGrpSpPr>
        <p:cNvPr id="1" name=""/>
        <p:cNvGrpSpPr/>
        <p:nvPr/>
      </p:nvGrpSpPr>
      <p:grpSpPr>
        <a:xfrm>
          <a:off x="0" y="0"/>
          <a:ext cx="0" cy="0"/>
          <a:chOff x="0" y="0"/>
          <a:chExt cx="0" cy="0"/>
        </a:xfrm>
      </p:grpSpPr>
      <p:sp>
        <p:nvSpPr>
          <p:cNvPr id="12" name="矩形 11"/>
          <p:cNvSpPr/>
          <p:nvPr/>
        </p:nvSpPr>
        <p:spPr>
          <a:xfrm>
            <a:off x="0" y="390454"/>
            <a:ext cx="12192000" cy="923331"/>
          </a:xfrm>
          <a:prstGeom prst="rect">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Sev04"/>
          <p:cNvSpPr/>
          <p:nvPr/>
        </p:nvSpPr>
        <p:spPr>
          <a:xfrm>
            <a:off x="-893529" y="4936782"/>
            <a:ext cx="705205" cy="705204"/>
          </a:xfrm>
          <a:prstGeom prst="ellipse">
            <a:avLst/>
          </a:prstGeom>
          <a:solidFill>
            <a:srgbClr val="B8232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F19B14">
                  <a:lumMod val="50000"/>
                </a:srgbClr>
              </a:solidFill>
              <a:latin typeface="Agency FB" panose="020B0503020202020204" pitchFamily="34" charset="0"/>
            </a:endParaRPr>
          </a:p>
        </p:txBody>
      </p:sp>
      <p:sp>
        <p:nvSpPr>
          <p:cNvPr id="22" name="Sev01"/>
          <p:cNvSpPr/>
          <p:nvPr/>
        </p:nvSpPr>
        <p:spPr>
          <a:xfrm>
            <a:off x="-893531" y="1150234"/>
            <a:ext cx="705205" cy="705204"/>
          </a:xfrm>
          <a:prstGeom prst="ellipse">
            <a:avLst/>
          </a:prstGeom>
          <a:solidFill>
            <a:srgbClr val="00BCE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237DB9">
                  <a:lumMod val="50000"/>
                </a:srgbClr>
              </a:solidFill>
              <a:latin typeface="Agency FB" panose="020B0503020202020204" pitchFamily="34" charset="0"/>
            </a:endParaRPr>
          </a:p>
        </p:txBody>
      </p:sp>
      <p:sp>
        <p:nvSpPr>
          <p:cNvPr id="25" name="Sev03"/>
          <p:cNvSpPr/>
          <p:nvPr/>
        </p:nvSpPr>
        <p:spPr>
          <a:xfrm>
            <a:off x="-893529" y="3673132"/>
            <a:ext cx="705205" cy="705204"/>
          </a:xfrm>
          <a:prstGeom prst="ellipse">
            <a:avLst/>
          </a:prstGeom>
          <a:solidFill>
            <a:srgbClr val="F9C20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9BB955">
                  <a:lumMod val="50000"/>
                </a:srgbClr>
              </a:solidFill>
              <a:latin typeface="Agency FB" panose="020B0503020202020204" pitchFamily="34" charset="0"/>
              <a:cs typeface="+mj-cs"/>
            </a:endParaRPr>
          </a:p>
        </p:txBody>
      </p:sp>
      <p:sp>
        <p:nvSpPr>
          <p:cNvPr id="28" name="Sev02"/>
          <p:cNvSpPr/>
          <p:nvPr/>
        </p:nvSpPr>
        <p:spPr>
          <a:xfrm>
            <a:off x="-893529" y="2409483"/>
            <a:ext cx="705205" cy="705204"/>
          </a:xfrm>
          <a:prstGeom prst="ellipse">
            <a:avLst/>
          </a:prstGeom>
          <a:solidFill>
            <a:srgbClr val="006A3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8000" dirty="0">
              <a:solidFill>
                <a:srgbClr val="15AA96">
                  <a:lumMod val="50000"/>
                </a:srgbClr>
              </a:solidFill>
              <a:latin typeface="Agency FB" panose="020B0503020202020204" pitchFamily="34" charset="0"/>
            </a:endParaRPr>
          </a:p>
        </p:txBody>
      </p:sp>
      <p:pic>
        <p:nvPicPr>
          <p:cNvPr id="34" name="图片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828800" cy="1313784"/>
          </a:xfrm>
          <a:prstGeom prst="rect">
            <a:avLst/>
          </a:prstGeom>
        </p:spPr>
      </p:pic>
      <p:pic>
        <p:nvPicPr>
          <p:cNvPr id="10" name="图片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87283" y="117222"/>
            <a:ext cx="2342892" cy="1098328"/>
          </a:xfrm>
          <a:prstGeom prst="rect">
            <a:avLst/>
          </a:prstGeom>
        </p:spPr>
      </p:pic>
      <p:sp>
        <p:nvSpPr>
          <p:cNvPr id="11" name="文本框 10"/>
          <p:cNvSpPr txBox="1"/>
          <p:nvPr/>
        </p:nvSpPr>
        <p:spPr>
          <a:xfrm flipH="1">
            <a:off x="3722484" y="341468"/>
            <a:ext cx="4747031" cy="923330"/>
          </a:xfrm>
          <a:prstGeom prst="rect">
            <a:avLst/>
          </a:prstGeom>
          <a:noFill/>
        </p:spPr>
        <p:txBody>
          <a:bodyPr wrap="square" rtlCol="0">
            <a:spAutoFit/>
          </a:bodyPr>
          <a:lstStyle/>
          <a:p>
            <a:pPr algn="ctr"/>
            <a:r>
              <a:rPr lang="zh-CN" altLang="en-US" sz="5400" b="1" dirty="0">
                <a:solidFill>
                  <a:schemeClr val="bg1"/>
                </a:solidFill>
                <a:latin typeface="幼圆" panose="02010509060101010101" pitchFamily="49" charset="-122"/>
                <a:ea typeface="幼圆" panose="02010509060101010101" pitchFamily="49" charset="-122"/>
              </a:rPr>
              <a:t>教学分析</a:t>
            </a:r>
          </a:p>
        </p:txBody>
      </p:sp>
      <p:sp>
        <p:nvSpPr>
          <p:cNvPr id="13" name="矩形 1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p:nvPr/>
        </p:nvSpPr>
        <p:spPr>
          <a:xfrm>
            <a:off x="1075981" y="2356408"/>
            <a:ext cx="2898258" cy="3606345"/>
          </a:xfrm>
          <a:prstGeom prst="rect">
            <a:avLst/>
          </a:prstGeom>
          <a:blipFill>
            <a:blip r:embed="rId5"/>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p:nvPr/>
        </p:nvSpPr>
        <p:spPr>
          <a:xfrm>
            <a:off x="4074822" y="2356407"/>
            <a:ext cx="2313209" cy="1757952"/>
          </a:xfrm>
          <a:prstGeom prst="rect">
            <a:avLst/>
          </a:prstGeom>
          <a:blipFill>
            <a:blip r:embed="rId6"/>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p:nvPr/>
        </p:nvSpPr>
        <p:spPr>
          <a:xfrm>
            <a:off x="6481281" y="4204801"/>
            <a:ext cx="2313209" cy="1757952"/>
          </a:xfrm>
          <a:prstGeom prst="rect">
            <a:avLst/>
          </a:prstGeom>
          <a:blipFill>
            <a:blip r:embed="rId7"/>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p:nvPr/>
        </p:nvSpPr>
        <p:spPr>
          <a:xfrm>
            <a:off x="8887740" y="2356407"/>
            <a:ext cx="2313209" cy="1757952"/>
          </a:xfrm>
          <a:prstGeom prst="rect">
            <a:avLst/>
          </a:prstGeom>
          <a:blipFill>
            <a:blip r:embed="rId8"/>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4074822" y="4204801"/>
            <a:ext cx="2313209" cy="1757952"/>
          </a:xfrm>
          <a:prstGeom prst="rect">
            <a:avLst/>
          </a:prstGeom>
          <a:solidFill>
            <a:srgbClr val="00BCE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4214676" y="4696178"/>
            <a:ext cx="2159566" cy="1046440"/>
          </a:xfrm>
          <a:prstGeom prst="rect">
            <a:avLst/>
          </a:prstGeom>
          <a:noFill/>
          <a:effectLst/>
        </p:spPr>
        <p:txBody>
          <a:bodyPr wrap="none" rtlCol="0">
            <a:spAutoFit/>
          </a:bodyPr>
          <a:lstStyle/>
          <a:p>
            <a:r>
              <a:rPr lang="zh-CN" altLang="en-US" b="1" dirty="0">
                <a:solidFill>
                  <a:schemeClr val="bg1"/>
                </a:solidFill>
                <a:latin typeface="Microsoft YaHei" panose="020B0503020204020204" pitchFamily="34" charset="-122"/>
                <a:ea typeface="Microsoft YaHei" panose="020B0503020204020204" pitchFamily="34" charset="-122"/>
              </a:rPr>
              <a:t>单击此处输入标题</a:t>
            </a:r>
            <a:endParaRPr lang="en-US" altLang="zh-CN" b="1" dirty="0">
              <a:solidFill>
                <a:schemeClr val="bg1"/>
              </a:solidFill>
              <a:latin typeface="Microsoft YaHei" panose="020B0503020204020204" pitchFamily="34" charset="-122"/>
              <a:ea typeface="Microsoft YaHei" panose="020B0503020204020204" pitchFamily="34" charset="-122"/>
            </a:endParaRPr>
          </a:p>
          <a:p>
            <a:r>
              <a:rPr lang="zh-CN" altLang="en-US" sz="1100" dirty="0">
                <a:solidFill>
                  <a:schemeClr val="bg1"/>
                </a:solidFill>
                <a:latin typeface="Microsoft YaHei" panose="020B0503020204020204" pitchFamily="34" charset="-122"/>
                <a:ea typeface="Microsoft YaHei" panose="020B0503020204020204" pitchFamily="34" charset="-122"/>
              </a:rPr>
              <a:t>请在这里输入您的主要叙述内容</a:t>
            </a:r>
            <a:endParaRPr lang="en-US" altLang="zh-CN" sz="1100" dirty="0">
              <a:solidFill>
                <a:schemeClr val="bg1"/>
              </a:solidFill>
              <a:latin typeface="Microsoft YaHei" panose="020B0503020204020204" pitchFamily="34" charset="-122"/>
              <a:ea typeface="Microsoft YaHei" panose="020B0503020204020204" pitchFamily="34" charset="-122"/>
            </a:endParaRPr>
          </a:p>
          <a:p>
            <a:r>
              <a:rPr lang="zh-CN" altLang="en-US" sz="1100" dirty="0">
                <a:solidFill>
                  <a:schemeClr val="bg1"/>
                </a:solidFill>
                <a:latin typeface="Microsoft YaHei" panose="020B0503020204020204" pitchFamily="34" charset="-122"/>
                <a:ea typeface="Microsoft YaHei" panose="020B0503020204020204" pitchFamily="34" charset="-122"/>
              </a:rPr>
              <a:t>请在这里输入您的主要叙述内容</a:t>
            </a:r>
            <a:endParaRPr lang="en-US" altLang="zh-CN" sz="1100" dirty="0">
              <a:solidFill>
                <a:schemeClr val="bg1"/>
              </a:solidFill>
              <a:latin typeface="Microsoft YaHei" panose="020B0503020204020204" pitchFamily="34" charset="-122"/>
              <a:ea typeface="Microsoft YaHei" panose="020B0503020204020204" pitchFamily="34" charset="-122"/>
            </a:endParaRPr>
          </a:p>
          <a:p>
            <a:endParaRPr lang="en-US" altLang="zh-CN" sz="1100" dirty="0">
              <a:solidFill>
                <a:schemeClr val="bg1"/>
              </a:solidFill>
              <a:latin typeface="Microsoft YaHei" panose="020B0503020204020204" pitchFamily="34" charset="-122"/>
              <a:ea typeface="Microsoft YaHei" panose="020B0503020204020204" pitchFamily="34" charset="-122"/>
            </a:endParaRPr>
          </a:p>
          <a:p>
            <a:endParaRPr lang="en-US" altLang="zh-CN" sz="1100" dirty="0">
              <a:solidFill>
                <a:schemeClr val="bg1"/>
              </a:solidFill>
              <a:latin typeface="Microsoft YaHei" panose="020B0503020204020204" pitchFamily="34" charset="-122"/>
              <a:ea typeface="Microsoft YaHei" panose="020B0503020204020204" pitchFamily="34" charset="-122"/>
            </a:endParaRPr>
          </a:p>
        </p:txBody>
      </p:sp>
      <p:sp>
        <p:nvSpPr>
          <p:cNvPr id="23" name="矩形 22"/>
          <p:cNvSpPr/>
          <p:nvPr/>
        </p:nvSpPr>
        <p:spPr>
          <a:xfrm>
            <a:off x="6481281" y="2356407"/>
            <a:ext cx="2313209" cy="1757952"/>
          </a:xfrm>
          <a:prstGeom prst="rect">
            <a:avLst/>
          </a:prstGeom>
          <a:solidFill>
            <a:srgbClr val="006A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6573330" y="2931287"/>
            <a:ext cx="2159566" cy="1046440"/>
          </a:xfrm>
          <a:prstGeom prst="rect">
            <a:avLst/>
          </a:prstGeom>
          <a:noFill/>
          <a:effectLst/>
        </p:spPr>
        <p:txBody>
          <a:bodyPr wrap="none" rtlCol="0">
            <a:spAutoFit/>
          </a:bodyPr>
          <a:lstStyle/>
          <a:p>
            <a:r>
              <a:rPr lang="zh-CN" altLang="en-US" b="1" dirty="0">
                <a:solidFill>
                  <a:srgbClr val="FFFFFF"/>
                </a:solidFill>
                <a:latin typeface="Microsoft YaHei" panose="020B0503020204020204" pitchFamily="34" charset="-122"/>
                <a:ea typeface="Microsoft YaHei" panose="020B0503020204020204" pitchFamily="34" charset="-122"/>
              </a:rPr>
              <a:t>单击此处输入标题</a:t>
            </a:r>
            <a:endParaRPr lang="en-US" altLang="zh-CN" b="1" dirty="0">
              <a:solidFill>
                <a:srgbClr val="FFFFFF"/>
              </a:solidFill>
              <a:latin typeface="Microsoft YaHei" panose="020B0503020204020204" pitchFamily="34" charset="-122"/>
              <a:ea typeface="Microsoft YaHei" panose="020B0503020204020204" pitchFamily="34" charset="-122"/>
            </a:endParaRPr>
          </a:p>
          <a:p>
            <a:r>
              <a:rPr lang="zh-CN" altLang="en-US" sz="1100" dirty="0">
                <a:solidFill>
                  <a:srgbClr val="FFFFFF"/>
                </a:solidFill>
                <a:latin typeface="Microsoft YaHei" panose="020B0503020204020204" pitchFamily="34" charset="-122"/>
                <a:ea typeface="Microsoft YaHei" panose="020B0503020204020204" pitchFamily="34" charset="-122"/>
              </a:rPr>
              <a:t>请在这里输入您的主要叙述内容</a:t>
            </a:r>
            <a:endParaRPr lang="en-US" altLang="zh-CN" sz="1100" dirty="0">
              <a:solidFill>
                <a:srgbClr val="FFFFFF"/>
              </a:solidFill>
              <a:latin typeface="Microsoft YaHei" panose="020B0503020204020204" pitchFamily="34" charset="-122"/>
              <a:ea typeface="Microsoft YaHei" panose="020B0503020204020204" pitchFamily="34" charset="-122"/>
            </a:endParaRPr>
          </a:p>
          <a:p>
            <a:r>
              <a:rPr lang="zh-CN" altLang="en-US" sz="1100" dirty="0">
                <a:solidFill>
                  <a:srgbClr val="FFFFFF"/>
                </a:solidFill>
                <a:latin typeface="Microsoft YaHei" panose="020B0503020204020204" pitchFamily="34" charset="-122"/>
                <a:ea typeface="Microsoft YaHei" panose="020B0503020204020204" pitchFamily="34" charset="-122"/>
              </a:rPr>
              <a:t>请在这里输入您的主要叙述内容</a:t>
            </a:r>
            <a:endParaRPr lang="en-US" altLang="zh-CN" sz="1100" dirty="0">
              <a:solidFill>
                <a:srgbClr val="FFFFFF"/>
              </a:solidFill>
              <a:latin typeface="Microsoft YaHei" panose="020B0503020204020204" pitchFamily="34" charset="-122"/>
              <a:ea typeface="Microsoft YaHei" panose="020B0503020204020204" pitchFamily="34" charset="-122"/>
            </a:endParaRPr>
          </a:p>
          <a:p>
            <a:endParaRPr lang="en-US" altLang="zh-CN" sz="1100" dirty="0">
              <a:solidFill>
                <a:srgbClr val="FFFFFF"/>
              </a:solidFill>
              <a:latin typeface="Microsoft YaHei" panose="020B0503020204020204" pitchFamily="34" charset="-122"/>
              <a:ea typeface="Microsoft YaHei" panose="020B0503020204020204" pitchFamily="34" charset="-122"/>
            </a:endParaRPr>
          </a:p>
          <a:p>
            <a:endParaRPr lang="en-US" altLang="zh-CN" sz="1100" dirty="0">
              <a:solidFill>
                <a:srgbClr val="FFFFFF"/>
              </a:solidFill>
              <a:latin typeface="Microsoft YaHei" panose="020B0503020204020204" pitchFamily="34" charset="-122"/>
              <a:ea typeface="Microsoft YaHei" panose="020B0503020204020204" pitchFamily="34" charset="-122"/>
            </a:endParaRPr>
          </a:p>
        </p:txBody>
      </p:sp>
      <p:sp>
        <p:nvSpPr>
          <p:cNvPr id="27" name="矩形 26"/>
          <p:cNvSpPr/>
          <p:nvPr/>
        </p:nvSpPr>
        <p:spPr>
          <a:xfrm>
            <a:off x="8887740" y="4204801"/>
            <a:ext cx="2313209" cy="1757952"/>
          </a:xfrm>
          <a:prstGeom prst="rect">
            <a:avLst/>
          </a:prstGeom>
          <a:solidFill>
            <a:srgbClr val="B823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9009285" y="4696177"/>
            <a:ext cx="2159566" cy="1046440"/>
          </a:xfrm>
          <a:prstGeom prst="rect">
            <a:avLst/>
          </a:prstGeom>
          <a:noFill/>
          <a:effectLst/>
        </p:spPr>
        <p:txBody>
          <a:bodyPr wrap="none" rtlCol="0">
            <a:spAutoFit/>
          </a:bodyPr>
          <a:lstStyle/>
          <a:p>
            <a:r>
              <a:rPr lang="zh-CN" altLang="en-US" b="1" dirty="0">
                <a:solidFill>
                  <a:schemeClr val="bg1"/>
                </a:solidFill>
                <a:latin typeface="Microsoft YaHei" panose="020B0503020204020204" pitchFamily="34" charset="-122"/>
                <a:ea typeface="Microsoft YaHei" panose="020B0503020204020204" pitchFamily="34" charset="-122"/>
              </a:rPr>
              <a:t>单击此处输入标题</a:t>
            </a:r>
            <a:endParaRPr lang="en-US" altLang="zh-CN" b="1" dirty="0">
              <a:solidFill>
                <a:schemeClr val="bg1"/>
              </a:solidFill>
              <a:latin typeface="Microsoft YaHei" panose="020B0503020204020204" pitchFamily="34" charset="-122"/>
              <a:ea typeface="Microsoft YaHei" panose="020B0503020204020204" pitchFamily="34" charset="-122"/>
            </a:endParaRPr>
          </a:p>
          <a:p>
            <a:r>
              <a:rPr lang="zh-CN" altLang="en-US" sz="1100" dirty="0">
                <a:solidFill>
                  <a:schemeClr val="bg1"/>
                </a:solidFill>
                <a:latin typeface="Microsoft YaHei" panose="020B0503020204020204" pitchFamily="34" charset="-122"/>
                <a:ea typeface="Microsoft YaHei" panose="020B0503020204020204" pitchFamily="34" charset="-122"/>
              </a:rPr>
              <a:t>请在这里输入您的主要叙述内容</a:t>
            </a:r>
            <a:endParaRPr lang="en-US" altLang="zh-CN" sz="1100" dirty="0">
              <a:solidFill>
                <a:schemeClr val="bg1"/>
              </a:solidFill>
              <a:latin typeface="Microsoft YaHei" panose="020B0503020204020204" pitchFamily="34" charset="-122"/>
              <a:ea typeface="Microsoft YaHei" panose="020B0503020204020204" pitchFamily="34" charset="-122"/>
            </a:endParaRPr>
          </a:p>
          <a:p>
            <a:r>
              <a:rPr lang="zh-CN" altLang="en-US" sz="1100" dirty="0">
                <a:solidFill>
                  <a:schemeClr val="bg1"/>
                </a:solidFill>
                <a:latin typeface="Microsoft YaHei" panose="020B0503020204020204" pitchFamily="34" charset="-122"/>
                <a:ea typeface="Microsoft YaHei" panose="020B0503020204020204" pitchFamily="34" charset="-122"/>
              </a:rPr>
              <a:t>请在这里输入您的主要叙述内容</a:t>
            </a:r>
            <a:endParaRPr lang="en-US" altLang="zh-CN" sz="1100" dirty="0">
              <a:solidFill>
                <a:schemeClr val="bg1"/>
              </a:solidFill>
              <a:latin typeface="Microsoft YaHei" panose="020B0503020204020204" pitchFamily="34" charset="-122"/>
              <a:ea typeface="Microsoft YaHei" panose="020B0503020204020204" pitchFamily="34" charset="-122"/>
            </a:endParaRPr>
          </a:p>
          <a:p>
            <a:endParaRPr lang="en-US" altLang="zh-CN" sz="1100" dirty="0">
              <a:solidFill>
                <a:schemeClr val="bg1"/>
              </a:solidFill>
              <a:latin typeface="Microsoft YaHei" panose="020B0503020204020204" pitchFamily="34" charset="-122"/>
              <a:ea typeface="Microsoft YaHei" panose="020B0503020204020204" pitchFamily="34" charset="-122"/>
            </a:endParaRPr>
          </a:p>
          <a:p>
            <a:endParaRPr lang="en-US" altLang="zh-CN" sz="1100" dirty="0">
              <a:solidFill>
                <a:schemeClr val="bg1"/>
              </a:solidFill>
              <a:latin typeface="Microsoft YaHei" panose="020B0503020204020204" pitchFamily="34" charset="-122"/>
              <a:ea typeface="Microsoft YaHei"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randombar(horizontal)">
                                      <p:cBhvr>
                                        <p:cTn id="10" dur="500"/>
                                        <p:tgtEl>
                                          <p:spTgt spid="13"/>
                                        </p:tgtEl>
                                      </p:cBhvr>
                                    </p:animEffect>
                                  </p:childTnLst>
                                </p:cTn>
                              </p:par>
                            </p:childTnLst>
                          </p:cTn>
                        </p:par>
                        <p:par>
                          <p:cTn id="11" fill="hold">
                            <p:stCondLst>
                              <p:cond delay="500"/>
                            </p:stCondLst>
                            <p:childTnLst>
                              <p:par>
                                <p:cTn id="12" presetID="2" presetClass="entr" presetSubtype="1" decel="44000"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750" fill="hold"/>
                                        <p:tgtEl>
                                          <p:spTgt spid="14"/>
                                        </p:tgtEl>
                                        <p:attrNameLst>
                                          <p:attrName>ppt_x</p:attrName>
                                        </p:attrNameLst>
                                      </p:cBhvr>
                                      <p:tavLst>
                                        <p:tav tm="0">
                                          <p:val>
                                            <p:strVal val="#ppt_x"/>
                                          </p:val>
                                        </p:tav>
                                        <p:tav tm="100000">
                                          <p:val>
                                            <p:strVal val="#ppt_x"/>
                                          </p:val>
                                        </p:tav>
                                      </p:tavLst>
                                    </p:anim>
                                    <p:anim calcmode="lin" valueType="num">
                                      <p:cBhvr additive="base">
                                        <p:cTn id="15" dur="750" fill="hold"/>
                                        <p:tgtEl>
                                          <p:spTgt spid="14"/>
                                        </p:tgtEl>
                                        <p:attrNameLst>
                                          <p:attrName>ppt_y</p:attrName>
                                        </p:attrNameLst>
                                      </p:cBhvr>
                                      <p:tavLst>
                                        <p:tav tm="0">
                                          <p:val>
                                            <p:strVal val="0-#ppt_h/2"/>
                                          </p:val>
                                        </p:tav>
                                        <p:tav tm="100000">
                                          <p:val>
                                            <p:strVal val="#ppt_y"/>
                                          </p:val>
                                        </p:tav>
                                      </p:tavLst>
                                    </p:anim>
                                  </p:childTnLst>
                                </p:cTn>
                              </p:par>
                              <p:par>
                                <p:cTn id="16" presetID="2" presetClass="entr" presetSubtype="4" decel="44000"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750" fill="hold"/>
                                        <p:tgtEl>
                                          <p:spTgt spid="15"/>
                                        </p:tgtEl>
                                        <p:attrNameLst>
                                          <p:attrName>ppt_x</p:attrName>
                                        </p:attrNameLst>
                                      </p:cBhvr>
                                      <p:tavLst>
                                        <p:tav tm="0">
                                          <p:val>
                                            <p:strVal val="#ppt_x"/>
                                          </p:val>
                                        </p:tav>
                                        <p:tav tm="100000">
                                          <p:val>
                                            <p:strVal val="#ppt_x"/>
                                          </p:val>
                                        </p:tav>
                                      </p:tavLst>
                                    </p:anim>
                                    <p:anim calcmode="lin" valueType="num">
                                      <p:cBhvr additive="base">
                                        <p:cTn id="19" dur="75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1" decel="4400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750" fill="hold"/>
                                        <p:tgtEl>
                                          <p:spTgt spid="16"/>
                                        </p:tgtEl>
                                        <p:attrNameLst>
                                          <p:attrName>ppt_x</p:attrName>
                                        </p:attrNameLst>
                                      </p:cBhvr>
                                      <p:tavLst>
                                        <p:tav tm="0">
                                          <p:val>
                                            <p:strVal val="#ppt_x"/>
                                          </p:val>
                                        </p:tav>
                                        <p:tav tm="100000">
                                          <p:val>
                                            <p:strVal val="#ppt_x"/>
                                          </p:val>
                                        </p:tav>
                                      </p:tavLst>
                                    </p:anim>
                                    <p:anim calcmode="lin" valueType="num">
                                      <p:cBhvr additive="base">
                                        <p:cTn id="23" dur="750" fill="hold"/>
                                        <p:tgtEl>
                                          <p:spTgt spid="1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animBg="1"/>
      <p:bldP spid="14" grpId="0" animBg="1"/>
      <p:bldP spid="15" grpId="0"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1ECD8"/>
        </a:solidFill>
        <a:effectLst/>
      </p:bgPr>
    </p:bg>
    <p:spTree>
      <p:nvGrpSpPr>
        <p:cNvPr id="1" name=""/>
        <p:cNvGrpSpPr/>
        <p:nvPr/>
      </p:nvGrpSpPr>
      <p:grpSpPr>
        <a:xfrm>
          <a:off x="0" y="0"/>
          <a:ext cx="0" cy="0"/>
          <a:chOff x="0" y="0"/>
          <a:chExt cx="0" cy="0"/>
        </a:xfrm>
      </p:grpSpPr>
      <p:sp>
        <p:nvSpPr>
          <p:cNvPr id="12" name="矩形 11"/>
          <p:cNvSpPr/>
          <p:nvPr/>
        </p:nvSpPr>
        <p:spPr>
          <a:xfrm>
            <a:off x="0" y="390454"/>
            <a:ext cx="12192000" cy="923331"/>
          </a:xfrm>
          <a:prstGeom prst="rect">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Sev04"/>
          <p:cNvSpPr/>
          <p:nvPr/>
        </p:nvSpPr>
        <p:spPr>
          <a:xfrm>
            <a:off x="-893529" y="4936782"/>
            <a:ext cx="705205" cy="705204"/>
          </a:xfrm>
          <a:prstGeom prst="ellipse">
            <a:avLst/>
          </a:prstGeom>
          <a:solidFill>
            <a:srgbClr val="B8232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F19B14">
                  <a:lumMod val="50000"/>
                </a:srgbClr>
              </a:solidFill>
              <a:latin typeface="Agency FB" panose="020B0503020202020204" pitchFamily="34" charset="0"/>
            </a:endParaRPr>
          </a:p>
        </p:txBody>
      </p:sp>
      <p:sp>
        <p:nvSpPr>
          <p:cNvPr id="22" name="Sev01"/>
          <p:cNvSpPr/>
          <p:nvPr/>
        </p:nvSpPr>
        <p:spPr>
          <a:xfrm>
            <a:off x="-893531" y="1150234"/>
            <a:ext cx="705205" cy="705204"/>
          </a:xfrm>
          <a:prstGeom prst="ellipse">
            <a:avLst/>
          </a:prstGeom>
          <a:solidFill>
            <a:srgbClr val="00BCE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237DB9">
                  <a:lumMod val="50000"/>
                </a:srgbClr>
              </a:solidFill>
              <a:latin typeface="Agency FB" panose="020B0503020202020204" pitchFamily="34" charset="0"/>
            </a:endParaRPr>
          </a:p>
        </p:txBody>
      </p:sp>
      <p:sp>
        <p:nvSpPr>
          <p:cNvPr id="25" name="Sev03"/>
          <p:cNvSpPr/>
          <p:nvPr/>
        </p:nvSpPr>
        <p:spPr>
          <a:xfrm>
            <a:off x="-893529" y="3673132"/>
            <a:ext cx="705205" cy="705204"/>
          </a:xfrm>
          <a:prstGeom prst="ellipse">
            <a:avLst/>
          </a:prstGeom>
          <a:solidFill>
            <a:srgbClr val="F9C20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9BB955">
                  <a:lumMod val="50000"/>
                </a:srgbClr>
              </a:solidFill>
              <a:latin typeface="Agency FB" panose="020B0503020202020204" pitchFamily="34" charset="0"/>
              <a:cs typeface="+mj-cs"/>
            </a:endParaRPr>
          </a:p>
        </p:txBody>
      </p:sp>
      <p:sp>
        <p:nvSpPr>
          <p:cNvPr id="28" name="Sev02"/>
          <p:cNvSpPr/>
          <p:nvPr/>
        </p:nvSpPr>
        <p:spPr>
          <a:xfrm>
            <a:off x="-893529" y="2409483"/>
            <a:ext cx="705205" cy="705204"/>
          </a:xfrm>
          <a:prstGeom prst="ellipse">
            <a:avLst/>
          </a:prstGeom>
          <a:solidFill>
            <a:srgbClr val="006A3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8000" dirty="0">
              <a:solidFill>
                <a:srgbClr val="15AA96">
                  <a:lumMod val="50000"/>
                </a:srgbClr>
              </a:solidFill>
              <a:latin typeface="Agency FB" panose="020B0503020202020204" pitchFamily="34" charset="0"/>
            </a:endParaRPr>
          </a:p>
        </p:txBody>
      </p:sp>
      <p:pic>
        <p:nvPicPr>
          <p:cNvPr id="34" name="图片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828800" cy="1313784"/>
          </a:xfrm>
          <a:prstGeom prst="rect">
            <a:avLst/>
          </a:prstGeom>
        </p:spPr>
      </p:pic>
      <p:pic>
        <p:nvPicPr>
          <p:cNvPr id="10" name="图片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87283" y="117222"/>
            <a:ext cx="2342892" cy="1098328"/>
          </a:xfrm>
          <a:prstGeom prst="rect">
            <a:avLst/>
          </a:prstGeom>
        </p:spPr>
      </p:pic>
      <p:sp>
        <p:nvSpPr>
          <p:cNvPr id="11" name="文本框 10"/>
          <p:cNvSpPr txBox="1"/>
          <p:nvPr/>
        </p:nvSpPr>
        <p:spPr>
          <a:xfrm flipH="1">
            <a:off x="3722484" y="341468"/>
            <a:ext cx="4747031" cy="923330"/>
          </a:xfrm>
          <a:prstGeom prst="rect">
            <a:avLst/>
          </a:prstGeom>
          <a:noFill/>
        </p:spPr>
        <p:txBody>
          <a:bodyPr wrap="square" rtlCol="0">
            <a:spAutoFit/>
          </a:bodyPr>
          <a:lstStyle/>
          <a:p>
            <a:pPr algn="ctr"/>
            <a:r>
              <a:rPr lang="zh-CN" altLang="en-US" sz="5400" b="1" dirty="0">
                <a:solidFill>
                  <a:schemeClr val="bg1"/>
                </a:solidFill>
                <a:latin typeface="幼圆" panose="02010509060101010101" pitchFamily="49" charset="-122"/>
                <a:ea typeface="幼圆" panose="02010509060101010101" pitchFamily="49" charset="-122"/>
              </a:rPr>
              <a:t>教学分析</a:t>
            </a:r>
          </a:p>
        </p:txBody>
      </p:sp>
      <p:sp>
        <p:nvSpPr>
          <p:cNvPr id="14" name="Freeform 6"/>
          <p:cNvSpPr/>
          <p:nvPr/>
        </p:nvSpPr>
        <p:spPr bwMode="auto">
          <a:xfrm>
            <a:off x="3457465" y="2612887"/>
            <a:ext cx="3001813" cy="2466345"/>
          </a:xfrm>
          <a:custGeom>
            <a:avLst/>
            <a:gdLst>
              <a:gd name="T0" fmla="*/ 217 w 703"/>
              <a:gd name="T1" fmla="*/ 376 h 576"/>
              <a:gd name="T2" fmla="*/ 174 w 703"/>
              <a:gd name="T3" fmla="*/ 332 h 576"/>
              <a:gd name="T4" fmla="*/ 26 w 703"/>
              <a:gd name="T5" fmla="*/ 189 h 576"/>
              <a:gd name="T6" fmla="*/ 16 w 703"/>
              <a:gd name="T7" fmla="*/ 145 h 576"/>
              <a:gd name="T8" fmla="*/ 74 w 703"/>
              <a:gd name="T9" fmla="*/ 139 h 576"/>
              <a:gd name="T10" fmla="*/ 253 w 703"/>
              <a:gd name="T11" fmla="*/ 314 h 576"/>
              <a:gd name="T12" fmla="*/ 264 w 703"/>
              <a:gd name="T13" fmla="*/ 324 h 576"/>
              <a:gd name="T14" fmla="*/ 270 w 703"/>
              <a:gd name="T15" fmla="*/ 321 h 576"/>
              <a:gd name="T16" fmla="*/ 262 w 703"/>
              <a:gd name="T17" fmla="*/ 306 h 576"/>
              <a:gd name="T18" fmla="*/ 45 w 703"/>
              <a:gd name="T19" fmla="*/ 94 h 576"/>
              <a:gd name="T20" fmla="*/ 35 w 703"/>
              <a:gd name="T21" fmla="*/ 84 h 576"/>
              <a:gd name="T22" fmla="*/ 34 w 703"/>
              <a:gd name="T23" fmla="*/ 34 h 576"/>
              <a:gd name="T24" fmla="*/ 82 w 703"/>
              <a:gd name="T25" fmla="*/ 35 h 576"/>
              <a:gd name="T26" fmla="*/ 122 w 703"/>
              <a:gd name="T27" fmla="*/ 74 h 576"/>
              <a:gd name="T28" fmla="*/ 308 w 703"/>
              <a:gd name="T29" fmla="*/ 256 h 576"/>
              <a:gd name="T30" fmla="*/ 322 w 703"/>
              <a:gd name="T31" fmla="*/ 266 h 576"/>
              <a:gd name="T32" fmla="*/ 327 w 703"/>
              <a:gd name="T33" fmla="*/ 260 h 576"/>
              <a:gd name="T34" fmla="*/ 315 w 703"/>
              <a:gd name="T35" fmla="*/ 245 h 576"/>
              <a:gd name="T36" fmla="*/ 142 w 703"/>
              <a:gd name="T37" fmla="*/ 76 h 576"/>
              <a:gd name="T38" fmla="*/ 129 w 703"/>
              <a:gd name="T39" fmla="*/ 64 h 576"/>
              <a:gd name="T40" fmla="*/ 126 w 703"/>
              <a:gd name="T41" fmla="*/ 14 h 576"/>
              <a:gd name="T42" fmla="*/ 177 w 703"/>
              <a:gd name="T43" fmla="*/ 16 h 576"/>
              <a:gd name="T44" fmla="*/ 376 w 703"/>
              <a:gd name="T45" fmla="*/ 210 h 576"/>
              <a:gd name="T46" fmla="*/ 441 w 703"/>
              <a:gd name="T47" fmla="*/ 244 h 576"/>
              <a:gd name="T48" fmla="*/ 461 w 703"/>
              <a:gd name="T49" fmla="*/ 207 h 576"/>
              <a:gd name="T50" fmla="*/ 420 w 703"/>
              <a:gd name="T51" fmla="*/ 176 h 576"/>
              <a:gd name="T52" fmla="*/ 361 w 703"/>
              <a:gd name="T53" fmla="*/ 147 h 576"/>
              <a:gd name="T54" fmla="*/ 325 w 703"/>
              <a:gd name="T55" fmla="*/ 71 h 576"/>
              <a:gd name="T56" fmla="*/ 558 w 703"/>
              <a:gd name="T57" fmla="*/ 198 h 576"/>
              <a:gd name="T58" fmla="*/ 603 w 703"/>
              <a:gd name="T59" fmla="*/ 282 h 576"/>
              <a:gd name="T60" fmla="*/ 644 w 703"/>
              <a:gd name="T61" fmla="*/ 362 h 576"/>
              <a:gd name="T62" fmla="*/ 703 w 703"/>
              <a:gd name="T63" fmla="*/ 430 h 576"/>
              <a:gd name="T64" fmla="*/ 673 w 703"/>
              <a:gd name="T65" fmla="*/ 437 h 576"/>
              <a:gd name="T66" fmla="*/ 525 w 703"/>
              <a:gd name="T67" fmla="*/ 501 h 576"/>
              <a:gd name="T68" fmla="*/ 202 w 703"/>
              <a:gd name="T69" fmla="*/ 467 h 576"/>
              <a:gd name="T70" fmla="*/ 19 w 703"/>
              <a:gd name="T71" fmla="*/ 288 h 576"/>
              <a:gd name="T72" fmla="*/ 14 w 703"/>
              <a:gd name="T73" fmla="*/ 239 h 576"/>
              <a:gd name="T74" fmla="*/ 64 w 703"/>
              <a:gd name="T75" fmla="*/ 242 h 576"/>
              <a:gd name="T76" fmla="*/ 197 w 703"/>
              <a:gd name="T77" fmla="*/ 372 h 576"/>
              <a:gd name="T78" fmla="*/ 212 w 703"/>
              <a:gd name="T79" fmla="*/ 382 h 576"/>
              <a:gd name="T80" fmla="*/ 217 w 703"/>
              <a:gd name="T81" fmla="*/ 376 h 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03" h="576">
                <a:moveTo>
                  <a:pt x="217" y="376"/>
                </a:moveTo>
                <a:cubicBezTo>
                  <a:pt x="203" y="362"/>
                  <a:pt x="188" y="347"/>
                  <a:pt x="174" y="332"/>
                </a:cubicBezTo>
                <a:cubicBezTo>
                  <a:pt x="124" y="284"/>
                  <a:pt x="75" y="236"/>
                  <a:pt x="26" y="189"/>
                </a:cubicBezTo>
                <a:cubicBezTo>
                  <a:pt x="13" y="176"/>
                  <a:pt x="8" y="162"/>
                  <a:pt x="16" y="145"/>
                </a:cubicBezTo>
                <a:cubicBezTo>
                  <a:pt x="26" y="122"/>
                  <a:pt x="53" y="119"/>
                  <a:pt x="74" y="139"/>
                </a:cubicBezTo>
                <a:cubicBezTo>
                  <a:pt x="134" y="197"/>
                  <a:pt x="193" y="256"/>
                  <a:pt x="253" y="314"/>
                </a:cubicBezTo>
                <a:cubicBezTo>
                  <a:pt x="256" y="317"/>
                  <a:pt x="260" y="321"/>
                  <a:pt x="264" y="324"/>
                </a:cubicBezTo>
                <a:cubicBezTo>
                  <a:pt x="266" y="323"/>
                  <a:pt x="268" y="322"/>
                  <a:pt x="270" y="321"/>
                </a:cubicBezTo>
                <a:cubicBezTo>
                  <a:pt x="267" y="316"/>
                  <a:pt x="266" y="310"/>
                  <a:pt x="262" y="306"/>
                </a:cubicBezTo>
                <a:cubicBezTo>
                  <a:pt x="190" y="236"/>
                  <a:pt x="117" y="165"/>
                  <a:pt x="45" y="94"/>
                </a:cubicBezTo>
                <a:cubicBezTo>
                  <a:pt x="41" y="91"/>
                  <a:pt x="38" y="88"/>
                  <a:pt x="35" y="84"/>
                </a:cubicBezTo>
                <a:cubicBezTo>
                  <a:pt x="20" y="68"/>
                  <a:pt x="20" y="48"/>
                  <a:pt x="34" y="34"/>
                </a:cubicBezTo>
                <a:cubicBezTo>
                  <a:pt x="47" y="21"/>
                  <a:pt x="67" y="21"/>
                  <a:pt x="82" y="35"/>
                </a:cubicBezTo>
                <a:cubicBezTo>
                  <a:pt x="96" y="48"/>
                  <a:pt x="109" y="61"/>
                  <a:pt x="122" y="74"/>
                </a:cubicBezTo>
                <a:cubicBezTo>
                  <a:pt x="184" y="135"/>
                  <a:pt x="246" y="195"/>
                  <a:pt x="308" y="256"/>
                </a:cubicBezTo>
                <a:cubicBezTo>
                  <a:pt x="312" y="260"/>
                  <a:pt x="318" y="262"/>
                  <a:pt x="322" y="266"/>
                </a:cubicBezTo>
                <a:cubicBezTo>
                  <a:pt x="324" y="264"/>
                  <a:pt x="326" y="262"/>
                  <a:pt x="327" y="260"/>
                </a:cubicBezTo>
                <a:cubicBezTo>
                  <a:pt x="323" y="255"/>
                  <a:pt x="319" y="250"/>
                  <a:pt x="315" y="245"/>
                </a:cubicBezTo>
                <a:cubicBezTo>
                  <a:pt x="257" y="189"/>
                  <a:pt x="199" y="133"/>
                  <a:pt x="142" y="76"/>
                </a:cubicBezTo>
                <a:cubicBezTo>
                  <a:pt x="137" y="72"/>
                  <a:pt x="133" y="68"/>
                  <a:pt x="129" y="64"/>
                </a:cubicBezTo>
                <a:cubicBezTo>
                  <a:pt x="114" y="47"/>
                  <a:pt x="112" y="28"/>
                  <a:pt x="126" y="14"/>
                </a:cubicBezTo>
                <a:cubicBezTo>
                  <a:pt x="139" y="0"/>
                  <a:pt x="161" y="0"/>
                  <a:pt x="177" y="16"/>
                </a:cubicBezTo>
                <a:cubicBezTo>
                  <a:pt x="244" y="80"/>
                  <a:pt x="310" y="145"/>
                  <a:pt x="376" y="210"/>
                </a:cubicBezTo>
                <a:cubicBezTo>
                  <a:pt x="394" y="227"/>
                  <a:pt x="413" y="245"/>
                  <a:pt x="441" y="244"/>
                </a:cubicBezTo>
                <a:cubicBezTo>
                  <a:pt x="466" y="243"/>
                  <a:pt x="476" y="227"/>
                  <a:pt x="461" y="207"/>
                </a:cubicBezTo>
                <a:cubicBezTo>
                  <a:pt x="451" y="194"/>
                  <a:pt x="435" y="185"/>
                  <a:pt x="420" y="176"/>
                </a:cubicBezTo>
                <a:cubicBezTo>
                  <a:pt x="401" y="165"/>
                  <a:pt x="380" y="159"/>
                  <a:pt x="361" y="147"/>
                </a:cubicBezTo>
                <a:cubicBezTo>
                  <a:pt x="335" y="131"/>
                  <a:pt x="325" y="105"/>
                  <a:pt x="325" y="71"/>
                </a:cubicBezTo>
                <a:cubicBezTo>
                  <a:pt x="419" y="87"/>
                  <a:pt x="504" y="115"/>
                  <a:pt x="558" y="198"/>
                </a:cubicBezTo>
                <a:cubicBezTo>
                  <a:pt x="575" y="224"/>
                  <a:pt x="588" y="254"/>
                  <a:pt x="603" y="282"/>
                </a:cubicBezTo>
                <a:cubicBezTo>
                  <a:pt x="616" y="309"/>
                  <a:pt x="627" y="337"/>
                  <a:pt x="644" y="362"/>
                </a:cubicBezTo>
                <a:cubicBezTo>
                  <a:pt x="660" y="386"/>
                  <a:pt x="683" y="407"/>
                  <a:pt x="703" y="430"/>
                </a:cubicBezTo>
                <a:cubicBezTo>
                  <a:pt x="694" y="432"/>
                  <a:pt x="684" y="435"/>
                  <a:pt x="673" y="437"/>
                </a:cubicBezTo>
                <a:cubicBezTo>
                  <a:pt x="620" y="450"/>
                  <a:pt x="571" y="471"/>
                  <a:pt x="525" y="501"/>
                </a:cubicBezTo>
                <a:cubicBezTo>
                  <a:pt x="412" y="576"/>
                  <a:pt x="294" y="553"/>
                  <a:pt x="202" y="467"/>
                </a:cubicBezTo>
                <a:cubicBezTo>
                  <a:pt x="140" y="408"/>
                  <a:pt x="80" y="348"/>
                  <a:pt x="19" y="288"/>
                </a:cubicBezTo>
                <a:cubicBezTo>
                  <a:pt x="2" y="271"/>
                  <a:pt x="0" y="253"/>
                  <a:pt x="14" y="239"/>
                </a:cubicBezTo>
                <a:cubicBezTo>
                  <a:pt x="28" y="225"/>
                  <a:pt x="47" y="226"/>
                  <a:pt x="64" y="242"/>
                </a:cubicBezTo>
                <a:cubicBezTo>
                  <a:pt x="108" y="285"/>
                  <a:pt x="152" y="329"/>
                  <a:pt x="197" y="372"/>
                </a:cubicBezTo>
                <a:cubicBezTo>
                  <a:pt x="201" y="376"/>
                  <a:pt x="207" y="379"/>
                  <a:pt x="212" y="382"/>
                </a:cubicBezTo>
                <a:cubicBezTo>
                  <a:pt x="214" y="380"/>
                  <a:pt x="215" y="378"/>
                  <a:pt x="217" y="376"/>
                </a:cubicBezTo>
                <a:close/>
              </a:path>
            </a:pathLst>
          </a:custGeom>
          <a:solidFill>
            <a:srgbClr val="00BCE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5" name="Freeform 48"/>
          <p:cNvSpPr>
            <a:spLocks noChangeAspect="1" noEditPoints="1"/>
          </p:cNvSpPr>
          <p:nvPr/>
        </p:nvSpPr>
        <p:spPr bwMode="auto">
          <a:xfrm>
            <a:off x="5005669" y="4030137"/>
            <a:ext cx="468000" cy="447969"/>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FEFEFE"/>
          </a:solidFill>
          <a:ln>
            <a:noFill/>
          </a:ln>
        </p:spPr>
        <p:txBody>
          <a:bodyPr vert="horz" wrap="square" lIns="91440" tIns="45720" rIns="91440" bIns="45720" numCol="1" anchor="t" anchorCtr="0" compatLnSpc="1"/>
          <a:lstStyle/>
          <a:p>
            <a:endParaRPr lang="zh-CN" altLang="en-US">
              <a:solidFill>
                <a:schemeClr val="accent2"/>
              </a:solidFill>
            </a:endParaRPr>
          </a:p>
        </p:txBody>
      </p:sp>
      <p:sp>
        <p:nvSpPr>
          <p:cNvPr id="17" name="Freeform 5"/>
          <p:cNvSpPr/>
          <p:nvPr/>
        </p:nvSpPr>
        <p:spPr bwMode="auto">
          <a:xfrm>
            <a:off x="5644727" y="2569779"/>
            <a:ext cx="3044923" cy="2411889"/>
          </a:xfrm>
          <a:custGeom>
            <a:avLst/>
            <a:gdLst>
              <a:gd name="T0" fmla="*/ 442 w 713"/>
              <a:gd name="T1" fmla="*/ 244 h 563"/>
              <a:gd name="T2" fmla="*/ 456 w 713"/>
              <a:gd name="T3" fmla="*/ 261 h 563"/>
              <a:gd name="T4" fmla="*/ 668 w 713"/>
              <a:gd name="T5" fmla="*/ 467 h 563"/>
              <a:gd name="T6" fmla="*/ 683 w 713"/>
              <a:gd name="T7" fmla="*/ 483 h 563"/>
              <a:gd name="T8" fmla="*/ 680 w 713"/>
              <a:gd name="T9" fmla="*/ 527 h 563"/>
              <a:gd name="T10" fmla="*/ 636 w 713"/>
              <a:gd name="T11" fmla="*/ 533 h 563"/>
              <a:gd name="T12" fmla="*/ 623 w 713"/>
              <a:gd name="T13" fmla="*/ 522 h 563"/>
              <a:gd name="T14" fmla="*/ 405 w 713"/>
              <a:gd name="T15" fmla="*/ 309 h 563"/>
              <a:gd name="T16" fmla="*/ 390 w 713"/>
              <a:gd name="T17" fmla="*/ 298 h 563"/>
              <a:gd name="T18" fmla="*/ 386 w 713"/>
              <a:gd name="T19" fmla="*/ 302 h 563"/>
              <a:gd name="T20" fmla="*/ 395 w 713"/>
              <a:gd name="T21" fmla="*/ 313 h 563"/>
              <a:gd name="T22" fmla="*/ 579 w 713"/>
              <a:gd name="T23" fmla="*/ 494 h 563"/>
              <a:gd name="T24" fmla="*/ 595 w 713"/>
              <a:gd name="T25" fmla="*/ 520 h 563"/>
              <a:gd name="T26" fmla="*/ 579 w 713"/>
              <a:gd name="T27" fmla="*/ 555 h 563"/>
              <a:gd name="T28" fmla="*/ 538 w 713"/>
              <a:gd name="T29" fmla="*/ 551 h 563"/>
              <a:gd name="T30" fmla="*/ 489 w 713"/>
              <a:gd name="T31" fmla="*/ 504 h 563"/>
              <a:gd name="T32" fmla="*/ 337 w 713"/>
              <a:gd name="T33" fmla="*/ 356 h 563"/>
              <a:gd name="T34" fmla="*/ 292 w 713"/>
              <a:gd name="T35" fmla="*/ 323 h 563"/>
              <a:gd name="T36" fmla="*/ 249 w 713"/>
              <a:gd name="T37" fmla="*/ 328 h 563"/>
              <a:gd name="T38" fmla="*/ 264 w 713"/>
              <a:gd name="T39" fmla="*/ 369 h 563"/>
              <a:gd name="T40" fmla="*/ 304 w 713"/>
              <a:gd name="T41" fmla="*/ 390 h 563"/>
              <a:gd name="T42" fmla="*/ 357 w 713"/>
              <a:gd name="T43" fmla="*/ 418 h 563"/>
              <a:gd name="T44" fmla="*/ 388 w 713"/>
              <a:gd name="T45" fmla="*/ 491 h 563"/>
              <a:gd name="T46" fmla="*/ 356 w 713"/>
              <a:gd name="T47" fmla="*/ 486 h 563"/>
              <a:gd name="T48" fmla="*/ 151 w 713"/>
              <a:gd name="T49" fmla="*/ 363 h 563"/>
              <a:gd name="T50" fmla="*/ 109 w 713"/>
              <a:gd name="T51" fmla="*/ 282 h 563"/>
              <a:gd name="T52" fmla="*/ 0 w 713"/>
              <a:gd name="T53" fmla="*/ 133 h 563"/>
              <a:gd name="T54" fmla="*/ 16 w 713"/>
              <a:gd name="T55" fmla="*/ 129 h 563"/>
              <a:gd name="T56" fmla="*/ 198 w 713"/>
              <a:gd name="T57" fmla="*/ 54 h 563"/>
              <a:gd name="T58" fmla="*/ 419 w 713"/>
              <a:gd name="T59" fmla="*/ 35 h 563"/>
              <a:gd name="T60" fmla="*/ 510 w 713"/>
              <a:gd name="T61" fmla="*/ 95 h 563"/>
              <a:gd name="T62" fmla="*/ 694 w 713"/>
              <a:gd name="T63" fmla="*/ 273 h 563"/>
              <a:gd name="T64" fmla="*/ 698 w 713"/>
              <a:gd name="T65" fmla="*/ 324 h 563"/>
              <a:gd name="T66" fmla="*/ 647 w 713"/>
              <a:gd name="T67" fmla="*/ 320 h 563"/>
              <a:gd name="T68" fmla="*/ 517 w 713"/>
              <a:gd name="T69" fmla="*/ 193 h 563"/>
              <a:gd name="T70" fmla="*/ 502 w 713"/>
              <a:gd name="T71" fmla="*/ 180 h 563"/>
              <a:gd name="T72" fmla="*/ 497 w 713"/>
              <a:gd name="T73" fmla="*/ 185 h 563"/>
              <a:gd name="T74" fmla="*/ 510 w 713"/>
              <a:gd name="T75" fmla="*/ 201 h 563"/>
              <a:gd name="T76" fmla="*/ 682 w 713"/>
              <a:gd name="T77" fmla="*/ 368 h 563"/>
              <a:gd name="T78" fmla="*/ 690 w 713"/>
              <a:gd name="T79" fmla="*/ 377 h 563"/>
              <a:gd name="T80" fmla="*/ 690 w 713"/>
              <a:gd name="T81" fmla="*/ 427 h 563"/>
              <a:gd name="T82" fmla="*/ 642 w 713"/>
              <a:gd name="T83" fmla="*/ 427 h 563"/>
              <a:gd name="T84" fmla="*/ 577 w 713"/>
              <a:gd name="T85" fmla="*/ 365 h 563"/>
              <a:gd name="T86" fmla="*/ 458 w 713"/>
              <a:gd name="T87" fmla="*/ 249 h 563"/>
              <a:gd name="T88" fmla="*/ 447 w 713"/>
              <a:gd name="T89" fmla="*/ 239 h 563"/>
              <a:gd name="T90" fmla="*/ 442 w 713"/>
              <a:gd name="T91" fmla="*/ 244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13" h="563">
                <a:moveTo>
                  <a:pt x="442" y="244"/>
                </a:moveTo>
                <a:cubicBezTo>
                  <a:pt x="447" y="250"/>
                  <a:pt x="451" y="256"/>
                  <a:pt x="456" y="261"/>
                </a:cubicBezTo>
                <a:cubicBezTo>
                  <a:pt x="527" y="330"/>
                  <a:pt x="597" y="399"/>
                  <a:pt x="668" y="467"/>
                </a:cubicBezTo>
                <a:cubicBezTo>
                  <a:pt x="673" y="473"/>
                  <a:pt x="679" y="477"/>
                  <a:pt x="683" y="483"/>
                </a:cubicBezTo>
                <a:cubicBezTo>
                  <a:pt x="693" y="499"/>
                  <a:pt x="692" y="514"/>
                  <a:pt x="680" y="527"/>
                </a:cubicBezTo>
                <a:cubicBezTo>
                  <a:pt x="667" y="541"/>
                  <a:pt x="652" y="542"/>
                  <a:pt x="636" y="533"/>
                </a:cubicBezTo>
                <a:cubicBezTo>
                  <a:pt x="631" y="530"/>
                  <a:pt x="627" y="526"/>
                  <a:pt x="623" y="522"/>
                </a:cubicBezTo>
                <a:cubicBezTo>
                  <a:pt x="550" y="451"/>
                  <a:pt x="478" y="380"/>
                  <a:pt x="405" y="309"/>
                </a:cubicBezTo>
                <a:cubicBezTo>
                  <a:pt x="401" y="305"/>
                  <a:pt x="395" y="302"/>
                  <a:pt x="390" y="298"/>
                </a:cubicBezTo>
                <a:cubicBezTo>
                  <a:pt x="388" y="299"/>
                  <a:pt x="387" y="301"/>
                  <a:pt x="386" y="302"/>
                </a:cubicBezTo>
                <a:cubicBezTo>
                  <a:pt x="389" y="306"/>
                  <a:pt x="391" y="310"/>
                  <a:pt x="395" y="313"/>
                </a:cubicBezTo>
                <a:cubicBezTo>
                  <a:pt x="456" y="373"/>
                  <a:pt x="518" y="433"/>
                  <a:pt x="579" y="494"/>
                </a:cubicBezTo>
                <a:cubicBezTo>
                  <a:pt x="586" y="501"/>
                  <a:pt x="593" y="510"/>
                  <a:pt x="595" y="520"/>
                </a:cubicBezTo>
                <a:cubicBezTo>
                  <a:pt x="599" y="535"/>
                  <a:pt x="593" y="548"/>
                  <a:pt x="579" y="555"/>
                </a:cubicBezTo>
                <a:cubicBezTo>
                  <a:pt x="565" y="563"/>
                  <a:pt x="550" y="562"/>
                  <a:pt x="538" y="551"/>
                </a:cubicBezTo>
                <a:cubicBezTo>
                  <a:pt x="521" y="536"/>
                  <a:pt x="505" y="520"/>
                  <a:pt x="489" y="504"/>
                </a:cubicBezTo>
                <a:cubicBezTo>
                  <a:pt x="439" y="454"/>
                  <a:pt x="388" y="405"/>
                  <a:pt x="337" y="356"/>
                </a:cubicBezTo>
                <a:cubicBezTo>
                  <a:pt x="324" y="343"/>
                  <a:pt x="308" y="333"/>
                  <a:pt x="292" y="323"/>
                </a:cubicBezTo>
                <a:cubicBezTo>
                  <a:pt x="275" y="313"/>
                  <a:pt x="254" y="316"/>
                  <a:pt x="249" y="328"/>
                </a:cubicBezTo>
                <a:cubicBezTo>
                  <a:pt x="241" y="345"/>
                  <a:pt x="250" y="359"/>
                  <a:pt x="264" y="369"/>
                </a:cubicBezTo>
                <a:cubicBezTo>
                  <a:pt x="276" y="378"/>
                  <a:pt x="290" y="383"/>
                  <a:pt x="304" y="390"/>
                </a:cubicBezTo>
                <a:cubicBezTo>
                  <a:pt x="322" y="400"/>
                  <a:pt x="341" y="407"/>
                  <a:pt x="357" y="418"/>
                </a:cubicBezTo>
                <a:cubicBezTo>
                  <a:pt x="380" y="435"/>
                  <a:pt x="389" y="460"/>
                  <a:pt x="388" y="491"/>
                </a:cubicBezTo>
                <a:cubicBezTo>
                  <a:pt x="376" y="489"/>
                  <a:pt x="366" y="488"/>
                  <a:pt x="356" y="486"/>
                </a:cubicBezTo>
                <a:cubicBezTo>
                  <a:pt x="273" y="470"/>
                  <a:pt x="199" y="437"/>
                  <a:pt x="151" y="363"/>
                </a:cubicBezTo>
                <a:cubicBezTo>
                  <a:pt x="135" y="337"/>
                  <a:pt x="120" y="310"/>
                  <a:pt x="109" y="282"/>
                </a:cubicBezTo>
                <a:cubicBezTo>
                  <a:pt x="85" y="224"/>
                  <a:pt x="57" y="171"/>
                  <a:pt x="0" y="133"/>
                </a:cubicBezTo>
                <a:cubicBezTo>
                  <a:pt x="8" y="131"/>
                  <a:pt x="12" y="130"/>
                  <a:pt x="16" y="129"/>
                </a:cubicBezTo>
                <a:cubicBezTo>
                  <a:pt x="82" y="117"/>
                  <a:pt x="141" y="89"/>
                  <a:pt x="198" y="54"/>
                </a:cubicBezTo>
                <a:cubicBezTo>
                  <a:pt x="268" y="10"/>
                  <a:pt x="343" y="0"/>
                  <a:pt x="419" y="35"/>
                </a:cubicBezTo>
                <a:cubicBezTo>
                  <a:pt x="452" y="50"/>
                  <a:pt x="483" y="71"/>
                  <a:pt x="510" y="95"/>
                </a:cubicBezTo>
                <a:cubicBezTo>
                  <a:pt x="573" y="153"/>
                  <a:pt x="633" y="214"/>
                  <a:pt x="694" y="273"/>
                </a:cubicBezTo>
                <a:cubicBezTo>
                  <a:pt x="711" y="291"/>
                  <a:pt x="713" y="310"/>
                  <a:pt x="698" y="324"/>
                </a:cubicBezTo>
                <a:cubicBezTo>
                  <a:pt x="684" y="339"/>
                  <a:pt x="665" y="337"/>
                  <a:pt x="647" y="320"/>
                </a:cubicBezTo>
                <a:cubicBezTo>
                  <a:pt x="604" y="278"/>
                  <a:pt x="560" y="236"/>
                  <a:pt x="517" y="193"/>
                </a:cubicBezTo>
                <a:cubicBezTo>
                  <a:pt x="512" y="189"/>
                  <a:pt x="507" y="184"/>
                  <a:pt x="502" y="180"/>
                </a:cubicBezTo>
                <a:cubicBezTo>
                  <a:pt x="500" y="182"/>
                  <a:pt x="498" y="183"/>
                  <a:pt x="497" y="185"/>
                </a:cubicBezTo>
                <a:cubicBezTo>
                  <a:pt x="501" y="190"/>
                  <a:pt x="505" y="196"/>
                  <a:pt x="510" y="201"/>
                </a:cubicBezTo>
                <a:cubicBezTo>
                  <a:pt x="567" y="257"/>
                  <a:pt x="625" y="313"/>
                  <a:pt x="682" y="368"/>
                </a:cubicBezTo>
                <a:cubicBezTo>
                  <a:pt x="685" y="371"/>
                  <a:pt x="688" y="374"/>
                  <a:pt x="690" y="377"/>
                </a:cubicBezTo>
                <a:cubicBezTo>
                  <a:pt x="704" y="393"/>
                  <a:pt x="704" y="413"/>
                  <a:pt x="690" y="427"/>
                </a:cubicBezTo>
                <a:cubicBezTo>
                  <a:pt x="676" y="441"/>
                  <a:pt x="657" y="442"/>
                  <a:pt x="642" y="427"/>
                </a:cubicBezTo>
                <a:cubicBezTo>
                  <a:pt x="620" y="407"/>
                  <a:pt x="599" y="386"/>
                  <a:pt x="577" y="365"/>
                </a:cubicBezTo>
                <a:cubicBezTo>
                  <a:pt x="537" y="326"/>
                  <a:pt x="498" y="287"/>
                  <a:pt x="458" y="249"/>
                </a:cubicBezTo>
                <a:cubicBezTo>
                  <a:pt x="455" y="245"/>
                  <a:pt x="451" y="242"/>
                  <a:pt x="447" y="239"/>
                </a:cubicBezTo>
                <a:cubicBezTo>
                  <a:pt x="445" y="241"/>
                  <a:pt x="443" y="243"/>
                  <a:pt x="442" y="244"/>
                </a:cubicBezTo>
                <a:close/>
              </a:path>
            </a:pathLst>
          </a:custGeom>
          <a:solidFill>
            <a:srgbClr val="B823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16"/>
          <p:cNvSpPr>
            <a:spLocks noEditPoints="1"/>
          </p:cNvSpPr>
          <p:nvPr/>
        </p:nvSpPr>
        <p:spPr bwMode="auto">
          <a:xfrm>
            <a:off x="6724740" y="3144305"/>
            <a:ext cx="640056" cy="510424"/>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accent2"/>
              </a:solidFill>
            </a:endParaRPr>
          </a:p>
        </p:txBody>
      </p:sp>
      <p:sp>
        <p:nvSpPr>
          <p:cNvPr id="21" name="Rectangle 42"/>
          <p:cNvSpPr/>
          <p:nvPr/>
        </p:nvSpPr>
        <p:spPr>
          <a:xfrm flipH="1">
            <a:off x="9152347" y="3682273"/>
            <a:ext cx="2901474" cy="589653"/>
          </a:xfrm>
          <a:prstGeom prst="rect">
            <a:avLst/>
          </a:prstGeom>
          <a:noFill/>
          <a:ln w="12700" cap="flat" cmpd="sng" algn="ctr">
            <a:noFill/>
            <a:prstDash val="solid"/>
          </a:ln>
          <a:effectLst/>
        </p:spPr>
        <p:txBody>
          <a:bodyPr lIns="91440" tIns="0" rIns="91440" bIns="0" rtlCol="0" anchor="t"/>
          <a:lstStyle/>
          <a:p>
            <a:r>
              <a:rPr lang="zh-CN" altLang="en-US" sz="14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400" dirty="0">
              <a:solidFill>
                <a:schemeClr val="tx1">
                  <a:lumMod val="75000"/>
                  <a:lumOff val="25000"/>
                </a:schemeClr>
              </a:solidFill>
              <a:latin typeface="微软雅黑" panose="020B0503020204020204" charset="-122"/>
              <a:ea typeface="微软雅黑" panose="020B0503020204020204" charset="-122"/>
            </a:endParaRPr>
          </a:p>
          <a:p>
            <a:r>
              <a:rPr lang="zh-CN" altLang="en-US" sz="14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400" dirty="0">
              <a:solidFill>
                <a:schemeClr val="tx1">
                  <a:lumMod val="75000"/>
                  <a:lumOff val="25000"/>
                </a:schemeClr>
              </a:solidFill>
              <a:latin typeface="微软雅黑" panose="020B0503020204020204" charset="-122"/>
              <a:ea typeface="微软雅黑" panose="020B0503020204020204" charset="-122"/>
            </a:endParaRPr>
          </a:p>
          <a:p>
            <a:endParaRPr lang="en-US" altLang="zh-CN" sz="3600" dirty="0">
              <a:solidFill>
                <a:schemeClr val="tx1">
                  <a:lumMod val="75000"/>
                  <a:lumOff val="25000"/>
                </a:schemeClr>
              </a:solidFill>
              <a:latin typeface="微软雅黑" panose="020B0503020204020204" charset="-122"/>
              <a:ea typeface="微软雅黑" panose="020B0503020204020204" charset="-122"/>
            </a:endParaRPr>
          </a:p>
        </p:txBody>
      </p:sp>
      <p:sp>
        <p:nvSpPr>
          <p:cNvPr id="23" name="Rectangle 42"/>
          <p:cNvSpPr/>
          <p:nvPr/>
        </p:nvSpPr>
        <p:spPr>
          <a:xfrm flipH="1">
            <a:off x="9455145" y="3284627"/>
            <a:ext cx="2295878" cy="322237"/>
          </a:xfrm>
          <a:prstGeom prst="rect">
            <a:avLst/>
          </a:prstGeom>
          <a:noFill/>
          <a:ln w="12700" cap="flat" cmpd="sng" algn="ctr">
            <a:noFill/>
            <a:prstDash val="solid"/>
          </a:ln>
          <a:effectLst/>
        </p:spPr>
        <p:txBody>
          <a:bodyPr lIns="91440" tIns="0" rIns="91440" bIns="0" rtlCol="0" anchor="t"/>
          <a:lstStyle/>
          <a:p>
            <a:r>
              <a:rPr lang="zh-CN" altLang="en-US" sz="2000" dirty="0">
                <a:solidFill>
                  <a:srgbClr val="B8232F"/>
                </a:solidFill>
                <a:latin typeface="微软雅黑" panose="020B0503020204020204" charset="-122"/>
                <a:ea typeface="微软雅黑" panose="020B0503020204020204" charset="-122"/>
              </a:rPr>
              <a:t>单击此处输入标题</a:t>
            </a:r>
            <a:endParaRPr lang="en-US" altLang="zh-CN" sz="2000" dirty="0">
              <a:solidFill>
                <a:srgbClr val="B8232F"/>
              </a:solidFill>
              <a:latin typeface="微软雅黑" panose="020B0503020204020204" charset="-122"/>
              <a:ea typeface="微软雅黑" panose="020B0503020204020204" charset="-122"/>
            </a:endParaRPr>
          </a:p>
        </p:txBody>
      </p:sp>
      <p:sp>
        <p:nvSpPr>
          <p:cNvPr id="26" name="Rectangle 42"/>
          <p:cNvSpPr/>
          <p:nvPr/>
        </p:nvSpPr>
        <p:spPr>
          <a:xfrm flipH="1">
            <a:off x="391278" y="3673811"/>
            <a:ext cx="2901474" cy="589653"/>
          </a:xfrm>
          <a:prstGeom prst="rect">
            <a:avLst/>
          </a:prstGeom>
          <a:noFill/>
          <a:ln w="12700" cap="flat" cmpd="sng" algn="ctr">
            <a:noFill/>
            <a:prstDash val="solid"/>
          </a:ln>
          <a:effectLst/>
        </p:spPr>
        <p:txBody>
          <a:bodyPr lIns="91440" tIns="0" rIns="91440" bIns="0" rtlCol="0" anchor="t"/>
          <a:lstStyle/>
          <a:p>
            <a:r>
              <a:rPr lang="zh-CN" altLang="en-US" sz="14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400" dirty="0">
              <a:solidFill>
                <a:schemeClr val="tx1">
                  <a:lumMod val="75000"/>
                  <a:lumOff val="25000"/>
                </a:schemeClr>
              </a:solidFill>
              <a:latin typeface="微软雅黑" panose="020B0503020204020204" charset="-122"/>
              <a:ea typeface="微软雅黑" panose="020B0503020204020204" charset="-122"/>
            </a:endParaRPr>
          </a:p>
          <a:p>
            <a:r>
              <a:rPr lang="zh-CN" altLang="en-US" sz="14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400" dirty="0">
              <a:solidFill>
                <a:schemeClr val="tx1">
                  <a:lumMod val="75000"/>
                  <a:lumOff val="25000"/>
                </a:schemeClr>
              </a:solidFill>
              <a:latin typeface="微软雅黑" panose="020B0503020204020204" charset="-122"/>
              <a:ea typeface="微软雅黑" panose="020B0503020204020204" charset="-122"/>
            </a:endParaRPr>
          </a:p>
          <a:p>
            <a:endParaRPr lang="en-US" altLang="zh-CN" sz="3600" dirty="0">
              <a:solidFill>
                <a:schemeClr val="tx1">
                  <a:lumMod val="75000"/>
                  <a:lumOff val="25000"/>
                </a:schemeClr>
              </a:solidFill>
              <a:latin typeface="微软雅黑" panose="020B0503020204020204" charset="-122"/>
              <a:ea typeface="微软雅黑" panose="020B0503020204020204" charset="-122"/>
            </a:endParaRPr>
          </a:p>
        </p:txBody>
      </p:sp>
      <p:sp>
        <p:nvSpPr>
          <p:cNvPr id="27" name="Rectangle 42"/>
          <p:cNvSpPr/>
          <p:nvPr/>
        </p:nvSpPr>
        <p:spPr>
          <a:xfrm flipH="1">
            <a:off x="634857" y="3296381"/>
            <a:ext cx="2235992" cy="247542"/>
          </a:xfrm>
          <a:prstGeom prst="rect">
            <a:avLst/>
          </a:prstGeom>
          <a:noFill/>
          <a:ln w="12700" cap="flat" cmpd="sng" algn="ctr">
            <a:noFill/>
            <a:prstDash val="solid"/>
          </a:ln>
          <a:effectLst/>
        </p:spPr>
        <p:txBody>
          <a:bodyPr lIns="91440" tIns="0" rIns="91440" bIns="0" rtlCol="0" anchor="t"/>
          <a:lstStyle/>
          <a:p>
            <a:r>
              <a:rPr lang="zh-CN" altLang="en-US" sz="2000" dirty="0">
                <a:solidFill>
                  <a:srgbClr val="00BCE7"/>
                </a:solidFill>
                <a:latin typeface="微软雅黑" panose="020B0503020204020204" charset="-122"/>
                <a:ea typeface="微软雅黑" panose="020B0503020204020204" charset="-122"/>
              </a:rPr>
              <a:t>单击此处输入标题</a:t>
            </a:r>
            <a:endParaRPr lang="en-US" altLang="zh-CN" sz="2000" dirty="0">
              <a:solidFill>
                <a:srgbClr val="00BCE7"/>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1ECD8"/>
        </a:solidFill>
        <a:effectLst/>
      </p:bgPr>
    </p:bg>
    <p:spTree>
      <p:nvGrpSpPr>
        <p:cNvPr id="1" name=""/>
        <p:cNvGrpSpPr/>
        <p:nvPr/>
      </p:nvGrpSpPr>
      <p:grpSpPr>
        <a:xfrm>
          <a:off x="0" y="0"/>
          <a:ext cx="0" cy="0"/>
          <a:chOff x="0" y="0"/>
          <a:chExt cx="0" cy="0"/>
        </a:xfrm>
      </p:grpSpPr>
      <p:sp>
        <p:nvSpPr>
          <p:cNvPr id="19" name="Sev04"/>
          <p:cNvSpPr/>
          <p:nvPr/>
        </p:nvSpPr>
        <p:spPr>
          <a:xfrm>
            <a:off x="-893529" y="4936782"/>
            <a:ext cx="705205" cy="705204"/>
          </a:xfrm>
          <a:prstGeom prst="ellipse">
            <a:avLst/>
          </a:prstGeom>
          <a:solidFill>
            <a:srgbClr val="B8232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F19B14">
                  <a:lumMod val="50000"/>
                </a:srgbClr>
              </a:solidFill>
              <a:latin typeface="Agency FB" panose="020B0503020202020204" pitchFamily="34" charset="0"/>
            </a:endParaRPr>
          </a:p>
        </p:txBody>
      </p:sp>
      <p:sp>
        <p:nvSpPr>
          <p:cNvPr id="22" name="Sev01"/>
          <p:cNvSpPr/>
          <p:nvPr/>
        </p:nvSpPr>
        <p:spPr>
          <a:xfrm>
            <a:off x="-893531" y="1150234"/>
            <a:ext cx="705205" cy="705204"/>
          </a:xfrm>
          <a:prstGeom prst="ellipse">
            <a:avLst/>
          </a:prstGeom>
          <a:solidFill>
            <a:srgbClr val="00BCE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237DB9">
                  <a:lumMod val="50000"/>
                </a:srgbClr>
              </a:solidFill>
              <a:latin typeface="Agency FB" panose="020B0503020202020204" pitchFamily="34" charset="0"/>
            </a:endParaRPr>
          </a:p>
        </p:txBody>
      </p:sp>
      <p:sp>
        <p:nvSpPr>
          <p:cNvPr id="25" name="Sev03"/>
          <p:cNvSpPr/>
          <p:nvPr/>
        </p:nvSpPr>
        <p:spPr>
          <a:xfrm>
            <a:off x="-893529" y="3673132"/>
            <a:ext cx="705205" cy="705204"/>
          </a:xfrm>
          <a:prstGeom prst="ellipse">
            <a:avLst/>
          </a:prstGeom>
          <a:solidFill>
            <a:srgbClr val="F9C20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9BB955">
                  <a:lumMod val="50000"/>
                </a:srgbClr>
              </a:solidFill>
              <a:latin typeface="Agency FB" panose="020B0503020202020204" pitchFamily="34" charset="0"/>
              <a:cs typeface="+mj-cs"/>
            </a:endParaRPr>
          </a:p>
        </p:txBody>
      </p:sp>
      <p:sp>
        <p:nvSpPr>
          <p:cNvPr id="28" name="Sev02"/>
          <p:cNvSpPr/>
          <p:nvPr/>
        </p:nvSpPr>
        <p:spPr>
          <a:xfrm>
            <a:off x="-893529" y="2409483"/>
            <a:ext cx="705205" cy="705204"/>
          </a:xfrm>
          <a:prstGeom prst="ellipse">
            <a:avLst/>
          </a:prstGeom>
          <a:solidFill>
            <a:srgbClr val="006A3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8000" dirty="0">
              <a:solidFill>
                <a:srgbClr val="15AA96">
                  <a:lumMod val="50000"/>
                </a:srgbClr>
              </a:solidFill>
              <a:latin typeface="Agency FB" panose="020B0503020202020204" pitchFamily="34" charset="0"/>
            </a:endParaRPr>
          </a:p>
        </p:txBody>
      </p:sp>
      <p:sp>
        <p:nvSpPr>
          <p:cNvPr id="31" name="矩形 30"/>
          <p:cNvSpPr/>
          <p:nvPr/>
        </p:nvSpPr>
        <p:spPr>
          <a:xfrm>
            <a:off x="0" y="4131129"/>
            <a:ext cx="12192000" cy="2726871"/>
          </a:xfrm>
          <a:prstGeom prst="rect">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p:cNvSpPr txBox="1"/>
          <p:nvPr/>
        </p:nvSpPr>
        <p:spPr>
          <a:xfrm>
            <a:off x="7208727" y="2074877"/>
            <a:ext cx="4350871" cy="1446550"/>
          </a:xfrm>
          <a:prstGeom prst="rect">
            <a:avLst/>
          </a:prstGeom>
          <a:noFill/>
        </p:spPr>
        <p:txBody>
          <a:bodyPr wrap="none" rtlCol="0">
            <a:spAutoFit/>
          </a:bodyPr>
          <a:lstStyle/>
          <a:p>
            <a:r>
              <a:rPr lang="en-US" altLang="zh-CN" sz="8800" b="1" dirty="0">
                <a:solidFill>
                  <a:srgbClr val="F39800"/>
                </a:solidFill>
                <a:latin typeface="Agency FB" panose="020B0503020202020204" pitchFamily="34" charset="0"/>
                <a:ea typeface="微软雅黑" panose="020B0503020204020204" charset="-122"/>
              </a:rPr>
              <a:t>PART     02</a:t>
            </a:r>
            <a:endParaRPr lang="zh-CN" altLang="en-US" sz="8800" b="1" dirty="0">
              <a:solidFill>
                <a:srgbClr val="F39800"/>
              </a:solidFill>
              <a:latin typeface="Agency FB" panose="020B0503020202020204" pitchFamily="34" charset="0"/>
              <a:ea typeface="微软雅黑" panose="020B0503020204020204" charset="-122"/>
            </a:endParaRPr>
          </a:p>
        </p:txBody>
      </p:sp>
      <p:sp>
        <p:nvSpPr>
          <p:cNvPr id="33" name="文本框 32"/>
          <p:cNvSpPr txBox="1"/>
          <p:nvPr/>
        </p:nvSpPr>
        <p:spPr>
          <a:xfrm flipH="1">
            <a:off x="6943415" y="4689219"/>
            <a:ext cx="4747031" cy="1200329"/>
          </a:xfrm>
          <a:prstGeom prst="rect">
            <a:avLst/>
          </a:prstGeom>
          <a:noFill/>
        </p:spPr>
        <p:txBody>
          <a:bodyPr wrap="square" rtlCol="0">
            <a:spAutoFit/>
          </a:bodyPr>
          <a:lstStyle/>
          <a:p>
            <a:pPr algn="ctr"/>
            <a:r>
              <a:rPr lang="zh-CN" altLang="en-US" sz="7200" b="1" dirty="0">
                <a:solidFill>
                  <a:schemeClr val="bg1"/>
                </a:solidFill>
                <a:latin typeface="幼圆" panose="02010509060101010101" pitchFamily="49" charset="-122"/>
                <a:ea typeface="幼圆" panose="02010509060101010101" pitchFamily="49" charset="-122"/>
              </a:rPr>
              <a:t>教学策略</a:t>
            </a:r>
          </a:p>
        </p:txBody>
      </p:sp>
      <p:pic>
        <p:nvPicPr>
          <p:cNvPr id="34" name="图片 3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8574" y="1337624"/>
            <a:ext cx="5960132" cy="428167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by="(-#ppt_w*2)" calcmode="lin" valueType="num">
                                      <p:cBhvr rctx="PPT">
                                        <p:cTn id="7" dur="500" autoRev="1" fill="hold">
                                          <p:stCondLst>
                                            <p:cond delay="0"/>
                                          </p:stCondLst>
                                        </p:cTn>
                                        <p:tgtEl>
                                          <p:spTgt spid="32"/>
                                        </p:tgtEl>
                                        <p:attrNameLst>
                                          <p:attrName>ppt_w</p:attrName>
                                        </p:attrNameLst>
                                      </p:cBhvr>
                                    </p:anim>
                                    <p:anim by="(#ppt_w*0.50)" calcmode="lin" valueType="num">
                                      <p:cBhvr>
                                        <p:cTn id="8" dur="500" decel="50000" autoRev="1" fill="hold">
                                          <p:stCondLst>
                                            <p:cond delay="0"/>
                                          </p:stCondLst>
                                        </p:cTn>
                                        <p:tgtEl>
                                          <p:spTgt spid="32"/>
                                        </p:tgtEl>
                                        <p:attrNameLst>
                                          <p:attrName>ppt_x</p:attrName>
                                        </p:attrNameLst>
                                      </p:cBhvr>
                                    </p:anim>
                                    <p:anim from="(-#ppt_h/2)" to="(#ppt_y)" calcmode="lin" valueType="num">
                                      <p:cBhvr>
                                        <p:cTn id="9" dur="1000" fill="hold">
                                          <p:stCondLst>
                                            <p:cond delay="0"/>
                                          </p:stCondLst>
                                        </p:cTn>
                                        <p:tgtEl>
                                          <p:spTgt spid="32"/>
                                        </p:tgtEl>
                                        <p:attrNameLst>
                                          <p:attrName>ppt_y</p:attrName>
                                        </p:attrNameLst>
                                      </p:cBhvr>
                                    </p:anim>
                                    <p:animRot by="21600000">
                                      <p:cBhvr>
                                        <p:cTn id="10" dur="1000" fill="hold">
                                          <p:stCondLst>
                                            <p:cond delay="0"/>
                                          </p:stCondLst>
                                        </p:cTn>
                                        <p:tgtEl>
                                          <p:spTgt spid="32"/>
                                        </p:tgtEl>
                                        <p:attrNameLst>
                                          <p:attrName>r</p:attrName>
                                        </p:attrNameLst>
                                      </p:cBhvr>
                                    </p:animRot>
                                  </p:childTnLst>
                                </p:cTn>
                              </p:par>
                            </p:childTnLst>
                          </p:cTn>
                        </p:par>
                        <p:par>
                          <p:cTn id="11" fill="hold">
                            <p:stCondLst>
                              <p:cond delay="2000"/>
                            </p:stCondLst>
                            <p:childTnLst>
                              <p:par>
                                <p:cTn id="12" presetID="22" presetClass="entr" presetSubtype="8"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1ECD8"/>
        </a:solidFill>
        <a:effectLst/>
      </p:bgPr>
    </p:bg>
    <p:spTree>
      <p:nvGrpSpPr>
        <p:cNvPr id="1" name=""/>
        <p:cNvGrpSpPr/>
        <p:nvPr/>
      </p:nvGrpSpPr>
      <p:grpSpPr>
        <a:xfrm>
          <a:off x="0" y="0"/>
          <a:ext cx="0" cy="0"/>
          <a:chOff x="0" y="0"/>
          <a:chExt cx="0" cy="0"/>
        </a:xfrm>
      </p:grpSpPr>
      <p:sp>
        <p:nvSpPr>
          <p:cNvPr id="12" name="矩形 11"/>
          <p:cNvSpPr/>
          <p:nvPr/>
        </p:nvSpPr>
        <p:spPr>
          <a:xfrm>
            <a:off x="0" y="390454"/>
            <a:ext cx="12192000" cy="923331"/>
          </a:xfrm>
          <a:prstGeom prst="rect">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Sev04"/>
          <p:cNvSpPr/>
          <p:nvPr/>
        </p:nvSpPr>
        <p:spPr>
          <a:xfrm>
            <a:off x="-893529" y="4936782"/>
            <a:ext cx="705205" cy="705204"/>
          </a:xfrm>
          <a:prstGeom prst="ellipse">
            <a:avLst/>
          </a:prstGeom>
          <a:solidFill>
            <a:srgbClr val="B8232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F19B14">
                  <a:lumMod val="50000"/>
                </a:srgbClr>
              </a:solidFill>
              <a:latin typeface="Agency FB" panose="020B0503020202020204" pitchFamily="34" charset="0"/>
            </a:endParaRPr>
          </a:p>
        </p:txBody>
      </p:sp>
      <p:sp>
        <p:nvSpPr>
          <p:cNvPr id="22" name="Sev01"/>
          <p:cNvSpPr/>
          <p:nvPr/>
        </p:nvSpPr>
        <p:spPr>
          <a:xfrm>
            <a:off x="-893531" y="1150234"/>
            <a:ext cx="705205" cy="705204"/>
          </a:xfrm>
          <a:prstGeom prst="ellipse">
            <a:avLst/>
          </a:prstGeom>
          <a:solidFill>
            <a:srgbClr val="00BCE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237DB9">
                  <a:lumMod val="50000"/>
                </a:srgbClr>
              </a:solidFill>
              <a:latin typeface="Agency FB" panose="020B0503020202020204" pitchFamily="34" charset="0"/>
            </a:endParaRPr>
          </a:p>
        </p:txBody>
      </p:sp>
      <p:sp>
        <p:nvSpPr>
          <p:cNvPr id="25" name="Sev03"/>
          <p:cNvSpPr/>
          <p:nvPr/>
        </p:nvSpPr>
        <p:spPr>
          <a:xfrm>
            <a:off x="-893529" y="3673132"/>
            <a:ext cx="705205" cy="705204"/>
          </a:xfrm>
          <a:prstGeom prst="ellipse">
            <a:avLst/>
          </a:prstGeom>
          <a:solidFill>
            <a:srgbClr val="F9C20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9BB955">
                  <a:lumMod val="50000"/>
                </a:srgbClr>
              </a:solidFill>
              <a:latin typeface="Agency FB" panose="020B0503020202020204" pitchFamily="34" charset="0"/>
              <a:cs typeface="+mj-cs"/>
            </a:endParaRPr>
          </a:p>
        </p:txBody>
      </p:sp>
      <p:sp>
        <p:nvSpPr>
          <p:cNvPr id="28" name="Sev02"/>
          <p:cNvSpPr/>
          <p:nvPr/>
        </p:nvSpPr>
        <p:spPr>
          <a:xfrm>
            <a:off x="-893529" y="2409483"/>
            <a:ext cx="705205" cy="705204"/>
          </a:xfrm>
          <a:prstGeom prst="ellipse">
            <a:avLst/>
          </a:prstGeom>
          <a:solidFill>
            <a:srgbClr val="006A3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8000" dirty="0">
              <a:solidFill>
                <a:srgbClr val="15AA96">
                  <a:lumMod val="50000"/>
                </a:srgbClr>
              </a:solidFill>
              <a:latin typeface="Agency FB" panose="020B0503020202020204" pitchFamily="34" charset="0"/>
            </a:endParaRPr>
          </a:p>
        </p:txBody>
      </p:sp>
      <p:pic>
        <p:nvPicPr>
          <p:cNvPr id="34" name="图片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828800" cy="1313784"/>
          </a:xfrm>
          <a:prstGeom prst="rect">
            <a:avLst/>
          </a:prstGeom>
        </p:spPr>
      </p:pic>
      <p:pic>
        <p:nvPicPr>
          <p:cNvPr id="10" name="图片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87283" y="117222"/>
            <a:ext cx="2342892" cy="1098328"/>
          </a:xfrm>
          <a:prstGeom prst="rect">
            <a:avLst/>
          </a:prstGeom>
        </p:spPr>
      </p:pic>
      <p:sp>
        <p:nvSpPr>
          <p:cNvPr id="11" name="文本框 10"/>
          <p:cNvSpPr txBox="1"/>
          <p:nvPr/>
        </p:nvSpPr>
        <p:spPr>
          <a:xfrm flipH="1">
            <a:off x="3722484" y="341468"/>
            <a:ext cx="4747031" cy="923330"/>
          </a:xfrm>
          <a:prstGeom prst="rect">
            <a:avLst/>
          </a:prstGeom>
          <a:noFill/>
        </p:spPr>
        <p:txBody>
          <a:bodyPr wrap="square" rtlCol="0">
            <a:spAutoFit/>
          </a:bodyPr>
          <a:lstStyle/>
          <a:p>
            <a:pPr algn="ctr"/>
            <a:r>
              <a:rPr lang="zh-CN" altLang="en-US" sz="5400" b="1" dirty="0">
                <a:solidFill>
                  <a:schemeClr val="bg1"/>
                </a:solidFill>
                <a:latin typeface="幼圆" panose="02010509060101010101" pitchFamily="49" charset="-122"/>
                <a:ea typeface="幼圆" panose="02010509060101010101" pitchFamily="49" charset="-122"/>
              </a:rPr>
              <a:t>教学策略</a:t>
            </a:r>
          </a:p>
        </p:txBody>
      </p:sp>
      <p:sp>
        <p:nvSpPr>
          <p:cNvPr id="14" name="椭圆 13"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1482107" y="1978418"/>
            <a:ext cx="1008000" cy="1008000"/>
          </a:xfrm>
          <a:prstGeom prst="ellipse">
            <a:avLst/>
          </a:prstGeom>
          <a:solidFill>
            <a:schemeClr val="bg1">
              <a:lumMod val="85000"/>
            </a:schemeClr>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15" name="椭圆 14"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3883318" y="1978418"/>
            <a:ext cx="1008000" cy="1008000"/>
          </a:xfrm>
          <a:prstGeom prst="ellipse">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16" name="任意多边形 15"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1482107" y="2156809"/>
            <a:ext cx="3422899" cy="671046"/>
          </a:xfrm>
          <a:custGeom>
            <a:avLst/>
            <a:gdLst>
              <a:gd name="connsiteX0" fmla="*/ 460993 w 3422899"/>
              <a:gd name="connsiteY0" fmla="*/ 0 h 671046"/>
              <a:gd name="connsiteX1" fmla="*/ 2537126 w 3422899"/>
              <a:gd name="connsiteY1" fmla="*/ 0 h 671046"/>
              <a:gd name="connsiteX2" fmla="*/ 2861293 w 3422899"/>
              <a:gd name="connsiteY2" fmla="*/ 0 h 671046"/>
              <a:gd name="connsiteX3" fmla="*/ 3300672 w 3422899"/>
              <a:gd name="connsiteY3" fmla="*/ 0 h 671046"/>
              <a:gd name="connsiteX4" fmla="*/ 3336824 w 3422899"/>
              <a:gd name="connsiteY4" fmla="*/ 43817 h 671046"/>
              <a:gd name="connsiteX5" fmla="*/ 3422899 w 3422899"/>
              <a:gd name="connsiteY5" fmla="*/ 325608 h 671046"/>
              <a:gd name="connsiteX6" fmla="*/ 3336824 w 3422899"/>
              <a:gd name="connsiteY6" fmla="*/ 607400 h 671046"/>
              <a:gd name="connsiteX7" fmla="*/ 3284312 w 3422899"/>
              <a:gd name="connsiteY7" fmla="*/ 671045 h 671046"/>
              <a:gd name="connsiteX8" fmla="*/ 2861293 w 3422899"/>
              <a:gd name="connsiteY8" fmla="*/ 671045 h 671046"/>
              <a:gd name="connsiteX9" fmla="*/ 2553487 w 3422899"/>
              <a:gd name="connsiteY9" fmla="*/ 671045 h 671046"/>
              <a:gd name="connsiteX10" fmla="*/ 869414 w 3422899"/>
              <a:gd name="connsiteY10" fmla="*/ 671045 h 671046"/>
              <a:gd name="connsiteX11" fmla="*/ 869413 w 3422899"/>
              <a:gd name="connsiteY11" fmla="*/ 671046 h 671046"/>
              <a:gd name="connsiteX12" fmla="*/ 138588 w 3422899"/>
              <a:gd name="connsiteY12" fmla="*/ 671046 h 671046"/>
              <a:gd name="connsiteX13" fmla="*/ 86075 w 3422899"/>
              <a:gd name="connsiteY13" fmla="*/ 607401 h 671046"/>
              <a:gd name="connsiteX14" fmla="*/ 0 w 3422899"/>
              <a:gd name="connsiteY14" fmla="*/ 325609 h 671046"/>
              <a:gd name="connsiteX15" fmla="*/ 86075 w 3422899"/>
              <a:gd name="connsiteY15" fmla="*/ 43818 h 671046"/>
              <a:gd name="connsiteX16" fmla="*/ 122227 w 3422899"/>
              <a:gd name="connsiteY16" fmla="*/ 1 h 671046"/>
              <a:gd name="connsiteX17" fmla="*/ 460993 w 3422899"/>
              <a:gd name="connsiteY17" fmla="*/ 1 h 671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422899" h="671046">
                <a:moveTo>
                  <a:pt x="460993" y="0"/>
                </a:moveTo>
                <a:lnTo>
                  <a:pt x="2537126" y="0"/>
                </a:lnTo>
                <a:lnTo>
                  <a:pt x="2861293" y="0"/>
                </a:lnTo>
                <a:lnTo>
                  <a:pt x="3300672" y="0"/>
                </a:lnTo>
                <a:lnTo>
                  <a:pt x="3336824" y="43817"/>
                </a:lnTo>
                <a:cubicBezTo>
                  <a:pt x="3391167" y="124256"/>
                  <a:pt x="3422899" y="221226"/>
                  <a:pt x="3422899" y="325608"/>
                </a:cubicBezTo>
                <a:cubicBezTo>
                  <a:pt x="3422899" y="429990"/>
                  <a:pt x="3391167" y="526961"/>
                  <a:pt x="3336824" y="607400"/>
                </a:cubicBezTo>
                <a:lnTo>
                  <a:pt x="3284312" y="671045"/>
                </a:lnTo>
                <a:lnTo>
                  <a:pt x="2861293" y="671045"/>
                </a:lnTo>
                <a:lnTo>
                  <a:pt x="2553487" y="671045"/>
                </a:lnTo>
                <a:lnTo>
                  <a:pt x="869414" y="671045"/>
                </a:lnTo>
                <a:lnTo>
                  <a:pt x="869413" y="671046"/>
                </a:lnTo>
                <a:lnTo>
                  <a:pt x="138588" y="671046"/>
                </a:lnTo>
                <a:lnTo>
                  <a:pt x="86075" y="607401"/>
                </a:lnTo>
                <a:cubicBezTo>
                  <a:pt x="31732" y="526962"/>
                  <a:pt x="0" y="429991"/>
                  <a:pt x="0" y="325609"/>
                </a:cubicBezTo>
                <a:cubicBezTo>
                  <a:pt x="0" y="221227"/>
                  <a:pt x="31732" y="124257"/>
                  <a:pt x="86075" y="43818"/>
                </a:cubicBezTo>
                <a:lnTo>
                  <a:pt x="122227" y="1"/>
                </a:lnTo>
                <a:lnTo>
                  <a:pt x="460993" y="1"/>
                </a:lnTo>
                <a:close/>
              </a:path>
            </a:pathLst>
          </a:custGeom>
          <a:solidFill>
            <a:srgbClr val="006A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17" name="文本框 16"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1700378" y="2199492"/>
            <a:ext cx="3070071" cy="523220"/>
          </a:xfrm>
          <a:prstGeom prst="rect">
            <a:avLst/>
          </a:prstGeom>
          <a:noFill/>
          <a:effectLst/>
        </p:spPr>
        <p:txBody>
          <a:bodyPr wrap="none" rtlCol="0">
            <a:spAutoFit/>
          </a:bodyPr>
          <a:lstStyle/>
          <a:p>
            <a:r>
              <a:rPr lang="zh-CN" altLang="en-US" sz="2800" b="1" dirty="0">
                <a:solidFill>
                  <a:srgbClr val="FDFDFD"/>
                </a:solidFill>
                <a:latin typeface="幼圆" panose="02010509060101010101" pitchFamily="49" charset="-122"/>
                <a:ea typeface="幼圆" panose="02010509060101010101" pitchFamily="49" charset="-122"/>
              </a:rPr>
              <a:t>查阅相关学习资料</a:t>
            </a:r>
            <a:endParaRPr lang="en-US" altLang="zh-CN" sz="2800" b="1" dirty="0">
              <a:solidFill>
                <a:srgbClr val="FDFDFD"/>
              </a:solidFill>
              <a:latin typeface="幼圆" panose="02010509060101010101" pitchFamily="49" charset="-122"/>
              <a:ea typeface="幼圆" panose="02010509060101010101" pitchFamily="49" charset="-122"/>
            </a:endParaRPr>
          </a:p>
        </p:txBody>
      </p:sp>
      <p:sp>
        <p:nvSpPr>
          <p:cNvPr id="20" name="椭圆 19"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1482107" y="3669997"/>
            <a:ext cx="1008000" cy="1008000"/>
          </a:xfrm>
          <a:prstGeom prst="ellipse">
            <a:avLst/>
          </a:prstGeom>
          <a:solidFill>
            <a:schemeClr val="bg1">
              <a:lumMod val="85000"/>
            </a:schemeClr>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21" name="椭圆 20"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3883318" y="3669997"/>
            <a:ext cx="1008000" cy="1008000"/>
          </a:xfrm>
          <a:prstGeom prst="ellipse">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23" name="任意多边形 22"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1482107" y="3848388"/>
            <a:ext cx="3422899" cy="671046"/>
          </a:xfrm>
          <a:custGeom>
            <a:avLst/>
            <a:gdLst>
              <a:gd name="connsiteX0" fmla="*/ 460993 w 3422899"/>
              <a:gd name="connsiteY0" fmla="*/ 0 h 671046"/>
              <a:gd name="connsiteX1" fmla="*/ 2537126 w 3422899"/>
              <a:gd name="connsiteY1" fmla="*/ 0 h 671046"/>
              <a:gd name="connsiteX2" fmla="*/ 2861293 w 3422899"/>
              <a:gd name="connsiteY2" fmla="*/ 0 h 671046"/>
              <a:gd name="connsiteX3" fmla="*/ 3300672 w 3422899"/>
              <a:gd name="connsiteY3" fmla="*/ 0 h 671046"/>
              <a:gd name="connsiteX4" fmla="*/ 3336824 w 3422899"/>
              <a:gd name="connsiteY4" fmla="*/ 43817 h 671046"/>
              <a:gd name="connsiteX5" fmla="*/ 3422899 w 3422899"/>
              <a:gd name="connsiteY5" fmla="*/ 325608 h 671046"/>
              <a:gd name="connsiteX6" fmla="*/ 3336824 w 3422899"/>
              <a:gd name="connsiteY6" fmla="*/ 607400 h 671046"/>
              <a:gd name="connsiteX7" fmla="*/ 3284312 w 3422899"/>
              <a:gd name="connsiteY7" fmla="*/ 671045 h 671046"/>
              <a:gd name="connsiteX8" fmla="*/ 2861293 w 3422899"/>
              <a:gd name="connsiteY8" fmla="*/ 671045 h 671046"/>
              <a:gd name="connsiteX9" fmla="*/ 2553487 w 3422899"/>
              <a:gd name="connsiteY9" fmla="*/ 671045 h 671046"/>
              <a:gd name="connsiteX10" fmla="*/ 869414 w 3422899"/>
              <a:gd name="connsiteY10" fmla="*/ 671045 h 671046"/>
              <a:gd name="connsiteX11" fmla="*/ 869413 w 3422899"/>
              <a:gd name="connsiteY11" fmla="*/ 671046 h 671046"/>
              <a:gd name="connsiteX12" fmla="*/ 138588 w 3422899"/>
              <a:gd name="connsiteY12" fmla="*/ 671046 h 671046"/>
              <a:gd name="connsiteX13" fmla="*/ 86075 w 3422899"/>
              <a:gd name="connsiteY13" fmla="*/ 607401 h 671046"/>
              <a:gd name="connsiteX14" fmla="*/ 0 w 3422899"/>
              <a:gd name="connsiteY14" fmla="*/ 325609 h 671046"/>
              <a:gd name="connsiteX15" fmla="*/ 86075 w 3422899"/>
              <a:gd name="connsiteY15" fmla="*/ 43818 h 671046"/>
              <a:gd name="connsiteX16" fmla="*/ 122227 w 3422899"/>
              <a:gd name="connsiteY16" fmla="*/ 1 h 671046"/>
              <a:gd name="connsiteX17" fmla="*/ 460993 w 3422899"/>
              <a:gd name="connsiteY17" fmla="*/ 1 h 671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422899" h="671046">
                <a:moveTo>
                  <a:pt x="460993" y="0"/>
                </a:moveTo>
                <a:lnTo>
                  <a:pt x="2537126" y="0"/>
                </a:lnTo>
                <a:lnTo>
                  <a:pt x="2861293" y="0"/>
                </a:lnTo>
                <a:lnTo>
                  <a:pt x="3300672" y="0"/>
                </a:lnTo>
                <a:lnTo>
                  <a:pt x="3336824" y="43817"/>
                </a:lnTo>
                <a:cubicBezTo>
                  <a:pt x="3391167" y="124256"/>
                  <a:pt x="3422899" y="221226"/>
                  <a:pt x="3422899" y="325608"/>
                </a:cubicBezTo>
                <a:cubicBezTo>
                  <a:pt x="3422899" y="429990"/>
                  <a:pt x="3391167" y="526961"/>
                  <a:pt x="3336824" y="607400"/>
                </a:cubicBezTo>
                <a:lnTo>
                  <a:pt x="3284312" y="671045"/>
                </a:lnTo>
                <a:lnTo>
                  <a:pt x="2861293" y="671045"/>
                </a:lnTo>
                <a:lnTo>
                  <a:pt x="2553487" y="671045"/>
                </a:lnTo>
                <a:lnTo>
                  <a:pt x="869414" y="671045"/>
                </a:lnTo>
                <a:lnTo>
                  <a:pt x="869413" y="671046"/>
                </a:lnTo>
                <a:lnTo>
                  <a:pt x="138588" y="671046"/>
                </a:lnTo>
                <a:lnTo>
                  <a:pt x="86075" y="607401"/>
                </a:lnTo>
                <a:cubicBezTo>
                  <a:pt x="31732" y="526962"/>
                  <a:pt x="0" y="429991"/>
                  <a:pt x="0" y="325609"/>
                </a:cubicBezTo>
                <a:cubicBezTo>
                  <a:pt x="0" y="221227"/>
                  <a:pt x="31732" y="124257"/>
                  <a:pt x="86075" y="43818"/>
                </a:cubicBezTo>
                <a:lnTo>
                  <a:pt x="122227" y="1"/>
                </a:lnTo>
                <a:lnTo>
                  <a:pt x="460993" y="1"/>
                </a:lnTo>
                <a:close/>
              </a:path>
            </a:pathLst>
          </a:custGeom>
          <a:solidFill>
            <a:srgbClr val="F9C20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24" name="文本框 23"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1520039" y="3912387"/>
            <a:ext cx="3430747" cy="523220"/>
          </a:xfrm>
          <a:prstGeom prst="rect">
            <a:avLst/>
          </a:prstGeom>
          <a:noFill/>
          <a:effectLst/>
        </p:spPr>
        <p:txBody>
          <a:bodyPr wrap="none" rtlCol="0">
            <a:spAutoFit/>
          </a:bodyPr>
          <a:lstStyle/>
          <a:p>
            <a:r>
              <a:rPr lang="zh-CN" altLang="en-US" sz="2800" b="1" dirty="0">
                <a:solidFill>
                  <a:srgbClr val="FDFDFD"/>
                </a:solidFill>
                <a:latin typeface="幼圆" panose="02010509060101010101" pitchFamily="49" charset="-122"/>
                <a:ea typeface="幼圆" panose="02010509060101010101" pitchFamily="49" charset="-122"/>
              </a:rPr>
              <a:t>做好相关的自学笔记</a:t>
            </a:r>
            <a:endParaRPr lang="en-US" altLang="zh-CN" sz="2800" b="1" dirty="0">
              <a:solidFill>
                <a:srgbClr val="FDFDFD"/>
              </a:solidFill>
              <a:latin typeface="幼圆" panose="02010509060101010101" pitchFamily="49" charset="-122"/>
              <a:ea typeface="幼圆" panose="02010509060101010101" pitchFamily="49" charset="-122"/>
            </a:endParaRPr>
          </a:p>
        </p:txBody>
      </p:sp>
      <p:sp>
        <p:nvSpPr>
          <p:cNvPr id="27" name="椭圆 26"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1482107" y="5380206"/>
            <a:ext cx="1008000" cy="1008000"/>
          </a:xfrm>
          <a:prstGeom prst="ellipse">
            <a:avLst/>
          </a:prstGeom>
          <a:solidFill>
            <a:schemeClr val="bg1">
              <a:lumMod val="85000"/>
            </a:schemeClr>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29" name="椭圆 28"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3883318" y="5380206"/>
            <a:ext cx="1008000" cy="1008000"/>
          </a:xfrm>
          <a:prstGeom prst="ellipse">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30" name="任意多边形 29"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1482107" y="5558597"/>
            <a:ext cx="3422899" cy="671046"/>
          </a:xfrm>
          <a:custGeom>
            <a:avLst/>
            <a:gdLst>
              <a:gd name="connsiteX0" fmla="*/ 460993 w 3422899"/>
              <a:gd name="connsiteY0" fmla="*/ 0 h 671046"/>
              <a:gd name="connsiteX1" fmla="*/ 2537126 w 3422899"/>
              <a:gd name="connsiteY1" fmla="*/ 0 h 671046"/>
              <a:gd name="connsiteX2" fmla="*/ 2861293 w 3422899"/>
              <a:gd name="connsiteY2" fmla="*/ 0 h 671046"/>
              <a:gd name="connsiteX3" fmla="*/ 3300672 w 3422899"/>
              <a:gd name="connsiteY3" fmla="*/ 0 h 671046"/>
              <a:gd name="connsiteX4" fmla="*/ 3336824 w 3422899"/>
              <a:gd name="connsiteY4" fmla="*/ 43817 h 671046"/>
              <a:gd name="connsiteX5" fmla="*/ 3422899 w 3422899"/>
              <a:gd name="connsiteY5" fmla="*/ 325608 h 671046"/>
              <a:gd name="connsiteX6" fmla="*/ 3336824 w 3422899"/>
              <a:gd name="connsiteY6" fmla="*/ 607400 h 671046"/>
              <a:gd name="connsiteX7" fmla="*/ 3284312 w 3422899"/>
              <a:gd name="connsiteY7" fmla="*/ 671045 h 671046"/>
              <a:gd name="connsiteX8" fmla="*/ 2861293 w 3422899"/>
              <a:gd name="connsiteY8" fmla="*/ 671045 h 671046"/>
              <a:gd name="connsiteX9" fmla="*/ 2553487 w 3422899"/>
              <a:gd name="connsiteY9" fmla="*/ 671045 h 671046"/>
              <a:gd name="connsiteX10" fmla="*/ 869414 w 3422899"/>
              <a:gd name="connsiteY10" fmla="*/ 671045 h 671046"/>
              <a:gd name="connsiteX11" fmla="*/ 869413 w 3422899"/>
              <a:gd name="connsiteY11" fmla="*/ 671046 h 671046"/>
              <a:gd name="connsiteX12" fmla="*/ 138588 w 3422899"/>
              <a:gd name="connsiteY12" fmla="*/ 671046 h 671046"/>
              <a:gd name="connsiteX13" fmla="*/ 86075 w 3422899"/>
              <a:gd name="connsiteY13" fmla="*/ 607401 h 671046"/>
              <a:gd name="connsiteX14" fmla="*/ 0 w 3422899"/>
              <a:gd name="connsiteY14" fmla="*/ 325609 h 671046"/>
              <a:gd name="connsiteX15" fmla="*/ 86075 w 3422899"/>
              <a:gd name="connsiteY15" fmla="*/ 43818 h 671046"/>
              <a:gd name="connsiteX16" fmla="*/ 122227 w 3422899"/>
              <a:gd name="connsiteY16" fmla="*/ 1 h 671046"/>
              <a:gd name="connsiteX17" fmla="*/ 460993 w 3422899"/>
              <a:gd name="connsiteY17" fmla="*/ 1 h 671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422899" h="671046">
                <a:moveTo>
                  <a:pt x="460993" y="0"/>
                </a:moveTo>
                <a:lnTo>
                  <a:pt x="2537126" y="0"/>
                </a:lnTo>
                <a:lnTo>
                  <a:pt x="2861293" y="0"/>
                </a:lnTo>
                <a:lnTo>
                  <a:pt x="3300672" y="0"/>
                </a:lnTo>
                <a:lnTo>
                  <a:pt x="3336824" y="43817"/>
                </a:lnTo>
                <a:cubicBezTo>
                  <a:pt x="3391167" y="124256"/>
                  <a:pt x="3422899" y="221226"/>
                  <a:pt x="3422899" y="325608"/>
                </a:cubicBezTo>
                <a:cubicBezTo>
                  <a:pt x="3422899" y="429990"/>
                  <a:pt x="3391167" y="526961"/>
                  <a:pt x="3336824" y="607400"/>
                </a:cubicBezTo>
                <a:lnTo>
                  <a:pt x="3284312" y="671045"/>
                </a:lnTo>
                <a:lnTo>
                  <a:pt x="2861293" y="671045"/>
                </a:lnTo>
                <a:lnTo>
                  <a:pt x="2553487" y="671045"/>
                </a:lnTo>
                <a:lnTo>
                  <a:pt x="869414" y="671045"/>
                </a:lnTo>
                <a:lnTo>
                  <a:pt x="869413" y="671046"/>
                </a:lnTo>
                <a:lnTo>
                  <a:pt x="138588" y="671046"/>
                </a:lnTo>
                <a:lnTo>
                  <a:pt x="86075" y="607401"/>
                </a:lnTo>
                <a:cubicBezTo>
                  <a:pt x="31732" y="526962"/>
                  <a:pt x="0" y="429991"/>
                  <a:pt x="0" y="325609"/>
                </a:cubicBezTo>
                <a:cubicBezTo>
                  <a:pt x="0" y="221227"/>
                  <a:pt x="31732" y="124257"/>
                  <a:pt x="86075" y="43818"/>
                </a:cubicBezTo>
                <a:lnTo>
                  <a:pt x="122227" y="1"/>
                </a:lnTo>
                <a:lnTo>
                  <a:pt x="460993" y="1"/>
                </a:lnTo>
                <a:close/>
              </a:path>
            </a:pathLst>
          </a:custGeom>
          <a:solidFill>
            <a:srgbClr val="B8232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31" name="文本框 30"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1612807" y="5603966"/>
            <a:ext cx="3070071" cy="523220"/>
          </a:xfrm>
          <a:prstGeom prst="rect">
            <a:avLst/>
          </a:prstGeom>
          <a:noFill/>
          <a:effectLst/>
        </p:spPr>
        <p:txBody>
          <a:bodyPr wrap="none" rtlCol="0">
            <a:spAutoFit/>
          </a:bodyPr>
          <a:lstStyle/>
          <a:p>
            <a:r>
              <a:rPr lang="zh-CN" altLang="en-US" sz="2800" b="1" dirty="0">
                <a:solidFill>
                  <a:srgbClr val="FDFDFD"/>
                </a:solidFill>
                <a:latin typeface="幼圆" panose="02010509060101010101" pitchFamily="49" charset="-122"/>
                <a:ea typeface="幼圆" panose="02010509060101010101" pitchFamily="49" charset="-122"/>
              </a:rPr>
              <a:t>记录自学不懂之处</a:t>
            </a:r>
            <a:endParaRPr lang="en-US" altLang="zh-CN" sz="2800" b="1" dirty="0">
              <a:solidFill>
                <a:srgbClr val="FDFDFD"/>
              </a:solidFill>
              <a:latin typeface="幼圆" panose="02010509060101010101" pitchFamily="49" charset="-122"/>
              <a:ea typeface="幼圆" panose="02010509060101010101" pitchFamily="49" charset="-122"/>
            </a:endParaRPr>
          </a:p>
        </p:txBody>
      </p:sp>
      <p:sp>
        <p:nvSpPr>
          <p:cNvPr id="32" name="文本框 31"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5317338" y="2150699"/>
            <a:ext cx="5929828" cy="861774"/>
          </a:xfrm>
          <a:prstGeom prst="rect">
            <a:avLst/>
          </a:prstGeom>
          <a:noFill/>
          <a:effectLst/>
        </p:spPr>
        <p:txBody>
          <a:bodyPr wrap="none" rtlCol="0">
            <a:spAutoFit/>
          </a:bodyPr>
          <a:lstStyle/>
          <a:p>
            <a:r>
              <a:rPr lang="zh-CN" altLang="en-US" sz="1600" dirty="0">
                <a:solidFill>
                  <a:schemeClr val="tx1">
                    <a:lumMod val="85000"/>
                    <a:lumOff val="15000"/>
                  </a:schemeClr>
                </a:solidFill>
                <a:latin typeface="微软雅黑" panose="020B0503020204020204" charset="-122"/>
                <a:ea typeface="微软雅黑" panose="020B0503020204020204" charset="-122"/>
              </a:rPr>
              <a:t>请在这里输入您的主要叙述内容请在这里输入您的主要叙述内容</a:t>
            </a:r>
            <a:endParaRPr lang="en-US" altLang="zh-CN" sz="1600" dirty="0">
              <a:solidFill>
                <a:schemeClr val="tx1">
                  <a:lumMod val="85000"/>
                  <a:lumOff val="15000"/>
                </a:schemeClr>
              </a:solidFill>
              <a:latin typeface="微软雅黑" panose="020B0503020204020204" charset="-122"/>
              <a:ea typeface="微软雅黑" panose="020B0503020204020204" charset="-122"/>
            </a:endParaRPr>
          </a:p>
          <a:p>
            <a:r>
              <a:rPr lang="zh-CN" altLang="en-US" sz="1600" dirty="0">
                <a:solidFill>
                  <a:schemeClr val="tx1">
                    <a:lumMod val="85000"/>
                    <a:lumOff val="15000"/>
                  </a:schemeClr>
                </a:solidFill>
                <a:latin typeface="微软雅黑" panose="020B0503020204020204" charset="-122"/>
                <a:ea typeface="微软雅黑" panose="020B0503020204020204" charset="-122"/>
              </a:rPr>
              <a:t>请在这里输入您的主要叙述内容请在这里输入您的主要叙述内容</a:t>
            </a:r>
            <a:endParaRPr lang="en-US" altLang="zh-CN" sz="1600" dirty="0">
              <a:solidFill>
                <a:schemeClr val="tx1">
                  <a:lumMod val="85000"/>
                  <a:lumOff val="15000"/>
                </a:schemeClr>
              </a:solidFill>
              <a:latin typeface="微软雅黑" panose="020B0503020204020204" charset="-122"/>
              <a:ea typeface="微软雅黑" panose="020B0503020204020204" charset="-122"/>
            </a:endParaRPr>
          </a:p>
          <a:p>
            <a:endParaRPr lang="en-US" altLang="zh-CN" sz="1600" dirty="0">
              <a:solidFill>
                <a:schemeClr val="tx1">
                  <a:lumMod val="85000"/>
                  <a:lumOff val="15000"/>
                </a:schemeClr>
              </a:solidFill>
              <a:latin typeface="微软雅黑" panose="020B0503020204020204" charset="-122"/>
              <a:ea typeface="微软雅黑" panose="020B0503020204020204" charset="-122"/>
            </a:endParaRPr>
          </a:p>
        </p:txBody>
      </p:sp>
      <p:sp>
        <p:nvSpPr>
          <p:cNvPr id="33" name="文本框 32"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5317338" y="3802011"/>
            <a:ext cx="5929828" cy="830997"/>
          </a:xfrm>
          <a:prstGeom prst="rect">
            <a:avLst/>
          </a:prstGeom>
          <a:noFill/>
          <a:effectLst/>
        </p:spPr>
        <p:txBody>
          <a:bodyPr wrap="none" rtlCol="0">
            <a:spAutoFit/>
          </a:bodyPr>
          <a:lstStyle/>
          <a:p>
            <a:r>
              <a:rPr lang="zh-CN" altLang="en-US" sz="1600" dirty="0">
                <a:solidFill>
                  <a:schemeClr val="tx1">
                    <a:lumMod val="85000"/>
                    <a:lumOff val="15000"/>
                  </a:schemeClr>
                </a:solidFill>
                <a:latin typeface="微软雅黑" panose="020B0503020204020204" charset="-122"/>
                <a:ea typeface="微软雅黑" panose="020B0503020204020204" charset="-122"/>
              </a:rPr>
              <a:t>请在这里输入您的主要叙述内容请在这里输入您的主要叙述内容</a:t>
            </a:r>
            <a:endParaRPr lang="en-US" altLang="zh-CN" sz="1600" dirty="0">
              <a:solidFill>
                <a:schemeClr val="tx1">
                  <a:lumMod val="85000"/>
                  <a:lumOff val="15000"/>
                </a:schemeClr>
              </a:solidFill>
              <a:latin typeface="微软雅黑" panose="020B0503020204020204" charset="-122"/>
              <a:ea typeface="微软雅黑" panose="020B0503020204020204" charset="-122"/>
            </a:endParaRPr>
          </a:p>
          <a:p>
            <a:r>
              <a:rPr lang="zh-CN" altLang="en-US" sz="1600" dirty="0">
                <a:solidFill>
                  <a:schemeClr val="tx1">
                    <a:lumMod val="85000"/>
                    <a:lumOff val="15000"/>
                  </a:schemeClr>
                </a:solidFill>
                <a:latin typeface="微软雅黑" panose="020B0503020204020204" charset="-122"/>
                <a:ea typeface="微软雅黑" panose="020B0503020204020204" charset="-122"/>
              </a:rPr>
              <a:t>请在这里输入您的主要叙述内容请在这里输入您的主要叙述内容</a:t>
            </a:r>
            <a:endParaRPr lang="en-US" altLang="zh-CN" sz="1600" dirty="0">
              <a:solidFill>
                <a:schemeClr val="tx1">
                  <a:lumMod val="85000"/>
                  <a:lumOff val="15000"/>
                </a:schemeClr>
              </a:solidFill>
              <a:latin typeface="微软雅黑" panose="020B0503020204020204" charset="-122"/>
              <a:ea typeface="微软雅黑" panose="020B0503020204020204" charset="-122"/>
            </a:endParaRPr>
          </a:p>
          <a:p>
            <a:endParaRPr lang="en-US" altLang="zh-CN" sz="1600" dirty="0">
              <a:solidFill>
                <a:schemeClr val="tx1">
                  <a:lumMod val="85000"/>
                  <a:lumOff val="15000"/>
                </a:schemeClr>
              </a:solidFill>
              <a:latin typeface="微软雅黑" panose="020B0503020204020204" charset="-122"/>
              <a:ea typeface="微软雅黑" panose="020B0503020204020204" charset="-122"/>
            </a:endParaRPr>
          </a:p>
        </p:txBody>
      </p:sp>
      <p:sp>
        <p:nvSpPr>
          <p:cNvPr id="35" name="文本框 34"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5317338" y="5526432"/>
            <a:ext cx="5929828" cy="830997"/>
          </a:xfrm>
          <a:prstGeom prst="rect">
            <a:avLst/>
          </a:prstGeom>
          <a:noFill/>
          <a:effectLst/>
        </p:spPr>
        <p:txBody>
          <a:bodyPr wrap="none" rtlCol="0">
            <a:spAutoFit/>
          </a:bodyPr>
          <a:lstStyle/>
          <a:p>
            <a:r>
              <a:rPr lang="zh-CN" altLang="en-US" sz="1600" dirty="0">
                <a:solidFill>
                  <a:schemeClr val="tx1">
                    <a:lumMod val="85000"/>
                    <a:lumOff val="15000"/>
                  </a:schemeClr>
                </a:solidFill>
                <a:latin typeface="微软雅黑" panose="020B0503020204020204" charset="-122"/>
                <a:ea typeface="微软雅黑" panose="020B0503020204020204" charset="-122"/>
              </a:rPr>
              <a:t>请在这里输入您的主要叙述内容请在这里输入您的主要叙述内容</a:t>
            </a:r>
            <a:endParaRPr lang="en-US" altLang="zh-CN" sz="1600" dirty="0">
              <a:solidFill>
                <a:schemeClr val="tx1">
                  <a:lumMod val="85000"/>
                  <a:lumOff val="15000"/>
                </a:schemeClr>
              </a:solidFill>
              <a:latin typeface="微软雅黑" panose="020B0503020204020204" charset="-122"/>
              <a:ea typeface="微软雅黑" panose="020B0503020204020204" charset="-122"/>
            </a:endParaRPr>
          </a:p>
          <a:p>
            <a:r>
              <a:rPr lang="zh-CN" altLang="en-US" sz="1600" dirty="0">
                <a:solidFill>
                  <a:schemeClr val="tx1">
                    <a:lumMod val="85000"/>
                    <a:lumOff val="15000"/>
                  </a:schemeClr>
                </a:solidFill>
                <a:latin typeface="微软雅黑" panose="020B0503020204020204" charset="-122"/>
                <a:ea typeface="微软雅黑" panose="020B0503020204020204" charset="-122"/>
              </a:rPr>
              <a:t>请在这里输入您的主要叙述内容请在这里输入您的主要叙述内容</a:t>
            </a:r>
            <a:endParaRPr lang="en-US" altLang="zh-CN" sz="1600" dirty="0">
              <a:solidFill>
                <a:schemeClr val="tx1">
                  <a:lumMod val="85000"/>
                  <a:lumOff val="15000"/>
                </a:schemeClr>
              </a:solidFill>
              <a:latin typeface="微软雅黑" panose="020B0503020204020204" charset="-122"/>
              <a:ea typeface="微软雅黑" panose="020B0503020204020204" charset="-122"/>
            </a:endParaRPr>
          </a:p>
          <a:p>
            <a:endParaRPr lang="en-US" altLang="zh-CN" sz="1600" dirty="0">
              <a:solidFill>
                <a:schemeClr val="tx1">
                  <a:lumMod val="85000"/>
                  <a:lumOff val="15000"/>
                </a:schemeClr>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par>
                                <p:cTn id="8" presetID="2" presetClass="entr" presetSubtype="2" decel="40000" fill="hold" grpId="0" nodeType="withEffect">
                                  <p:stCondLst>
                                    <p:cond delay="0"/>
                                  </p:stCondLst>
                                  <p:childTnLst>
                                    <p:set>
                                      <p:cBhvr>
                                        <p:cTn id="9" dur="1" fill="hold">
                                          <p:stCondLst>
                                            <p:cond delay="0"/>
                                          </p:stCondLst>
                                        </p:cTn>
                                        <p:tgtEl>
                                          <p:spTgt spid="32"/>
                                        </p:tgtEl>
                                        <p:attrNameLst>
                                          <p:attrName>style.visibility</p:attrName>
                                        </p:attrNameLst>
                                      </p:cBhvr>
                                      <p:to>
                                        <p:strVal val="visible"/>
                                      </p:to>
                                    </p:set>
                                    <p:anim calcmode="lin" valueType="num">
                                      <p:cBhvr additive="base">
                                        <p:cTn id="10" dur="1000" fill="hold"/>
                                        <p:tgtEl>
                                          <p:spTgt spid="32"/>
                                        </p:tgtEl>
                                        <p:attrNameLst>
                                          <p:attrName>ppt_x</p:attrName>
                                        </p:attrNameLst>
                                      </p:cBhvr>
                                      <p:tavLst>
                                        <p:tav tm="0">
                                          <p:val>
                                            <p:strVal val="1+#ppt_w/2"/>
                                          </p:val>
                                        </p:tav>
                                        <p:tav tm="100000">
                                          <p:val>
                                            <p:strVal val="#ppt_x"/>
                                          </p:val>
                                        </p:tav>
                                      </p:tavLst>
                                    </p:anim>
                                    <p:anim calcmode="lin" valueType="num">
                                      <p:cBhvr additive="base">
                                        <p:cTn id="11" dur="1000" fill="hold"/>
                                        <p:tgtEl>
                                          <p:spTgt spid="32"/>
                                        </p:tgtEl>
                                        <p:attrNameLst>
                                          <p:attrName>ppt_y</p:attrName>
                                        </p:attrNameLst>
                                      </p:cBhvr>
                                      <p:tavLst>
                                        <p:tav tm="0">
                                          <p:val>
                                            <p:strVal val="#ppt_y"/>
                                          </p:val>
                                        </p:tav>
                                        <p:tav tm="100000">
                                          <p:val>
                                            <p:strVal val="#ppt_y"/>
                                          </p:val>
                                        </p:tav>
                                      </p:tavLst>
                                    </p:anim>
                                  </p:childTnLst>
                                </p:cTn>
                              </p:par>
                              <p:par>
                                <p:cTn id="12" presetID="2" presetClass="entr" presetSubtype="2" decel="40000" fill="hold" grpId="0" nodeType="withEffect">
                                  <p:stCondLst>
                                    <p:cond delay="0"/>
                                  </p:stCondLst>
                                  <p:childTnLst>
                                    <p:set>
                                      <p:cBhvr>
                                        <p:cTn id="13" dur="1" fill="hold">
                                          <p:stCondLst>
                                            <p:cond delay="0"/>
                                          </p:stCondLst>
                                        </p:cTn>
                                        <p:tgtEl>
                                          <p:spTgt spid="33"/>
                                        </p:tgtEl>
                                        <p:attrNameLst>
                                          <p:attrName>style.visibility</p:attrName>
                                        </p:attrNameLst>
                                      </p:cBhvr>
                                      <p:to>
                                        <p:strVal val="visible"/>
                                      </p:to>
                                    </p:set>
                                    <p:anim calcmode="lin" valueType="num">
                                      <p:cBhvr additive="base">
                                        <p:cTn id="14" dur="1000" fill="hold"/>
                                        <p:tgtEl>
                                          <p:spTgt spid="33"/>
                                        </p:tgtEl>
                                        <p:attrNameLst>
                                          <p:attrName>ppt_x</p:attrName>
                                        </p:attrNameLst>
                                      </p:cBhvr>
                                      <p:tavLst>
                                        <p:tav tm="0">
                                          <p:val>
                                            <p:strVal val="1+#ppt_w/2"/>
                                          </p:val>
                                        </p:tav>
                                        <p:tav tm="100000">
                                          <p:val>
                                            <p:strVal val="#ppt_x"/>
                                          </p:val>
                                        </p:tav>
                                      </p:tavLst>
                                    </p:anim>
                                    <p:anim calcmode="lin" valueType="num">
                                      <p:cBhvr additive="base">
                                        <p:cTn id="15" dur="1000" fill="hold"/>
                                        <p:tgtEl>
                                          <p:spTgt spid="33"/>
                                        </p:tgtEl>
                                        <p:attrNameLst>
                                          <p:attrName>ppt_y</p:attrName>
                                        </p:attrNameLst>
                                      </p:cBhvr>
                                      <p:tavLst>
                                        <p:tav tm="0">
                                          <p:val>
                                            <p:strVal val="#ppt_y"/>
                                          </p:val>
                                        </p:tav>
                                        <p:tav tm="100000">
                                          <p:val>
                                            <p:strVal val="#ppt_y"/>
                                          </p:val>
                                        </p:tav>
                                      </p:tavLst>
                                    </p:anim>
                                  </p:childTnLst>
                                </p:cTn>
                              </p:par>
                              <p:par>
                                <p:cTn id="16" presetID="2" presetClass="entr" presetSubtype="2" decel="40000" fill="hold" grpId="0" nodeType="withEffect">
                                  <p:stCondLst>
                                    <p:cond delay="0"/>
                                  </p:stCondLst>
                                  <p:childTnLst>
                                    <p:set>
                                      <p:cBhvr>
                                        <p:cTn id="17" dur="1" fill="hold">
                                          <p:stCondLst>
                                            <p:cond delay="0"/>
                                          </p:stCondLst>
                                        </p:cTn>
                                        <p:tgtEl>
                                          <p:spTgt spid="35"/>
                                        </p:tgtEl>
                                        <p:attrNameLst>
                                          <p:attrName>style.visibility</p:attrName>
                                        </p:attrNameLst>
                                      </p:cBhvr>
                                      <p:to>
                                        <p:strVal val="visible"/>
                                      </p:to>
                                    </p:set>
                                    <p:anim calcmode="lin" valueType="num">
                                      <p:cBhvr additive="base">
                                        <p:cTn id="18" dur="1000" fill="hold"/>
                                        <p:tgtEl>
                                          <p:spTgt spid="35"/>
                                        </p:tgtEl>
                                        <p:attrNameLst>
                                          <p:attrName>ppt_x</p:attrName>
                                        </p:attrNameLst>
                                      </p:cBhvr>
                                      <p:tavLst>
                                        <p:tav tm="0">
                                          <p:val>
                                            <p:strVal val="1+#ppt_w/2"/>
                                          </p:val>
                                        </p:tav>
                                        <p:tav tm="100000">
                                          <p:val>
                                            <p:strVal val="#ppt_x"/>
                                          </p:val>
                                        </p:tav>
                                      </p:tavLst>
                                    </p:anim>
                                    <p:anim calcmode="lin" valueType="num">
                                      <p:cBhvr additive="base">
                                        <p:cTn id="19" dur="10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32" grpId="0"/>
      <p:bldP spid="33" grpId="0"/>
      <p:bldP spid="3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1ECD8"/>
        </a:solidFill>
        <a:effectLst/>
      </p:bgPr>
    </p:bg>
    <p:spTree>
      <p:nvGrpSpPr>
        <p:cNvPr id="1" name=""/>
        <p:cNvGrpSpPr/>
        <p:nvPr/>
      </p:nvGrpSpPr>
      <p:grpSpPr>
        <a:xfrm>
          <a:off x="0" y="0"/>
          <a:ext cx="0" cy="0"/>
          <a:chOff x="0" y="0"/>
          <a:chExt cx="0" cy="0"/>
        </a:xfrm>
      </p:grpSpPr>
      <p:sp>
        <p:nvSpPr>
          <p:cNvPr id="12" name="矩形 11"/>
          <p:cNvSpPr/>
          <p:nvPr/>
        </p:nvSpPr>
        <p:spPr>
          <a:xfrm>
            <a:off x="0" y="390454"/>
            <a:ext cx="12192000" cy="923331"/>
          </a:xfrm>
          <a:prstGeom prst="rect">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Sev04"/>
          <p:cNvSpPr/>
          <p:nvPr/>
        </p:nvSpPr>
        <p:spPr>
          <a:xfrm>
            <a:off x="-893529" y="4936782"/>
            <a:ext cx="705205" cy="705204"/>
          </a:xfrm>
          <a:prstGeom prst="ellipse">
            <a:avLst/>
          </a:prstGeom>
          <a:solidFill>
            <a:srgbClr val="B8232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F19B14">
                  <a:lumMod val="50000"/>
                </a:srgbClr>
              </a:solidFill>
              <a:latin typeface="Agency FB" panose="020B0503020202020204" pitchFamily="34" charset="0"/>
            </a:endParaRPr>
          </a:p>
        </p:txBody>
      </p:sp>
      <p:sp>
        <p:nvSpPr>
          <p:cNvPr id="22" name="Sev01"/>
          <p:cNvSpPr/>
          <p:nvPr/>
        </p:nvSpPr>
        <p:spPr>
          <a:xfrm>
            <a:off x="-893531" y="1150234"/>
            <a:ext cx="705205" cy="705204"/>
          </a:xfrm>
          <a:prstGeom prst="ellipse">
            <a:avLst/>
          </a:prstGeom>
          <a:solidFill>
            <a:srgbClr val="00BCE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237DB9">
                  <a:lumMod val="50000"/>
                </a:srgbClr>
              </a:solidFill>
              <a:latin typeface="Agency FB" panose="020B0503020202020204" pitchFamily="34" charset="0"/>
            </a:endParaRPr>
          </a:p>
        </p:txBody>
      </p:sp>
      <p:sp>
        <p:nvSpPr>
          <p:cNvPr id="25" name="Sev03"/>
          <p:cNvSpPr/>
          <p:nvPr/>
        </p:nvSpPr>
        <p:spPr>
          <a:xfrm>
            <a:off x="-893529" y="3673132"/>
            <a:ext cx="705205" cy="705204"/>
          </a:xfrm>
          <a:prstGeom prst="ellipse">
            <a:avLst/>
          </a:prstGeom>
          <a:solidFill>
            <a:srgbClr val="F9C20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9BB955">
                  <a:lumMod val="50000"/>
                </a:srgbClr>
              </a:solidFill>
              <a:latin typeface="Agency FB" panose="020B0503020202020204" pitchFamily="34" charset="0"/>
              <a:cs typeface="+mj-cs"/>
            </a:endParaRPr>
          </a:p>
        </p:txBody>
      </p:sp>
      <p:sp>
        <p:nvSpPr>
          <p:cNvPr id="28" name="Sev02"/>
          <p:cNvSpPr/>
          <p:nvPr/>
        </p:nvSpPr>
        <p:spPr>
          <a:xfrm>
            <a:off x="-893529" y="2409483"/>
            <a:ext cx="705205" cy="705204"/>
          </a:xfrm>
          <a:prstGeom prst="ellipse">
            <a:avLst/>
          </a:prstGeom>
          <a:solidFill>
            <a:srgbClr val="006A3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8000" dirty="0">
              <a:solidFill>
                <a:srgbClr val="15AA96">
                  <a:lumMod val="50000"/>
                </a:srgbClr>
              </a:solidFill>
              <a:latin typeface="Agency FB" panose="020B0503020202020204" pitchFamily="34" charset="0"/>
            </a:endParaRPr>
          </a:p>
        </p:txBody>
      </p:sp>
      <p:pic>
        <p:nvPicPr>
          <p:cNvPr id="34" name="图片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828800" cy="1313784"/>
          </a:xfrm>
          <a:prstGeom prst="rect">
            <a:avLst/>
          </a:prstGeom>
        </p:spPr>
      </p:pic>
      <p:pic>
        <p:nvPicPr>
          <p:cNvPr id="10" name="图片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87283" y="117222"/>
            <a:ext cx="2342892" cy="1098328"/>
          </a:xfrm>
          <a:prstGeom prst="rect">
            <a:avLst/>
          </a:prstGeom>
        </p:spPr>
      </p:pic>
      <p:sp>
        <p:nvSpPr>
          <p:cNvPr id="11" name="文本框 10"/>
          <p:cNvSpPr txBox="1"/>
          <p:nvPr/>
        </p:nvSpPr>
        <p:spPr>
          <a:xfrm flipH="1">
            <a:off x="3722484" y="341468"/>
            <a:ext cx="4747031" cy="923330"/>
          </a:xfrm>
          <a:prstGeom prst="rect">
            <a:avLst/>
          </a:prstGeom>
          <a:noFill/>
        </p:spPr>
        <p:txBody>
          <a:bodyPr wrap="square" rtlCol="0">
            <a:spAutoFit/>
          </a:bodyPr>
          <a:lstStyle/>
          <a:p>
            <a:pPr algn="ctr"/>
            <a:r>
              <a:rPr lang="zh-CN" altLang="en-US" sz="5400" b="1" dirty="0">
                <a:solidFill>
                  <a:schemeClr val="bg1"/>
                </a:solidFill>
                <a:latin typeface="幼圆" panose="02010509060101010101" pitchFamily="49" charset="-122"/>
                <a:ea typeface="幼圆" panose="02010509060101010101" pitchFamily="49" charset="-122"/>
              </a:rPr>
              <a:t>教学策略</a:t>
            </a:r>
          </a:p>
        </p:txBody>
      </p:sp>
      <p:sp>
        <p:nvSpPr>
          <p:cNvPr id="13" name="Oval 17"/>
          <p:cNvSpPr>
            <a:spLocks noChangeArrowheads="1"/>
          </p:cNvSpPr>
          <p:nvPr/>
        </p:nvSpPr>
        <p:spPr bwMode="auto">
          <a:xfrm>
            <a:off x="1399573" y="3827173"/>
            <a:ext cx="744580" cy="746570"/>
          </a:xfrm>
          <a:prstGeom prst="ellipse">
            <a:avLst/>
          </a:prstGeom>
          <a:solidFill>
            <a:srgbClr val="F9C20A">
              <a:alpha val="50000"/>
            </a:srgbClr>
          </a:solidFill>
          <a:ln w="9525">
            <a:noFill/>
            <a:round/>
          </a:ln>
        </p:spPr>
        <p:txBody>
          <a:bodyPr wrap="none" anchor="ctr"/>
          <a:lstStyle/>
          <a:p>
            <a:endParaRPr lang="zh-CN" altLang="en-US" sz="2255">
              <a:ea typeface="宋体" charset="-122"/>
            </a:endParaRPr>
          </a:p>
        </p:txBody>
      </p:sp>
      <p:sp>
        <p:nvSpPr>
          <p:cNvPr id="14" name="Oval 18"/>
          <p:cNvSpPr>
            <a:spLocks noChangeArrowheads="1"/>
          </p:cNvSpPr>
          <p:nvPr/>
        </p:nvSpPr>
        <p:spPr bwMode="auto">
          <a:xfrm>
            <a:off x="4879589" y="1921923"/>
            <a:ext cx="662954" cy="662956"/>
          </a:xfrm>
          <a:prstGeom prst="ellipse">
            <a:avLst/>
          </a:prstGeom>
          <a:solidFill>
            <a:srgbClr val="006A36">
              <a:alpha val="50000"/>
            </a:srgbClr>
          </a:solidFill>
          <a:ln w="9525">
            <a:noFill/>
            <a:round/>
          </a:ln>
        </p:spPr>
        <p:txBody>
          <a:bodyPr wrap="none" anchor="ctr"/>
          <a:lstStyle/>
          <a:p>
            <a:endParaRPr lang="zh-CN" altLang="en-US" sz="2255">
              <a:ea typeface="宋体" charset="-122"/>
            </a:endParaRPr>
          </a:p>
        </p:txBody>
      </p:sp>
      <p:sp>
        <p:nvSpPr>
          <p:cNvPr id="15" name="Oval 19"/>
          <p:cNvSpPr>
            <a:spLocks noChangeArrowheads="1"/>
          </p:cNvSpPr>
          <p:nvPr/>
        </p:nvSpPr>
        <p:spPr bwMode="auto">
          <a:xfrm>
            <a:off x="6786828" y="5650796"/>
            <a:ext cx="577348" cy="579338"/>
          </a:xfrm>
          <a:prstGeom prst="ellipse">
            <a:avLst/>
          </a:prstGeom>
          <a:solidFill>
            <a:srgbClr val="00BCE7">
              <a:alpha val="50000"/>
            </a:srgbClr>
          </a:solidFill>
          <a:ln w="9525">
            <a:noFill/>
            <a:round/>
          </a:ln>
        </p:spPr>
        <p:txBody>
          <a:bodyPr wrap="none" anchor="ctr"/>
          <a:lstStyle/>
          <a:p>
            <a:endParaRPr lang="zh-CN" altLang="en-US" sz="2255">
              <a:ea typeface="宋体" charset="-122"/>
            </a:endParaRPr>
          </a:p>
        </p:txBody>
      </p:sp>
      <p:sp>
        <p:nvSpPr>
          <p:cNvPr id="16" name="Oval 20"/>
          <p:cNvSpPr>
            <a:spLocks noChangeArrowheads="1"/>
          </p:cNvSpPr>
          <p:nvPr/>
        </p:nvSpPr>
        <p:spPr bwMode="auto">
          <a:xfrm>
            <a:off x="9932380" y="4655369"/>
            <a:ext cx="497714" cy="497714"/>
          </a:xfrm>
          <a:prstGeom prst="ellipse">
            <a:avLst/>
          </a:prstGeom>
          <a:solidFill>
            <a:srgbClr val="E09E19">
              <a:alpha val="50000"/>
            </a:srgbClr>
          </a:solidFill>
          <a:ln w="9525">
            <a:noFill/>
            <a:round/>
          </a:ln>
        </p:spPr>
        <p:txBody>
          <a:bodyPr wrap="none" anchor="ctr"/>
          <a:lstStyle/>
          <a:p>
            <a:endParaRPr lang="zh-CN" altLang="en-US" sz="2255">
              <a:ea typeface="宋体" charset="-122"/>
            </a:endParaRPr>
          </a:p>
        </p:txBody>
      </p:sp>
      <p:sp>
        <p:nvSpPr>
          <p:cNvPr id="17" name="Oval 21"/>
          <p:cNvSpPr>
            <a:spLocks noChangeArrowheads="1"/>
          </p:cNvSpPr>
          <p:nvPr/>
        </p:nvSpPr>
        <p:spPr bwMode="auto">
          <a:xfrm>
            <a:off x="9104184" y="2334031"/>
            <a:ext cx="746570" cy="746570"/>
          </a:xfrm>
          <a:prstGeom prst="ellipse">
            <a:avLst/>
          </a:prstGeom>
          <a:solidFill>
            <a:srgbClr val="B8232F">
              <a:alpha val="50000"/>
            </a:srgbClr>
          </a:solidFill>
          <a:ln w="9525">
            <a:noFill/>
            <a:round/>
          </a:ln>
        </p:spPr>
        <p:txBody>
          <a:bodyPr wrap="none" anchor="ctr"/>
          <a:lstStyle/>
          <a:p>
            <a:endParaRPr lang="zh-CN" altLang="en-US" sz="2255">
              <a:ea typeface="宋体" charset="-122"/>
            </a:endParaRPr>
          </a:p>
        </p:txBody>
      </p:sp>
      <p:sp>
        <p:nvSpPr>
          <p:cNvPr id="20" name="Oval 16"/>
          <p:cNvSpPr>
            <a:spLocks noChangeArrowheads="1"/>
          </p:cNvSpPr>
          <p:nvPr/>
        </p:nvSpPr>
        <p:spPr bwMode="auto">
          <a:xfrm>
            <a:off x="2560241" y="2087165"/>
            <a:ext cx="1489160" cy="1491150"/>
          </a:xfrm>
          <a:prstGeom prst="ellipse">
            <a:avLst/>
          </a:prstGeom>
          <a:solidFill>
            <a:srgbClr val="006A36"/>
          </a:solidFill>
          <a:ln w="9525">
            <a:noFill/>
            <a:round/>
          </a:ln>
        </p:spPr>
        <p:txBody>
          <a:bodyPr wrap="none" anchor="ctr"/>
          <a:lstStyle/>
          <a:p>
            <a:endParaRPr lang="zh-CN" altLang="en-US" sz="2255">
              <a:ea typeface="方正大黑简体" pitchFamily="2" charset="-122"/>
            </a:endParaRPr>
          </a:p>
        </p:txBody>
      </p:sp>
      <p:sp>
        <p:nvSpPr>
          <p:cNvPr id="21" name="Text Box 27"/>
          <p:cNvSpPr txBox="1">
            <a:spLocks noChangeArrowheads="1"/>
          </p:cNvSpPr>
          <p:nvPr/>
        </p:nvSpPr>
        <p:spPr bwMode="auto">
          <a:xfrm>
            <a:off x="2574177" y="2616732"/>
            <a:ext cx="1895295" cy="439979"/>
          </a:xfrm>
          <a:prstGeom prst="rect">
            <a:avLst/>
          </a:prstGeom>
          <a:noFill/>
          <a:ln w="9525">
            <a:noFill/>
            <a:miter lim="800000"/>
          </a:ln>
        </p:spPr>
        <p:txBody>
          <a:bodyPr>
            <a:spAutoFit/>
          </a:bodyPr>
          <a:lstStyle/>
          <a:p>
            <a:pPr defTabSz="1146175">
              <a:spcBef>
                <a:spcPct val="50000"/>
              </a:spcBef>
            </a:pPr>
            <a:r>
              <a:rPr lang="zh-CN" altLang="en-US" sz="2255" dirty="0">
                <a:solidFill>
                  <a:schemeClr val="bg1"/>
                </a:solidFill>
                <a:latin typeface="微软雅黑" panose="020B0503020204020204" charset="-122"/>
                <a:ea typeface="微软雅黑" panose="020B0503020204020204" charset="-122"/>
              </a:rPr>
              <a:t>添加标题</a:t>
            </a:r>
          </a:p>
        </p:txBody>
      </p:sp>
      <p:sp>
        <p:nvSpPr>
          <p:cNvPr id="24" name="Oval 22"/>
          <p:cNvSpPr>
            <a:spLocks noChangeArrowheads="1"/>
          </p:cNvSpPr>
          <p:nvPr/>
        </p:nvSpPr>
        <p:spPr bwMode="auto">
          <a:xfrm>
            <a:off x="6701221" y="1756683"/>
            <a:ext cx="1740009" cy="1738016"/>
          </a:xfrm>
          <a:prstGeom prst="ellipse">
            <a:avLst/>
          </a:prstGeom>
          <a:solidFill>
            <a:srgbClr val="B8232F"/>
          </a:solidFill>
          <a:ln w="9525">
            <a:noFill/>
            <a:round/>
          </a:ln>
        </p:spPr>
        <p:txBody>
          <a:bodyPr wrap="none" anchor="ctr"/>
          <a:lstStyle/>
          <a:p>
            <a:endParaRPr lang="zh-CN" altLang="en-US" sz="2255">
              <a:ea typeface="方正大黑简体" pitchFamily="2" charset="-122"/>
            </a:endParaRPr>
          </a:p>
        </p:txBody>
      </p:sp>
      <p:sp>
        <p:nvSpPr>
          <p:cNvPr id="26" name="Text Box 28"/>
          <p:cNvSpPr txBox="1">
            <a:spLocks noChangeArrowheads="1"/>
          </p:cNvSpPr>
          <p:nvPr/>
        </p:nvSpPr>
        <p:spPr bwMode="auto">
          <a:xfrm>
            <a:off x="6818682" y="2409683"/>
            <a:ext cx="1895295" cy="439979"/>
          </a:xfrm>
          <a:prstGeom prst="rect">
            <a:avLst/>
          </a:prstGeom>
          <a:noFill/>
          <a:ln w="9525">
            <a:noFill/>
            <a:miter lim="800000"/>
          </a:ln>
        </p:spPr>
        <p:txBody>
          <a:bodyPr>
            <a:spAutoFit/>
          </a:bodyPr>
          <a:lstStyle/>
          <a:p>
            <a:pPr defTabSz="1146175">
              <a:spcBef>
                <a:spcPct val="50000"/>
              </a:spcBef>
            </a:pPr>
            <a:r>
              <a:rPr lang="zh-CN" altLang="en-US" sz="2255" dirty="0">
                <a:solidFill>
                  <a:schemeClr val="bg1"/>
                </a:solidFill>
                <a:latin typeface="微软雅黑" panose="020B0503020204020204" charset="-122"/>
                <a:ea typeface="微软雅黑" panose="020B0503020204020204" charset="-122"/>
              </a:rPr>
              <a:t>添加标题</a:t>
            </a:r>
          </a:p>
        </p:txBody>
      </p:sp>
      <p:sp>
        <p:nvSpPr>
          <p:cNvPr id="29" name="Oval 23"/>
          <p:cNvSpPr>
            <a:spLocks noChangeArrowheads="1"/>
          </p:cNvSpPr>
          <p:nvPr/>
        </p:nvSpPr>
        <p:spPr bwMode="auto">
          <a:xfrm>
            <a:off x="2476624" y="4406512"/>
            <a:ext cx="1574767" cy="1574767"/>
          </a:xfrm>
          <a:prstGeom prst="ellipse">
            <a:avLst/>
          </a:prstGeom>
          <a:solidFill>
            <a:srgbClr val="F9C20A"/>
          </a:solidFill>
          <a:ln w="9525">
            <a:noFill/>
            <a:round/>
          </a:ln>
        </p:spPr>
        <p:txBody>
          <a:bodyPr wrap="none" anchor="ctr"/>
          <a:lstStyle/>
          <a:p>
            <a:endParaRPr lang="zh-CN" altLang="en-US" sz="2255">
              <a:ea typeface="方正大黑简体" pitchFamily="2" charset="-122"/>
            </a:endParaRPr>
          </a:p>
        </p:txBody>
      </p:sp>
      <p:sp>
        <p:nvSpPr>
          <p:cNvPr id="30" name="Text Box 29"/>
          <p:cNvSpPr txBox="1">
            <a:spLocks noChangeArrowheads="1"/>
          </p:cNvSpPr>
          <p:nvPr/>
        </p:nvSpPr>
        <p:spPr bwMode="auto">
          <a:xfrm>
            <a:off x="2574176" y="4963952"/>
            <a:ext cx="1895295" cy="439979"/>
          </a:xfrm>
          <a:prstGeom prst="rect">
            <a:avLst/>
          </a:prstGeom>
          <a:noFill/>
          <a:ln w="9525">
            <a:noFill/>
            <a:miter lim="800000"/>
          </a:ln>
        </p:spPr>
        <p:txBody>
          <a:bodyPr>
            <a:spAutoFit/>
          </a:bodyPr>
          <a:lstStyle/>
          <a:p>
            <a:pPr defTabSz="1146175">
              <a:spcBef>
                <a:spcPct val="50000"/>
              </a:spcBef>
            </a:pPr>
            <a:r>
              <a:rPr lang="zh-CN" altLang="en-US" sz="2255" dirty="0">
                <a:solidFill>
                  <a:schemeClr val="bg1"/>
                </a:solidFill>
                <a:latin typeface="微软雅黑" panose="020B0503020204020204" charset="-122"/>
                <a:ea typeface="微软雅黑" panose="020B0503020204020204" charset="-122"/>
              </a:rPr>
              <a:t>添加标题</a:t>
            </a:r>
          </a:p>
        </p:txBody>
      </p:sp>
      <p:sp>
        <p:nvSpPr>
          <p:cNvPr id="32" name="Oval 24"/>
          <p:cNvSpPr>
            <a:spLocks noChangeArrowheads="1"/>
          </p:cNvSpPr>
          <p:nvPr/>
        </p:nvSpPr>
        <p:spPr bwMode="auto">
          <a:xfrm>
            <a:off x="7696649" y="4324887"/>
            <a:ext cx="1740008" cy="1740008"/>
          </a:xfrm>
          <a:prstGeom prst="ellipse">
            <a:avLst/>
          </a:prstGeom>
          <a:solidFill>
            <a:srgbClr val="E09E19"/>
          </a:solidFill>
          <a:ln w="9525">
            <a:noFill/>
            <a:round/>
          </a:ln>
        </p:spPr>
        <p:txBody>
          <a:bodyPr wrap="none" anchor="ctr"/>
          <a:lstStyle/>
          <a:p>
            <a:endParaRPr lang="zh-CN" altLang="en-US" sz="2255">
              <a:ea typeface="方正大黑简体" pitchFamily="2" charset="-122"/>
            </a:endParaRPr>
          </a:p>
        </p:txBody>
      </p:sp>
      <p:sp>
        <p:nvSpPr>
          <p:cNvPr id="33" name="Text Box 30"/>
          <p:cNvSpPr txBox="1">
            <a:spLocks noChangeArrowheads="1"/>
          </p:cNvSpPr>
          <p:nvPr/>
        </p:nvSpPr>
        <p:spPr bwMode="auto">
          <a:xfrm>
            <a:off x="7812119" y="4963952"/>
            <a:ext cx="1895294" cy="439979"/>
          </a:xfrm>
          <a:prstGeom prst="rect">
            <a:avLst/>
          </a:prstGeom>
          <a:noFill/>
          <a:ln w="9525">
            <a:noFill/>
            <a:miter lim="800000"/>
          </a:ln>
        </p:spPr>
        <p:txBody>
          <a:bodyPr>
            <a:spAutoFit/>
          </a:bodyPr>
          <a:lstStyle/>
          <a:p>
            <a:pPr defTabSz="1146175">
              <a:spcBef>
                <a:spcPct val="50000"/>
              </a:spcBef>
            </a:pPr>
            <a:r>
              <a:rPr lang="zh-CN" altLang="en-US" sz="2255" dirty="0">
                <a:solidFill>
                  <a:schemeClr val="bg1"/>
                </a:solidFill>
                <a:latin typeface="微软雅黑" panose="020B0503020204020204" charset="-122"/>
                <a:ea typeface="微软雅黑" panose="020B0503020204020204" charset="-122"/>
              </a:rPr>
              <a:t>添加标题</a:t>
            </a:r>
          </a:p>
        </p:txBody>
      </p:sp>
      <p:sp>
        <p:nvSpPr>
          <p:cNvPr id="36" name="Oval 25"/>
          <p:cNvSpPr>
            <a:spLocks noChangeArrowheads="1"/>
          </p:cNvSpPr>
          <p:nvPr/>
        </p:nvSpPr>
        <p:spPr bwMode="auto">
          <a:xfrm>
            <a:off x="4714346" y="3247833"/>
            <a:ext cx="2319347" cy="2319347"/>
          </a:xfrm>
          <a:prstGeom prst="ellipse">
            <a:avLst/>
          </a:prstGeom>
          <a:solidFill>
            <a:srgbClr val="00BCE7"/>
          </a:solidFill>
          <a:ln w="9525">
            <a:noFill/>
            <a:round/>
          </a:ln>
        </p:spPr>
        <p:txBody>
          <a:bodyPr wrap="none" anchor="ctr"/>
          <a:lstStyle/>
          <a:p>
            <a:endParaRPr lang="zh-CN" altLang="en-US" sz="2255">
              <a:ea typeface="方正大黑简体" pitchFamily="2" charset="-122"/>
            </a:endParaRPr>
          </a:p>
        </p:txBody>
      </p:sp>
      <p:sp>
        <p:nvSpPr>
          <p:cNvPr id="37" name="Text Box 31"/>
          <p:cNvSpPr txBox="1">
            <a:spLocks noChangeArrowheads="1"/>
          </p:cNvSpPr>
          <p:nvPr/>
        </p:nvSpPr>
        <p:spPr bwMode="auto">
          <a:xfrm>
            <a:off x="4923386" y="4111864"/>
            <a:ext cx="1895295" cy="585312"/>
          </a:xfrm>
          <a:prstGeom prst="rect">
            <a:avLst/>
          </a:prstGeom>
          <a:noFill/>
          <a:ln w="9525">
            <a:noFill/>
            <a:miter lim="800000"/>
          </a:ln>
        </p:spPr>
        <p:txBody>
          <a:bodyPr>
            <a:spAutoFit/>
          </a:bodyPr>
          <a:lstStyle/>
          <a:p>
            <a:pPr algn="ctr" defTabSz="1146175">
              <a:spcBef>
                <a:spcPct val="50000"/>
              </a:spcBef>
            </a:pPr>
            <a:r>
              <a:rPr lang="zh-CN" altLang="en-US" sz="3200" dirty="0">
                <a:solidFill>
                  <a:schemeClr val="bg1"/>
                </a:solidFill>
                <a:latin typeface="微软雅黑" panose="020B0503020204020204" charset="-122"/>
                <a:ea typeface="微软雅黑" panose="020B0503020204020204" charset="-122"/>
              </a:rPr>
              <a:t>添加标题</a:t>
            </a:r>
          </a:p>
        </p:txBody>
      </p:sp>
      <p:sp>
        <p:nvSpPr>
          <p:cNvPr id="38" name="Line 32"/>
          <p:cNvSpPr>
            <a:spLocks noChangeShapeType="1"/>
          </p:cNvSpPr>
          <p:nvPr/>
        </p:nvSpPr>
        <p:spPr bwMode="auto">
          <a:xfrm flipV="1">
            <a:off x="2032665" y="3339412"/>
            <a:ext cx="631101" cy="541513"/>
          </a:xfrm>
          <a:prstGeom prst="line">
            <a:avLst/>
          </a:prstGeom>
          <a:noFill/>
          <a:ln w="9525">
            <a:solidFill>
              <a:schemeClr val="tx1">
                <a:lumMod val="50000"/>
                <a:lumOff val="50000"/>
              </a:schemeClr>
            </a:solidFill>
            <a:prstDash val="dash"/>
            <a:round/>
          </a:ln>
        </p:spPr>
        <p:txBody>
          <a:bodyPr/>
          <a:lstStyle/>
          <a:p>
            <a:endParaRPr lang="zh-CN" altLang="en-US" sz="2255"/>
          </a:p>
        </p:txBody>
      </p:sp>
      <p:sp>
        <p:nvSpPr>
          <p:cNvPr id="39" name="Line 33"/>
          <p:cNvSpPr>
            <a:spLocks noChangeShapeType="1"/>
          </p:cNvSpPr>
          <p:nvPr/>
        </p:nvSpPr>
        <p:spPr bwMode="auto">
          <a:xfrm flipV="1">
            <a:off x="4109127" y="2435565"/>
            <a:ext cx="722681" cy="181168"/>
          </a:xfrm>
          <a:prstGeom prst="line">
            <a:avLst/>
          </a:prstGeom>
          <a:noFill/>
          <a:ln w="9525">
            <a:solidFill>
              <a:schemeClr val="tx1">
                <a:lumMod val="50000"/>
                <a:lumOff val="50000"/>
              </a:schemeClr>
            </a:solidFill>
            <a:prstDash val="dash"/>
            <a:round/>
          </a:ln>
        </p:spPr>
        <p:txBody>
          <a:bodyPr/>
          <a:lstStyle/>
          <a:p>
            <a:endParaRPr lang="zh-CN" altLang="en-US" sz="2255"/>
          </a:p>
        </p:txBody>
      </p:sp>
      <p:sp>
        <p:nvSpPr>
          <p:cNvPr id="40" name="Line 34"/>
          <p:cNvSpPr>
            <a:spLocks noChangeShapeType="1"/>
          </p:cNvSpPr>
          <p:nvPr/>
        </p:nvSpPr>
        <p:spPr bwMode="auto">
          <a:xfrm>
            <a:off x="5644077" y="2254397"/>
            <a:ext cx="993436" cy="179177"/>
          </a:xfrm>
          <a:prstGeom prst="line">
            <a:avLst/>
          </a:prstGeom>
          <a:noFill/>
          <a:ln w="9525">
            <a:solidFill>
              <a:schemeClr val="tx1">
                <a:lumMod val="50000"/>
                <a:lumOff val="50000"/>
              </a:schemeClr>
            </a:solidFill>
            <a:prstDash val="dash"/>
            <a:round/>
          </a:ln>
        </p:spPr>
        <p:txBody>
          <a:bodyPr/>
          <a:lstStyle/>
          <a:p>
            <a:endParaRPr lang="zh-CN" altLang="en-US" sz="2255"/>
          </a:p>
        </p:txBody>
      </p:sp>
      <p:sp>
        <p:nvSpPr>
          <p:cNvPr id="41" name="Line 35"/>
          <p:cNvSpPr>
            <a:spLocks noChangeShapeType="1"/>
          </p:cNvSpPr>
          <p:nvPr/>
        </p:nvSpPr>
        <p:spPr bwMode="auto">
          <a:xfrm>
            <a:off x="8445210" y="2525154"/>
            <a:ext cx="541513" cy="97551"/>
          </a:xfrm>
          <a:prstGeom prst="line">
            <a:avLst/>
          </a:prstGeom>
          <a:noFill/>
          <a:ln w="9525">
            <a:solidFill>
              <a:schemeClr val="tx1">
                <a:lumMod val="50000"/>
                <a:lumOff val="50000"/>
              </a:schemeClr>
            </a:solidFill>
            <a:prstDash val="dash"/>
            <a:round/>
          </a:ln>
        </p:spPr>
        <p:txBody>
          <a:bodyPr/>
          <a:lstStyle/>
          <a:p>
            <a:endParaRPr lang="zh-CN" altLang="en-US" sz="2255"/>
          </a:p>
        </p:txBody>
      </p:sp>
      <p:sp>
        <p:nvSpPr>
          <p:cNvPr id="42" name="Line 36"/>
          <p:cNvSpPr>
            <a:spLocks noChangeShapeType="1"/>
          </p:cNvSpPr>
          <p:nvPr/>
        </p:nvSpPr>
        <p:spPr bwMode="auto">
          <a:xfrm>
            <a:off x="9617824" y="3158246"/>
            <a:ext cx="541513" cy="1445361"/>
          </a:xfrm>
          <a:prstGeom prst="line">
            <a:avLst/>
          </a:prstGeom>
          <a:noFill/>
          <a:ln w="9525">
            <a:solidFill>
              <a:schemeClr val="tx1">
                <a:lumMod val="50000"/>
                <a:lumOff val="50000"/>
              </a:schemeClr>
            </a:solidFill>
            <a:prstDash val="dash"/>
            <a:round/>
          </a:ln>
        </p:spPr>
        <p:txBody>
          <a:bodyPr/>
          <a:lstStyle/>
          <a:p>
            <a:endParaRPr lang="zh-CN" altLang="en-US" sz="2255"/>
          </a:p>
        </p:txBody>
      </p:sp>
      <p:sp>
        <p:nvSpPr>
          <p:cNvPr id="43" name="Line 37"/>
          <p:cNvSpPr>
            <a:spLocks noChangeShapeType="1"/>
          </p:cNvSpPr>
          <p:nvPr/>
        </p:nvSpPr>
        <p:spPr bwMode="auto">
          <a:xfrm flipH="1">
            <a:off x="9528235" y="5053540"/>
            <a:ext cx="360345" cy="91579"/>
          </a:xfrm>
          <a:prstGeom prst="line">
            <a:avLst/>
          </a:prstGeom>
          <a:noFill/>
          <a:ln w="9525">
            <a:solidFill>
              <a:schemeClr val="tx1">
                <a:lumMod val="50000"/>
                <a:lumOff val="50000"/>
              </a:schemeClr>
            </a:solidFill>
            <a:prstDash val="dash"/>
            <a:round/>
          </a:ln>
        </p:spPr>
        <p:txBody>
          <a:bodyPr/>
          <a:lstStyle/>
          <a:p>
            <a:endParaRPr lang="zh-CN" altLang="en-US" sz="2255"/>
          </a:p>
        </p:txBody>
      </p:sp>
      <p:sp>
        <p:nvSpPr>
          <p:cNvPr id="44" name="Line 38"/>
          <p:cNvSpPr>
            <a:spLocks noChangeShapeType="1"/>
          </p:cNvSpPr>
          <p:nvPr/>
        </p:nvSpPr>
        <p:spPr bwMode="auto">
          <a:xfrm flipH="1">
            <a:off x="7360194" y="5776220"/>
            <a:ext cx="451924" cy="91579"/>
          </a:xfrm>
          <a:prstGeom prst="line">
            <a:avLst/>
          </a:prstGeom>
          <a:noFill/>
          <a:ln w="9525">
            <a:solidFill>
              <a:schemeClr val="tx1">
                <a:lumMod val="50000"/>
                <a:lumOff val="50000"/>
              </a:schemeClr>
            </a:solidFill>
            <a:prstDash val="dash"/>
            <a:round/>
          </a:ln>
        </p:spPr>
        <p:txBody>
          <a:bodyPr/>
          <a:lstStyle/>
          <a:p>
            <a:endParaRPr lang="zh-CN" altLang="en-US" sz="2255"/>
          </a:p>
        </p:txBody>
      </p:sp>
      <p:sp>
        <p:nvSpPr>
          <p:cNvPr id="45" name="Line 39"/>
          <p:cNvSpPr>
            <a:spLocks noChangeShapeType="1"/>
          </p:cNvSpPr>
          <p:nvPr/>
        </p:nvSpPr>
        <p:spPr bwMode="auto">
          <a:xfrm flipH="1" flipV="1">
            <a:off x="6729093" y="5326286"/>
            <a:ext cx="179177" cy="270756"/>
          </a:xfrm>
          <a:prstGeom prst="line">
            <a:avLst/>
          </a:prstGeom>
          <a:noFill/>
          <a:ln w="9525">
            <a:solidFill>
              <a:schemeClr val="tx1">
                <a:lumMod val="50000"/>
                <a:lumOff val="50000"/>
              </a:schemeClr>
            </a:solidFill>
            <a:prstDash val="dash"/>
            <a:round/>
          </a:ln>
        </p:spPr>
        <p:txBody>
          <a:bodyPr/>
          <a:lstStyle/>
          <a:p>
            <a:endParaRPr lang="zh-CN" altLang="en-US" sz="2255"/>
          </a:p>
        </p:txBody>
      </p:sp>
      <p:sp>
        <p:nvSpPr>
          <p:cNvPr id="46" name="Line 40"/>
          <p:cNvSpPr>
            <a:spLocks noChangeShapeType="1"/>
          </p:cNvSpPr>
          <p:nvPr/>
        </p:nvSpPr>
        <p:spPr bwMode="auto">
          <a:xfrm flipH="1">
            <a:off x="4109127" y="4874363"/>
            <a:ext cx="633092" cy="89588"/>
          </a:xfrm>
          <a:prstGeom prst="line">
            <a:avLst/>
          </a:prstGeom>
          <a:noFill/>
          <a:ln w="9525">
            <a:solidFill>
              <a:schemeClr val="tx1">
                <a:lumMod val="50000"/>
                <a:lumOff val="50000"/>
              </a:schemeClr>
            </a:solidFill>
            <a:prstDash val="dash"/>
            <a:round/>
          </a:ln>
        </p:spPr>
        <p:txBody>
          <a:bodyPr/>
          <a:lstStyle/>
          <a:p>
            <a:endParaRPr lang="zh-CN" altLang="en-US" sz="2255"/>
          </a:p>
        </p:txBody>
      </p:sp>
      <p:sp>
        <p:nvSpPr>
          <p:cNvPr id="47" name="Line 41"/>
          <p:cNvSpPr>
            <a:spLocks noChangeShapeType="1"/>
          </p:cNvSpPr>
          <p:nvPr/>
        </p:nvSpPr>
        <p:spPr bwMode="auto">
          <a:xfrm flipH="1" flipV="1">
            <a:off x="2211842" y="4422438"/>
            <a:ext cx="362336" cy="270756"/>
          </a:xfrm>
          <a:prstGeom prst="line">
            <a:avLst/>
          </a:prstGeom>
          <a:noFill/>
          <a:ln w="9525">
            <a:solidFill>
              <a:schemeClr val="tx1">
                <a:lumMod val="50000"/>
                <a:lumOff val="50000"/>
              </a:schemeClr>
            </a:solidFill>
            <a:prstDash val="dash"/>
            <a:round/>
          </a:ln>
        </p:spPr>
        <p:txBody>
          <a:bodyPr/>
          <a:lstStyle/>
          <a:p>
            <a:endParaRPr lang="zh-CN" altLang="en-US" sz="2255"/>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ppt_w</p:attrName>
                                        </p:attrNameLst>
                                      </p:cBhvr>
                                      <p:tavLst>
                                        <p:tav tm="0">
                                          <p:val>
                                            <p:fltVal val="0"/>
                                          </p:val>
                                        </p:tav>
                                        <p:tav tm="100000">
                                          <p:val>
                                            <p:strVal val="#ppt_w"/>
                                          </p:val>
                                        </p:tav>
                                      </p:tavLst>
                                    </p:anim>
                                    <p:anim calcmode="lin" valueType="num">
                                      <p:cBhvr>
                                        <p:cTn id="16" dur="500" fill="hold"/>
                                        <p:tgtEl>
                                          <p:spTgt spid="14"/>
                                        </p:tgtEl>
                                        <p:attrNameLst>
                                          <p:attrName>ppt_h</p:attrName>
                                        </p:attrNameLst>
                                      </p:cBhvr>
                                      <p:tavLst>
                                        <p:tav tm="0">
                                          <p:val>
                                            <p:fltVal val="0"/>
                                          </p:val>
                                        </p:tav>
                                        <p:tav tm="100000">
                                          <p:val>
                                            <p:strVal val="#ppt_h"/>
                                          </p:val>
                                        </p:tav>
                                      </p:tavLst>
                                    </p:anim>
                                    <p:animEffect transition="in" filter="fade">
                                      <p:cBhvr>
                                        <p:cTn id="17" dur="500"/>
                                        <p:tgtEl>
                                          <p:spTgt spid="14"/>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p:cTn id="20" dur="500" fill="hold"/>
                                        <p:tgtEl>
                                          <p:spTgt spid="17"/>
                                        </p:tgtEl>
                                        <p:attrNameLst>
                                          <p:attrName>ppt_w</p:attrName>
                                        </p:attrNameLst>
                                      </p:cBhvr>
                                      <p:tavLst>
                                        <p:tav tm="0">
                                          <p:val>
                                            <p:fltVal val="0"/>
                                          </p:val>
                                        </p:tav>
                                        <p:tav tm="100000">
                                          <p:val>
                                            <p:strVal val="#ppt_w"/>
                                          </p:val>
                                        </p:tav>
                                      </p:tavLst>
                                    </p:anim>
                                    <p:anim calcmode="lin" valueType="num">
                                      <p:cBhvr>
                                        <p:cTn id="21" dur="500" fill="hold"/>
                                        <p:tgtEl>
                                          <p:spTgt spid="17"/>
                                        </p:tgtEl>
                                        <p:attrNameLst>
                                          <p:attrName>ppt_h</p:attrName>
                                        </p:attrNameLst>
                                      </p:cBhvr>
                                      <p:tavLst>
                                        <p:tav tm="0">
                                          <p:val>
                                            <p:fltVal val="0"/>
                                          </p:val>
                                        </p:tav>
                                        <p:tav tm="100000">
                                          <p:val>
                                            <p:strVal val="#ppt_h"/>
                                          </p:val>
                                        </p:tav>
                                      </p:tavLst>
                                    </p:anim>
                                    <p:animEffect transition="in" filter="fade">
                                      <p:cBhvr>
                                        <p:cTn id="22" dur="500"/>
                                        <p:tgtEl>
                                          <p:spTgt spid="17"/>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animEffect transition="in" filter="fade">
                                      <p:cBhvr>
                                        <p:cTn id="27" dur="500"/>
                                        <p:tgtEl>
                                          <p:spTgt spid="16"/>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p:cTn id="30" dur="500" fill="hold"/>
                                        <p:tgtEl>
                                          <p:spTgt spid="15"/>
                                        </p:tgtEl>
                                        <p:attrNameLst>
                                          <p:attrName>ppt_w</p:attrName>
                                        </p:attrNameLst>
                                      </p:cBhvr>
                                      <p:tavLst>
                                        <p:tav tm="0">
                                          <p:val>
                                            <p:fltVal val="0"/>
                                          </p:val>
                                        </p:tav>
                                        <p:tav tm="100000">
                                          <p:val>
                                            <p:strVal val="#ppt_w"/>
                                          </p:val>
                                        </p:tav>
                                      </p:tavLst>
                                    </p:anim>
                                    <p:anim calcmode="lin" valueType="num">
                                      <p:cBhvr>
                                        <p:cTn id="31" dur="500" fill="hold"/>
                                        <p:tgtEl>
                                          <p:spTgt spid="15"/>
                                        </p:tgtEl>
                                        <p:attrNameLst>
                                          <p:attrName>ppt_h</p:attrName>
                                        </p:attrNameLst>
                                      </p:cBhvr>
                                      <p:tavLst>
                                        <p:tav tm="0">
                                          <p:val>
                                            <p:fltVal val="0"/>
                                          </p:val>
                                        </p:tav>
                                        <p:tav tm="100000">
                                          <p:val>
                                            <p:strVal val="#ppt_h"/>
                                          </p:val>
                                        </p:tav>
                                      </p:tavLst>
                                    </p:anim>
                                    <p:animEffect transition="in" filter="fade">
                                      <p:cBhvr>
                                        <p:cTn id="32" dur="500"/>
                                        <p:tgtEl>
                                          <p:spTgt spid="15"/>
                                        </p:tgtEl>
                                      </p:cBhvr>
                                    </p:animEffect>
                                  </p:childTnLst>
                                </p:cTn>
                              </p:par>
                            </p:childTnLst>
                          </p:cTn>
                        </p:par>
                        <p:par>
                          <p:cTn id="33" fill="hold">
                            <p:stCondLst>
                              <p:cond delay="500"/>
                            </p:stCondLst>
                            <p:childTnLst>
                              <p:par>
                                <p:cTn id="34" presetID="22" presetClass="entr" presetSubtype="4" fill="hold" grpId="0" nodeType="after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wipe(down)">
                                      <p:cBhvr>
                                        <p:cTn id="36" dur="500"/>
                                        <p:tgtEl>
                                          <p:spTgt spid="38"/>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down)">
                                      <p:cBhvr>
                                        <p:cTn id="39" dur="500"/>
                                        <p:tgtEl>
                                          <p:spTgt spid="39"/>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wipe(down)">
                                      <p:cBhvr>
                                        <p:cTn id="42" dur="500"/>
                                        <p:tgtEl>
                                          <p:spTgt spid="40"/>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wipe(down)">
                                      <p:cBhvr>
                                        <p:cTn id="45" dur="500"/>
                                        <p:tgtEl>
                                          <p:spTgt spid="41"/>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42"/>
                                        </p:tgtEl>
                                        <p:attrNameLst>
                                          <p:attrName>style.visibility</p:attrName>
                                        </p:attrNameLst>
                                      </p:cBhvr>
                                      <p:to>
                                        <p:strVal val="visible"/>
                                      </p:to>
                                    </p:set>
                                    <p:animEffect transition="in" filter="wipe(down)">
                                      <p:cBhvr>
                                        <p:cTn id="48" dur="500"/>
                                        <p:tgtEl>
                                          <p:spTgt spid="42"/>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43"/>
                                        </p:tgtEl>
                                        <p:attrNameLst>
                                          <p:attrName>style.visibility</p:attrName>
                                        </p:attrNameLst>
                                      </p:cBhvr>
                                      <p:to>
                                        <p:strVal val="visible"/>
                                      </p:to>
                                    </p:set>
                                    <p:animEffect transition="in" filter="wipe(down)">
                                      <p:cBhvr>
                                        <p:cTn id="51" dur="500"/>
                                        <p:tgtEl>
                                          <p:spTgt spid="43"/>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44"/>
                                        </p:tgtEl>
                                        <p:attrNameLst>
                                          <p:attrName>style.visibility</p:attrName>
                                        </p:attrNameLst>
                                      </p:cBhvr>
                                      <p:to>
                                        <p:strVal val="visible"/>
                                      </p:to>
                                    </p:set>
                                    <p:animEffect transition="in" filter="wipe(down)">
                                      <p:cBhvr>
                                        <p:cTn id="54" dur="500"/>
                                        <p:tgtEl>
                                          <p:spTgt spid="44"/>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45"/>
                                        </p:tgtEl>
                                        <p:attrNameLst>
                                          <p:attrName>style.visibility</p:attrName>
                                        </p:attrNameLst>
                                      </p:cBhvr>
                                      <p:to>
                                        <p:strVal val="visible"/>
                                      </p:to>
                                    </p:set>
                                    <p:animEffect transition="in" filter="wipe(down)">
                                      <p:cBhvr>
                                        <p:cTn id="57" dur="500"/>
                                        <p:tgtEl>
                                          <p:spTgt spid="45"/>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46"/>
                                        </p:tgtEl>
                                        <p:attrNameLst>
                                          <p:attrName>style.visibility</p:attrName>
                                        </p:attrNameLst>
                                      </p:cBhvr>
                                      <p:to>
                                        <p:strVal val="visible"/>
                                      </p:to>
                                    </p:set>
                                    <p:animEffect transition="in" filter="wipe(down)">
                                      <p:cBhvr>
                                        <p:cTn id="60" dur="500"/>
                                        <p:tgtEl>
                                          <p:spTgt spid="46"/>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47"/>
                                        </p:tgtEl>
                                        <p:attrNameLst>
                                          <p:attrName>style.visibility</p:attrName>
                                        </p:attrNameLst>
                                      </p:cBhvr>
                                      <p:to>
                                        <p:strVal val="visible"/>
                                      </p:to>
                                    </p:set>
                                    <p:animEffect transition="in" filter="wipe(down)">
                                      <p:cBhvr>
                                        <p:cTn id="63"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animBg="1"/>
      <p:bldP spid="14" grpId="0" animBg="1"/>
      <p:bldP spid="15" grpId="0" animBg="1"/>
      <p:bldP spid="16" grpId="0" animBg="1"/>
      <p:bldP spid="1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1ECD8"/>
        </a:solidFill>
        <a:effectLst/>
      </p:bgPr>
    </p:bg>
    <p:spTree>
      <p:nvGrpSpPr>
        <p:cNvPr id="1" name=""/>
        <p:cNvGrpSpPr/>
        <p:nvPr/>
      </p:nvGrpSpPr>
      <p:grpSpPr>
        <a:xfrm>
          <a:off x="0" y="0"/>
          <a:ext cx="0" cy="0"/>
          <a:chOff x="0" y="0"/>
          <a:chExt cx="0" cy="0"/>
        </a:xfrm>
      </p:grpSpPr>
      <p:sp>
        <p:nvSpPr>
          <p:cNvPr id="12" name="矩形 11"/>
          <p:cNvSpPr/>
          <p:nvPr/>
        </p:nvSpPr>
        <p:spPr>
          <a:xfrm>
            <a:off x="0" y="390454"/>
            <a:ext cx="12192000" cy="923331"/>
          </a:xfrm>
          <a:prstGeom prst="rect">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Sev04"/>
          <p:cNvSpPr/>
          <p:nvPr/>
        </p:nvSpPr>
        <p:spPr>
          <a:xfrm>
            <a:off x="-893529" y="4936782"/>
            <a:ext cx="705205" cy="705204"/>
          </a:xfrm>
          <a:prstGeom prst="ellipse">
            <a:avLst/>
          </a:prstGeom>
          <a:solidFill>
            <a:srgbClr val="B8232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F19B14">
                  <a:lumMod val="50000"/>
                </a:srgbClr>
              </a:solidFill>
              <a:latin typeface="Agency FB" panose="020B0503020202020204" pitchFamily="34" charset="0"/>
            </a:endParaRPr>
          </a:p>
        </p:txBody>
      </p:sp>
      <p:sp>
        <p:nvSpPr>
          <p:cNvPr id="22" name="Sev01"/>
          <p:cNvSpPr/>
          <p:nvPr/>
        </p:nvSpPr>
        <p:spPr>
          <a:xfrm>
            <a:off x="-893531" y="1150234"/>
            <a:ext cx="705205" cy="705204"/>
          </a:xfrm>
          <a:prstGeom prst="ellipse">
            <a:avLst/>
          </a:prstGeom>
          <a:solidFill>
            <a:srgbClr val="00BCE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237DB9">
                  <a:lumMod val="50000"/>
                </a:srgbClr>
              </a:solidFill>
              <a:latin typeface="Agency FB" panose="020B0503020202020204" pitchFamily="34" charset="0"/>
            </a:endParaRPr>
          </a:p>
        </p:txBody>
      </p:sp>
      <p:sp>
        <p:nvSpPr>
          <p:cNvPr id="25" name="Sev03"/>
          <p:cNvSpPr/>
          <p:nvPr/>
        </p:nvSpPr>
        <p:spPr>
          <a:xfrm>
            <a:off x="-893529" y="3673132"/>
            <a:ext cx="705205" cy="705204"/>
          </a:xfrm>
          <a:prstGeom prst="ellipse">
            <a:avLst/>
          </a:prstGeom>
          <a:solidFill>
            <a:srgbClr val="F9C20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9BB955">
                  <a:lumMod val="50000"/>
                </a:srgbClr>
              </a:solidFill>
              <a:latin typeface="Agency FB" panose="020B0503020202020204" pitchFamily="34" charset="0"/>
              <a:cs typeface="+mj-cs"/>
            </a:endParaRPr>
          </a:p>
        </p:txBody>
      </p:sp>
      <p:sp>
        <p:nvSpPr>
          <p:cNvPr id="28" name="Sev02"/>
          <p:cNvSpPr/>
          <p:nvPr/>
        </p:nvSpPr>
        <p:spPr>
          <a:xfrm>
            <a:off x="-893529" y="2409483"/>
            <a:ext cx="705205" cy="705204"/>
          </a:xfrm>
          <a:prstGeom prst="ellipse">
            <a:avLst/>
          </a:prstGeom>
          <a:solidFill>
            <a:srgbClr val="006A3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8000" dirty="0">
              <a:solidFill>
                <a:srgbClr val="15AA96">
                  <a:lumMod val="50000"/>
                </a:srgbClr>
              </a:solidFill>
              <a:latin typeface="Agency FB" panose="020B0503020202020204" pitchFamily="34" charset="0"/>
            </a:endParaRPr>
          </a:p>
        </p:txBody>
      </p:sp>
      <p:pic>
        <p:nvPicPr>
          <p:cNvPr id="34" name="图片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828800" cy="1313784"/>
          </a:xfrm>
          <a:prstGeom prst="rect">
            <a:avLst/>
          </a:prstGeom>
        </p:spPr>
      </p:pic>
      <p:pic>
        <p:nvPicPr>
          <p:cNvPr id="10" name="图片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87283" y="117222"/>
            <a:ext cx="2342892" cy="1098328"/>
          </a:xfrm>
          <a:prstGeom prst="rect">
            <a:avLst/>
          </a:prstGeom>
        </p:spPr>
      </p:pic>
      <p:sp>
        <p:nvSpPr>
          <p:cNvPr id="11" name="文本框 10"/>
          <p:cNvSpPr txBox="1"/>
          <p:nvPr/>
        </p:nvSpPr>
        <p:spPr>
          <a:xfrm flipH="1">
            <a:off x="3722484" y="341468"/>
            <a:ext cx="4747031" cy="923330"/>
          </a:xfrm>
          <a:prstGeom prst="rect">
            <a:avLst/>
          </a:prstGeom>
          <a:noFill/>
        </p:spPr>
        <p:txBody>
          <a:bodyPr wrap="square" rtlCol="0">
            <a:spAutoFit/>
          </a:bodyPr>
          <a:lstStyle/>
          <a:p>
            <a:pPr algn="ctr"/>
            <a:r>
              <a:rPr lang="zh-CN" altLang="en-US" sz="5400" b="1" dirty="0">
                <a:solidFill>
                  <a:schemeClr val="bg1"/>
                </a:solidFill>
                <a:latin typeface="幼圆" panose="02010509060101010101" pitchFamily="49" charset="-122"/>
                <a:ea typeface="幼圆" panose="02010509060101010101" pitchFamily="49" charset="-122"/>
              </a:rPr>
              <a:t>教学策略</a:t>
            </a:r>
          </a:p>
        </p:txBody>
      </p:sp>
      <p:sp>
        <p:nvSpPr>
          <p:cNvPr id="67" name="Freeform 5"/>
          <p:cNvSpPr/>
          <p:nvPr/>
        </p:nvSpPr>
        <p:spPr bwMode="auto">
          <a:xfrm>
            <a:off x="4389636" y="3888404"/>
            <a:ext cx="3348643" cy="2049816"/>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rgbClr val="B8232F"/>
          </a:solidFill>
          <a:ln>
            <a:noFill/>
          </a:ln>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charset="-122"/>
              <a:cs typeface="+mn-ea"/>
              <a:sym typeface="Arial" panose="020B0604020202020204" pitchFamily="34" charset="0"/>
            </a:endParaRPr>
          </a:p>
        </p:txBody>
      </p:sp>
      <p:sp>
        <p:nvSpPr>
          <p:cNvPr id="68" name="Freeform 5"/>
          <p:cNvSpPr/>
          <p:nvPr/>
        </p:nvSpPr>
        <p:spPr bwMode="auto">
          <a:xfrm>
            <a:off x="4389636" y="3394304"/>
            <a:ext cx="3348643" cy="2049816"/>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rgbClr val="F9C20A"/>
          </a:solidFill>
          <a:ln>
            <a:noFill/>
          </a:ln>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charset="-122"/>
              <a:cs typeface="+mn-ea"/>
              <a:sym typeface="Arial" panose="020B0604020202020204" pitchFamily="34" charset="0"/>
            </a:endParaRPr>
          </a:p>
        </p:txBody>
      </p:sp>
      <p:sp>
        <p:nvSpPr>
          <p:cNvPr id="69" name="Freeform 5"/>
          <p:cNvSpPr/>
          <p:nvPr/>
        </p:nvSpPr>
        <p:spPr bwMode="auto">
          <a:xfrm>
            <a:off x="4389636" y="2905323"/>
            <a:ext cx="3348643" cy="2049816"/>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rgbClr val="006A36"/>
          </a:solidFill>
          <a:ln>
            <a:noFill/>
          </a:ln>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charset="-122"/>
              <a:cs typeface="+mn-ea"/>
              <a:sym typeface="Arial" panose="020B0604020202020204" pitchFamily="34" charset="0"/>
            </a:endParaRPr>
          </a:p>
        </p:txBody>
      </p:sp>
      <p:sp>
        <p:nvSpPr>
          <p:cNvPr id="70" name="Freeform 5"/>
          <p:cNvSpPr/>
          <p:nvPr/>
        </p:nvSpPr>
        <p:spPr bwMode="auto">
          <a:xfrm>
            <a:off x="4389636" y="2326740"/>
            <a:ext cx="3348643" cy="2049816"/>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rgbClr val="00BCE7"/>
          </a:solidFill>
          <a:ln>
            <a:noFill/>
          </a:ln>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charset="-122"/>
              <a:cs typeface="+mn-ea"/>
              <a:sym typeface="Arial" panose="020B0604020202020204" pitchFamily="34" charset="0"/>
            </a:endParaRPr>
          </a:p>
        </p:txBody>
      </p:sp>
      <p:sp>
        <p:nvSpPr>
          <p:cNvPr id="72" name="Rounded Rectangle 12"/>
          <p:cNvSpPr/>
          <p:nvPr/>
        </p:nvSpPr>
        <p:spPr>
          <a:xfrm>
            <a:off x="8247575" y="2697925"/>
            <a:ext cx="866436" cy="837370"/>
          </a:xfrm>
          <a:prstGeom prst="roundRect">
            <a:avLst/>
          </a:prstGeom>
          <a:solidFill>
            <a:srgbClr val="006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60">
              <a:latin typeface="Arial" panose="020B0604020202020204" pitchFamily="34" charset="0"/>
              <a:ea typeface="微软雅黑" panose="020B0503020204020204" charset="-122"/>
              <a:cs typeface="+mn-ea"/>
              <a:sym typeface="Arial" panose="020B0604020202020204" pitchFamily="34" charset="0"/>
            </a:endParaRPr>
          </a:p>
        </p:txBody>
      </p:sp>
      <p:grpSp>
        <p:nvGrpSpPr>
          <p:cNvPr id="73" name="Group 18"/>
          <p:cNvGrpSpPr/>
          <p:nvPr/>
        </p:nvGrpSpPr>
        <p:grpSpPr>
          <a:xfrm>
            <a:off x="8383302" y="2822874"/>
            <a:ext cx="594978" cy="590906"/>
            <a:chOff x="1979613" y="3067051"/>
            <a:chExt cx="231775" cy="230188"/>
          </a:xfrm>
          <a:solidFill>
            <a:schemeClr val="bg1"/>
          </a:solidFill>
        </p:grpSpPr>
        <p:sp>
          <p:nvSpPr>
            <p:cNvPr id="74" name="Freeform 38"/>
            <p:cNvSpPr>
              <a:spLocks noEditPoints="1"/>
            </p:cNvSpPr>
            <p:nvPr/>
          </p:nvSpPr>
          <p:spPr bwMode="auto">
            <a:xfrm>
              <a:off x="1979613" y="3067051"/>
              <a:ext cx="231775" cy="230188"/>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4 w 122"/>
                <a:gd name="T11" fmla="*/ 109 h 122"/>
                <a:gd name="T12" fmla="*/ 64 w 122"/>
                <a:gd name="T13" fmla="*/ 102 h 122"/>
                <a:gd name="T14" fmla="*/ 57 w 122"/>
                <a:gd name="T15" fmla="*/ 102 h 122"/>
                <a:gd name="T16" fmla="*/ 57 w 122"/>
                <a:gd name="T17" fmla="*/ 109 h 122"/>
                <a:gd name="T18" fmla="*/ 29 w 122"/>
                <a:gd name="T19" fmla="*/ 97 h 122"/>
                <a:gd name="T20" fmla="*/ 28 w 122"/>
                <a:gd name="T21" fmla="*/ 97 h 122"/>
                <a:gd name="T22" fmla="*/ 27 w 122"/>
                <a:gd name="T23" fmla="*/ 95 h 122"/>
                <a:gd name="T24" fmla="*/ 25 w 122"/>
                <a:gd name="T25" fmla="*/ 93 h 122"/>
                <a:gd name="T26" fmla="*/ 24 w 122"/>
                <a:gd name="T27" fmla="*/ 93 h 122"/>
                <a:gd name="T28" fmla="*/ 13 w 122"/>
                <a:gd name="T29" fmla="*/ 65 h 122"/>
                <a:gd name="T30" fmla="*/ 20 w 122"/>
                <a:gd name="T31" fmla="*/ 65 h 122"/>
                <a:gd name="T32" fmla="*/ 20 w 122"/>
                <a:gd name="T33" fmla="*/ 58 h 122"/>
                <a:gd name="T34" fmla="*/ 13 w 122"/>
                <a:gd name="T35" fmla="*/ 58 h 122"/>
                <a:gd name="T36" fmla="*/ 57 w 122"/>
                <a:gd name="T37" fmla="*/ 13 h 122"/>
                <a:gd name="T38" fmla="*/ 57 w 122"/>
                <a:gd name="T39" fmla="*/ 20 h 122"/>
                <a:gd name="T40" fmla="*/ 64 w 122"/>
                <a:gd name="T41" fmla="*/ 20 h 122"/>
                <a:gd name="T42" fmla="*/ 64 w 122"/>
                <a:gd name="T43" fmla="*/ 13 h 122"/>
                <a:gd name="T44" fmla="*/ 83 w 122"/>
                <a:gd name="T45" fmla="*/ 18 h 122"/>
                <a:gd name="T46" fmla="*/ 83 w 122"/>
                <a:gd name="T47" fmla="*/ 19 h 122"/>
                <a:gd name="T48" fmla="*/ 86 w 122"/>
                <a:gd name="T49" fmla="*/ 21 h 122"/>
                <a:gd name="T50" fmla="*/ 87 w 122"/>
                <a:gd name="T51" fmla="*/ 21 h 122"/>
                <a:gd name="T52" fmla="*/ 90 w 122"/>
                <a:gd name="T53" fmla="*/ 23 h 122"/>
                <a:gd name="T54" fmla="*/ 91 w 122"/>
                <a:gd name="T55" fmla="*/ 24 h 122"/>
                <a:gd name="T56" fmla="*/ 93 w 122"/>
                <a:gd name="T57" fmla="*/ 26 h 122"/>
                <a:gd name="T58" fmla="*/ 94 w 122"/>
                <a:gd name="T59" fmla="*/ 27 h 122"/>
                <a:gd name="T60" fmla="*/ 96 w 122"/>
                <a:gd name="T61" fmla="*/ 29 h 122"/>
                <a:gd name="T62" fmla="*/ 98 w 122"/>
                <a:gd name="T63" fmla="*/ 31 h 122"/>
                <a:gd name="T64" fmla="*/ 99 w 122"/>
                <a:gd name="T65" fmla="*/ 32 h 122"/>
                <a:gd name="T66" fmla="*/ 101 w 122"/>
                <a:gd name="T67" fmla="*/ 35 h 122"/>
                <a:gd name="T68" fmla="*/ 101 w 122"/>
                <a:gd name="T69" fmla="*/ 36 h 122"/>
                <a:gd name="T70" fmla="*/ 103 w 122"/>
                <a:gd name="T71" fmla="*/ 39 h 122"/>
                <a:gd name="T72" fmla="*/ 103 w 122"/>
                <a:gd name="T73" fmla="*/ 39 h 122"/>
                <a:gd name="T74" fmla="*/ 108 w 122"/>
                <a:gd name="T75" fmla="*/ 58 h 122"/>
                <a:gd name="T76" fmla="*/ 102 w 122"/>
                <a:gd name="T77" fmla="*/ 58 h 122"/>
                <a:gd name="T78" fmla="*/ 102 w 122"/>
                <a:gd name="T79" fmla="*/ 65 h 122"/>
                <a:gd name="T80" fmla="*/ 108 w 122"/>
                <a:gd name="T81" fmla="*/ 65 h 122"/>
                <a:gd name="T82" fmla="*/ 64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4" y="122"/>
                    <a:pt x="122" y="95"/>
                    <a:pt x="122" y="61"/>
                  </a:cubicBezTo>
                  <a:cubicBezTo>
                    <a:pt x="122" y="27"/>
                    <a:pt x="94" y="0"/>
                    <a:pt x="61" y="0"/>
                  </a:cubicBezTo>
                  <a:close/>
                  <a:moveTo>
                    <a:pt x="64" y="109"/>
                  </a:moveTo>
                  <a:cubicBezTo>
                    <a:pt x="64" y="102"/>
                    <a:pt x="64" y="102"/>
                    <a:pt x="64" y="102"/>
                  </a:cubicBezTo>
                  <a:cubicBezTo>
                    <a:pt x="57" y="102"/>
                    <a:pt x="57" y="102"/>
                    <a:pt x="57" y="102"/>
                  </a:cubicBezTo>
                  <a:cubicBezTo>
                    <a:pt x="57" y="109"/>
                    <a:pt x="57" y="109"/>
                    <a:pt x="57" y="109"/>
                  </a:cubicBezTo>
                  <a:cubicBezTo>
                    <a:pt x="46" y="108"/>
                    <a:pt x="37" y="104"/>
                    <a:pt x="29" y="97"/>
                  </a:cubicBezTo>
                  <a:cubicBezTo>
                    <a:pt x="29" y="97"/>
                    <a:pt x="29" y="97"/>
                    <a:pt x="28" y="97"/>
                  </a:cubicBezTo>
                  <a:cubicBezTo>
                    <a:pt x="28" y="96"/>
                    <a:pt x="27" y="96"/>
                    <a:pt x="27" y="95"/>
                  </a:cubicBezTo>
                  <a:cubicBezTo>
                    <a:pt x="26" y="95"/>
                    <a:pt x="25" y="94"/>
                    <a:pt x="25" y="93"/>
                  </a:cubicBezTo>
                  <a:cubicBezTo>
                    <a:pt x="25" y="93"/>
                    <a:pt x="25" y="93"/>
                    <a:pt x="24" y="93"/>
                  </a:cubicBezTo>
                  <a:cubicBezTo>
                    <a:pt x="18" y="85"/>
                    <a:pt x="13" y="75"/>
                    <a:pt x="13" y="65"/>
                  </a:cubicBezTo>
                  <a:cubicBezTo>
                    <a:pt x="20" y="65"/>
                    <a:pt x="20" y="65"/>
                    <a:pt x="20" y="65"/>
                  </a:cubicBezTo>
                  <a:cubicBezTo>
                    <a:pt x="20" y="58"/>
                    <a:pt x="20" y="58"/>
                    <a:pt x="20" y="58"/>
                  </a:cubicBezTo>
                  <a:cubicBezTo>
                    <a:pt x="13" y="58"/>
                    <a:pt x="13" y="58"/>
                    <a:pt x="13" y="58"/>
                  </a:cubicBezTo>
                  <a:cubicBezTo>
                    <a:pt x="15" y="34"/>
                    <a:pt x="33" y="15"/>
                    <a:pt x="57" y="13"/>
                  </a:cubicBezTo>
                  <a:cubicBezTo>
                    <a:pt x="57" y="20"/>
                    <a:pt x="57" y="20"/>
                    <a:pt x="57" y="20"/>
                  </a:cubicBezTo>
                  <a:cubicBezTo>
                    <a:pt x="64" y="20"/>
                    <a:pt x="64" y="20"/>
                    <a:pt x="64" y="20"/>
                  </a:cubicBezTo>
                  <a:cubicBezTo>
                    <a:pt x="64" y="13"/>
                    <a:pt x="64" y="13"/>
                    <a:pt x="64" y="13"/>
                  </a:cubicBezTo>
                  <a:cubicBezTo>
                    <a:pt x="71" y="14"/>
                    <a:pt x="77" y="16"/>
                    <a:pt x="83" y="18"/>
                  </a:cubicBezTo>
                  <a:cubicBezTo>
                    <a:pt x="83" y="19"/>
                    <a:pt x="83" y="19"/>
                    <a:pt x="83" y="19"/>
                  </a:cubicBezTo>
                  <a:cubicBezTo>
                    <a:pt x="84" y="19"/>
                    <a:pt x="85" y="20"/>
                    <a:pt x="86" y="21"/>
                  </a:cubicBezTo>
                  <a:cubicBezTo>
                    <a:pt x="87" y="21"/>
                    <a:pt x="87" y="21"/>
                    <a:pt x="87" y="21"/>
                  </a:cubicBezTo>
                  <a:cubicBezTo>
                    <a:pt x="88" y="22"/>
                    <a:pt x="89" y="22"/>
                    <a:pt x="90" y="23"/>
                  </a:cubicBezTo>
                  <a:cubicBezTo>
                    <a:pt x="90" y="23"/>
                    <a:pt x="91" y="24"/>
                    <a:pt x="91" y="24"/>
                  </a:cubicBezTo>
                  <a:cubicBezTo>
                    <a:pt x="92" y="25"/>
                    <a:pt x="92" y="25"/>
                    <a:pt x="93" y="26"/>
                  </a:cubicBezTo>
                  <a:cubicBezTo>
                    <a:pt x="94" y="26"/>
                    <a:pt x="94" y="27"/>
                    <a:pt x="94" y="27"/>
                  </a:cubicBezTo>
                  <a:cubicBezTo>
                    <a:pt x="95" y="28"/>
                    <a:pt x="96" y="28"/>
                    <a:pt x="96" y="29"/>
                  </a:cubicBezTo>
                  <a:cubicBezTo>
                    <a:pt x="97" y="29"/>
                    <a:pt x="97" y="30"/>
                    <a:pt x="98" y="31"/>
                  </a:cubicBezTo>
                  <a:cubicBezTo>
                    <a:pt x="98" y="31"/>
                    <a:pt x="98" y="32"/>
                    <a:pt x="99" y="32"/>
                  </a:cubicBezTo>
                  <a:cubicBezTo>
                    <a:pt x="99" y="33"/>
                    <a:pt x="100" y="34"/>
                    <a:pt x="101" y="35"/>
                  </a:cubicBezTo>
                  <a:cubicBezTo>
                    <a:pt x="101" y="35"/>
                    <a:pt x="101" y="35"/>
                    <a:pt x="101" y="36"/>
                  </a:cubicBezTo>
                  <a:cubicBezTo>
                    <a:pt x="102" y="37"/>
                    <a:pt x="103" y="38"/>
                    <a:pt x="103" y="39"/>
                  </a:cubicBezTo>
                  <a:cubicBezTo>
                    <a:pt x="103" y="39"/>
                    <a:pt x="103" y="39"/>
                    <a:pt x="103" y="39"/>
                  </a:cubicBezTo>
                  <a:cubicBezTo>
                    <a:pt x="106" y="45"/>
                    <a:pt x="108" y="51"/>
                    <a:pt x="108" y="58"/>
                  </a:cubicBezTo>
                  <a:cubicBezTo>
                    <a:pt x="102" y="58"/>
                    <a:pt x="102" y="58"/>
                    <a:pt x="102" y="58"/>
                  </a:cubicBezTo>
                  <a:cubicBezTo>
                    <a:pt x="102" y="65"/>
                    <a:pt x="102" y="65"/>
                    <a:pt x="102" y="65"/>
                  </a:cubicBezTo>
                  <a:cubicBezTo>
                    <a:pt x="108" y="65"/>
                    <a:pt x="108" y="65"/>
                    <a:pt x="108" y="65"/>
                  </a:cubicBezTo>
                  <a:cubicBezTo>
                    <a:pt x="107" y="88"/>
                    <a:pt x="88" y="107"/>
                    <a:pt x="64"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charset="-122"/>
                <a:cs typeface="+mn-ea"/>
                <a:sym typeface="Arial" panose="020B0604020202020204" pitchFamily="34" charset="0"/>
              </a:endParaRPr>
            </a:p>
          </p:txBody>
        </p:sp>
        <p:sp>
          <p:nvSpPr>
            <p:cNvPr id="75" name="Freeform 39"/>
            <p:cNvSpPr>
              <a:spLocks noEditPoints="1"/>
            </p:cNvSpPr>
            <p:nvPr/>
          </p:nvSpPr>
          <p:spPr bwMode="auto">
            <a:xfrm>
              <a:off x="2063750" y="3125788"/>
              <a:ext cx="69850" cy="98425"/>
            </a:xfrm>
            <a:custGeom>
              <a:avLst/>
              <a:gdLst>
                <a:gd name="T0" fmla="*/ 9 w 36"/>
                <a:gd name="T1" fmla="*/ 29 h 52"/>
                <a:gd name="T2" fmla="*/ 9 w 36"/>
                <a:gd name="T3" fmla="*/ 29 h 52"/>
                <a:gd name="T4" fmla="*/ 0 w 36"/>
                <a:gd name="T5" fmla="*/ 52 h 52"/>
                <a:gd name="T6" fmla="*/ 20 w 36"/>
                <a:gd name="T7" fmla="*/ 36 h 52"/>
                <a:gd name="T8" fmla="*/ 20 w 36"/>
                <a:gd name="T9" fmla="*/ 36 h 52"/>
                <a:gd name="T10" fmla="*/ 22 w 36"/>
                <a:gd name="T11" fmla="*/ 32 h 52"/>
                <a:gd name="T12" fmla="*/ 36 w 36"/>
                <a:gd name="T13" fmla="*/ 0 h 52"/>
                <a:gd name="T14" fmla="*/ 11 w 36"/>
                <a:gd name="T15" fmla="*/ 25 h 52"/>
                <a:gd name="T16" fmla="*/ 9 w 36"/>
                <a:gd name="T17" fmla="*/ 29 h 52"/>
                <a:gd name="T18" fmla="*/ 16 w 36"/>
                <a:gd name="T19" fmla="*/ 27 h 52"/>
                <a:gd name="T20" fmla="*/ 19 w 36"/>
                <a:gd name="T21" fmla="*/ 30 h 52"/>
                <a:gd name="T22" fmla="*/ 16 w 36"/>
                <a:gd name="T23" fmla="*/ 33 h 52"/>
                <a:gd name="T24" fmla="*/ 13 w 36"/>
                <a:gd name="T25" fmla="*/ 30 h 52"/>
                <a:gd name="T26" fmla="*/ 16 w 36"/>
                <a:gd name="T27" fmla="*/ 2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2">
                  <a:moveTo>
                    <a:pt x="9" y="29"/>
                  </a:moveTo>
                  <a:cubicBezTo>
                    <a:pt x="9" y="29"/>
                    <a:pt x="9" y="29"/>
                    <a:pt x="9" y="29"/>
                  </a:cubicBezTo>
                  <a:cubicBezTo>
                    <a:pt x="0" y="52"/>
                    <a:pt x="0" y="52"/>
                    <a:pt x="0" y="52"/>
                  </a:cubicBezTo>
                  <a:cubicBezTo>
                    <a:pt x="20" y="36"/>
                    <a:pt x="20" y="36"/>
                    <a:pt x="20" y="36"/>
                  </a:cubicBezTo>
                  <a:cubicBezTo>
                    <a:pt x="20" y="36"/>
                    <a:pt x="20" y="36"/>
                    <a:pt x="20" y="36"/>
                  </a:cubicBezTo>
                  <a:cubicBezTo>
                    <a:pt x="22" y="35"/>
                    <a:pt x="22" y="33"/>
                    <a:pt x="22" y="32"/>
                  </a:cubicBezTo>
                  <a:cubicBezTo>
                    <a:pt x="36" y="0"/>
                    <a:pt x="36" y="0"/>
                    <a:pt x="36" y="0"/>
                  </a:cubicBezTo>
                  <a:cubicBezTo>
                    <a:pt x="11" y="25"/>
                    <a:pt x="11" y="25"/>
                    <a:pt x="11" y="25"/>
                  </a:cubicBezTo>
                  <a:cubicBezTo>
                    <a:pt x="10" y="26"/>
                    <a:pt x="9" y="27"/>
                    <a:pt x="9" y="29"/>
                  </a:cubicBezTo>
                  <a:close/>
                  <a:moveTo>
                    <a:pt x="16" y="27"/>
                  </a:moveTo>
                  <a:cubicBezTo>
                    <a:pt x="17" y="27"/>
                    <a:pt x="19" y="28"/>
                    <a:pt x="19" y="30"/>
                  </a:cubicBezTo>
                  <a:cubicBezTo>
                    <a:pt x="19" y="32"/>
                    <a:pt x="17" y="33"/>
                    <a:pt x="16" y="33"/>
                  </a:cubicBezTo>
                  <a:cubicBezTo>
                    <a:pt x="14" y="33"/>
                    <a:pt x="13" y="32"/>
                    <a:pt x="13" y="30"/>
                  </a:cubicBezTo>
                  <a:cubicBezTo>
                    <a:pt x="13" y="28"/>
                    <a:pt x="14" y="27"/>
                    <a:pt x="16"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charset="-122"/>
                <a:cs typeface="+mn-ea"/>
                <a:sym typeface="Arial" panose="020B0604020202020204" pitchFamily="34" charset="0"/>
              </a:endParaRPr>
            </a:p>
          </p:txBody>
        </p:sp>
        <p:sp>
          <p:nvSpPr>
            <p:cNvPr id="76" name="Oval 40"/>
            <p:cNvSpPr>
              <a:spLocks noChangeArrowheads="1"/>
            </p:cNvSpPr>
            <p:nvPr/>
          </p:nvSpPr>
          <p:spPr bwMode="auto">
            <a:xfrm>
              <a:off x="2090738" y="3179763"/>
              <a:ext cx="6350" cy="63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charset="-122"/>
                <a:cs typeface="+mn-ea"/>
                <a:sym typeface="Arial" panose="020B0604020202020204" pitchFamily="34" charset="0"/>
              </a:endParaRPr>
            </a:p>
          </p:txBody>
        </p:sp>
      </p:grpSp>
      <p:sp>
        <p:nvSpPr>
          <p:cNvPr id="78" name="Rounded Rectangle 13"/>
          <p:cNvSpPr/>
          <p:nvPr/>
        </p:nvSpPr>
        <p:spPr>
          <a:xfrm>
            <a:off x="8243497" y="4709101"/>
            <a:ext cx="866436" cy="837370"/>
          </a:xfrm>
          <a:prstGeom prst="roundRect">
            <a:avLst/>
          </a:prstGeom>
          <a:solidFill>
            <a:srgbClr val="B823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60">
              <a:latin typeface="Arial" panose="020B0604020202020204" pitchFamily="34" charset="0"/>
              <a:ea typeface="微软雅黑" panose="020B0503020204020204" charset="-122"/>
              <a:cs typeface="+mn-ea"/>
              <a:sym typeface="Arial" panose="020B0604020202020204" pitchFamily="34" charset="0"/>
            </a:endParaRPr>
          </a:p>
        </p:txBody>
      </p:sp>
      <p:grpSp>
        <p:nvGrpSpPr>
          <p:cNvPr id="79" name="Group 22"/>
          <p:cNvGrpSpPr/>
          <p:nvPr/>
        </p:nvGrpSpPr>
        <p:grpSpPr>
          <a:xfrm>
            <a:off x="8447396" y="4924274"/>
            <a:ext cx="490451" cy="472420"/>
            <a:chOff x="4628836" y="1549401"/>
            <a:chExt cx="215900" cy="207963"/>
          </a:xfrm>
          <a:solidFill>
            <a:schemeClr val="bg1"/>
          </a:solidFill>
        </p:grpSpPr>
        <p:sp>
          <p:nvSpPr>
            <p:cNvPr id="80" name="Freeform 6"/>
            <p:cNvSpPr>
              <a:spLocks noEditPoints="1"/>
            </p:cNvSpPr>
            <p:nvPr/>
          </p:nvSpPr>
          <p:spPr bwMode="auto">
            <a:xfrm>
              <a:off x="4628836" y="1549401"/>
              <a:ext cx="215900" cy="207963"/>
            </a:xfrm>
            <a:custGeom>
              <a:avLst/>
              <a:gdLst>
                <a:gd name="T0" fmla="*/ 124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39 w 133"/>
                <a:gd name="T13" fmla="*/ 118 h 127"/>
                <a:gd name="T14" fmla="*/ 39 w 133"/>
                <a:gd name="T15" fmla="*/ 127 h 127"/>
                <a:gd name="T16" fmla="*/ 53 w 133"/>
                <a:gd name="T17" fmla="*/ 127 h 127"/>
                <a:gd name="T18" fmla="*/ 80 w 133"/>
                <a:gd name="T19" fmla="*/ 127 h 127"/>
                <a:gd name="T20" fmla="*/ 93 w 133"/>
                <a:gd name="T21" fmla="*/ 127 h 127"/>
                <a:gd name="T22" fmla="*/ 93 w 133"/>
                <a:gd name="T23" fmla="*/ 118 h 127"/>
                <a:gd name="T24" fmla="*/ 80 w 133"/>
                <a:gd name="T25" fmla="*/ 100 h 127"/>
                <a:gd name="T26" fmla="*/ 124 w 133"/>
                <a:gd name="T27" fmla="*/ 100 h 127"/>
                <a:gd name="T28" fmla="*/ 133 w 133"/>
                <a:gd name="T29" fmla="*/ 91 h 127"/>
                <a:gd name="T30" fmla="*/ 133 w 133"/>
                <a:gd name="T31" fmla="*/ 9 h 127"/>
                <a:gd name="T32" fmla="*/ 124 w 133"/>
                <a:gd name="T33" fmla="*/ 0 h 127"/>
                <a:gd name="T34" fmla="*/ 59 w 133"/>
                <a:gd name="T35" fmla="*/ 89 h 127"/>
                <a:gd name="T36" fmla="*/ 67 w 133"/>
                <a:gd name="T37" fmla="*/ 82 h 127"/>
                <a:gd name="T38" fmla="*/ 75 w 133"/>
                <a:gd name="T39" fmla="*/ 89 h 127"/>
                <a:gd name="T40" fmla="*/ 67 w 133"/>
                <a:gd name="T41" fmla="*/ 97 h 127"/>
                <a:gd name="T42" fmla="*/ 59 w 133"/>
                <a:gd name="T43" fmla="*/ 89 h 127"/>
                <a:gd name="T44" fmla="*/ 123 w 133"/>
                <a:gd name="T45" fmla="*/ 79 h 127"/>
                <a:gd name="T46" fmla="*/ 9 w 133"/>
                <a:gd name="T47" fmla="*/ 79 h 127"/>
                <a:gd name="T48" fmla="*/ 9 w 133"/>
                <a:gd name="T49" fmla="*/ 10 h 127"/>
                <a:gd name="T50" fmla="*/ 123 w 133"/>
                <a:gd name="T51" fmla="*/ 10 h 127"/>
                <a:gd name="T52" fmla="*/ 123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4"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39" y="118"/>
                  </a:cubicBezTo>
                  <a:cubicBezTo>
                    <a:pt x="39" y="127"/>
                    <a:pt x="39" y="127"/>
                    <a:pt x="39" y="127"/>
                  </a:cubicBezTo>
                  <a:cubicBezTo>
                    <a:pt x="53" y="127"/>
                    <a:pt x="53" y="127"/>
                    <a:pt x="53" y="127"/>
                  </a:cubicBezTo>
                  <a:cubicBezTo>
                    <a:pt x="80" y="127"/>
                    <a:pt x="80" y="127"/>
                    <a:pt x="80" y="127"/>
                  </a:cubicBezTo>
                  <a:cubicBezTo>
                    <a:pt x="93" y="127"/>
                    <a:pt x="93" y="127"/>
                    <a:pt x="93" y="127"/>
                  </a:cubicBezTo>
                  <a:cubicBezTo>
                    <a:pt x="93" y="118"/>
                    <a:pt x="93" y="118"/>
                    <a:pt x="93" y="118"/>
                  </a:cubicBezTo>
                  <a:cubicBezTo>
                    <a:pt x="77" y="118"/>
                    <a:pt x="80" y="100"/>
                    <a:pt x="80" y="100"/>
                  </a:cubicBezTo>
                  <a:cubicBezTo>
                    <a:pt x="124" y="100"/>
                    <a:pt x="124" y="100"/>
                    <a:pt x="124" y="100"/>
                  </a:cubicBezTo>
                  <a:cubicBezTo>
                    <a:pt x="129" y="100"/>
                    <a:pt x="133" y="96"/>
                    <a:pt x="133" y="91"/>
                  </a:cubicBezTo>
                  <a:cubicBezTo>
                    <a:pt x="133" y="9"/>
                    <a:pt x="133" y="9"/>
                    <a:pt x="133" y="9"/>
                  </a:cubicBezTo>
                  <a:cubicBezTo>
                    <a:pt x="133" y="4"/>
                    <a:pt x="129" y="0"/>
                    <a:pt x="124" y="0"/>
                  </a:cubicBezTo>
                  <a:close/>
                  <a:moveTo>
                    <a:pt x="59" y="89"/>
                  </a:moveTo>
                  <a:cubicBezTo>
                    <a:pt x="59" y="85"/>
                    <a:pt x="63" y="82"/>
                    <a:pt x="67" y="82"/>
                  </a:cubicBezTo>
                  <a:cubicBezTo>
                    <a:pt x="71" y="82"/>
                    <a:pt x="75" y="85"/>
                    <a:pt x="75" y="89"/>
                  </a:cubicBezTo>
                  <a:cubicBezTo>
                    <a:pt x="75" y="93"/>
                    <a:pt x="71" y="97"/>
                    <a:pt x="67" y="97"/>
                  </a:cubicBezTo>
                  <a:cubicBezTo>
                    <a:pt x="63" y="97"/>
                    <a:pt x="59" y="93"/>
                    <a:pt x="59" y="89"/>
                  </a:cubicBezTo>
                  <a:close/>
                  <a:moveTo>
                    <a:pt x="123" y="79"/>
                  </a:moveTo>
                  <a:cubicBezTo>
                    <a:pt x="9" y="79"/>
                    <a:pt x="9" y="79"/>
                    <a:pt x="9" y="79"/>
                  </a:cubicBezTo>
                  <a:cubicBezTo>
                    <a:pt x="9" y="10"/>
                    <a:pt x="9" y="10"/>
                    <a:pt x="9" y="10"/>
                  </a:cubicBezTo>
                  <a:cubicBezTo>
                    <a:pt x="123" y="10"/>
                    <a:pt x="123" y="10"/>
                    <a:pt x="123" y="10"/>
                  </a:cubicBezTo>
                  <a:lnTo>
                    <a:pt x="123" y="7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charset="-122"/>
                <a:cs typeface="+mn-ea"/>
                <a:sym typeface="Arial" panose="020B0604020202020204" pitchFamily="34" charset="0"/>
              </a:endParaRPr>
            </a:p>
          </p:txBody>
        </p:sp>
        <p:sp>
          <p:nvSpPr>
            <p:cNvPr id="81" name="Oval 7"/>
            <p:cNvSpPr>
              <a:spLocks noChangeArrowheads="1"/>
            </p:cNvSpPr>
            <p:nvPr/>
          </p:nvSpPr>
          <p:spPr bwMode="auto">
            <a:xfrm>
              <a:off x="4718050" y="1685926"/>
              <a:ext cx="15875" cy="174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charset="-122"/>
                <a:cs typeface="+mn-ea"/>
                <a:sym typeface="Arial" panose="020B0604020202020204" pitchFamily="34" charset="0"/>
              </a:endParaRPr>
            </a:p>
          </p:txBody>
        </p:sp>
      </p:grpSp>
      <p:sp>
        <p:nvSpPr>
          <p:cNvPr id="83" name="Rounded Rectangle 17"/>
          <p:cNvSpPr/>
          <p:nvPr/>
        </p:nvSpPr>
        <p:spPr>
          <a:xfrm>
            <a:off x="3065603" y="4709101"/>
            <a:ext cx="866436" cy="837370"/>
          </a:xfrm>
          <a:prstGeom prst="roundRect">
            <a:avLst/>
          </a:prstGeom>
          <a:solidFill>
            <a:srgbClr val="F9C2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60">
              <a:latin typeface="Arial" panose="020B0604020202020204" pitchFamily="34" charset="0"/>
              <a:ea typeface="微软雅黑" panose="020B0503020204020204" charset="-122"/>
              <a:cs typeface="+mn-ea"/>
              <a:sym typeface="Arial" panose="020B0604020202020204" pitchFamily="34" charset="0"/>
            </a:endParaRPr>
          </a:p>
        </p:txBody>
      </p:sp>
      <p:sp>
        <p:nvSpPr>
          <p:cNvPr id="84" name="Freeform 59"/>
          <p:cNvSpPr>
            <a:spLocks noEditPoints="1"/>
          </p:cNvSpPr>
          <p:nvPr/>
        </p:nvSpPr>
        <p:spPr bwMode="auto">
          <a:xfrm>
            <a:off x="3274050" y="4824919"/>
            <a:ext cx="426354" cy="571775"/>
          </a:xfrm>
          <a:custGeom>
            <a:avLst/>
            <a:gdLst>
              <a:gd name="T0" fmla="*/ 108 w 108"/>
              <a:gd name="T1" fmla="*/ 145 h 145"/>
              <a:gd name="T2" fmla="*/ 0 w 108"/>
              <a:gd name="T3" fmla="*/ 145 h 145"/>
              <a:gd name="T4" fmla="*/ 0 w 108"/>
              <a:gd name="T5" fmla="*/ 135 h 145"/>
              <a:gd name="T6" fmla="*/ 13 w 108"/>
              <a:gd name="T7" fmla="*/ 124 h 145"/>
              <a:gd name="T8" fmla="*/ 96 w 108"/>
              <a:gd name="T9" fmla="*/ 124 h 145"/>
              <a:gd name="T10" fmla="*/ 108 w 108"/>
              <a:gd name="T11" fmla="*/ 135 h 145"/>
              <a:gd name="T12" fmla="*/ 108 w 108"/>
              <a:gd name="T13" fmla="*/ 145 h 145"/>
              <a:gd name="T14" fmla="*/ 16 w 108"/>
              <a:gd name="T15" fmla="*/ 116 h 145"/>
              <a:gd name="T16" fmla="*/ 24 w 108"/>
              <a:gd name="T17" fmla="*/ 91 h 145"/>
              <a:gd name="T18" fmla="*/ 85 w 108"/>
              <a:gd name="T19" fmla="*/ 91 h 145"/>
              <a:gd name="T20" fmla="*/ 93 w 108"/>
              <a:gd name="T21" fmla="*/ 116 h 145"/>
              <a:gd name="T22" fmla="*/ 16 w 108"/>
              <a:gd name="T23" fmla="*/ 116 h 145"/>
              <a:gd name="T24" fmla="*/ 28 w 108"/>
              <a:gd name="T25" fmla="*/ 76 h 145"/>
              <a:gd name="T26" fmla="*/ 36 w 108"/>
              <a:gd name="T27" fmla="*/ 51 h 145"/>
              <a:gd name="T28" fmla="*/ 72 w 108"/>
              <a:gd name="T29" fmla="*/ 51 h 145"/>
              <a:gd name="T30" fmla="*/ 80 w 108"/>
              <a:gd name="T31" fmla="*/ 76 h 145"/>
              <a:gd name="T32" fmla="*/ 28 w 108"/>
              <a:gd name="T33" fmla="*/ 76 h 145"/>
              <a:gd name="T34" fmla="*/ 49 w 108"/>
              <a:gd name="T35" fmla="*/ 12 h 145"/>
              <a:gd name="T36" fmla="*/ 60 w 108"/>
              <a:gd name="T37" fmla="*/ 12 h 145"/>
              <a:gd name="T38" fmla="*/ 68 w 108"/>
              <a:gd name="T39" fmla="*/ 36 h 145"/>
              <a:gd name="T40" fmla="*/ 41 w 108"/>
              <a:gd name="T41" fmla="*/ 36 h 145"/>
              <a:gd name="T42" fmla="*/ 49 w 108"/>
              <a:gd name="T43" fmla="*/ 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45">
                <a:moveTo>
                  <a:pt x="108" y="145"/>
                </a:moveTo>
                <a:cubicBezTo>
                  <a:pt x="0" y="145"/>
                  <a:pt x="0" y="145"/>
                  <a:pt x="0" y="145"/>
                </a:cubicBezTo>
                <a:cubicBezTo>
                  <a:pt x="0" y="135"/>
                  <a:pt x="0" y="135"/>
                  <a:pt x="0" y="135"/>
                </a:cubicBezTo>
                <a:cubicBezTo>
                  <a:pt x="13" y="124"/>
                  <a:pt x="13" y="124"/>
                  <a:pt x="13" y="124"/>
                </a:cubicBezTo>
                <a:cubicBezTo>
                  <a:pt x="96" y="124"/>
                  <a:pt x="96" y="124"/>
                  <a:pt x="96" y="124"/>
                </a:cubicBezTo>
                <a:cubicBezTo>
                  <a:pt x="108" y="135"/>
                  <a:pt x="108" y="135"/>
                  <a:pt x="108" y="135"/>
                </a:cubicBezTo>
                <a:lnTo>
                  <a:pt x="108" y="145"/>
                </a:lnTo>
                <a:close/>
                <a:moveTo>
                  <a:pt x="16" y="116"/>
                </a:moveTo>
                <a:cubicBezTo>
                  <a:pt x="24" y="91"/>
                  <a:pt x="24" y="91"/>
                  <a:pt x="24" y="91"/>
                </a:cubicBezTo>
                <a:cubicBezTo>
                  <a:pt x="85" y="91"/>
                  <a:pt x="85" y="91"/>
                  <a:pt x="85" y="91"/>
                </a:cubicBezTo>
                <a:cubicBezTo>
                  <a:pt x="93" y="116"/>
                  <a:pt x="93" y="116"/>
                  <a:pt x="93" y="116"/>
                </a:cubicBezTo>
                <a:lnTo>
                  <a:pt x="16" y="116"/>
                </a:lnTo>
                <a:close/>
                <a:moveTo>
                  <a:pt x="28" y="76"/>
                </a:moveTo>
                <a:cubicBezTo>
                  <a:pt x="36" y="51"/>
                  <a:pt x="36" y="51"/>
                  <a:pt x="36" y="51"/>
                </a:cubicBezTo>
                <a:cubicBezTo>
                  <a:pt x="72" y="51"/>
                  <a:pt x="72" y="51"/>
                  <a:pt x="72" y="51"/>
                </a:cubicBezTo>
                <a:cubicBezTo>
                  <a:pt x="80" y="76"/>
                  <a:pt x="80" y="76"/>
                  <a:pt x="80" y="76"/>
                </a:cubicBezTo>
                <a:lnTo>
                  <a:pt x="28" y="76"/>
                </a:lnTo>
                <a:close/>
                <a:moveTo>
                  <a:pt x="49" y="12"/>
                </a:moveTo>
                <a:cubicBezTo>
                  <a:pt x="49" y="12"/>
                  <a:pt x="54" y="0"/>
                  <a:pt x="60" y="12"/>
                </a:cubicBezTo>
                <a:cubicBezTo>
                  <a:pt x="68" y="36"/>
                  <a:pt x="68" y="36"/>
                  <a:pt x="68" y="36"/>
                </a:cubicBezTo>
                <a:cubicBezTo>
                  <a:pt x="41" y="36"/>
                  <a:pt x="41" y="36"/>
                  <a:pt x="41" y="36"/>
                </a:cubicBezTo>
                <a:lnTo>
                  <a:pt x="49" y="12"/>
                </a:lnTo>
                <a:close/>
              </a:path>
            </a:pathLst>
          </a:custGeom>
          <a:solidFill>
            <a:schemeClr val="bg1"/>
          </a:solidFill>
          <a:ln>
            <a:noFill/>
          </a:ln>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charset="-122"/>
              <a:cs typeface="+mn-ea"/>
              <a:sym typeface="Arial" panose="020B0604020202020204" pitchFamily="34" charset="0"/>
            </a:endParaRPr>
          </a:p>
        </p:txBody>
      </p:sp>
      <p:sp>
        <p:nvSpPr>
          <p:cNvPr id="86" name="Rounded Rectangle 16"/>
          <p:cNvSpPr/>
          <p:nvPr/>
        </p:nvSpPr>
        <p:spPr>
          <a:xfrm>
            <a:off x="3065603" y="2693527"/>
            <a:ext cx="866436" cy="837370"/>
          </a:xfrm>
          <a:prstGeom prst="roundRect">
            <a:avLst/>
          </a:prstGeom>
          <a:solidFill>
            <a:srgbClr val="00BC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60">
              <a:latin typeface="Arial" panose="020B0604020202020204" pitchFamily="34" charset="0"/>
              <a:ea typeface="微软雅黑" panose="020B0503020204020204" charset="-122"/>
              <a:cs typeface="+mn-ea"/>
              <a:sym typeface="Arial" panose="020B0604020202020204" pitchFamily="34" charset="0"/>
            </a:endParaRPr>
          </a:p>
        </p:txBody>
      </p:sp>
      <p:grpSp>
        <p:nvGrpSpPr>
          <p:cNvPr id="87" name="Group 26"/>
          <p:cNvGrpSpPr/>
          <p:nvPr/>
        </p:nvGrpSpPr>
        <p:grpSpPr>
          <a:xfrm>
            <a:off x="3297237" y="2880412"/>
            <a:ext cx="403168" cy="467036"/>
            <a:chOff x="3581400" y="3905251"/>
            <a:chExt cx="160338" cy="185738"/>
          </a:xfrm>
          <a:solidFill>
            <a:schemeClr val="bg1"/>
          </a:solidFill>
        </p:grpSpPr>
        <p:sp>
          <p:nvSpPr>
            <p:cNvPr id="88"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charset="-122"/>
                <a:cs typeface="+mn-ea"/>
                <a:sym typeface="Arial" panose="020B0604020202020204" pitchFamily="34" charset="0"/>
              </a:endParaRPr>
            </a:p>
          </p:txBody>
        </p:sp>
        <p:sp>
          <p:nvSpPr>
            <p:cNvPr id="89"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charset="-122"/>
                <a:cs typeface="+mn-ea"/>
                <a:sym typeface="Arial" panose="020B0604020202020204" pitchFamily="34" charset="0"/>
              </a:endParaRPr>
            </a:p>
          </p:txBody>
        </p:sp>
        <p:sp>
          <p:nvSpPr>
            <p:cNvPr id="90"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charset="-122"/>
                <a:cs typeface="+mn-ea"/>
                <a:sym typeface="Arial" panose="020B0604020202020204" pitchFamily="34" charset="0"/>
              </a:endParaRPr>
            </a:p>
          </p:txBody>
        </p:sp>
        <p:sp>
          <p:nvSpPr>
            <p:cNvPr id="91"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pitchFamily="34" charset="0"/>
                <a:ea typeface="微软雅黑" panose="020B0503020204020204" charset="-122"/>
                <a:cs typeface="+mn-ea"/>
                <a:sym typeface="Arial" panose="020B0604020202020204" pitchFamily="34" charset="0"/>
              </a:endParaRPr>
            </a:p>
          </p:txBody>
        </p:sp>
      </p:grpSp>
      <p:sp>
        <p:nvSpPr>
          <p:cNvPr id="92" name="文本框 91"/>
          <p:cNvSpPr txBox="1"/>
          <p:nvPr/>
        </p:nvSpPr>
        <p:spPr>
          <a:xfrm>
            <a:off x="392214" y="2693527"/>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
        <p:nvSpPr>
          <p:cNvPr id="93" name="文本框 92"/>
          <p:cNvSpPr txBox="1"/>
          <p:nvPr/>
        </p:nvSpPr>
        <p:spPr>
          <a:xfrm>
            <a:off x="340101" y="4709101"/>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
        <p:nvSpPr>
          <p:cNvPr id="94" name="文本框 93"/>
          <p:cNvSpPr txBox="1"/>
          <p:nvPr/>
        </p:nvSpPr>
        <p:spPr>
          <a:xfrm>
            <a:off x="9506248" y="2693527"/>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
        <p:nvSpPr>
          <p:cNvPr id="95" name="文本框 94"/>
          <p:cNvSpPr txBox="1"/>
          <p:nvPr/>
        </p:nvSpPr>
        <p:spPr>
          <a:xfrm>
            <a:off x="9454135" y="4709101"/>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2"/>
                                        </p:tgtEl>
                                        <p:attrNameLst>
                                          <p:attrName>style.visibility</p:attrName>
                                        </p:attrNameLst>
                                      </p:cBhvr>
                                      <p:to>
                                        <p:strVal val="visible"/>
                                      </p:to>
                                    </p:set>
                                    <p:animEffect transition="in" filter="fade">
                                      <p:cBhvr>
                                        <p:cTn id="11" dur="500"/>
                                        <p:tgtEl>
                                          <p:spTgt spid="9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93"/>
                                        </p:tgtEl>
                                        <p:attrNameLst>
                                          <p:attrName>style.visibility</p:attrName>
                                        </p:attrNameLst>
                                      </p:cBhvr>
                                      <p:to>
                                        <p:strVal val="visible"/>
                                      </p:to>
                                    </p:set>
                                    <p:animEffect transition="in" filter="fade">
                                      <p:cBhvr>
                                        <p:cTn id="15" dur="500"/>
                                        <p:tgtEl>
                                          <p:spTgt spid="9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4"/>
                                        </p:tgtEl>
                                        <p:attrNameLst>
                                          <p:attrName>style.visibility</p:attrName>
                                        </p:attrNameLst>
                                      </p:cBhvr>
                                      <p:to>
                                        <p:strVal val="visible"/>
                                      </p:to>
                                    </p:set>
                                    <p:animEffect transition="in" filter="fade">
                                      <p:cBhvr>
                                        <p:cTn id="19" dur="500"/>
                                        <p:tgtEl>
                                          <p:spTgt spid="9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95"/>
                                        </p:tgtEl>
                                        <p:attrNameLst>
                                          <p:attrName>style.visibility</p:attrName>
                                        </p:attrNameLst>
                                      </p:cBhvr>
                                      <p:to>
                                        <p:strVal val="visible"/>
                                      </p:to>
                                    </p:set>
                                    <p:animEffect transition="in" filter="fade">
                                      <p:cBhvr>
                                        <p:cTn id="23"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92" grpId="0"/>
      <p:bldP spid="93" grpId="0"/>
      <p:bldP spid="94" grpId="0"/>
      <p:bldP spid="9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1ECD8"/>
        </a:solidFill>
        <a:effectLst/>
      </p:bgPr>
    </p:bg>
    <p:spTree>
      <p:nvGrpSpPr>
        <p:cNvPr id="1" name=""/>
        <p:cNvGrpSpPr/>
        <p:nvPr/>
      </p:nvGrpSpPr>
      <p:grpSpPr>
        <a:xfrm>
          <a:off x="0" y="0"/>
          <a:ext cx="0" cy="0"/>
          <a:chOff x="0" y="0"/>
          <a:chExt cx="0" cy="0"/>
        </a:xfrm>
      </p:grpSpPr>
      <p:sp>
        <p:nvSpPr>
          <p:cNvPr id="12" name="矩形 11"/>
          <p:cNvSpPr/>
          <p:nvPr/>
        </p:nvSpPr>
        <p:spPr>
          <a:xfrm>
            <a:off x="0" y="390454"/>
            <a:ext cx="12192000" cy="923331"/>
          </a:xfrm>
          <a:prstGeom prst="rect">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Sev04"/>
          <p:cNvSpPr/>
          <p:nvPr/>
        </p:nvSpPr>
        <p:spPr>
          <a:xfrm>
            <a:off x="-893529" y="4936782"/>
            <a:ext cx="705205" cy="705204"/>
          </a:xfrm>
          <a:prstGeom prst="ellipse">
            <a:avLst/>
          </a:prstGeom>
          <a:solidFill>
            <a:srgbClr val="B8232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F19B14">
                  <a:lumMod val="50000"/>
                </a:srgbClr>
              </a:solidFill>
              <a:latin typeface="Agency FB" panose="020B0503020202020204" pitchFamily="34" charset="0"/>
            </a:endParaRPr>
          </a:p>
        </p:txBody>
      </p:sp>
      <p:sp>
        <p:nvSpPr>
          <p:cNvPr id="22" name="Sev01"/>
          <p:cNvSpPr/>
          <p:nvPr/>
        </p:nvSpPr>
        <p:spPr>
          <a:xfrm>
            <a:off x="-893531" y="1150234"/>
            <a:ext cx="705205" cy="705204"/>
          </a:xfrm>
          <a:prstGeom prst="ellipse">
            <a:avLst/>
          </a:prstGeom>
          <a:solidFill>
            <a:srgbClr val="00BCE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237DB9">
                  <a:lumMod val="50000"/>
                </a:srgbClr>
              </a:solidFill>
              <a:latin typeface="Agency FB" panose="020B0503020202020204" pitchFamily="34" charset="0"/>
            </a:endParaRPr>
          </a:p>
        </p:txBody>
      </p:sp>
      <p:sp>
        <p:nvSpPr>
          <p:cNvPr id="25" name="Sev03"/>
          <p:cNvSpPr/>
          <p:nvPr/>
        </p:nvSpPr>
        <p:spPr>
          <a:xfrm>
            <a:off x="-893529" y="3673132"/>
            <a:ext cx="705205" cy="705204"/>
          </a:xfrm>
          <a:prstGeom prst="ellipse">
            <a:avLst/>
          </a:prstGeom>
          <a:solidFill>
            <a:srgbClr val="F9C20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9BB955">
                  <a:lumMod val="50000"/>
                </a:srgbClr>
              </a:solidFill>
              <a:latin typeface="Agency FB" panose="020B0503020202020204" pitchFamily="34" charset="0"/>
              <a:cs typeface="+mj-cs"/>
            </a:endParaRPr>
          </a:p>
        </p:txBody>
      </p:sp>
      <p:sp>
        <p:nvSpPr>
          <p:cNvPr id="28" name="Sev02"/>
          <p:cNvSpPr/>
          <p:nvPr/>
        </p:nvSpPr>
        <p:spPr>
          <a:xfrm>
            <a:off x="-893529" y="2409483"/>
            <a:ext cx="705205" cy="705204"/>
          </a:xfrm>
          <a:prstGeom prst="ellipse">
            <a:avLst/>
          </a:prstGeom>
          <a:solidFill>
            <a:srgbClr val="006A3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8000" dirty="0">
              <a:solidFill>
                <a:srgbClr val="15AA96">
                  <a:lumMod val="50000"/>
                </a:srgbClr>
              </a:solidFill>
              <a:latin typeface="Agency FB" panose="020B0503020202020204" pitchFamily="34" charset="0"/>
            </a:endParaRPr>
          </a:p>
        </p:txBody>
      </p:sp>
      <p:pic>
        <p:nvPicPr>
          <p:cNvPr id="34" name="图片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828800" cy="1313784"/>
          </a:xfrm>
          <a:prstGeom prst="rect">
            <a:avLst/>
          </a:prstGeom>
        </p:spPr>
      </p:pic>
      <p:pic>
        <p:nvPicPr>
          <p:cNvPr id="10" name="图片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87283" y="117222"/>
            <a:ext cx="2342892" cy="1098328"/>
          </a:xfrm>
          <a:prstGeom prst="rect">
            <a:avLst/>
          </a:prstGeom>
        </p:spPr>
      </p:pic>
      <p:sp>
        <p:nvSpPr>
          <p:cNvPr id="11" name="文本框 10"/>
          <p:cNvSpPr txBox="1"/>
          <p:nvPr/>
        </p:nvSpPr>
        <p:spPr>
          <a:xfrm flipH="1">
            <a:off x="3722484" y="341468"/>
            <a:ext cx="4747031" cy="923330"/>
          </a:xfrm>
          <a:prstGeom prst="rect">
            <a:avLst/>
          </a:prstGeom>
          <a:noFill/>
        </p:spPr>
        <p:txBody>
          <a:bodyPr wrap="square" rtlCol="0">
            <a:spAutoFit/>
          </a:bodyPr>
          <a:lstStyle/>
          <a:p>
            <a:pPr algn="ctr"/>
            <a:r>
              <a:rPr lang="zh-CN" altLang="en-US" sz="5400" b="1" dirty="0">
                <a:solidFill>
                  <a:schemeClr val="bg1"/>
                </a:solidFill>
                <a:latin typeface="幼圆" panose="02010509060101010101" pitchFamily="49" charset="-122"/>
                <a:ea typeface="幼圆" panose="02010509060101010101" pitchFamily="49" charset="-122"/>
              </a:rPr>
              <a:t>教学策略</a:t>
            </a:r>
          </a:p>
        </p:txBody>
      </p:sp>
      <p:sp>
        <p:nvSpPr>
          <p:cNvPr id="14" name="Freeform 9"/>
          <p:cNvSpPr/>
          <p:nvPr/>
        </p:nvSpPr>
        <p:spPr>
          <a:xfrm flipH="1">
            <a:off x="3870484" y="5434080"/>
            <a:ext cx="2756416" cy="1106425"/>
          </a:xfrm>
          <a:custGeom>
            <a:avLst/>
            <a:gdLst>
              <a:gd name="connsiteX0" fmla="*/ 669387 w 3335264"/>
              <a:gd name="connsiteY0" fmla="*/ 0 h 1338774"/>
              <a:gd name="connsiteX1" fmla="*/ 1224453 w 3335264"/>
              <a:gd name="connsiteY1" fmla="*/ 295127 h 1338774"/>
              <a:gd name="connsiteX2" fmla="*/ 1278656 w 3335264"/>
              <a:gd name="connsiteY2" fmla="*/ 394987 h 1338774"/>
              <a:gd name="connsiteX3" fmla="*/ 2786468 w 3335264"/>
              <a:gd name="connsiteY3" fmla="*/ 394987 h 1338774"/>
              <a:gd name="connsiteX4" fmla="*/ 2786468 w 3335264"/>
              <a:gd name="connsiteY4" fmla="*/ 120589 h 1338774"/>
              <a:gd name="connsiteX5" fmla="*/ 3335264 w 3335264"/>
              <a:gd name="connsiteY5" fmla="*/ 669386 h 1338774"/>
              <a:gd name="connsiteX6" fmla="*/ 2786468 w 3335264"/>
              <a:gd name="connsiteY6" fmla="*/ 1218182 h 1338774"/>
              <a:gd name="connsiteX7" fmla="*/ 2786468 w 3335264"/>
              <a:gd name="connsiteY7" fmla="*/ 943784 h 1338774"/>
              <a:gd name="connsiteX8" fmla="*/ 1278658 w 3335264"/>
              <a:gd name="connsiteY8" fmla="*/ 943784 h 1338774"/>
              <a:gd name="connsiteX9" fmla="*/ 1224453 w 3335264"/>
              <a:gd name="connsiteY9" fmla="*/ 1043648 h 1338774"/>
              <a:gd name="connsiteX10" fmla="*/ 669387 w 3335264"/>
              <a:gd name="connsiteY10" fmla="*/ 1338774 h 1338774"/>
              <a:gd name="connsiteX11" fmla="*/ 0 w 3335264"/>
              <a:gd name="connsiteY11" fmla="*/ 669387 h 1338774"/>
              <a:gd name="connsiteX12" fmla="*/ 669387 w 3335264"/>
              <a:gd name="connsiteY12" fmla="*/ 0 h 1338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335264" h="1338774">
                <a:moveTo>
                  <a:pt x="669387" y="0"/>
                </a:moveTo>
                <a:cubicBezTo>
                  <a:pt x="900445" y="0"/>
                  <a:pt x="1104160" y="117069"/>
                  <a:pt x="1224453" y="295127"/>
                </a:cubicBezTo>
                <a:lnTo>
                  <a:pt x="1278656" y="394987"/>
                </a:lnTo>
                <a:lnTo>
                  <a:pt x="2786468" y="394987"/>
                </a:lnTo>
                <a:lnTo>
                  <a:pt x="2786468" y="120589"/>
                </a:lnTo>
                <a:lnTo>
                  <a:pt x="3335264" y="669386"/>
                </a:lnTo>
                <a:lnTo>
                  <a:pt x="2786468" y="1218182"/>
                </a:lnTo>
                <a:lnTo>
                  <a:pt x="2786468" y="943784"/>
                </a:lnTo>
                <a:lnTo>
                  <a:pt x="1278658" y="943784"/>
                </a:lnTo>
                <a:lnTo>
                  <a:pt x="1224453" y="1043648"/>
                </a:lnTo>
                <a:cubicBezTo>
                  <a:pt x="1104160" y="1221706"/>
                  <a:pt x="900445" y="1338774"/>
                  <a:pt x="669387" y="1338774"/>
                </a:cubicBezTo>
                <a:cubicBezTo>
                  <a:pt x="299695" y="1338774"/>
                  <a:pt x="0" y="1039079"/>
                  <a:pt x="0" y="669387"/>
                </a:cubicBezTo>
                <a:cubicBezTo>
                  <a:pt x="0" y="299695"/>
                  <a:pt x="299695" y="0"/>
                  <a:pt x="669387" y="0"/>
                </a:cubicBezTo>
                <a:close/>
              </a:path>
            </a:pathLst>
          </a:custGeom>
          <a:solidFill>
            <a:srgbClr val="B823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15" name="Freeform 94"/>
          <p:cNvSpPr/>
          <p:nvPr/>
        </p:nvSpPr>
        <p:spPr bwMode="auto">
          <a:xfrm>
            <a:off x="5825220" y="5760925"/>
            <a:ext cx="557245" cy="452735"/>
          </a:xfrm>
          <a:custGeom>
            <a:avLst/>
            <a:gdLst>
              <a:gd name="T0" fmla="*/ 506 w 564"/>
              <a:gd name="T1" fmla="*/ 115 h 458"/>
              <a:gd name="T2" fmla="*/ 507 w 564"/>
              <a:gd name="T3" fmla="*/ 129 h 458"/>
              <a:gd name="T4" fmla="*/ 178 w 564"/>
              <a:gd name="T5" fmla="*/ 458 h 458"/>
              <a:gd name="T6" fmla="*/ 0 w 564"/>
              <a:gd name="T7" fmla="*/ 406 h 458"/>
              <a:gd name="T8" fmla="*/ 28 w 564"/>
              <a:gd name="T9" fmla="*/ 408 h 458"/>
              <a:gd name="T10" fmla="*/ 172 w 564"/>
              <a:gd name="T11" fmla="*/ 359 h 458"/>
              <a:gd name="T12" fmla="*/ 64 w 564"/>
              <a:gd name="T13" fmla="*/ 278 h 458"/>
              <a:gd name="T14" fmla="*/ 85 w 564"/>
              <a:gd name="T15" fmla="*/ 280 h 458"/>
              <a:gd name="T16" fmla="*/ 116 w 564"/>
              <a:gd name="T17" fmla="*/ 276 h 458"/>
              <a:gd name="T18" fmla="*/ 23 w 564"/>
              <a:gd name="T19" fmla="*/ 163 h 458"/>
              <a:gd name="T20" fmla="*/ 23 w 564"/>
              <a:gd name="T21" fmla="*/ 162 h 458"/>
              <a:gd name="T22" fmla="*/ 76 w 564"/>
              <a:gd name="T23" fmla="*/ 176 h 458"/>
              <a:gd name="T24" fmla="*/ 24 w 564"/>
              <a:gd name="T25" fmla="*/ 80 h 458"/>
              <a:gd name="T26" fmla="*/ 40 w 564"/>
              <a:gd name="T27" fmla="*/ 22 h 458"/>
              <a:gd name="T28" fmla="*/ 278 w 564"/>
              <a:gd name="T29" fmla="*/ 142 h 458"/>
              <a:gd name="T30" fmla="*/ 275 w 564"/>
              <a:gd name="T31" fmla="*/ 116 h 458"/>
              <a:gd name="T32" fmla="*/ 391 w 564"/>
              <a:gd name="T33" fmla="*/ 0 h 458"/>
              <a:gd name="T34" fmla="*/ 475 w 564"/>
              <a:gd name="T35" fmla="*/ 37 h 458"/>
              <a:gd name="T36" fmla="*/ 548 w 564"/>
              <a:gd name="T37" fmla="*/ 9 h 458"/>
              <a:gd name="T38" fmla="*/ 498 w 564"/>
              <a:gd name="T39" fmla="*/ 73 h 458"/>
              <a:gd name="T40" fmla="*/ 564 w 564"/>
              <a:gd name="T41" fmla="*/ 55 h 458"/>
              <a:gd name="T42" fmla="*/ 506 w 564"/>
              <a:gd name="T43" fmla="*/ 115 h 4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64" h="458">
                <a:moveTo>
                  <a:pt x="506" y="115"/>
                </a:moveTo>
                <a:cubicBezTo>
                  <a:pt x="506" y="120"/>
                  <a:pt x="507" y="124"/>
                  <a:pt x="507" y="129"/>
                </a:cubicBezTo>
                <a:cubicBezTo>
                  <a:pt x="507" y="282"/>
                  <a:pt x="390" y="458"/>
                  <a:pt x="178" y="458"/>
                </a:cubicBezTo>
                <a:cubicBezTo>
                  <a:pt x="112" y="458"/>
                  <a:pt x="52" y="439"/>
                  <a:pt x="0" y="406"/>
                </a:cubicBezTo>
                <a:cubicBezTo>
                  <a:pt x="10" y="408"/>
                  <a:pt x="19" y="408"/>
                  <a:pt x="28" y="408"/>
                </a:cubicBezTo>
                <a:cubicBezTo>
                  <a:pt x="82" y="408"/>
                  <a:pt x="132" y="390"/>
                  <a:pt x="172" y="359"/>
                </a:cubicBezTo>
                <a:cubicBezTo>
                  <a:pt x="121" y="358"/>
                  <a:pt x="78" y="324"/>
                  <a:pt x="64" y="278"/>
                </a:cubicBezTo>
                <a:cubicBezTo>
                  <a:pt x="71" y="280"/>
                  <a:pt x="78" y="280"/>
                  <a:pt x="85" y="280"/>
                </a:cubicBezTo>
                <a:cubicBezTo>
                  <a:pt x="96" y="280"/>
                  <a:pt x="106" y="279"/>
                  <a:pt x="116" y="276"/>
                </a:cubicBezTo>
                <a:cubicBezTo>
                  <a:pt x="63" y="266"/>
                  <a:pt x="23" y="219"/>
                  <a:pt x="23" y="163"/>
                </a:cubicBezTo>
                <a:cubicBezTo>
                  <a:pt x="23" y="162"/>
                  <a:pt x="23" y="162"/>
                  <a:pt x="23" y="162"/>
                </a:cubicBezTo>
                <a:cubicBezTo>
                  <a:pt x="39" y="170"/>
                  <a:pt x="57" y="175"/>
                  <a:pt x="76" y="176"/>
                </a:cubicBezTo>
                <a:cubicBezTo>
                  <a:pt x="44" y="155"/>
                  <a:pt x="24" y="120"/>
                  <a:pt x="24" y="80"/>
                </a:cubicBezTo>
                <a:cubicBezTo>
                  <a:pt x="24" y="59"/>
                  <a:pt x="30" y="39"/>
                  <a:pt x="40" y="22"/>
                </a:cubicBezTo>
                <a:cubicBezTo>
                  <a:pt x="97" y="92"/>
                  <a:pt x="182" y="138"/>
                  <a:pt x="278" y="142"/>
                </a:cubicBezTo>
                <a:cubicBezTo>
                  <a:pt x="276" y="134"/>
                  <a:pt x="275" y="125"/>
                  <a:pt x="275" y="116"/>
                </a:cubicBezTo>
                <a:cubicBezTo>
                  <a:pt x="275" y="52"/>
                  <a:pt x="327" y="0"/>
                  <a:pt x="391" y="0"/>
                </a:cubicBezTo>
                <a:cubicBezTo>
                  <a:pt x="424" y="0"/>
                  <a:pt x="454" y="15"/>
                  <a:pt x="475" y="37"/>
                </a:cubicBezTo>
                <a:cubicBezTo>
                  <a:pt x="501" y="32"/>
                  <a:pt x="526" y="22"/>
                  <a:pt x="548" y="9"/>
                </a:cubicBezTo>
                <a:cubicBezTo>
                  <a:pt x="540" y="36"/>
                  <a:pt x="521" y="59"/>
                  <a:pt x="498" y="73"/>
                </a:cubicBezTo>
                <a:cubicBezTo>
                  <a:pt x="521" y="70"/>
                  <a:pt x="543" y="64"/>
                  <a:pt x="564" y="55"/>
                </a:cubicBezTo>
                <a:cubicBezTo>
                  <a:pt x="548" y="78"/>
                  <a:pt x="529" y="98"/>
                  <a:pt x="506" y="115"/>
                </a:cubicBezTo>
                <a:close/>
              </a:path>
            </a:pathLst>
          </a:custGeom>
          <a:solidFill>
            <a:srgbClr val="FFFFFF"/>
          </a:solidFill>
          <a:ln>
            <a:noFill/>
          </a:ln>
        </p:spPr>
        <p:txBody>
          <a:bodyPr vert="horz" wrap="square" lIns="91440" tIns="45720" rIns="91440" bIns="45720" numCol="1" anchor="t" anchorCtr="0" compatLnSpc="1"/>
          <a:lstStyle/>
          <a:p>
            <a:endParaRPr lang="en-GB">
              <a:latin typeface="Arial" panose="020B0604020202020204" pitchFamily="34" charset="0"/>
              <a:cs typeface="Arial" panose="020B0604020202020204" pitchFamily="34" charset="0"/>
            </a:endParaRPr>
          </a:p>
        </p:txBody>
      </p:sp>
      <p:sp>
        <p:nvSpPr>
          <p:cNvPr id="16" name="TextBox 49"/>
          <p:cNvSpPr txBox="1"/>
          <p:nvPr/>
        </p:nvSpPr>
        <p:spPr>
          <a:xfrm>
            <a:off x="4242559" y="5802626"/>
            <a:ext cx="1107996" cy="369332"/>
          </a:xfrm>
          <a:prstGeom prst="rect">
            <a:avLst/>
          </a:prstGeom>
          <a:noFill/>
        </p:spPr>
        <p:txBody>
          <a:bodyPr wrap="none" rtlCol="0">
            <a:spAutoFit/>
          </a:bodyPr>
          <a:lstStyle/>
          <a:p>
            <a:r>
              <a:rPr lang="zh-CN" altLang="en-US" dirty="0">
                <a:solidFill>
                  <a:schemeClr val="bg1"/>
                </a:solidFill>
                <a:latin typeface="微软雅黑" panose="020B0503020204020204" charset="-122"/>
                <a:ea typeface="微软雅黑" panose="020B0503020204020204" charset="-122"/>
              </a:rPr>
              <a:t>输入标题</a:t>
            </a:r>
            <a:endParaRPr lang="en-US" altLang="zh-CN" dirty="0">
              <a:solidFill>
                <a:schemeClr val="bg1"/>
              </a:solidFill>
              <a:latin typeface="微软雅黑" panose="020B0503020204020204" charset="-122"/>
              <a:ea typeface="微软雅黑" panose="020B0503020204020204" charset="-122"/>
            </a:endParaRPr>
          </a:p>
        </p:txBody>
      </p:sp>
      <p:sp>
        <p:nvSpPr>
          <p:cNvPr id="18" name="Freeform 14"/>
          <p:cNvSpPr/>
          <p:nvPr/>
        </p:nvSpPr>
        <p:spPr>
          <a:xfrm>
            <a:off x="5565100" y="4164232"/>
            <a:ext cx="2756416" cy="1106425"/>
          </a:xfrm>
          <a:custGeom>
            <a:avLst/>
            <a:gdLst>
              <a:gd name="connsiteX0" fmla="*/ 669387 w 3335264"/>
              <a:gd name="connsiteY0" fmla="*/ 0 h 1338774"/>
              <a:gd name="connsiteX1" fmla="*/ 1224453 w 3335264"/>
              <a:gd name="connsiteY1" fmla="*/ 295127 h 1338774"/>
              <a:gd name="connsiteX2" fmla="*/ 1278656 w 3335264"/>
              <a:gd name="connsiteY2" fmla="*/ 394987 h 1338774"/>
              <a:gd name="connsiteX3" fmla="*/ 2786468 w 3335264"/>
              <a:gd name="connsiteY3" fmla="*/ 394987 h 1338774"/>
              <a:gd name="connsiteX4" fmla="*/ 2786468 w 3335264"/>
              <a:gd name="connsiteY4" fmla="*/ 120589 h 1338774"/>
              <a:gd name="connsiteX5" fmla="*/ 3335264 w 3335264"/>
              <a:gd name="connsiteY5" fmla="*/ 669386 h 1338774"/>
              <a:gd name="connsiteX6" fmla="*/ 2786468 w 3335264"/>
              <a:gd name="connsiteY6" fmla="*/ 1218182 h 1338774"/>
              <a:gd name="connsiteX7" fmla="*/ 2786468 w 3335264"/>
              <a:gd name="connsiteY7" fmla="*/ 943784 h 1338774"/>
              <a:gd name="connsiteX8" fmla="*/ 1278658 w 3335264"/>
              <a:gd name="connsiteY8" fmla="*/ 943784 h 1338774"/>
              <a:gd name="connsiteX9" fmla="*/ 1224453 w 3335264"/>
              <a:gd name="connsiteY9" fmla="*/ 1043648 h 1338774"/>
              <a:gd name="connsiteX10" fmla="*/ 669387 w 3335264"/>
              <a:gd name="connsiteY10" fmla="*/ 1338774 h 1338774"/>
              <a:gd name="connsiteX11" fmla="*/ 0 w 3335264"/>
              <a:gd name="connsiteY11" fmla="*/ 669387 h 1338774"/>
              <a:gd name="connsiteX12" fmla="*/ 669387 w 3335264"/>
              <a:gd name="connsiteY12" fmla="*/ 0 h 1338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335264" h="1338774">
                <a:moveTo>
                  <a:pt x="669387" y="0"/>
                </a:moveTo>
                <a:cubicBezTo>
                  <a:pt x="900445" y="0"/>
                  <a:pt x="1104160" y="117069"/>
                  <a:pt x="1224453" y="295127"/>
                </a:cubicBezTo>
                <a:lnTo>
                  <a:pt x="1278656" y="394987"/>
                </a:lnTo>
                <a:lnTo>
                  <a:pt x="2786468" y="394987"/>
                </a:lnTo>
                <a:lnTo>
                  <a:pt x="2786468" y="120589"/>
                </a:lnTo>
                <a:lnTo>
                  <a:pt x="3335264" y="669386"/>
                </a:lnTo>
                <a:lnTo>
                  <a:pt x="2786468" y="1218182"/>
                </a:lnTo>
                <a:lnTo>
                  <a:pt x="2786468" y="943784"/>
                </a:lnTo>
                <a:lnTo>
                  <a:pt x="1278658" y="943784"/>
                </a:lnTo>
                <a:lnTo>
                  <a:pt x="1224453" y="1043648"/>
                </a:lnTo>
                <a:cubicBezTo>
                  <a:pt x="1104160" y="1221706"/>
                  <a:pt x="900445" y="1338774"/>
                  <a:pt x="669387" y="1338774"/>
                </a:cubicBezTo>
                <a:cubicBezTo>
                  <a:pt x="299695" y="1338774"/>
                  <a:pt x="0" y="1039079"/>
                  <a:pt x="0" y="669387"/>
                </a:cubicBezTo>
                <a:cubicBezTo>
                  <a:pt x="0" y="299695"/>
                  <a:pt x="299695" y="0"/>
                  <a:pt x="669387" y="0"/>
                </a:cubicBezTo>
                <a:close/>
              </a:path>
            </a:pathLst>
          </a:custGeom>
          <a:solidFill>
            <a:srgbClr val="F9C2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grpSp>
        <p:nvGrpSpPr>
          <p:cNvPr id="20" name="Group 41"/>
          <p:cNvGrpSpPr/>
          <p:nvPr/>
        </p:nvGrpSpPr>
        <p:grpSpPr>
          <a:xfrm>
            <a:off x="5702168" y="4555862"/>
            <a:ext cx="782812" cy="323163"/>
            <a:chOff x="1187275" y="2452546"/>
            <a:chExt cx="861093" cy="355479"/>
          </a:xfrm>
          <a:solidFill>
            <a:schemeClr val="bg2"/>
          </a:solidFill>
        </p:grpSpPr>
        <p:sp>
          <p:nvSpPr>
            <p:cNvPr id="23" name="Freeform 102"/>
            <p:cNvSpPr/>
            <p:nvPr/>
          </p:nvSpPr>
          <p:spPr bwMode="auto">
            <a:xfrm>
              <a:off x="1838312" y="2595950"/>
              <a:ext cx="30296" cy="119166"/>
            </a:xfrm>
            <a:custGeom>
              <a:avLst/>
              <a:gdLst>
                <a:gd name="T0" fmla="*/ 10 w 19"/>
                <a:gd name="T1" fmla="*/ 0 h 75"/>
                <a:gd name="T2" fmla="*/ 0 w 19"/>
                <a:gd name="T3" fmla="*/ 5 h 75"/>
                <a:gd name="T4" fmla="*/ 0 w 19"/>
                <a:gd name="T5" fmla="*/ 70 h 75"/>
                <a:gd name="T6" fmla="*/ 10 w 19"/>
                <a:gd name="T7" fmla="*/ 75 h 75"/>
                <a:gd name="T8" fmla="*/ 19 w 19"/>
                <a:gd name="T9" fmla="*/ 60 h 75"/>
                <a:gd name="T10" fmla="*/ 19 w 19"/>
                <a:gd name="T11" fmla="*/ 15 h 75"/>
                <a:gd name="T12" fmla="*/ 10 w 19"/>
                <a:gd name="T13" fmla="*/ 0 h 75"/>
              </a:gdLst>
              <a:ahLst/>
              <a:cxnLst>
                <a:cxn ang="0">
                  <a:pos x="T0" y="T1"/>
                </a:cxn>
                <a:cxn ang="0">
                  <a:pos x="T2" y="T3"/>
                </a:cxn>
                <a:cxn ang="0">
                  <a:pos x="T4" y="T5"/>
                </a:cxn>
                <a:cxn ang="0">
                  <a:pos x="T6" y="T7"/>
                </a:cxn>
                <a:cxn ang="0">
                  <a:pos x="T8" y="T9"/>
                </a:cxn>
                <a:cxn ang="0">
                  <a:pos x="T10" y="T11"/>
                </a:cxn>
                <a:cxn ang="0">
                  <a:pos x="T12" y="T13"/>
                </a:cxn>
              </a:cxnLst>
              <a:rect l="0" t="0" r="r" b="b"/>
              <a:pathLst>
                <a:path w="19" h="75">
                  <a:moveTo>
                    <a:pt x="10" y="0"/>
                  </a:moveTo>
                  <a:cubicBezTo>
                    <a:pt x="7" y="0"/>
                    <a:pt x="6" y="2"/>
                    <a:pt x="0" y="5"/>
                  </a:cubicBezTo>
                  <a:cubicBezTo>
                    <a:pt x="0" y="70"/>
                    <a:pt x="0" y="70"/>
                    <a:pt x="0" y="70"/>
                  </a:cubicBezTo>
                  <a:cubicBezTo>
                    <a:pt x="6" y="73"/>
                    <a:pt x="7" y="75"/>
                    <a:pt x="10" y="75"/>
                  </a:cubicBezTo>
                  <a:cubicBezTo>
                    <a:pt x="15" y="75"/>
                    <a:pt x="19" y="70"/>
                    <a:pt x="19" y="60"/>
                  </a:cubicBezTo>
                  <a:cubicBezTo>
                    <a:pt x="19" y="15"/>
                    <a:pt x="19" y="15"/>
                    <a:pt x="19" y="15"/>
                  </a:cubicBezTo>
                  <a:cubicBezTo>
                    <a:pt x="19" y="5"/>
                    <a:pt x="15" y="0"/>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latin typeface="Arial" panose="020B0604020202020204" pitchFamily="34" charset="0"/>
                <a:cs typeface="Arial" panose="020B0604020202020204" pitchFamily="34" charset="0"/>
              </a:endParaRPr>
            </a:p>
          </p:txBody>
        </p:sp>
        <p:sp>
          <p:nvSpPr>
            <p:cNvPr id="24" name="Freeform 103"/>
            <p:cNvSpPr/>
            <p:nvPr/>
          </p:nvSpPr>
          <p:spPr bwMode="auto">
            <a:xfrm>
              <a:off x="1426280" y="2569019"/>
              <a:ext cx="92236" cy="175046"/>
            </a:xfrm>
            <a:custGeom>
              <a:avLst/>
              <a:gdLst>
                <a:gd name="T0" fmla="*/ 39 w 58"/>
                <a:gd name="T1" fmla="*/ 82 h 110"/>
                <a:gd name="T2" fmla="*/ 24 w 58"/>
                <a:gd name="T3" fmla="*/ 91 h 110"/>
                <a:gd name="T4" fmla="*/ 20 w 58"/>
                <a:gd name="T5" fmla="*/ 87 h 110"/>
                <a:gd name="T6" fmla="*/ 19 w 58"/>
                <a:gd name="T7" fmla="*/ 79 h 110"/>
                <a:gd name="T8" fmla="*/ 19 w 58"/>
                <a:gd name="T9" fmla="*/ 0 h 110"/>
                <a:gd name="T10" fmla="*/ 0 w 58"/>
                <a:gd name="T11" fmla="*/ 0 h 110"/>
                <a:gd name="T12" fmla="*/ 0 w 58"/>
                <a:gd name="T13" fmla="*/ 85 h 110"/>
                <a:gd name="T14" fmla="*/ 1 w 58"/>
                <a:gd name="T15" fmla="*/ 101 h 110"/>
                <a:gd name="T16" fmla="*/ 15 w 58"/>
                <a:gd name="T17" fmla="*/ 109 h 110"/>
                <a:gd name="T18" fmla="*/ 39 w 58"/>
                <a:gd name="T19" fmla="*/ 96 h 110"/>
                <a:gd name="T20" fmla="*/ 39 w 58"/>
                <a:gd name="T21" fmla="*/ 110 h 110"/>
                <a:gd name="T22" fmla="*/ 58 w 58"/>
                <a:gd name="T23" fmla="*/ 110 h 110"/>
                <a:gd name="T24" fmla="*/ 58 w 58"/>
                <a:gd name="T25" fmla="*/ 0 h 110"/>
                <a:gd name="T26" fmla="*/ 39 w 58"/>
                <a:gd name="T27" fmla="*/ 0 h 110"/>
                <a:gd name="T28" fmla="*/ 39 w 58"/>
                <a:gd name="T29" fmla="*/ 82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110">
                  <a:moveTo>
                    <a:pt x="39" y="82"/>
                  </a:moveTo>
                  <a:cubicBezTo>
                    <a:pt x="32" y="88"/>
                    <a:pt x="28" y="91"/>
                    <a:pt x="24" y="91"/>
                  </a:cubicBezTo>
                  <a:cubicBezTo>
                    <a:pt x="22" y="91"/>
                    <a:pt x="20" y="90"/>
                    <a:pt x="20" y="87"/>
                  </a:cubicBezTo>
                  <a:cubicBezTo>
                    <a:pt x="19" y="86"/>
                    <a:pt x="19" y="84"/>
                    <a:pt x="19" y="79"/>
                  </a:cubicBezTo>
                  <a:cubicBezTo>
                    <a:pt x="19" y="0"/>
                    <a:pt x="19" y="0"/>
                    <a:pt x="19" y="0"/>
                  </a:cubicBezTo>
                  <a:cubicBezTo>
                    <a:pt x="0" y="0"/>
                    <a:pt x="0" y="0"/>
                    <a:pt x="0" y="0"/>
                  </a:cubicBezTo>
                  <a:cubicBezTo>
                    <a:pt x="0" y="85"/>
                    <a:pt x="0" y="85"/>
                    <a:pt x="0" y="85"/>
                  </a:cubicBezTo>
                  <a:cubicBezTo>
                    <a:pt x="0" y="93"/>
                    <a:pt x="0" y="98"/>
                    <a:pt x="1" y="101"/>
                  </a:cubicBezTo>
                  <a:cubicBezTo>
                    <a:pt x="3" y="107"/>
                    <a:pt x="9" y="109"/>
                    <a:pt x="15" y="109"/>
                  </a:cubicBezTo>
                  <a:cubicBezTo>
                    <a:pt x="22" y="109"/>
                    <a:pt x="32" y="105"/>
                    <a:pt x="39" y="96"/>
                  </a:cubicBezTo>
                  <a:cubicBezTo>
                    <a:pt x="39" y="110"/>
                    <a:pt x="39" y="110"/>
                    <a:pt x="39" y="110"/>
                  </a:cubicBezTo>
                  <a:cubicBezTo>
                    <a:pt x="58" y="110"/>
                    <a:pt x="58" y="110"/>
                    <a:pt x="58" y="110"/>
                  </a:cubicBezTo>
                  <a:cubicBezTo>
                    <a:pt x="58" y="0"/>
                    <a:pt x="58" y="0"/>
                    <a:pt x="58" y="0"/>
                  </a:cubicBezTo>
                  <a:cubicBezTo>
                    <a:pt x="39" y="0"/>
                    <a:pt x="39" y="0"/>
                    <a:pt x="39" y="0"/>
                  </a:cubicBezTo>
                  <a:lnTo>
                    <a:pt x="39" y="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latin typeface="Arial" panose="020B0604020202020204" pitchFamily="34" charset="0"/>
                <a:cs typeface="Arial" panose="020B0604020202020204" pitchFamily="34" charset="0"/>
              </a:endParaRPr>
            </a:p>
          </p:txBody>
        </p:sp>
        <p:sp>
          <p:nvSpPr>
            <p:cNvPr id="26" name="Freeform 104"/>
            <p:cNvSpPr>
              <a:spLocks noEditPoints="1"/>
            </p:cNvSpPr>
            <p:nvPr/>
          </p:nvSpPr>
          <p:spPr bwMode="auto">
            <a:xfrm>
              <a:off x="1313173" y="2567673"/>
              <a:ext cx="92236" cy="175046"/>
            </a:xfrm>
            <a:custGeom>
              <a:avLst/>
              <a:gdLst>
                <a:gd name="T0" fmla="*/ 24 w 58"/>
                <a:gd name="T1" fmla="*/ 0 h 110"/>
                <a:gd name="T2" fmla="*/ 4 w 58"/>
                <a:gd name="T3" fmla="*/ 11 h 110"/>
                <a:gd name="T4" fmla="*/ 0 w 58"/>
                <a:gd name="T5" fmla="*/ 36 h 110"/>
                <a:gd name="T6" fmla="*/ 0 w 58"/>
                <a:gd name="T7" fmla="*/ 74 h 110"/>
                <a:gd name="T8" fmla="*/ 4 w 58"/>
                <a:gd name="T9" fmla="*/ 99 h 110"/>
                <a:gd name="T10" fmla="*/ 25 w 58"/>
                <a:gd name="T11" fmla="*/ 110 h 110"/>
                <a:gd name="T12" fmla="*/ 50 w 58"/>
                <a:gd name="T13" fmla="*/ 99 h 110"/>
                <a:gd name="T14" fmla="*/ 58 w 58"/>
                <a:gd name="T15" fmla="*/ 74 h 110"/>
                <a:gd name="T16" fmla="*/ 58 w 58"/>
                <a:gd name="T17" fmla="*/ 36 h 110"/>
                <a:gd name="T18" fmla="*/ 49 w 58"/>
                <a:gd name="T19" fmla="*/ 11 h 110"/>
                <a:gd name="T20" fmla="*/ 24 w 58"/>
                <a:gd name="T21" fmla="*/ 0 h 110"/>
                <a:gd name="T22" fmla="*/ 38 w 58"/>
                <a:gd name="T23" fmla="*/ 77 h 110"/>
                <a:gd name="T24" fmla="*/ 29 w 58"/>
                <a:gd name="T25" fmla="*/ 92 h 110"/>
                <a:gd name="T26" fmla="*/ 19 w 58"/>
                <a:gd name="T27" fmla="*/ 77 h 110"/>
                <a:gd name="T28" fmla="*/ 19 w 58"/>
                <a:gd name="T29" fmla="*/ 32 h 110"/>
                <a:gd name="T30" fmla="*/ 29 w 58"/>
                <a:gd name="T31" fmla="*/ 17 h 110"/>
                <a:gd name="T32" fmla="*/ 38 w 58"/>
                <a:gd name="T33" fmla="*/ 32 h 110"/>
                <a:gd name="T34" fmla="*/ 38 w 58"/>
                <a:gd name="T35" fmla="*/ 77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 h="110">
                  <a:moveTo>
                    <a:pt x="24" y="0"/>
                  </a:moveTo>
                  <a:cubicBezTo>
                    <a:pt x="15" y="0"/>
                    <a:pt x="9" y="3"/>
                    <a:pt x="4" y="11"/>
                  </a:cubicBezTo>
                  <a:cubicBezTo>
                    <a:pt x="0" y="16"/>
                    <a:pt x="0" y="25"/>
                    <a:pt x="0" y="36"/>
                  </a:cubicBezTo>
                  <a:cubicBezTo>
                    <a:pt x="0" y="74"/>
                    <a:pt x="0" y="74"/>
                    <a:pt x="0" y="74"/>
                  </a:cubicBezTo>
                  <a:cubicBezTo>
                    <a:pt x="0" y="85"/>
                    <a:pt x="0" y="94"/>
                    <a:pt x="4" y="99"/>
                  </a:cubicBezTo>
                  <a:cubicBezTo>
                    <a:pt x="9" y="106"/>
                    <a:pt x="16" y="110"/>
                    <a:pt x="25" y="110"/>
                  </a:cubicBezTo>
                  <a:cubicBezTo>
                    <a:pt x="35" y="110"/>
                    <a:pt x="45" y="106"/>
                    <a:pt x="50" y="99"/>
                  </a:cubicBezTo>
                  <a:cubicBezTo>
                    <a:pt x="54" y="94"/>
                    <a:pt x="58" y="85"/>
                    <a:pt x="58" y="74"/>
                  </a:cubicBezTo>
                  <a:cubicBezTo>
                    <a:pt x="58" y="36"/>
                    <a:pt x="58" y="36"/>
                    <a:pt x="58" y="36"/>
                  </a:cubicBezTo>
                  <a:cubicBezTo>
                    <a:pt x="58" y="25"/>
                    <a:pt x="54" y="16"/>
                    <a:pt x="49" y="11"/>
                  </a:cubicBezTo>
                  <a:cubicBezTo>
                    <a:pt x="44" y="3"/>
                    <a:pt x="34" y="0"/>
                    <a:pt x="24" y="0"/>
                  </a:cubicBezTo>
                  <a:close/>
                  <a:moveTo>
                    <a:pt x="38" y="77"/>
                  </a:moveTo>
                  <a:cubicBezTo>
                    <a:pt x="38" y="87"/>
                    <a:pt x="35" y="92"/>
                    <a:pt x="29" y="92"/>
                  </a:cubicBezTo>
                  <a:cubicBezTo>
                    <a:pt x="22" y="92"/>
                    <a:pt x="19" y="87"/>
                    <a:pt x="19" y="77"/>
                  </a:cubicBezTo>
                  <a:cubicBezTo>
                    <a:pt x="19" y="32"/>
                    <a:pt x="19" y="32"/>
                    <a:pt x="19" y="32"/>
                  </a:cubicBezTo>
                  <a:cubicBezTo>
                    <a:pt x="19" y="22"/>
                    <a:pt x="22" y="17"/>
                    <a:pt x="29" y="17"/>
                  </a:cubicBezTo>
                  <a:cubicBezTo>
                    <a:pt x="35" y="17"/>
                    <a:pt x="38" y="22"/>
                    <a:pt x="38" y="32"/>
                  </a:cubicBezTo>
                  <a:lnTo>
                    <a:pt x="38" y="7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latin typeface="Arial" panose="020B0604020202020204" pitchFamily="34" charset="0"/>
                <a:cs typeface="Arial" panose="020B0604020202020204" pitchFamily="34" charset="0"/>
              </a:endParaRPr>
            </a:p>
          </p:txBody>
        </p:sp>
        <p:sp>
          <p:nvSpPr>
            <p:cNvPr id="27" name="Freeform 105"/>
            <p:cNvSpPr/>
            <p:nvPr/>
          </p:nvSpPr>
          <p:spPr bwMode="auto">
            <a:xfrm>
              <a:off x="1951419" y="2595950"/>
              <a:ext cx="30296" cy="44435"/>
            </a:xfrm>
            <a:custGeom>
              <a:avLst/>
              <a:gdLst>
                <a:gd name="T0" fmla="*/ 9 w 19"/>
                <a:gd name="T1" fmla="*/ 0 h 28"/>
                <a:gd name="T2" fmla="*/ 0 w 19"/>
                <a:gd name="T3" fmla="*/ 15 h 28"/>
                <a:gd name="T4" fmla="*/ 0 w 19"/>
                <a:gd name="T5" fmla="*/ 28 h 28"/>
                <a:gd name="T6" fmla="*/ 19 w 19"/>
                <a:gd name="T7" fmla="*/ 28 h 28"/>
                <a:gd name="T8" fmla="*/ 19 w 19"/>
                <a:gd name="T9" fmla="*/ 15 h 28"/>
                <a:gd name="T10" fmla="*/ 9 w 19"/>
                <a:gd name="T11" fmla="*/ 0 h 28"/>
              </a:gdLst>
              <a:ahLst/>
              <a:cxnLst>
                <a:cxn ang="0">
                  <a:pos x="T0" y="T1"/>
                </a:cxn>
                <a:cxn ang="0">
                  <a:pos x="T2" y="T3"/>
                </a:cxn>
                <a:cxn ang="0">
                  <a:pos x="T4" y="T5"/>
                </a:cxn>
                <a:cxn ang="0">
                  <a:pos x="T6" y="T7"/>
                </a:cxn>
                <a:cxn ang="0">
                  <a:pos x="T8" y="T9"/>
                </a:cxn>
                <a:cxn ang="0">
                  <a:pos x="T10" y="T11"/>
                </a:cxn>
              </a:cxnLst>
              <a:rect l="0" t="0" r="r" b="b"/>
              <a:pathLst>
                <a:path w="19" h="28">
                  <a:moveTo>
                    <a:pt x="9" y="0"/>
                  </a:moveTo>
                  <a:cubicBezTo>
                    <a:pt x="3" y="0"/>
                    <a:pt x="0" y="5"/>
                    <a:pt x="0" y="15"/>
                  </a:cubicBezTo>
                  <a:cubicBezTo>
                    <a:pt x="0" y="28"/>
                    <a:pt x="0" y="28"/>
                    <a:pt x="0" y="28"/>
                  </a:cubicBezTo>
                  <a:cubicBezTo>
                    <a:pt x="19" y="28"/>
                    <a:pt x="19" y="28"/>
                    <a:pt x="19" y="28"/>
                  </a:cubicBezTo>
                  <a:cubicBezTo>
                    <a:pt x="19" y="15"/>
                    <a:pt x="19" y="15"/>
                    <a:pt x="19" y="15"/>
                  </a:cubicBezTo>
                  <a:cubicBezTo>
                    <a:pt x="19" y="5"/>
                    <a:pt x="16"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latin typeface="Arial" panose="020B0604020202020204" pitchFamily="34" charset="0"/>
                <a:cs typeface="Arial" panose="020B0604020202020204" pitchFamily="34" charset="0"/>
              </a:endParaRPr>
            </a:p>
          </p:txBody>
        </p:sp>
        <p:sp>
          <p:nvSpPr>
            <p:cNvPr id="29" name="Freeform 106"/>
            <p:cNvSpPr>
              <a:spLocks noEditPoints="1"/>
            </p:cNvSpPr>
            <p:nvPr/>
          </p:nvSpPr>
          <p:spPr bwMode="auto">
            <a:xfrm>
              <a:off x="1539387" y="2452546"/>
              <a:ext cx="508981" cy="355479"/>
            </a:xfrm>
            <a:custGeom>
              <a:avLst/>
              <a:gdLst>
                <a:gd name="T0" fmla="*/ 160 w 320"/>
                <a:gd name="T1" fmla="*/ 0 h 223"/>
                <a:gd name="T2" fmla="*/ 6 w 320"/>
                <a:gd name="T3" fmla="*/ 36 h 223"/>
                <a:gd name="T4" fmla="*/ 6 w 320"/>
                <a:gd name="T5" fmla="*/ 187 h 223"/>
                <a:gd name="T6" fmla="*/ 160 w 320"/>
                <a:gd name="T7" fmla="*/ 223 h 223"/>
                <a:gd name="T8" fmla="*/ 314 w 320"/>
                <a:gd name="T9" fmla="*/ 187 h 223"/>
                <a:gd name="T10" fmla="*/ 314 w 320"/>
                <a:gd name="T11" fmla="*/ 36 h 223"/>
                <a:gd name="T12" fmla="*/ 97 w 320"/>
                <a:gd name="T13" fmla="*/ 60 h 223"/>
                <a:gd name="T14" fmla="*/ 71 w 320"/>
                <a:gd name="T15" fmla="*/ 183 h 223"/>
                <a:gd name="T16" fmla="*/ 52 w 320"/>
                <a:gd name="T17" fmla="*/ 60 h 223"/>
                <a:gd name="T18" fmla="*/ 26 w 320"/>
                <a:gd name="T19" fmla="*/ 40 h 223"/>
                <a:gd name="T20" fmla="*/ 97 w 320"/>
                <a:gd name="T21" fmla="*/ 60 h 223"/>
                <a:gd name="T22" fmla="*/ 136 w 320"/>
                <a:gd name="T23" fmla="*/ 183 h 223"/>
                <a:gd name="T24" fmla="*/ 111 w 320"/>
                <a:gd name="T25" fmla="*/ 182 h 223"/>
                <a:gd name="T26" fmla="*/ 97 w 320"/>
                <a:gd name="T27" fmla="*/ 158 h 223"/>
                <a:gd name="T28" fmla="*/ 116 w 320"/>
                <a:gd name="T29" fmla="*/ 73 h 223"/>
                <a:gd name="T30" fmla="*/ 115 w 320"/>
                <a:gd name="T31" fmla="*/ 160 h 223"/>
                <a:gd name="T32" fmla="*/ 136 w 320"/>
                <a:gd name="T33" fmla="*/ 156 h 223"/>
                <a:gd name="T34" fmla="*/ 155 w 320"/>
                <a:gd name="T35" fmla="*/ 73 h 223"/>
                <a:gd name="T36" fmla="*/ 226 w 320"/>
                <a:gd name="T37" fmla="*/ 149 h 223"/>
                <a:gd name="T38" fmla="*/ 207 w 320"/>
                <a:gd name="T39" fmla="*/ 182 h 223"/>
                <a:gd name="T40" fmla="*/ 188 w 320"/>
                <a:gd name="T41" fmla="*/ 183 h 223"/>
                <a:gd name="T42" fmla="*/ 168 w 320"/>
                <a:gd name="T43" fmla="*/ 40 h 223"/>
                <a:gd name="T44" fmla="*/ 188 w 320"/>
                <a:gd name="T45" fmla="*/ 84 h 223"/>
                <a:gd name="T46" fmla="*/ 223 w 320"/>
                <a:gd name="T47" fmla="*/ 85 h 223"/>
                <a:gd name="T48" fmla="*/ 226 w 320"/>
                <a:gd name="T49" fmla="*/ 149 h 223"/>
                <a:gd name="T50" fmla="*/ 259 w 320"/>
                <a:gd name="T51" fmla="*/ 131 h 223"/>
                <a:gd name="T52" fmla="*/ 268 w 320"/>
                <a:gd name="T53" fmla="*/ 165 h 223"/>
                <a:gd name="T54" fmla="*/ 276 w 320"/>
                <a:gd name="T55" fmla="*/ 144 h 223"/>
                <a:gd name="T56" fmla="*/ 298 w 320"/>
                <a:gd name="T57" fmla="*/ 147 h 223"/>
                <a:gd name="T58" fmla="*/ 291 w 320"/>
                <a:gd name="T59" fmla="*/ 171 h 223"/>
                <a:gd name="T60" fmla="*/ 245 w 320"/>
                <a:gd name="T61" fmla="*/ 171 h 223"/>
                <a:gd name="T62" fmla="*/ 239 w 320"/>
                <a:gd name="T63" fmla="*/ 109 h 223"/>
                <a:gd name="T64" fmla="*/ 267 w 320"/>
                <a:gd name="T65" fmla="*/ 73 h 223"/>
                <a:gd name="T66" fmla="*/ 298 w 320"/>
                <a:gd name="T67" fmla="*/ 109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20" h="223">
                  <a:moveTo>
                    <a:pt x="280" y="5"/>
                  </a:moveTo>
                  <a:cubicBezTo>
                    <a:pt x="240" y="0"/>
                    <a:pt x="200" y="0"/>
                    <a:pt x="160" y="0"/>
                  </a:cubicBezTo>
                  <a:cubicBezTo>
                    <a:pt x="120" y="0"/>
                    <a:pt x="80" y="0"/>
                    <a:pt x="41" y="5"/>
                  </a:cubicBezTo>
                  <a:cubicBezTo>
                    <a:pt x="24" y="7"/>
                    <a:pt x="10" y="19"/>
                    <a:pt x="6" y="36"/>
                  </a:cubicBezTo>
                  <a:cubicBezTo>
                    <a:pt x="1" y="60"/>
                    <a:pt x="0" y="87"/>
                    <a:pt x="0" y="112"/>
                  </a:cubicBezTo>
                  <a:cubicBezTo>
                    <a:pt x="0" y="136"/>
                    <a:pt x="0" y="163"/>
                    <a:pt x="6" y="187"/>
                  </a:cubicBezTo>
                  <a:cubicBezTo>
                    <a:pt x="10" y="204"/>
                    <a:pt x="24" y="217"/>
                    <a:pt x="41" y="218"/>
                  </a:cubicBezTo>
                  <a:cubicBezTo>
                    <a:pt x="80" y="223"/>
                    <a:pt x="120" y="223"/>
                    <a:pt x="160" y="223"/>
                  </a:cubicBezTo>
                  <a:cubicBezTo>
                    <a:pt x="200" y="223"/>
                    <a:pt x="240" y="223"/>
                    <a:pt x="280" y="218"/>
                  </a:cubicBezTo>
                  <a:cubicBezTo>
                    <a:pt x="296" y="217"/>
                    <a:pt x="310" y="204"/>
                    <a:pt x="314" y="187"/>
                  </a:cubicBezTo>
                  <a:cubicBezTo>
                    <a:pt x="320" y="163"/>
                    <a:pt x="320" y="136"/>
                    <a:pt x="320" y="112"/>
                  </a:cubicBezTo>
                  <a:cubicBezTo>
                    <a:pt x="320" y="87"/>
                    <a:pt x="320" y="60"/>
                    <a:pt x="314" y="36"/>
                  </a:cubicBezTo>
                  <a:cubicBezTo>
                    <a:pt x="310" y="19"/>
                    <a:pt x="296" y="7"/>
                    <a:pt x="280" y="5"/>
                  </a:cubicBezTo>
                  <a:close/>
                  <a:moveTo>
                    <a:pt x="97" y="60"/>
                  </a:moveTo>
                  <a:cubicBezTo>
                    <a:pt x="71" y="60"/>
                    <a:pt x="71" y="60"/>
                    <a:pt x="71" y="60"/>
                  </a:cubicBezTo>
                  <a:cubicBezTo>
                    <a:pt x="71" y="183"/>
                    <a:pt x="71" y="183"/>
                    <a:pt x="71" y="183"/>
                  </a:cubicBezTo>
                  <a:cubicBezTo>
                    <a:pt x="52" y="183"/>
                    <a:pt x="52" y="183"/>
                    <a:pt x="52" y="183"/>
                  </a:cubicBezTo>
                  <a:cubicBezTo>
                    <a:pt x="52" y="60"/>
                    <a:pt x="52" y="60"/>
                    <a:pt x="52" y="60"/>
                  </a:cubicBezTo>
                  <a:cubicBezTo>
                    <a:pt x="26" y="60"/>
                    <a:pt x="26" y="60"/>
                    <a:pt x="26" y="60"/>
                  </a:cubicBezTo>
                  <a:cubicBezTo>
                    <a:pt x="26" y="40"/>
                    <a:pt x="26" y="40"/>
                    <a:pt x="26" y="40"/>
                  </a:cubicBezTo>
                  <a:cubicBezTo>
                    <a:pt x="97" y="40"/>
                    <a:pt x="97" y="40"/>
                    <a:pt x="97" y="40"/>
                  </a:cubicBezTo>
                  <a:lnTo>
                    <a:pt x="97" y="60"/>
                  </a:lnTo>
                  <a:close/>
                  <a:moveTo>
                    <a:pt x="155" y="183"/>
                  </a:moveTo>
                  <a:cubicBezTo>
                    <a:pt x="136" y="183"/>
                    <a:pt x="136" y="183"/>
                    <a:pt x="136" y="183"/>
                  </a:cubicBezTo>
                  <a:cubicBezTo>
                    <a:pt x="136" y="169"/>
                    <a:pt x="136" y="169"/>
                    <a:pt x="136" y="169"/>
                  </a:cubicBezTo>
                  <a:cubicBezTo>
                    <a:pt x="123" y="178"/>
                    <a:pt x="118" y="182"/>
                    <a:pt x="111" y="182"/>
                  </a:cubicBezTo>
                  <a:cubicBezTo>
                    <a:pt x="105" y="182"/>
                    <a:pt x="101" y="180"/>
                    <a:pt x="99" y="174"/>
                  </a:cubicBezTo>
                  <a:cubicBezTo>
                    <a:pt x="98" y="171"/>
                    <a:pt x="97" y="166"/>
                    <a:pt x="97" y="158"/>
                  </a:cubicBezTo>
                  <a:cubicBezTo>
                    <a:pt x="97" y="73"/>
                    <a:pt x="97" y="73"/>
                    <a:pt x="97" y="73"/>
                  </a:cubicBezTo>
                  <a:cubicBezTo>
                    <a:pt x="116" y="73"/>
                    <a:pt x="116" y="73"/>
                    <a:pt x="116" y="73"/>
                  </a:cubicBezTo>
                  <a:cubicBezTo>
                    <a:pt x="116" y="153"/>
                    <a:pt x="116" y="153"/>
                    <a:pt x="116" y="153"/>
                  </a:cubicBezTo>
                  <a:cubicBezTo>
                    <a:pt x="116" y="157"/>
                    <a:pt x="115" y="159"/>
                    <a:pt x="115" y="160"/>
                  </a:cubicBezTo>
                  <a:cubicBezTo>
                    <a:pt x="116" y="163"/>
                    <a:pt x="119" y="165"/>
                    <a:pt x="122" y="165"/>
                  </a:cubicBezTo>
                  <a:cubicBezTo>
                    <a:pt x="126" y="165"/>
                    <a:pt x="129" y="162"/>
                    <a:pt x="136" y="156"/>
                  </a:cubicBezTo>
                  <a:cubicBezTo>
                    <a:pt x="136" y="73"/>
                    <a:pt x="136" y="73"/>
                    <a:pt x="136" y="73"/>
                  </a:cubicBezTo>
                  <a:cubicBezTo>
                    <a:pt x="155" y="73"/>
                    <a:pt x="155" y="73"/>
                    <a:pt x="155" y="73"/>
                  </a:cubicBezTo>
                  <a:lnTo>
                    <a:pt x="155" y="183"/>
                  </a:lnTo>
                  <a:close/>
                  <a:moveTo>
                    <a:pt x="226" y="149"/>
                  </a:moveTo>
                  <a:cubicBezTo>
                    <a:pt x="226" y="159"/>
                    <a:pt x="224" y="166"/>
                    <a:pt x="223" y="170"/>
                  </a:cubicBezTo>
                  <a:cubicBezTo>
                    <a:pt x="220" y="178"/>
                    <a:pt x="215" y="182"/>
                    <a:pt x="207" y="182"/>
                  </a:cubicBezTo>
                  <a:cubicBezTo>
                    <a:pt x="201" y="182"/>
                    <a:pt x="194" y="178"/>
                    <a:pt x="188" y="170"/>
                  </a:cubicBezTo>
                  <a:cubicBezTo>
                    <a:pt x="188" y="183"/>
                    <a:pt x="188" y="183"/>
                    <a:pt x="188" y="183"/>
                  </a:cubicBezTo>
                  <a:cubicBezTo>
                    <a:pt x="168" y="183"/>
                    <a:pt x="168" y="183"/>
                    <a:pt x="168" y="183"/>
                  </a:cubicBezTo>
                  <a:cubicBezTo>
                    <a:pt x="168" y="40"/>
                    <a:pt x="168" y="40"/>
                    <a:pt x="168" y="40"/>
                  </a:cubicBezTo>
                  <a:cubicBezTo>
                    <a:pt x="188" y="40"/>
                    <a:pt x="188" y="40"/>
                    <a:pt x="188" y="40"/>
                  </a:cubicBezTo>
                  <a:cubicBezTo>
                    <a:pt x="188" y="84"/>
                    <a:pt x="188" y="84"/>
                    <a:pt x="188" y="84"/>
                  </a:cubicBezTo>
                  <a:cubicBezTo>
                    <a:pt x="194" y="77"/>
                    <a:pt x="200" y="73"/>
                    <a:pt x="207" y="73"/>
                  </a:cubicBezTo>
                  <a:cubicBezTo>
                    <a:pt x="214" y="73"/>
                    <a:pt x="221" y="77"/>
                    <a:pt x="223" y="85"/>
                  </a:cubicBezTo>
                  <a:cubicBezTo>
                    <a:pt x="225" y="89"/>
                    <a:pt x="226" y="96"/>
                    <a:pt x="226" y="106"/>
                  </a:cubicBezTo>
                  <a:lnTo>
                    <a:pt x="226" y="149"/>
                  </a:lnTo>
                  <a:close/>
                  <a:moveTo>
                    <a:pt x="298" y="131"/>
                  </a:moveTo>
                  <a:cubicBezTo>
                    <a:pt x="259" y="131"/>
                    <a:pt x="259" y="131"/>
                    <a:pt x="259" y="131"/>
                  </a:cubicBezTo>
                  <a:cubicBezTo>
                    <a:pt x="259" y="150"/>
                    <a:pt x="259" y="150"/>
                    <a:pt x="259" y="150"/>
                  </a:cubicBezTo>
                  <a:cubicBezTo>
                    <a:pt x="259" y="160"/>
                    <a:pt x="261" y="165"/>
                    <a:pt x="268" y="165"/>
                  </a:cubicBezTo>
                  <a:cubicBezTo>
                    <a:pt x="273" y="165"/>
                    <a:pt x="275" y="162"/>
                    <a:pt x="276" y="157"/>
                  </a:cubicBezTo>
                  <a:cubicBezTo>
                    <a:pt x="276" y="156"/>
                    <a:pt x="276" y="150"/>
                    <a:pt x="276" y="144"/>
                  </a:cubicBezTo>
                  <a:cubicBezTo>
                    <a:pt x="298" y="144"/>
                    <a:pt x="298" y="144"/>
                    <a:pt x="298" y="144"/>
                  </a:cubicBezTo>
                  <a:cubicBezTo>
                    <a:pt x="298" y="147"/>
                    <a:pt x="298" y="147"/>
                    <a:pt x="298" y="147"/>
                  </a:cubicBezTo>
                  <a:cubicBezTo>
                    <a:pt x="298" y="153"/>
                    <a:pt x="296" y="157"/>
                    <a:pt x="296" y="159"/>
                  </a:cubicBezTo>
                  <a:cubicBezTo>
                    <a:pt x="296" y="163"/>
                    <a:pt x="294" y="167"/>
                    <a:pt x="291" y="171"/>
                  </a:cubicBezTo>
                  <a:cubicBezTo>
                    <a:pt x="286" y="178"/>
                    <a:pt x="278" y="182"/>
                    <a:pt x="268" y="182"/>
                  </a:cubicBezTo>
                  <a:cubicBezTo>
                    <a:pt x="258" y="182"/>
                    <a:pt x="251" y="178"/>
                    <a:pt x="245" y="171"/>
                  </a:cubicBezTo>
                  <a:cubicBezTo>
                    <a:pt x="241" y="166"/>
                    <a:pt x="239" y="157"/>
                    <a:pt x="239" y="146"/>
                  </a:cubicBezTo>
                  <a:cubicBezTo>
                    <a:pt x="239" y="109"/>
                    <a:pt x="239" y="109"/>
                    <a:pt x="239" y="109"/>
                  </a:cubicBezTo>
                  <a:cubicBezTo>
                    <a:pt x="239" y="98"/>
                    <a:pt x="241" y="89"/>
                    <a:pt x="245" y="84"/>
                  </a:cubicBezTo>
                  <a:cubicBezTo>
                    <a:pt x="250" y="77"/>
                    <a:pt x="258" y="73"/>
                    <a:pt x="267" y="73"/>
                  </a:cubicBezTo>
                  <a:cubicBezTo>
                    <a:pt x="277" y="73"/>
                    <a:pt x="285" y="77"/>
                    <a:pt x="291" y="84"/>
                  </a:cubicBezTo>
                  <a:cubicBezTo>
                    <a:pt x="295" y="89"/>
                    <a:pt x="298" y="98"/>
                    <a:pt x="298" y="109"/>
                  </a:cubicBezTo>
                  <a:lnTo>
                    <a:pt x="298" y="13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latin typeface="Arial" panose="020B0604020202020204" pitchFamily="34" charset="0"/>
                <a:cs typeface="Arial" panose="020B0604020202020204" pitchFamily="34" charset="0"/>
              </a:endParaRPr>
            </a:p>
          </p:txBody>
        </p:sp>
        <p:sp>
          <p:nvSpPr>
            <p:cNvPr id="30" name="Freeform 107"/>
            <p:cNvSpPr/>
            <p:nvPr/>
          </p:nvSpPr>
          <p:spPr bwMode="auto">
            <a:xfrm>
              <a:off x="1187275" y="2507080"/>
              <a:ext cx="119839" cy="236986"/>
            </a:xfrm>
            <a:custGeom>
              <a:avLst/>
              <a:gdLst>
                <a:gd name="T0" fmla="*/ 38 w 75"/>
                <a:gd name="T1" fmla="*/ 57 h 149"/>
                <a:gd name="T2" fmla="*/ 23 w 75"/>
                <a:gd name="T3" fmla="*/ 0 h 149"/>
                <a:gd name="T4" fmla="*/ 0 w 75"/>
                <a:gd name="T5" fmla="*/ 0 h 149"/>
                <a:gd name="T6" fmla="*/ 14 w 75"/>
                <a:gd name="T7" fmla="*/ 41 h 149"/>
                <a:gd name="T8" fmla="*/ 27 w 75"/>
                <a:gd name="T9" fmla="*/ 88 h 149"/>
                <a:gd name="T10" fmla="*/ 27 w 75"/>
                <a:gd name="T11" fmla="*/ 149 h 149"/>
                <a:gd name="T12" fmla="*/ 53 w 75"/>
                <a:gd name="T13" fmla="*/ 149 h 149"/>
                <a:gd name="T14" fmla="*/ 53 w 75"/>
                <a:gd name="T15" fmla="*/ 88 h 149"/>
                <a:gd name="T16" fmla="*/ 75 w 75"/>
                <a:gd name="T17" fmla="*/ 0 h 149"/>
                <a:gd name="T18" fmla="*/ 53 w 75"/>
                <a:gd name="T19" fmla="*/ 0 h 149"/>
                <a:gd name="T20" fmla="*/ 38 w 75"/>
                <a:gd name="T21" fmla="*/ 57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 h="149">
                  <a:moveTo>
                    <a:pt x="38" y="57"/>
                  </a:moveTo>
                  <a:cubicBezTo>
                    <a:pt x="23" y="0"/>
                    <a:pt x="23" y="0"/>
                    <a:pt x="23" y="0"/>
                  </a:cubicBezTo>
                  <a:cubicBezTo>
                    <a:pt x="0" y="0"/>
                    <a:pt x="0" y="0"/>
                    <a:pt x="0" y="0"/>
                  </a:cubicBezTo>
                  <a:cubicBezTo>
                    <a:pt x="4" y="13"/>
                    <a:pt x="9" y="28"/>
                    <a:pt x="14" y="41"/>
                  </a:cubicBezTo>
                  <a:cubicBezTo>
                    <a:pt x="21" y="61"/>
                    <a:pt x="27" y="78"/>
                    <a:pt x="27" y="88"/>
                  </a:cubicBezTo>
                  <a:cubicBezTo>
                    <a:pt x="27" y="149"/>
                    <a:pt x="27" y="149"/>
                    <a:pt x="27" y="149"/>
                  </a:cubicBezTo>
                  <a:cubicBezTo>
                    <a:pt x="53" y="149"/>
                    <a:pt x="53" y="149"/>
                    <a:pt x="53" y="149"/>
                  </a:cubicBezTo>
                  <a:cubicBezTo>
                    <a:pt x="53" y="88"/>
                    <a:pt x="53" y="88"/>
                    <a:pt x="53" y="88"/>
                  </a:cubicBezTo>
                  <a:cubicBezTo>
                    <a:pt x="75" y="0"/>
                    <a:pt x="75" y="0"/>
                    <a:pt x="75" y="0"/>
                  </a:cubicBezTo>
                  <a:cubicBezTo>
                    <a:pt x="53" y="0"/>
                    <a:pt x="53" y="0"/>
                    <a:pt x="53" y="0"/>
                  </a:cubicBezTo>
                  <a:lnTo>
                    <a:pt x="38"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latin typeface="Arial" panose="020B0604020202020204" pitchFamily="34" charset="0"/>
                <a:cs typeface="Arial" panose="020B0604020202020204" pitchFamily="34" charset="0"/>
              </a:endParaRPr>
            </a:p>
          </p:txBody>
        </p:sp>
      </p:grpSp>
      <p:sp>
        <p:nvSpPr>
          <p:cNvPr id="21" name="TextBox 50"/>
          <p:cNvSpPr txBox="1"/>
          <p:nvPr/>
        </p:nvSpPr>
        <p:spPr>
          <a:xfrm>
            <a:off x="6606491" y="4521760"/>
            <a:ext cx="1107996" cy="369332"/>
          </a:xfrm>
          <a:prstGeom prst="rect">
            <a:avLst/>
          </a:prstGeom>
          <a:noFill/>
        </p:spPr>
        <p:txBody>
          <a:bodyPr wrap="none" rtlCol="0">
            <a:spAutoFit/>
          </a:bodyPr>
          <a:lstStyle/>
          <a:p>
            <a:r>
              <a:rPr lang="zh-CN" altLang="en-US" dirty="0">
                <a:solidFill>
                  <a:schemeClr val="bg1"/>
                </a:solidFill>
                <a:latin typeface="微软雅黑" panose="020B0503020204020204" charset="-122"/>
                <a:ea typeface="微软雅黑" panose="020B0503020204020204" charset="-122"/>
              </a:rPr>
              <a:t>输入标题</a:t>
            </a:r>
            <a:endParaRPr lang="en-US" altLang="zh-CN" dirty="0">
              <a:solidFill>
                <a:schemeClr val="bg1"/>
              </a:solidFill>
              <a:latin typeface="微软雅黑" panose="020B0503020204020204" charset="-122"/>
              <a:ea typeface="微软雅黑" panose="020B0503020204020204" charset="-122"/>
            </a:endParaRPr>
          </a:p>
        </p:txBody>
      </p:sp>
      <p:sp>
        <p:nvSpPr>
          <p:cNvPr id="32" name="Freeform 15"/>
          <p:cNvSpPr/>
          <p:nvPr/>
        </p:nvSpPr>
        <p:spPr>
          <a:xfrm>
            <a:off x="5565100" y="1618998"/>
            <a:ext cx="2756416" cy="1106425"/>
          </a:xfrm>
          <a:custGeom>
            <a:avLst/>
            <a:gdLst>
              <a:gd name="connsiteX0" fmla="*/ 669387 w 3335264"/>
              <a:gd name="connsiteY0" fmla="*/ 0 h 1338774"/>
              <a:gd name="connsiteX1" fmla="*/ 1224453 w 3335264"/>
              <a:gd name="connsiteY1" fmla="*/ 295127 h 1338774"/>
              <a:gd name="connsiteX2" fmla="*/ 1278656 w 3335264"/>
              <a:gd name="connsiteY2" fmla="*/ 394987 h 1338774"/>
              <a:gd name="connsiteX3" fmla="*/ 2786468 w 3335264"/>
              <a:gd name="connsiteY3" fmla="*/ 394987 h 1338774"/>
              <a:gd name="connsiteX4" fmla="*/ 2786468 w 3335264"/>
              <a:gd name="connsiteY4" fmla="*/ 120589 h 1338774"/>
              <a:gd name="connsiteX5" fmla="*/ 3335264 w 3335264"/>
              <a:gd name="connsiteY5" fmla="*/ 669386 h 1338774"/>
              <a:gd name="connsiteX6" fmla="*/ 2786468 w 3335264"/>
              <a:gd name="connsiteY6" fmla="*/ 1218182 h 1338774"/>
              <a:gd name="connsiteX7" fmla="*/ 2786468 w 3335264"/>
              <a:gd name="connsiteY7" fmla="*/ 943784 h 1338774"/>
              <a:gd name="connsiteX8" fmla="*/ 1278658 w 3335264"/>
              <a:gd name="connsiteY8" fmla="*/ 943784 h 1338774"/>
              <a:gd name="connsiteX9" fmla="*/ 1224453 w 3335264"/>
              <a:gd name="connsiteY9" fmla="*/ 1043648 h 1338774"/>
              <a:gd name="connsiteX10" fmla="*/ 669387 w 3335264"/>
              <a:gd name="connsiteY10" fmla="*/ 1338774 h 1338774"/>
              <a:gd name="connsiteX11" fmla="*/ 0 w 3335264"/>
              <a:gd name="connsiteY11" fmla="*/ 669387 h 1338774"/>
              <a:gd name="connsiteX12" fmla="*/ 669387 w 3335264"/>
              <a:gd name="connsiteY12" fmla="*/ 0 h 1338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335264" h="1338774">
                <a:moveTo>
                  <a:pt x="669387" y="0"/>
                </a:moveTo>
                <a:cubicBezTo>
                  <a:pt x="900445" y="0"/>
                  <a:pt x="1104160" y="117069"/>
                  <a:pt x="1224453" y="295127"/>
                </a:cubicBezTo>
                <a:lnTo>
                  <a:pt x="1278656" y="394987"/>
                </a:lnTo>
                <a:lnTo>
                  <a:pt x="2786468" y="394987"/>
                </a:lnTo>
                <a:lnTo>
                  <a:pt x="2786468" y="120589"/>
                </a:lnTo>
                <a:lnTo>
                  <a:pt x="3335264" y="669386"/>
                </a:lnTo>
                <a:lnTo>
                  <a:pt x="2786468" y="1218182"/>
                </a:lnTo>
                <a:lnTo>
                  <a:pt x="2786468" y="943784"/>
                </a:lnTo>
                <a:lnTo>
                  <a:pt x="1278658" y="943784"/>
                </a:lnTo>
                <a:lnTo>
                  <a:pt x="1224453" y="1043648"/>
                </a:lnTo>
                <a:cubicBezTo>
                  <a:pt x="1104160" y="1221706"/>
                  <a:pt x="900445" y="1338774"/>
                  <a:pt x="669387" y="1338774"/>
                </a:cubicBezTo>
                <a:cubicBezTo>
                  <a:pt x="299695" y="1338774"/>
                  <a:pt x="0" y="1039079"/>
                  <a:pt x="0" y="669387"/>
                </a:cubicBezTo>
                <a:cubicBezTo>
                  <a:pt x="0" y="299695"/>
                  <a:pt x="299695" y="0"/>
                  <a:pt x="669387" y="0"/>
                </a:cubicBezTo>
                <a:close/>
              </a:path>
            </a:pathLst>
          </a:custGeom>
          <a:solidFill>
            <a:srgbClr val="00BC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33" name="Freeform 109"/>
          <p:cNvSpPr>
            <a:spLocks noEditPoints="1"/>
          </p:cNvSpPr>
          <p:nvPr/>
        </p:nvSpPr>
        <p:spPr bwMode="auto">
          <a:xfrm>
            <a:off x="5845388" y="1910941"/>
            <a:ext cx="534565" cy="542644"/>
          </a:xfrm>
          <a:custGeom>
            <a:avLst/>
            <a:gdLst>
              <a:gd name="T0" fmla="*/ 326 w 336"/>
              <a:gd name="T1" fmla="*/ 207 h 341"/>
              <a:gd name="T2" fmla="*/ 330 w 336"/>
              <a:gd name="T3" fmla="*/ 173 h 341"/>
              <a:gd name="T4" fmla="*/ 170 w 336"/>
              <a:gd name="T5" fmla="*/ 12 h 341"/>
              <a:gd name="T6" fmla="*/ 142 w 336"/>
              <a:gd name="T7" fmla="*/ 15 h 341"/>
              <a:gd name="T8" fmla="*/ 93 w 336"/>
              <a:gd name="T9" fmla="*/ 0 h 341"/>
              <a:gd name="T10" fmla="*/ 0 w 336"/>
              <a:gd name="T11" fmla="*/ 93 h 341"/>
              <a:gd name="T12" fmla="*/ 13 w 336"/>
              <a:gd name="T13" fmla="*/ 140 h 341"/>
              <a:gd name="T14" fmla="*/ 10 w 336"/>
              <a:gd name="T15" fmla="*/ 173 h 341"/>
              <a:gd name="T16" fmla="*/ 170 w 336"/>
              <a:gd name="T17" fmla="*/ 333 h 341"/>
              <a:gd name="T18" fmla="*/ 199 w 336"/>
              <a:gd name="T19" fmla="*/ 330 h 341"/>
              <a:gd name="T20" fmla="*/ 243 w 336"/>
              <a:gd name="T21" fmla="*/ 341 h 341"/>
              <a:gd name="T22" fmla="*/ 336 w 336"/>
              <a:gd name="T23" fmla="*/ 248 h 341"/>
              <a:gd name="T24" fmla="*/ 326 w 336"/>
              <a:gd name="T25" fmla="*/ 207 h 341"/>
              <a:gd name="T26" fmla="*/ 252 w 336"/>
              <a:gd name="T27" fmla="*/ 249 h 341"/>
              <a:gd name="T28" fmla="*/ 220 w 336"/>
              <a:gd name="T29" fmla="*/ 274 h 341"/>
              <a:gd name="T30" fmla="*/ 169 w 336"/>
              <a:gd name="T31" fmla="*/ 283 h 341"/>
              <a:gd name="T32" fmla="*/ 112 w 336"/>
              <a:gd name="T33" fmla="*/ 271 h 341"/>
              <a:gd name="T34" fmla="*/ 86 w 336"/>
              <a:gd name="T35" fmla="*/ 247 h 341"/>
              <a:gd name="T36" fmla="*/ 75 w 336"/>
              <a:gd name="T37" fmla="*/ 218 h 341"/>
              <a:gd name="T38" fmla="*/ 82 w 336"/>
              <a:gd name="T39" fmla="*/ 203 h 341"/>
              <a:gd name="T40" fmla="*/ 99 w 336"/>
              <a:gd name="T41" fmla="*/ 197 h 341"/>
              <a:gd name="T42" fmla="*/ 113 w 336"/>
              <a:gd name="T43" fmla="*/ 202 h 341"/>
              <a:gd name="T44" fmla="*/ 122 w 336"/>
              <a:gd name="T45" fmla="*/ 215 h 341"/>
              <a:gd name="T46" fmla="*/ 131 w 336"/>
              <a:gd name="T47" fmla="*/ 232 h 341"/>
              <a:gd name="T48" fmla="*/ 145 w 336"/>
              <a:gd name="T49" fmla="*/ 242 h 341"/>
              <a:gd name="T50" fmla="*/ 168 w 336"/>
              <a:gd name="T51" fmla="*/ 246 h 341"/>
              <a:gd name="T52" fmla="*/ 201 w 336"/>
              <a:gd name="T53" fmla="*/ 238 h 341"/>
              <a:gd name="T54" fmla="*/ 212 w 336"/>
              <a:gd name="T55" fmla="*/ 218 h 341"/>
              <a:gd name="T56" fmla="*/ 206 w 336"/>
              <a:gd name="T57" fmla="*/ 203 h 341"/>
              <a:gd name="T58" fmla="*/ 189 w 336"/>
              <a:gd name="T59" fmla="*/ 193 h 341"/>
              <a:gd name="T60" fmla="*/ 160 w 336"/>
              <a:gd name="T61" fmla="*/ 186 h 341"/>
              <a:gd name="T62" fmla="*/ 118 w 336"/>
              <a:gd name="T63" fmla="*/ 173 h 341"/>
              <a:gd name="T64" fmla="*/ 90 w 336"/>
              <a:gd name="T65" fmla="*/ 153 h 341"/>
              <a:gd name="T66" fmla="*/ 80 w 336"/>
              <a:gd name="T67" fmla="*/ 121 h 341"/>
              <a:gd name="T68" fmla="*/ 91 w 336"/>
              <a:gd name="T69" fmla="*/ 89 h 341"/>
              <a:gd name="T70" fmla="*/ 122 w 336"/>
              <a:gd name="T71" fmla="*/ 67 h 341"/>
              <a:gd name="T72" fmla="*/ 169 w 336"/>
              <a:gd name="T73" fmla="*/ 60 h 341"/>
              <a:gd name="T74" fmla="*/ 206 w 336"/>
              <a:gd name="T75" fmla="*/ 65 h 341"/>
              <a:gd name="T76" fmla="*/ 233 w 336"/>
              <a:gd name="T77" fmla="*/ 78 h 341"/>
              <a:gd name="T78" fmla="*/ 248 w 336"/>
              <a:gd name="T79" fmla="*/ 95 h 341"/>
              <a:gd name="T80" fmla="*/ 253 w 336"/>
              <a:gd name="T81" fmla="*/ 114 h 341"/>
              <a:gd name="T82" fmla="*/ 247 w 336"/>
              <a:gd name="T83" fmla="*/ 129 h 341"/>
              <a:gd name="T84" fmla="*/ 230 w 336"/>
              <a:gd name="T85" fmla="*/ 136 h 341"/>
              <a:gd name="T86" fmla="*/ 216 w 336"/>
              <a:gd name="T87" fmla="*/ 132 h 341"/>
              <a:gd name="T88" fmla="*/ 207 w 336"/>
              <a:gd name="T89" fmla="*/ 119 h 341"/>
              <a:gd name="T90" fmla="*/ 192 w 336"/>
              <a:gd name="T91" fmla="*/ 101 h 341"/>
              <a:gd name="T92" fmla="*/ 166 w 336"/>
              <a:gd name="T93" fmla="*/ 95 h 341"/>
              <a:gd name="T94" fmla="*/ 138 w 336"/>
              <a:gd name="T95" fmla="*/ 102 h 341"/>
              <a:gd name="T96" fmla="*/ 128 w 336"/>
              <a:gd name="T97" fmla="*/ 117 h 341"/>
              <a:gd name="T98" fmla="*/ 131 w 336"/>
              <a:gd name="T99" fmla="*/ 127 h 341"/>
              <a:gd name="T100" fmla="*/ 141 w 336"/>
              <a:gd name="T101" fmla="*/ 134 h 341"/>
              <a:gd name="T102" fmla="*/ 154 w 336"/>
              <a:gd name="T103" fmla="*/ 139 h 341"/>
              <a:gd name="T104" fmla="*/ 176 w 336"/>
              <a:gd name="T105" fmla="*/ 144 h 341"/>
              <a:gd name="T106" fmla="*/ 211 w 336"/>
              <a:gd name="T107" fmla="*/ 154 h 341"/>
              <a:gd name="T108" fmla="*/ 239 w 336"/>
              <a:gd name="T109" fmla="*/ 166 h 341"/>
              <a:gd name="T110" fmla="*/ 257 w 336"/>
              <a:gd name="T111" fmla="*/ 185 h 341"/>
              <a:gd name="T112" fmla="*/ 263 w 336"/>
              <a:gd name="T113" fmla="*/ 213 h 341"/>
              <a:gd name="T114" fmla="*/ 252 w 336"/>
              <a:gd name="T115" fmla="*/ 249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36" h="341">
                <a:moveTo>
                  <a:pt x="326" y="207"/>
                </a:moveTo>
                <a:cubicBezTo>
                  <a:pt x="329" y="196"/>
                  <a:pt x="330" y="184"/>
                  <a:pt x="330" y="173"/>
                </a:cubicBezTo>
                <a:cubicBezTo>
                  <a:pt x="330" y="84"/>
                  <a:pt x="258" y="12"/>
                  <a:pt x="170" y="12"/>
                </a:cubicBezTo>
                <a:cubicBezTo>
                  <a:pt x="161" y="12"/>
                  <a:pt x="151" y="13"/>
                  <a:pt x="142" y="15"/>
                </a:cubicBezTo>
                <a:cubicBezTo>
                  <a:pt x="128" y="6"/>
                  <a:pt x="111" y="0"/>
                  <a:pt x="93" y="0"/>
                </a:cubicBezTo>
                <a:cubicBezTo>
                  <a:pt x="42" y="0"/>
                  <a:pt x="0" y="42"/>
                  <a:pt x="0" y="93"/>
                </a:cubicBezTo>
                <a:cubicBezTo>
                  <a:pt x="0" y="110"/>
                  <a:pt x="5" y="126"/>
                  <a:pt x="13" y="140"/>
                </a:cubicBezTo>
                <a:cubicBezTo>
                  <a:pt x="11" y="151"/>
                  <a:pt x="10" y="161"/>
                  <a:pt x="10" y="173"/>
                </a:cubicBezTo>
                <a:cubicBezTo>
                  <a:pt x="10" y="261"/>
                  <a:pt x="81" y="333"/>
                  <a:pt x="170" y="333"/>
                </a:cubicBezTo>
                <a:cubicBezTo>
                  <a:pt x="180" y="333"/>
                  <a:pt x="190" y="332"/>
                  <a:pt x="199" y="330"/>
                </a:cubicBezTo>
                <a:cubicBezTo>
                  <a:pt x="212" y="337"/>
                  <a:pt x="227" y="341"/>
                  <a:pt x="243" y="341"/>
                </a:cubicBezTo>
                <a:cubicBezTo>
                  <a:pt x="295" y="341"/>
                  <a:pt x="336" y="300"/>
                  <a:pt x="336" y="248"/>
                </a:cubicBezTo>
                <a:cubicBezTo>
                  <a:pt x="336" y="233"/>
                  <a:pt x="333" y="219"/>
                  <a:pt x="326" y="207"/>
                </a:cubicBezTo>
                <a:close/>
                <a:moveTo>
                  <a:pt x="252" y="249"/>
                </a:moveTo>
                <a:cubicBezTo>
                  <a:pt x="245" y="260"/>
                  <a:pt x="234" y="268"/>
                  <a:pt x="220" y="274"/>
                </a:cubicBezTo>
                <a:cubicBezTo>
                  <a:pt x="205" y="280"/>
                  <a:pt x="189" y="283"/>
                  <a:pt x="169" y="283"/>
                </a:cubicBezTo>
                <a:cubicBezTo>
                  <a:pt x="146" y="283"/>
                  <a:pt x="127" y="279"/>
                  <a:pt x="112" y="271"/>
                </a:cubicBezTo>
                <a:cubicBezTo>
                  <a:pt x="101" y="265"/>
                  <a:pt x="92" y="257"/>
                  <a:pt x="86" y="247"/>
                </a:cubicBezTo>
                <a:cubicBezTo>
                  <a:pt x="79" y="237"/>
                  <a:pt x="75" y="228"/>
                  <a:pt x="75" y="218"/>
                </a:cubicBezTo>
                <a:cubicBezTo>
                  <a:pt x="75" y="212"/>
                  <a:pt x="78" y="207"/>
                  <a:pt x="82" y="203"/>
                </a:cubicBezTo>
                <a:cubicBezTo>
                  <a:pt x="86" y="199"/>
                  <a:pt x="92" y="197"/>
                  <a:pt x="99" y="197"/>
                </a:cubicBezTo>
                <a:cubicBezTo>
                  <a:pt x="104" y="197"/>
                  <a:pt x="109" y="198"/>
                  <a:pt x="113" y="202"/>
                </a:cubicBezTo>
                <a:cubicBezTo>
                  <a:pt x="117" y="205"/>
                  <a:pt x="120" y="210"/>
                  <a:pt x="122" y="215"/>
                </a:cubicBezTo>
                <a:cubicBezTo>
                  <a:pt x="125" y="222"/>
                  <a:pt x="128" y="227"/>
                  <a:pt x="131" y="232"/>
                </a:cubicBezTo>
                <a:cubicBezTo>
                  <a:pt x="135" y="236"/>
                  <a:pt x="139" y="239"/>
                  <a:pt x="145" y="242"/>
                </a:cubicBezTo>
                <a:cubicBezTo>
                  <a:pt x="151" y="245"/>
                  <a:pt x="159" y="246"/>
                  <a:pt x="168" y="246"/>
                </a:cubicBezTo>
                <a:cubicBezTo>
                  <a:pt x="181" y="246"/>
                  <a:pt x="192" y="244"/>
                  <a:pt x="201" y="238"/>
                </a:cubicBezTo>
                <a:cubicBezTo>
                  <a:pt x="209" y="232"/>
                  <a:pt x="212" y="226"/>
                  <a:pt x="212" y="218"/>
                </a:cubicBezTo>
                <a:cubicBezTo>
                  <a:pt x="212" y="212"/>
                  <a:pt x="210" y="207"/>
                  <a:pt x="206" y="203"/>
                </a:cubicBezTo>
                <a:cubicBezTo>
                  <a:pt x="202" y="199"/>
                  <a:pt x="196" y="196"/>
                  <a:pt x="189" y="193"/>
                </a:cubicBezTo>
                <a:cubicBezTo>
                  <a:pt x="182" y="191"/>
                  <a:pt x="172" y="189"/>
                  <a:pt x="160" y="186"/>
                </a:cubicBezTo>
                <a:cubicBezTo>
                  <a:pt x="143" y="182"/>
                  <a:pt x="129" y="178"/>
                  <a:pt x="118" y="173"/>
                </a:cubicBezTo>
                <a:cubicBezTo>
                  <a:pt x="106" y="169"/>
                  <a:pt x="97" y="162"/>
                  <a:pt x="90" y="153"/>
                </a:cubicBezTo>
                <a:cubicBezTo>
                  <a:pt x="83" y="145"/>
                  <a:pt x="80" y="134"/>
                  <a:pt x="80" y="121"/>
                </a:cubicBezTo>
                <a:cubicBezTo>
                  <a:pt x="80" y="109"/>
                  <a:pt x="83" y="98"/>
                  <a:pt x="91" y="89"/>
                </a:cubicBezTo>
                <a:cubicBezTo>
                  <a:pt x="98" y="79"/>
                  <a:pt x="108" y="72"/>
                  <a:pt x="122" y="67"/>
                </a:cubicBezTo>
                <a:cubicBezTo>
                  <a:pt x="135" y="62"/>
                  <a:pt x="151" y="60"/>
                  <a:pt x="169" y="60"/>
                </a:cubicBezTo>
                <a:cubicBezTo>
                  <a:pt x="183" y="60"/>
                  <a:pt x="196" y="61"/>
                  <a:pt x="206" y="65"/>
                </a:cubicBezTo>
                <a:cubicBezTo>
                  <a:pt x="217" y="68"/>
                  <a:pt x="226" y="72"/>
                  <a:pt x="233" y="78"/>
                </a:cubicBezTo>
                <a:cubicBezTo>
                  <a:pt x="240" y="83"/>
                  <a:pt x="245" y="89"/>
                  <a:pt x="248" y="95"/>
                </a:cubicBezTo>
                <a:cubicBezTo>
                  <a:pt x="252" y="102"/>
                  <a:pt x="253" y="108"/>
                  <a:pt x="253" y="114"/>
                </a:cubicBezTo>
                <a:cubicBezTo>
                  <a:pt x="253" y="119"/>
                  <a:pt x="251" y="125"/>
                  <a:pt x="247" y="129"/>
                </a:cubicBezTo>
                <a:cubicBezTo>
                  <a:pt x="242" y="134"/>
                  <a:pt x="237" y="136"/>
                  <a:pt x="230" y="136"/>
                </a:cubicBezTo>
                <a:cubicBezTo>
                  <a:pt x="224" y="136"/>
                  <a:pt x="220" y="135"/>
                  <a:pt x="216" y="132"/>
                </a:cubicBezTo>
                <a:cubicBezTo>
                  <a:pt x="213" y="129"/>
                  <a:pt x="210" y="125"/>
                  <a:pt x="207" y="119"/>
                </a:cubicBezTo>
                <a:cubicBezTo>
                  <a:pt x="203" y="111"/>
                  <a:pt x="198" y="105"/>
                  <a:pt x="192" y="101"/>
                </a:cubicBezTo>
                <a:cubicBezTo>
                  <a:pt x="187" y="97"/>
                  <a:pt x="178" y="95"/>
                  <a:pt x="166" y="95"/>
                </a:cubicBezTo>
                <a:cubicBezTo>
                  <a:pt x="154" y="95"/>
                  <a:pt x="145" y="97"/>
                  <a:pt x="138" y="102"/>
                </a:cubicBezTo>
                <a:cubicBezTo>
                  <a:pt x="131" y="106"/>
                  <a:pt x="128" y="111"/>
                  <a:pt x="128" y="117"/>
                </a:cubicBezTo>
                <a:cubicBezTo>
                  <a:pt x="128" y="121"/>
                  <a:pt x="129" y="124"/>
                  <a:pt x="131" y="127"/>
                </a:cubicBezTo>
                <a:cubicBezTo>
                  <a:pt x="133" y="129"/>
                  <a:pt x="137" y="132"/>
                  <a:pt x="141" y="134"/>
                </a:cubicBezTo>
                <a:cubicBezTo>
                  <a:pt x="145" y="136"/>
                  <a:pt x="149" y="138"/>
                  <a:pt x="154" y="139"/>
                </a:cubicBezTo>
                <a:cubicBezTo>
                  <a:pt x="158" y="140"/>
                  <a:pt x="166" y="142"/>
                  <a:pt x="176" y="144"/>
                </a:cubicBezTo>
                <a:cubicBezTo>
                  <a:pt x="189" y="147"/>
                  <a:pt x="201" y="150"/>
                  <a:pt x="211" y="154"/>
                </a:cubicBezTo>
                <a:cubicBezTo>
                  <a:pt x="222" y="157"/>
                  <a:pt x="231" y="161"/>
                  <a:pt x="239" y="166"/>
                </a:cubicBezTo>
                <a:cubicBezTo>
                  <a:pt x="246" y="171"/>
                  <a:pt x="252" y="177"/>
                  <a:pt x="257" y="185"/>
                </a:cubicBezTo>
                <a:cubicBezTo>
                  <a:pt x="261" y="193"/>
                  <a:pt x="263" y="202"/>
                  <a:pt x="263" y="213"/>
                </a:cubicBezTo>
                <a:cubicBezTo>
                  <a:pt x="263" y="227"/>
                  <a:pt x="260" y="239"/>
                  <a:pt x="252" y="249"/>
                </a:cubicBezTo>
                <a:close/>
              </a:path>
            </a:pathLst>
          </a:custGeom>
          <a:solidFill>
            <a:srgbClr val="FFFFFF"/>
          </a:solidFill>
          <a:ln>
            <a:noFill/>
          </a:ln>
        </p:spPr>
        <p:txBody>
          <a:bodyPr vert="horz" wrap="square" lIns="91440" tIns="45720" rIns="91440" bIns="45720" numCol="1" anchor="t" anchorCtr="0" compatLnSpc="1"/>
          <a:lstStyle/>
          <a:p>
            <a:endParaRPr lang="en-GB">
              <a:latin typeface="Arial" panose="020B0604020202020204" pitchFamily="34" charset="0"/>
              <a:cs typeface="Arial" panose="020B0604020202020204" pitchFamily="34" charset="0"/>
            </a:endParaRPr>
          </a:p>
        </p:txBody>
      </p:sp>
      <p:sp>
        <p:nvSpPr>
          <p:cNvPr id="35" name="TextBox 51"/>
          <p:cNvSpPr txBox="1"/>
          <p:nvPr/>
        </p:nvSpPr>
        <p:spPr>
          <a:xfrm>
            <a:off x="6789047" y="1981993"/>
            <a:ext cx="1107996" cy="369332"/>
          </a:xfrm>
          <a:prstGeom prst="rect">
            <a:avLst/>
          </a:prstGeom>
          <a:noFill/>
        </p:spPr>
        <p:txBody>
          <a:bodyPr wrap="none" rtlCol="0">
            <a:spAutoFit/>
          </a:bodyPr>
          <a:lstStyle/>
          <a:p>
            <a:r>
              <a:rPr lang="zh-CN" altLang="en-US" dirty="0">
                <a:solidFill>
                  <a:schemeClr val="bg1"/>
                </a:solidFill>
                <a:latin typeface="微软雅黑" panose="020B0503020204020204" charset="-122"/>
                <a:ea typeface="微软雅黑" panose="020B0503020204020204" charset="-122"/>
              </a:rPr>
              <a:t>输入标题</a:t>
            </a:r>
            <a:endParaRPr lang="en-US" altLang="zh-CN" dirty="0">
              <a:solidFill>
                <a:schemeClr val="bg1"/>
              </a:solidFill>
              <a:latin typeface="微软雅黑" panose="020B0503020204020204" charset="-122"/>
              <a:ea typeface="微软雅黑" panose="020B0503020204020204" charset="-122"/>
            </a:endParaRPr>
          </a:p>
        </p:txBody>
      </p:sp>
      <p:sp>
        <p:nvSpPr>
          <p:cNvPr id="37" name="Freeform 13"/>
          <p:cNvSpPr/>
          <p:nvPr/>
        </p:nvSpPr>
        <p:spPr>
          <a:xfrm flipH="1">
            <a:off x="3874446" y="2891820"/>
            <a:ext cx="2756416" cy="1106425"/>
          </a:xfrm>
          <a:custGeom>
            <a:avLst/>
            <a:gdLst>
              <a:gd name="connsiteX0" fmla="*/ 669387 w 3335264"/>
              <a:gd name="connsiteY0" fmla="*/ 0 h 1338774"/>
              <a:gd name="connsiteX1" fmla="*/ 1224453 w 3335264"/>
              <a:gd name="connsiteY1" fmla="*/ 295127 h 1338774"/>
              <a:gd name="connsiteX2" fmla="*/ 1278656 w 3335264"/>
              <a:gd name="connsiteY2" fmla="*/ 394987 h 1338774"/>
              <a:gd name="connsiteX3" fmla="*/ 2786468 w 3335264"/>
              <a:gd name="connsiteY3" fmla="*/ 394987 h 1338774"/>
              <a:gd name="connsiteX4" fmla="*/ 2786468 w 3335264"/>
              <a:gd name="connsiteY4" fmla="*/ 120589 h 1338774"/>
              <a:gd name="connsiteX5" fmla="*/ 3335264 w 3335264"/>
              <a:gd name="connsiteY5" fmla="*/ 669386 h 1338774"/>
              <a:gd name="connsiteX6" fmla="*/ 2786468 w 3335264"/>
              <a:gd name="connsiteY6" fmla="*/ 1218182 h 1338774"/>
              <a:gd name="connsiteX7" fmla="*/ 2786468 w 3335264"/>
              <a:gd name="connsiteY7" fmla="*/ 943784 h 1338774"/>
              <a:gd name="connsiteX8" fmla="*/ 1278658 w 3335264"/>
              <a:gd name="connsiteY8" fmla="*/ 943784 h 1338774"/>
              <a:gd name="connsiteX9" fmla="*/ 1224453 w 3335264"/>
              <a:gd name="connsiteY9" fmla="*/ 1043648 h 1338774"/>
              <a:gd name="connsiteX10" fmla="*/ 669387 w 3335264"/>
              <a:gd name="connsiteY10" fmla="*/ 1338774 h 1338774"/>
              <a:gd name="connsiteX11" fmla="*/ 0 w 3335264"/>
              <a:gd name="connsiteY11" fmla="*/ 669387 h 1338774"/>
              <a:gd name="connsiteX12" fmla="*/ 669387 w 3335264"/>
              <a:gd name="connsiteY12" fmla="*/ 0 h 1338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335264" h="1338774">
                <a:moveTo>
                  <a:pt x="669387" y="0"/>
                </a:moveTo>
                <a:cubicBezTo>
                  <a:pt x="900445" y="0"/>
                  <a:pt x="1104160" y="117069"/>
                  <a:pt x="1224453" y="295127"/>
                </a:cubicBezTo>
                <a:lnTo>
                  <a:pt x="1278656" y="394987"/>
                </a:lnTo>
                <a:lnTo>
                  <a:pt x="2786468" y="394987"/>
                </a:lnTo>
                <a:lnTo>
                  <a:pt x="2786468" y="120589"/>
                </a:lnTo>
                <a:lnTo>
                  <a:pt x="3335264" y="669386"/>
                </a:lnTo>
                <a:lnTo>
                  <a:pt x="2786468" y="1218182"/>
                </a:lnTo>
                <a:lnTo>
                  <a:pt x="2786468" y="943784"/>
                </a:lnTo>
                <a:lnTo>
                  <a:pt x="1278658" y="943784"/>
                </a:lnTo>
                <a:lnTo>
                  <a:pt x="1224453" y="1043648"/>
                </a:lnTo>
                <a:cubicBezTo>
                  <a:pt x="1104160" y="1221706"/>
                  <a:pt x="900445" y="1338774"/>
                  <a:pt x="669387" y="1338774"/>
                </a:cubicBezTo>
                <a:cubicBezTo>
                  <a:pt x="299695" y="1338774"/>
                  <a:pt x="0" y="1039079"/>
                  <a:pt x="0" y="669387"/>
                </a:cubicBezTo>
                <a:cubicBezTo>
                  <a:pt x="0" y="299695"/>
                  <a:pt x="299695" y="0"/>
                  <a:pt x="669387" y="0"/>
                </a:cubicBezTo>
                <a:close/>
              </a:path>
            </a:pathLst>
          </a:custGeom>
          <a:solidFill>
            <a:srgbClr val="006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Arial" panose="020B0604020202020204" pitchFamily="34" charset="0"/>
              <a:cs typeface="Arial" panose="020B0604020202020204" pitchFamily="34" charset="0"/>
            </a:endParaRPr>
          </a:p>
        </p:txBody>
      </p:sp>
      <p:sp>
        <p:nvSpPr>
          <p:cNvPr id="38" name="Freeform 95"/>
          <p:cNvSpPr/>
          <p:nvPr/>
        </p:nvSpPr>
        <p:spPr bwMode="auto">
          <a:xfrm>
            <a:off x="5972307" y="3207962"/>
            <a:ext cx="221562" cy="478011"/>
          </a:xfrm>
          <a:custGeom>
            <a:avLst/>
            <a:gdLst>
              <a:gd name="T0" fmla="*/ 147 w 153"/>
              <a:gd name="T1" fmla="*/ 165 h 330"/>
              <a:gd name="T2" fmla="*/ 102 w 153"/>
              <a:gd name="T3" fmla="*/ 165 h 330"/>
              <a:gd name="T4" fmla="*/ 102 w 153"/>
              <a:gd name="T5" fmla="*/ 330 h 330"/>
              <a:gd name="T6" fmla="*/ 34 w 153"/>
              <a:gd name="T7" fmla="*/ 330 h 330"/>
              <a:gd name="T8" fmla="*/ 34 w 153"/>
              <a:gd name="T9" fmla="*/ 165 h 330"/>
              <a:gd name="T10" fmla="*/ 0 w 153"/>
              <a:gd name="T11" fmla="*/ 165 h 330"/>
              <a:gd name="T12" fmla="*/ 0 w 153"/>
              <a:gd name="T13" fmla="*/ 108 h 330"/>
              <a:gd name="T14" fmla="*/ 34 w 153"/>
              <a:gd name="T15" fmla="*/ 108 h 330"/>
              <a:gd name="T16" fmla="*/ 34 w 153"/>
              <a:gd name="T17" fmla="*/ 74 h 330"/>
              <a:gd name="T18" fmla="*/ 107 w 153"/>
              <a:gd name="T19" fmla="*/ 0 h 330"/>
              <a:gd name="T20" fmla="*/ 153 w 153"/>
              <a:gd name="T21" fmla="*/ 0 h 330"/>
              <a:gd name="T22" fmla="*/ 153 w 153"/>
              <a:gd name="T23" fmla="*/ 57 h 330"/>
              <a:gd name="T24" fmla="*/ 124 w 153"/>
              <a:gd name="T25" fmla="*/ 57 h 330"/>
              <a:gd name="T26" fmla="*/ 102 w 153"/>
              <a:gd name="T27" fmla="*/ 80 h 330"/>
              <a:gd name="T28" fmla="*/ 102 w 153"/>
              <a:gd name="T29" fmla="*/ 108 h 330"/>
              <a:gd name="T30" fmla="*/ 153 w 153"/>
              <a:gd name="T31" fmla="*/ 108 h 330"/>
              <a:gd name="T32" fmla="*/ 147 w 153"/>
              <a:gd name="T33" fmla="*/ 165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3" h="330">
                <a:moveTo>
                  <a:pt x="147" y="165"/>
                </a:moveTo>
                <a:cubicBezTo>
                  <a:pt x="102" y="165"/>
                  <a:pt x="102" y="165"/>
                  <a:pt x="102" y="165"/>
                </a:cubicBezTo>
                <a:cubicBezTo>
                  <a:pt x="102" y="330"/>
                  <a:pt x="102" y="330"/>
                  <a:pt x="102" y="330"/>
                </a:cubicBezTo>
                <a:cubicBezTo>
                  <a:pt x="34" y="330"/>
                  <a:pt x="34" y="330"/>
                  <a:pt x="34" y="330"/>
                </a:cubicBezTo>
                <a:cubicBezTo>
                  <a:pt x="34" y="165"/>
                  <a:pt x="34" y="165"/>
                  <a:pt x="34" y="165"/>
                </a:cubicBezTo>
                <a:cubicBezTo>
                  <a:pt x="0" y="165"/>
                  <a:pt x="0" y="165"/>
                  <a:pt x="0" y="165"/>
                </a:cubicBezTo>
                <a:cubicBezTo>
                  <a:pt x="0" y="108"/>
                  <a:pt x="0" y="108"/>
                  <a:pt x="0" y="108"/>
                </a:cubicBezTo>
                <a:cubicBezTo>
                  <a:pt x="34" y="108"/>
                  <a:pt x="34" y="108"/>
                  <a:pt x="34" y="108"/>
                </a:cubicBezTo>
                <a:cubicBezTo>
                  <a:pt x="34" y="74"/>
                  <a:pt x="34" y="74"/>
                  <a:pt x="34" y="74"/>
                </a:cubicBezTo>
                <a:cubicBezTo>
                  <a:pt x="34" y="28"/>
                  <a:pt x="53" y="0"/>
                  <a:pt x="107" y="0"/>
                </a:cubicBezTo>
                <a:cubicBezTo>
                  <a:pt x="153" y="0"/>
                  <a:pt x="153" y="0"/>
                  <a:pt x="153" y="0"/>
                </a:cubicBezTo>
                <a:cubicBezTo>
                  <a:pt x="153" y="57"/>
                  <a:pt x="153" y="57"/>
                  <a:pt x="153" y="57"/>
                </a:cubicBezTo>
                <a:cubicBezTo>
                  <a:pt x="124" y="57"/>
                  <a:pt x="124" y="57"/>
                  <a:pt x="124" y="57"/>
                </a:cubicBezTo>
                <a:cubicBezTo>
                  <a:pt x="103" y="57"/>
                  <a:pt x="102" y="65"/>
                  <a:pt x="102" y="80"/>
                </a:cubicBezTo>
                <a:cubicBezTo>
                  <a:pt x="102" y="108"/>
                  <a:pt x="102" y="108"/>
                  <a:pt x="102" y="108"/>
                </a:cubicBezTo>
                <a:cubicBezTo>
                  <a:pt x="153" y="108"/>
                  <a:pt x="153" y="108"/>
                  <a:pt x="153" y="108"/>
                </a:cubicBezTo>
                <a:lnTo>
                  <a:pt x="147" y="165"/>
                </a:lnTo>
                <a:close/>
              </a:path>
            </a:pathLst>
          </a:custGeom>
          <a:solidFill>
            <a:srgbClr val="FFFFFF"/>
          </a:solidFill>
          <a:ln>
            <a:noFill/>
          </a:ln>
        </p:spPr>
        <p:txBody>
          <a:bodyPr vert="horz" wrap="square" lIns="91440" tIns="45720" rIns="91440" bIns="45720" numCol="1" anchor="t" anchorCtr="0" compatLnSpc="1"/>
          <a:lstStyle/>
          <a:p>
            <a:endParaRPr lang="en-GB">
              <a:latin typeface="Arial" panose="020B0604020202020204" pitchFamily="34" charset="0"/>
              <a:cs typeface="Arial" panose="020B0604020202020204" pitchFamily="34" charset="0"/>
            </a:endParaRPr>
          </a:p>
        </p:txBody>
      </p:sp>
      <p:sp>
        <p:nvSpPr>
          <p:cNvPr id="39" name="TextBox 52"/>
          <p:cNvSpPr txBox="1"/>
          <p:nvPr/>
        </p:nvSpPr>
        <p:spPr>
          <a:xfrm>
            <a:off x="4219557" y="3262301"/>
            <a:ext cx="1107996" cy="369332"/>
          </a:xfrm>
          <a:prstGeom prst="rect">
            <a:avLst/>
          </a:prstGeom>
          <a:noFill/>
        </p:spPr>
        <p:txBody>
          <a:bodyPr wrap="none" rtlCol="0">
            <a:spAutoFit/>
          </a:bodyPr>
          <a:lstStyle/>
          <a:p>
            <a:r>
              <a:rPr lang="zh-CN" altLang="en-US" dirty="0">
                <a:solidFill>
                  <a:schemeClr val="bg1"/>
                </a:solidFill>
                <a:latin typeface="微软雅黑" panose="020B0503020204020204" charset="-122"/>
                <a:ea typeface="微软雅黑" panose="020B0503020204020204" charset="-122"/>
              </a:rPr>
              <a:t>输入标题</a:t>
            </a:r>
            <a:endParaRPr lang="en-US" altLang="zh-CN" dirty="0">
              <a:solidFill>
                <a:schemeClr val="bg1"/>
              </a:solidFill>
              <a:latin typeface="微软雅黑" panose="020B0503020204020204" charset="-122"/>
              <a:ea typeface="微软雅黑" panose="020B0503020204020204" charset="-122"/>
            </a:endParaRPr>
          </a:p>
        </p:txBody>
      </p:sp>
      <p:sp>
        <p:nvSpPr>
          <p:cNvPr id="40" name="TextBox 58"/>
          <p:cNvSpPr txBox="1"/>
          <p:nvPr/>
        </p:nvSpPr>
        <p:spPr>
          <a:xfrm>
            <a:off x="6907188" y="3091089"/>
            <a:ext cx="1326004" cy="707886"/>
          </a:xfrm>
          <a:prstGeom prst="rect">
            <a:avLst/>
          </a:prstGeom>
          <a:noFill/>
        </p:spPr>
        <p:txBody>
          <a:bodyPr wrap="none" rtlCol="0">
            <a:spAutoFit/>
          </a:bodyPr>
          <a:lstStyle/>
          <a:p>
            <a:r>
              <a:rPr lang="en-US" sz="4000" b="1" dirty="0">
                <a:solidFill>
                  <a:srgbClr val="006A36"/>
                </a:solidFill>
                <a:latin typeface="Arial" panose="020B0604020202020204" pitchFamily="34" charset="0"/>
                <a:cs typeface="Arial" panose="020B0604020202020204" pitchFamily="34" charset="0"/>
              </a:rPr>
              <a:t>5.6M</a:t>
            </a:r>
            <a:endParaRPr lang="en-GB" sz="4000" b="1" dirty="0">
              <a:solidFill>
                <a:srgbClr val="006A36"/>
              </a:solidFill>
              <a:latin typeface="Arial" panose="020B0604020202020204" pitchFamily="34" charset="0"/>
              <a:cs typeface="Arial" panose="020B0604020202020204" pitchFamily="34" charset="0"/>
            </a:endParaRPr>
          </a:p>
        </p:txBody>
      </p:sp>
      <p:sp>
        <p:nvSpPr>
          <p:cNvPr id="41" name="TextBox 59"/>
          <p:cNvSpPr txBox="1"/>
          <p:nvPr/>
        </p:nvSpPr>
        <p:spPr>
          <a:xfrm>
            <a:off x="6907188" y="5633349"/>
            <a:ext cx="1326004" cy="707886"/>
          </a:xfrm>
          <a:prstGeom prst="rect">
            <a:avLst/>
          </a:prstGeom>
          <a:noFill/>
        </p:spPr>
        <p:txBody>
          <a:bodyPr wrap="none" rtlCol="0">
            <a:spAutoFit/>
          </a:bodyPr>
          <a:lstStyle/>
          <a:p>
            <a:r>
              <a:rPr lang="en-US" sz="4000" b="1" dirty="0">
                <a:solidFill>
                  <a:srgbClr val="B8232F"/>
                </a:solidFill>
                <a:latin typeface="Arial" panose="020B0604020202020204" pitchFamily="34" charset="0"/>
                <a:cs typeface="Arial" panose="020B0604020202020204" pitchFamily="34" charset="0"/>
              </a:rPr>
              <a:t>2.4M</a:t>
            </a:r>
            <a:endParaRPr lang="en-GB" sz="4000" b="1" dirty="0">
              <a:solidFill>
                <a:srgbClr val="B8232F"/>
              </a:solidFill>
              <a:latin typeface="Arial" panose="020B0604020202020204" pitchFamily="34" charset="0"/>
              <a:cs typeface="Arial" panose="020B0604020202020204" pitchFamily="34" charset="0"/>
            </a:endParaRPr>
          </a:p>
        </p:txBody>
      </p:sp>
      <p:sp>
        <p:nvSpPr>
          <p:cNvPr id="42" name="TextBox 60"/>
          <p:cNvSpPr txBox="1"/>
          <p:nvPr/>
        </p:nvSpPr>
        <p:spPr>
          <a:xfrm>
            <a:off x="4009493" y="4368726"/>
            <a:ext cx="1326004" cy="707886"/>
          </a:xfrm>
          <a:prstGeom prst="rect">
            <a:avLst/>
          </a:prstGeom>
          <a:noFill/>
        </p:spPr>
        <p:txBody>
          <a:bodyPr wrap="none" rtlCol="0">
            <a:spAutoFit/>
          </a:bodyPr>
          <a:lstStyle/>
          <a:p>
            <a:pPr algn="r"/>
            <a:r>
              <a:rPr lang="en-US" sz="4000" b="1" dirty="0">
                <a:solidFill>
                  <a:srgbClr val="F9C20A"/>
                </a:solidFill>
                <a:latin typeface="Arial" panose="020B0604020202020204" pitchFamily="34" charset="0"/>
                <a:cs typeface="Arial" panose="020B0604020202020204" pitchFamily="34" charset="0"/>
              </a:rPr>
              <a:t>8.6M</a:t>
            </a:r>
            <a:endParaRPr lang="en-GB" sz="4000" b="1" dirty="0">
              <a:solidFill>
                <a:srgbClr val="F9C20A"/>
              </a:solidFill>
              <a:latin typeface="Arial" panose="020B0604020202020204" pitchFamily="34" charset="0"/>
              <a:cs typeface="Arial" panose="020B0604020202020204" pitchFamily="34" charset="0"/>
            </a:endParaRPr>
          </a:p>
        </p:txBody>
      </p:sp>
      <p:sp>
        <p:nvSpPr>
          <p:cNvPr id="43" name="TextBox 61"/>
          <p:cNvSpPr txBox="1"/>
          <p:nvPr/>
        </p:nvSpPr>
        <p:spPr>
          <a:xfrm>
            <a:off x="4009493" y="1812716"/>
            <a:ext cx="1326004" cy="707886"/>
          </a:xfrm>
          <a:prstGeom prst="rect">
            <a:avLst/>
          </a:prstGeom>
          <a:noFill/>
        </p:spPr>
        <p:txBody>
          <a:bodyPr wrap="none" rtlCol="0">
            <a:spAutoFit/>
          </a:bodyPr>
          <a:lstStyle/>
          <a:p>
            <a:pPr algn="r"/>
            <a:r>
              <a:rPr lang="en-US" sz="4000" b="1" dirty="0">
                <a:solidFill>
                  <a:srgbClr val="00BCE7"/>
                </a:solidFill>
                <a:latin typeface="Arial" panose="020B0604020202020204" pitchFamily="34" charset="0"/>
                <a:cs typeface="Arial" panose="020B0604020202020204" pitchFamily="34" charset="0"/>
              </a:rPr>
              <a:t>3.3M</a:t>
            </a:r>
            <a:endParaRPr lang="en-GB" sz="4000" b="1" dirty="0">
              <a:solidFill>
                <a:srgbClr val="00BCE7"/>
              </a:solidFill>
              <a:latin typeface="Arial" panose="020B0604020202020204" pitchFamily="34" charset="0"/>
              <a:cs typeface="Arial" panose="020B0604020202020204" pitchFamily="34" charset="0"/>
            </a:endParaRPr>
          </a:p>
        </p:txBody>
      </p:sp>
      <p:sp>
        <p:nvSpPr>
          <p:cNvPr id="44" name="文本框 43"/>
          <p:cNvSpPr txBox="1"/>
          <p:nvPr/>
        </p:nvSpPr>
        <p:spPr>
          <a:xfrm>
            <a:off x="8551119" y="1812716"/>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
        <p:nvSpPr>
          <p:cNvPr id="45" name="文本框 44"/>
          <p:cNvSpPr txBox="1"/>
          <p:nvPr/>
        </p:nvSpPr>
        <p:spPr>
          <a:xfrm>
            <a:off x="8551119" y="4368726"/>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
        <p:nvSpPr>
          <p:cNvPr id="46" name="文本框 45"/>
          <p:cNvSpPr txBox="1"/>
          <p:nvPr/>
        </p:nvSpPr>
        <p:spPr>
          <a:xfrm>
            <a:off x="1320225" y="3091314"/>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
        <p:nvSpPr>
          <p:cNvPr id="47" name="文本框 46"/>
          <p:cNvSpPr txBox="1"/>
          <p:nvPr/>
        </p:nvSpPr>
        <p:spPr>
          <a:xfrm>
            <a:off x="1320225" y="5647324"/>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3"/>
                                        </p:tgtEl>
                                        <p:attrNameLst>
                                          <p:attrName>style.visibility</p:attrName>
                                        </p:attrNameLst>
                                      </p:cBhvr>
                                      <p:to>
                                        <p:strVal val="visible"/>
                                      </p:to>
                                    </p:set>
                                    <p:animEffect transition="in" filter="fade">
                                      <p:cBhvr>
                                        <p:cTn id="11" dur="500"/>
                                        <p:tgtEl>
                                          <p:spTgt spid="4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fade">
                                      <p:cBhvr>
                                        <p:cTn id="14" dur="500"/>
                                        <p:tgtEl>
                                          <p:spTgt spid="44"/>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fade">
                                      <p:cBhvr>
                                        <p:cTn id="18" dur="500"/>
                                        <p:tgtEl>
                                          <p:spTgt spid="4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fade">
                                      <p:cBhvr>
                                        <p:cTn id="21" dur="500"/>
                                        <p:tgtEl>
                                          <p:spTgt spid="46"/>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42"/>
                                        </p:tgtEl>
                                        <p:attrNameLst>
                                          <p:attrName>style.visibility</p:attrName>
                                        </p:attrNameLst>
                                      </p:cBhvr>
                                      <p:to>
                                        <p:strVal val="visible"/>
                                      </p:to>
                                    </p:set>
                                    <p:animEffect transition="in" filter="fade">
                                      <p:cBhvr>
                                        <p:cTn id="25" dur="500"/>
                                        <p:tgtEl>
                                          <p:spTgt spid="4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5"/>
                                        </p:tgtEl>
                                        <p:attrNameLst>
                                          <p:attrName>style.visibility</p:attrName>
                                        </p:attrNameLst>
                                      </p:cBhvr>
                                      <p:to>
                                        <p:strVal val="visible"/>
                                      </p:to>
                                    </p:set>
                                    <p:animEffect transition="in" filter="fade">
                                      <p:cBhvr>
                                        <p:cTn id="28" dur="500"/>
                                        <p:tgtEl>
                                          <p:spTgt spid="45"/>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41"/>
                                        </p:tgtEl>
                                        <p:attrNameLst>
                                          <p:attrName>style.visibility</p:attrName>
                                        </p:attrNameLst>
                                      </p:cBhvr>
                                      <p:to>
                                        <p:strVal val="visible"/>
                                      </p:to>
                                    </p:set>
                                    <p:animEffect transition="in" filter="fade">
                                      <p:cBhvr>
                                        <p:cTn id="32" dur="500"/>
                                        <p:tgtEl>
                                          <p:spTgt spid="41"/>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7"/>
                                        </p:tgtEl>
                                        <p:attrNameLst>
                                          <p:attrName>style.visibility</p:attrName>
                                        </p:attrNameLst>
                                      </p:cBhvr>
                                      <p:to>
                                        <p:strVal val="visible"/>
                                      </p:to>
                                    </p:set>
                                    <p:animEffect transition="in" filter="fade">
                                      <p:cBhvr>
                                        <p:cTn id="35"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40" grpId="0"/>
      <p:bldP spid="41" grpId="0"/>
      <p:bldP spid="42" grpId="0"/>
      <p:bldP spid="43" grpId="0"/>
      <p:bldP spid="44" grpId="0"/>
      <p:bldP spid="45" grpId="0"/>
      <p:bldP spid="46" grpId="0"/>
      <p:bldP spid="47"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1ECD8"/>
        </a:solidFill>
        <a:effectLst/>
      </p:bgPr>
    </p:bg>
    <p:spTree>
      <p:nvGrpSpPr>
        <p:cNvPr id="1" name=""/>
        <p:cNvGrpSpPr/>
        <p:nvPr/>
      </p:nvGrpSpPr>
      <p:grpSpPr>
        <a:xfrm>
          <a:off x="0" y="0"/>
          <a:ext cx="0" cy="0"/>
          <a:chOff x="0" y="0"/>
          <a:chExt cx="0" cy="0"/>
        </a:xfrm>
      </p:grpSpPr>
      <p:sp>
        <p:nvSpPr>
          <p:cNvPr id="19" name="Sev04"/>
          <p:cNvSpPr/>
          <p:nvPr/>
        </p:nvSpPr>
        <p:spPr>
          <a:xfrm>
            <a:off x="-893529" y="4936782"/>
            <a:ext cx="705205" cy="705204"/>
          </a:xfrm>
          <a:prstGeom prst="ellipse">
            <a:avLst/>
          </a:prstGeom>
          <a:solidFill>
            <a:srgbClr val="B8232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F19B14">
                  <a:lumMod val="50000"/>
                </a:srgbClr>
              </a:solidFill>
              <a:latin typeface="Agency FB" panose="020B0503020202020204" pitchFamily="34" charset="0"/>
            </a:endParaRPr>
          </a:p>
        </p:txBody>
      </p:sp>
      <p:sp>
        <p:nvSpPr>
          <p:cNvPr id="22" name="Sev01"/>
          <p:cNvSpPr/>
          <p:nvPr/>
        </p:nvSpPr>
        <p:spPr>
          <a:xfrm>
            <a:off x="-893531" y="1150234"/>
            <a:ext cx="705205" cy="705204"/>
          </a:xfrm>
          <a:prstGeom prst="ellipse">
            <a:avLst/>
          </a:prstGeom>
          <a:solidFill>
            <a:srgbClr val="00BCE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237DB9">
                  <a:lumMod val="50000"/>
                </a:srgbClr>
              </a:solidFill>
              <a:latin typeface="Agency FB" panose="020B0503020202020204" pitchFamily="34" charset="0"/>
            </a:endParaRPr>
          </a:p>
        </p:txBody>
      </p:sp>
      <p:sp>
        <p:nvSpPr>
          <p:cNvPr id="25" name="Sev03"/>
          <p:cNvSpPr/>
          <p:nvPr/>
        </p:nvSpPr>
        <p:spPr>
          <a:xfrm>
            <a:off x="-893529" y="3673132"/>
            <a:ext cx="705205" cy="705204"/>
          </a:xfrm>
          <a:prstGeom prst="ellipse">
            <a:avLst/>
          </a:prstGeom>
          <a:solidFill>
            <a:srgbClr val="F9C20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9BB955">
                  <a:lumMod val="50000"/>
                </a:srgbClr>
              </a:solidFill>
              <a:latin typeface="Agency FB" panose="020B0503020202020204" pitchFamily="34" charset="0"/>
              <a:cs typeface="+mj-cs"/>
            </a:endParaRPr>
          </a:p>
        </p:txBody>
      </p:sp>
      <p:sp>
        <p:nvSpPr>
          <p:cNvPr id="28" name="Sev02"/>
          <p:cNvSpPr/>
          <p:nvPr/>
        </p:nvSpPr>
        <p:spPr>
          <a:xfrm>
            <a:off x="-893529" y="2409483"/>
            <a:ext cx="705205" cy="705204"/>
          </a:xfrm>
          <a:prstGeom prst="ellipse">
            <a:avLst/>
          </a:prstGeom>
          <a:solidFill>
            <a:srgbClr val="006A3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8000" dirty="0">
              <a:solidFill>
                <a:srgbClr val="15AA96">
                  <a:lumMod val="50000"/>
                </a:srgbClr>
              </a:solidFill>
              <a:latin typeface="Agency FB" panose="020B0503020202020204" pitchFamily="34" charset="0"/>
            </a:endParaRPr>
          </a:p>
        </p:txBody>
      </p:sp>
      <p:sp>
        <p:nvSpPr>
          <p:cNvPr id="31" name="矩形 30"/>
          <p:cNvSpPr/>
          <p:nvPr/>
        </p:nvSpPr>
        <p:spPr>
          <a:xfrm>
            <a:off x="0" y="4131129"/>
            <a:ext cx="12192000" cy="2726871"/>
          </a:xfrm>
          <a:prstGeom prst="rect">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p:cNvSpPr txBox="1"/>
          <p:nvPr/>
        </p:nvSpPr>
        <p:spPr>
          <a:xfrm>
            <a:off x="7208727" y="2074877"/>
            <a:ext cx="4350871" cy="1446550"/>
          </a:xfrm>
          <a:prstGeom prst="rect">
            <a:avLst/>
          </a:prstGeom>
          <a:noFill/>
        </p:spPr>
        <p:txBody>
          <a:bodyPr wrap="none" rtlCol="0">
            <a:spAutoFit/>
          </a:bodyPr>
          <a:lstStyle/>
          <a:p>
            <a:r>
              <a:rPr lang="en-US" altLang="zh-CN" sz="8800" b="1" dirty="0">
                <a:solidFill>
                  <a:srgbClr val="F39800"/>
                </a:solidFill>
                <a:latin typeface="Agency FB" panose="020B0503020202020204" pitchFamily="34" charset="0"/>
                <a:ea typeface="微软雅黑" panose="020B0503020204020204" charset="-122"/>
              </a:rPr>
              <a:t>PART     03</a:t>
            </a:r>
            <a:endParaRPr lang="zh-CN" altLang="en-US" sz="8800" b="1" dirty="0">
              <a:solidFill>
                <a:srgbClr val="F39800"/>
              </a:solidFill>
              <a:latin typeface="Agency FB" panose="020B0503020202020204" pitchFamily="34" charset="0"/>
              <a:ea typeface="微软雅黑" panose="020B0503020204020204" charset="-122"/>
            </a:endParaRPr>
          </a:p>
        </p:txBody>
      </p:sp>
      <p:sp>
        <p:nvSpPr>
          <p:cNvPr id="33" name="文本框 32"/>
          <p:cNvSpPr txBox="1"/>
          <p:nvPr/>
        </p:nvSpPr>
        <p:spPr>
          <a:xfrm flipH="1">
            <a:off x="6943415" y="4689219"/>
            <a:ext cx="4747031" cy="1200329"/>
          </a:xfrm>
          <a:prstGeom prst="rect">
            <a:avLst/>
          </a:prstGeom>
          <a:noFill/>
        </p:spPr>
        <p:txBody>
          <a:bodyPr wrap="square" rtlCol="0">
            <a:spAutoFit/>
          </a:bodyPr>
          <a:lstStyle/>
          <a:p>
            <a:pPr algn="ctr"/>
            <a:r>
              <a:rPr lang="zh-CN" altLang="en-US" sz="7200" b="1" dirty="0">
                <a:solidFill>
                  <a:schemeClr val="bg1"/>
                </a:solidFill>
                <a:latin typeface="幼圆" panose="02010509060101010101" pitchFamily="49" charset="-122"/>
                <a:ea typeface="幼圆" panose="02010509060101010101" pitchFamily="49" charset="-122"/>
              </a:rPr>
              <a:t>教学过程</a:t>
            </a:r>
          </a:p>
        </p:txBody>
      </p:sp>
      <p:pic>
        <p:nvPicPr>
          <p:cNvPr id="34" name="图片 3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8574" y="1337624"/>
            <a:ext cx="5960132" cy="428167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by="(-#ppt_w*2)" calcmode="lin" valueType="num">
                                      <p:cBhvr rctx="PPT">
                                        <p:cTn id="7" dur="500" autoRev="1" fill="hold">
                                          <p:stCondLst>
                                            <p:cond delay="0"/>
                                          </p:stCondLst>
                                        </p:cTn>
                                        <p:tgtEl>
                                          <p:spTgt spid="32"/>
                                        </p:tgtEl>
                                        <p:attrNameLst>
                                          <p:attrName>ppt_w</p:attrName>
                                        </p:attrNameLst>
                                      </p:cBhvr>
                                    </p:anim>
                                    <p:anim by="(#ppt_w*0.50)" calcmode="lin" valueType="num">
                                      <p:cBhvr>
                                        <p:cTn id="8" dur="500" decel="50000" autoRev="1" fill="hold">
                                          <p:stCondLst>
                                            <p:cond delay="0"/>
                                          </p:stCondLst>
                                        </p:cTn>
                                        <p:tgtEl>
                                          <p:spTgt spid="32"/>
                                        </p:tgtEl>
                                        <p:attrNameLst>
                                          <p:attrName>ppt_x</p:attrName>
                                        </p:attrNameLst>
                                      </p:cBhvr>
                                    </p:anim>
                                    <p:anim from="(-#ppt_h/2)" to="(#ppt_y)" calcmode="lin" valueType="num">
                                      <p:cBhvr>
                                        <p:cTn id="9" dur="1000" fill="hold">
                                          <p:stCondLst>
                                            <p:cond delay="0"/>
                                          </p:stCondLst>
                                        </p:cTn>
                                        <p:tgtEl>
                                          <p:spTgt spid="32"/>
                                        </p:tgtEl>
                                        <p:attrNameLst>
                                          <p:attrName>ppt_y</p:attrName>
                                        </p:attrNameLst>
                                      </p:cBhvr>
                                    </p:anim>
                                    <p:animRot by="21600000">
                                      <p:cBhvr>
                                        <p:cTn id="10" dur="1000" fill="hold">
                                          <p:stCondLst>
                                            <p:cond delay="0"/>
                                          </p:stCondLst>
                                        </p:cTn>
                                        <p:tgtEl>
                                          <p:spTgt spid="32"/>
                                        </p:tgtEl>
                                        <p:attrNameLst>
                                          <p:attrName>r</p:attrName>
                                        </p:attrNameLst>
                                      </p:cBhvr>
                                    </p:animRot>
                                  </p:childTnLst>
                                </p:cTn>
                              </p:par>
                            </p:childTnLst>
                          </p:cTn>
                        </p:par>
                        <p:par>
                          <p:cTn id="11" fill="hold">
                            <p:stCondLst>
                              <p:cond delay="2000"/>
                            </p:stCondLst>
                            <p:childTnLst>
                              <p:par>
                                <p:cTn id="12" presetID="22" presetClass="entr" presetSubtype="8"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1ECD8"/>
        </a:solidFill>
        <a:effectLst/>
      </p:bgPr>
    </p:bg>
    <p:spTree>
      <p:nvGrpSpPr>
        <p:cNvPr id="1" name=""/>
        <p:cNvGrpSpPr/>
        <p:nvPr/>
      </p:nvGrpSpPr>
      <p:grpSpPr>
        <a:xfrm>
          <a:off x="0" y="0"/>
          <a:ext cx="0" cy="0"/>
          <a:chOff x="0" y="0"/>
          <a:chExt cx="0" cy="0"/>
        </a:xfrm>
      </p:grpSpPr>
      <p:sp>
        <p:nvSpPr>
          <p:cNvPr id="12" name="矩形 11"/>
          <p:cNvSpPr/>
          <p:nvPr/>
        </p:nvSpPr>
        <p:spPr>
          <a:xfrm>
            <a:off x="0" y="390454"/>
            <a:ext cx="12192000" cy="923331"/>
          </a:xfrm>
          <a:prstGeom prst="rect">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Sev04"/>
          <p:cNvSpPr/>
          <p:nvPr/>
        </p:nvSpPr>
        <p:spPr>
          <a:xfrm>
            <a:off x="-893529" y="4936782"/>
            <a:ext cx="705205" cy="705204"/>
          </a:xfrm>
          <a:prstGeom prst="ellipse">
            <a:avLst/>
          </a:prstGeom>
          <a:solidFill>
            <a:srgbClr val="B8232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F19B14">
                  <a:lumMod val="50000"/>
                </a:srgbClr>
              </a:solidFill>
              <a:latin typeface="Agency FB" panose="020B0503020202020204" pitchFamily="34" charset="0"/>
            </a:endParaRPr>
          </a:p>
        </p:txBody>
      </p:sp>
      <p:sp>
        <p:nvSpPr>
          <p:cNvPr id="22" name="Sev01"/>
          <p:cNvSpPr/>
          <p:nvPr/>
        </p:nvSpPr>
        <p:spPr>
          <a:xfrm>
            <a:off x="-893531" y="1150234"/>
            <a:ext cx="705205" cy="705204"/>
          </a:xfrm>
          <a:prstGeom prst="ellipse">
            <a:avLst/>
          </a:prstGeom>
          <a:solidFill>
            <a:srgbClr val="00BCE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237DB9">
                  <a:lumMod val="50000"/>
                </a:srgbClr>
              </a:solidFill>
              <a:latin typeface="Agency FB" panose="020B0503020202020204" pitchFamily="34" charset="0"/>
            </a:endParaRPr>
          </a:p>
        </p:txBody>
      </p:sp>
      <p:sp>
        <p:nvSpPr>
          <p:cNvPr id="25" name="Sev03"/>
          <p:cNvSpPr/>
          <p:nvPr/>
        </p:nvSpPr>
        <p:spPr>
          <a:xfrm>
            <a:off x="-893529" y="3673132"/>
            <a:ext cx="705205" cy="705204"/>
          </a:xfrm>
          <a:prstGeom prst="ellipse">
            <a:avLst/>
          </a:prstGeom>
          <a:solidFill>
            <a:srgbClr val="F9C20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9BB955">
                  <a:lumMod val="50000"/>
                </a:srgbClr>
              </a:solidFill>
              <a:latin typeface="Agency FB" panose="020B0503020202020204" pitchFamily="34" charset="0"/>
              <a:cs typeface="+mj-cs"/>
            </a:endParaRPr>
          </a:p>
        </p:txBody>
      </p:sp>
      <p:sp>
        <p:nvSpPr>
          <p:cNvPr id="28" name="Sev02"/>
          <p:cNvSpPr/>
          <p:nvPr/>
        </p:nvSpPr>
        <p:spPr>
          <a:xfrm>
            <a:off x="-893529" y="2409483"/>
            <a:ext cx="705205" cy="705204"/>
          </a:xfrm>
          <a:prstGeom prst="ellipse">
            <a:avLst/>
          </a:prstGeom>
          <a:solidFill>
            <a:srgbClr val="006A3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8000" dirty="0">
              <a:solidFill>
                <a:srgbClr val="15AA96">
                  <a:lumMod val="50000"/>
                </a:srgbClr>
              </a:solidFill>
              <a:latin typeface="Agency FB" panose="020B0503020202020204" pitchFamily="34" charset="0"/>
            </a:endParaRPr>
          </a:p>
        </p:txBody>
      </p:sp>
      <p:pic>
        <p:nvPicPr>
          <p:cNvPr id="34" name="图片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828800" cy="1313784"/>
          </a:xfrm>
          <a:prstGeom prst="rect">
            <a:avLst/>
          </a:prstGeom>
        </p:spPr>
      </p:pic>
      <p:pic>
        <p:nvPicPr>
          <p:cNvPr id="10" name="图片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87283" y="117222"/>
            <a:ext cx="2342892" cy="1098328"/>
          </a:xfrm>
          <a:prstGeom prst="rect">
            <a:avLst/>
          </a:prstGeom>
        </p:spPr>
      </p:pic>
      <p:sp>
        <p:nvSpPr>
          <p:cNvPr id="11" name="文本框 10"/>
          <p:cNvSpPr txBox="1"/>
          <p:nvPr/>
        </p:nvSpPr>
        <p:spPr>
          <a:xfrm flipH="1">
            <a:off x="3722484" y="341468"/>
            <a:ext cx="4747031" cy="923330"/>
          </a:xfrm>
          <a:prstGeom prst="rect">
            <a:avLst/>
          </a:prstGeom>
          <a:noFill/>
        </p:spPr>
        <p:txBody>
          <a:bodyPr wrap="square" rtlCol="0">
            <a:spAutoFit/>
          </a:bodyPr>
          <a:lstStyle/>
          <a:p>
            <a:pPr algn="ctr"/>
            <a:r>
              <a:rPr lang="zh-CN" altLang="en-US" sz="5400" b="1" dirty="0">
                <a:solidFill>
                  <a:schemeClr val="bg1"/>
                </a:solidFill>
                <a:latin typeface="幼圆" panose="02010509060101010101" pitchFamily="49" charset="-122"/>
                <a:ea typeface="幼圆" panose="02010509060101010101" pitchFamily="49" charset="-122"/>
              </a:rPr>
              <a:t>教学过程</a:t>
            </a:r>
          </a:p>
        </p:txBody>
      </p:sp>
      <p:sp>
        <p:nvSpPr>
          <p:cNvPr id="18" name="圆角矩形 17"/>
          <p:cNvSpPr/>
          <p:nvPr/>
        </p:nvSpPr>
        <p:spPr>
          <a:xfrm>
            <a:off x="5296608" y="2498454"/>
            <a:ext cx="5568619" cy="777330"/>
          </a:xfrm>
          <a:prstGeom prst="roundRect">
            <a:avLst/>
          </a:prstGeom>
          <a:solidFill>
            <a:srgbClr val="00BCE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useBgFill="1">
        <p:nvSpPr>
          <p:cNvPr id="20" name="Freeform 7"/>
          <p:cNvSpPr/>
          <p:nvPr/>
        </p:nvSpPr>
        <p:spPr bwMode="auto">
          <a:xfrm>
            <a:off x="5636856" y="2261545"/>
            <a:ext cx="1260232" cy="1251150"/>
          </a:xfrm>
          <a:custGeom>
            <a:avLst/>
            <a:gdLst>
              <a:gd name="T0" fmla="*/ 117 w 200"/>
              <a:gd name="T1" fmla="*/ 7 h 199"/>
              <a:gd name="T2" fmla="*/ 193 w 200"/>
              <a:gd name="T3" fmla="*/ 83 h 199"/>
              <a:gd name="T4" fmla="*/ 195 w 200"/>
              <a:gd name="T5" fmla="*/ 85 h 199"/>
              <a:gd name="T6" fmla="*/ 199 w 200"/>
              <a:gd name="T7" fmla="*/ 94 h 199"/>
              <a:gd name="T8" fmla="*/ 199 w 200"/>
              <a:gd name="T9" fmla="*/ 96 h 199"/>
              <a:gd name="T10" fmla="*/ 198 w 200"/>
              <a:gd name="T11" fmla="*/ 108 h 199"/>
              <a:gd name="T12" fmla="*/ 197 w 200"/>
              <a:gd name="T13" fmla="*/ 110 h 199"/>
              <a:gd name="T14" fmla="*/ 192 w 200"/>
              <a:gd name="T15" fmla="*/ 117 h 199"/>
              <a:gd name="T16" fmla="*/ 116 w 200"/>
              <a:gd name="T17" fmla="*/ 193 h 199"/>
              <a:gd name="T18" fmla="*/ 114 w 200"/>
              <a:gd name="T19" fmla="*/ 194 h 199"/>
              <a:gd name="T20" fmla="*/ 106 w 200"/>
              <a:gd name="T21" fmla="*/ 198 h 199"/>
              <a:gd name="T22" fmla="*/ 103 w 200"/>
              <a:gd name="T23" fmla="*/ 199 h 199"/>
              <a:gd name="T24" fmla="*/ 92 w 200"/>
              <a:gd name="T25" fmla="*/ 198 h 199"/>
              <a:gd name="T26" fmla="*/ 90 w 200"/>
              <a:gd name="T27" fmla="*/ 197 h 199"/>
              <a:gd name="T28" fmla="*/ 83 w 200"/>
              <a:gd name="T29" fmla="*/ 192 h 199"/>
              <a:gd name="T30" fmla="*/ 7 w 200"/>
              <a:gd name="T31" fmla="*/ 116 h 199"/>
              <a:gd name="T32" fmla="*/ 5 w 200"/>
              <a:gd name="T33" fmla="*/ 114 h 199"/>
              <a:gd name="T34" fmla="*/ 1 w 200"/>
              <a:gd name="T35" fmla="*/ 105 h 199"/>
              <a:gd name="T36" fmla="*/ 1 w 200"/>
              <a:gd name="T37" fmla="*/ 103 h 199"/>
              <a:gd name="T38" fmla="*/ 2 w 200"/>
              <a:gd name="T39" fmla="*/ 91 h 199"/>
              <a:gd name="T40" fmla="*/ 3 w 200"/>
              <a:gd name="T41" fmla="*/ 89 h 199"/>
              <a:gd name="T42" fmla="*/ 7 w 200"/>
              <a:gd name="T43" fmla="*/ 82 h 199"/>
              <a:gd name="T44" fmla="*/ 83 w 200"/>
              <a:gd name="T45" fmla="*/ 6 h 199"/>
              <a:gd name="T46" fmla="*/ 85 w 200"/>
              <a:gd name="T47" fmla="*/ 5 h 199"/>
              <a:gd name="T48" fmla="*/ 94 w 200"/>
              <a:gd name="T49" fmla="*/ 1 h 199"/>
              <a:gd name="T50" fmla="*/ 96 w 200"/>
              <a:gd name="T51" fmla="*/ 0 h 199"/>
              <a:gd name="T52" fmla="*/ 108 w 200"/>
              <a:gd name="T53" fmla="*/ 1 h 199"/>
              <a:gd name="T54" fmla="*/ 110 w 200"/>
              <a:gd name="T55" fmla="*/ 2 h 199"/>
              <a:gd name="T56" fmla="*/ 117 w 200"/>
              <a:gd name="T57" fmla="*/ 7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00" h="199">
                <a:moveTo>
                  <a:pt x="117" y="7"/>
                </a:moveTo>
                <a:cubicBezTo>
                  <a:pt x="193" y="83"/>
                  <a:pt x="193" y="83"/>
                  <a:pt x="193" y="83"/>
                </a:cubicBezTo>
                <a:cubicBezTo>
                  <a:pt x="195" y="85"/>
                  <a:pt x="195" y="85"/>
                  <a:pt x="195" y="85"/>
                </a:cubicBezTo>
                <a:cubicBezTo>
                  <a:pt x="196" y="88"/>
                  <a:pt x="198" y="90"/>
                  <a:pt x="199" y="94"/>
                </a:cubicBezTo>
                <a:cubicBezTo>
                  <a:pt x="199" y="96"/>
                  <a:pt x="199" y="96"/>
                  <a:pt x="199" y="96"/>
                </a:cubicBezTo>
                <a:cubicBezTo>
                  <a:pt x="200" y="100"/>
                  <a:pt x="199" y="104"/>
                  <a:pt x="198" y="108"/>
                </a:cubicBezTo>
                <a:cubicBezTo>
                  <a:pt x="197" y="110"/>
                  <a:pt x="197" y="110"/>
                  <a:pt x="197" y="110"/>
                </a:cubicBezTo>
                <a:cubicBezTo>
                  <a:pt x="196" y="112"/>
                  <a:pt x="194" y="115"/>
                  <a:pt x="192" y="117"/>
                </a:cubicBezTo>
                <a:cubicBezTo>
                  <a:pt x="116" y="193"/>
                  <a:pt x="116" y="193"/>
                  <a:pt x="116" y="193"/>
                </a:cubicBezTo>
                <a:cubicBezTo>
                  <a:pt x="114" y="194"/>
                  <a:pt x="114" y="194"/>
                  <a:pt x="114" y="194"/>
                </a:cubicBezTo>
                <a:cubicBezTo>
                  <a:pt x="112" y="196"/>
                  <a:pt x="109" y="197"/>
                  <a:pt x="106" y="198"/>
                </a:cubicBezTo>
                <a:cubicBezTo>
                  <a:pt x="103" y="199"/>
                  <a:pt x="103" y="199"/>
                  <a:pt x="103" y="199"/>
                </a:cubicBezTo>
                <a:cubicBezTo>
                  <a:pt x="99" y="199"/>
                  <a:pt x="96" y="199"/>
                  <a:pt x="92" y="198"/>
                </a:cubicBezTo>
                <a:cubicBezTo>
                  <a:pt x="90" y="197"/>
                  <a:pt x="90" y="197"/>
                  <a:pt x="90" y="197"/>
                </a:cubicBezTo>
                <a:cubicBezTo>
                  <a:pt x="87" y="195"/>
                  <a:pt x="85" y="194"/>
                  <a:pt x="83" y="192"/>
                </a:cubicBezTo>
                <a:cubicBezTo>
                  <a:pt x="7" y="116"/>
                  <a:pt x="7" y="116"/>
                  <a:pt x="7" y="116"/>
                </a:cubicBezTo>
                <a:cubicBezTo>
                  <a:pt x="5" y="114"/>
                  <a:pt x="5" y="114"/>
                  <a:pt x="5" y="114"/>
                </a:cubicBezTo>
                <a:cubicBezTo>
                  <a:pt x="3" y="111"/>
                  <a:pt x="2" y="109"/>
                  <a:pt x="1" y="105"/>
                </a:cubicBezTo>
                <a:cubicBezTo>
                  <a:pt x="1" y="103"/>
                  <a:pt x="1" y="103"/>
                  <a:pt x="1" y="103"/>
                </a:cubicBezTo>
                <a:cubicBezTo>
                  <a:pt x="0" y="99"/>
                  <a:pt x="0" y="95"/>
                  <a:pt x="2" y="91"/>
                </a:cubicBezTo>
                <a:cubicBezTo>
                  <a:pt x="3" y="89"/>
                  <a:pt x="3" y="89"/>
                  <a:pt x="3" y="89"/>
                </a:cubicBezTo>
                <a:cubicBezTo>
                  <a:pt x="4" y="86"/>
                  <a:pt x="5" y="84"/>
                  <a:pt x="7" y="82"/>
                </a:cubicBezTo>
                <a:cubicBezTo>
                  <a:pt x="83" y="6"/>
                  <a:pt x="83" y="6"/>
                  <a:pt x="83" y="6"/>
                </a:cubicBezTo>
                <a:cubicBezTo>
                  <a:pt x="85" y="5"/>
                  <a:pt x="85" y="5"/>
                  <a:pt x="85" y="5"/>
                </a:cubicBezTo>
                <a:cubicBezTo>
                  <a:pt x="88" y="3"/>
                  <a:pt x="91" y="2"/>
                  <a:pt x="94" y="1"/>
                </a:cubicBezTo>
                <a:cubicBezTo>
                  <a:pt x="96" y="0"/>
                  <a:pt x="96" y="0"/>
                  <a:pt x="96" y="0"/>
                </a:cubicBezTo>
                <a:cubicBezTo>
                  <a:pt x="100" y="0"/>
                  <a:pt x="104" y="0"/>
                  <a:pt x="108" y="1"/>
                </a:cubicBezTo>
                <a:cubicBezTo>
                  <a:pt x="110" y="2"/>
                  <a:pt x="110" y="2"/>
                  <a:pt x="110" y="2"/>
                </a:cubicBezTo>
                <a:cubicBezTo>
                  <a:pt x="113" y="4"/>
                  <a:pt x="115" y="5"/>
                  <a:pt x="117" y="7"/>
                </a:cubicBezTo>
                <a:close/>
              </a:path>
            </a:pathLst>
          </a:custGeom>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 name="Freeform 8"/>
          <p:cNvSpPr/>
          <p:nvPr/>
        </p:nvSpPr>
        <p:spPr bwMode="auto">
          <a:xfrm>
            <a:off x="5730172" y="2351324"/>
            <a:ext cx="1073599" cy="1071594"/>
          </a:xfrm>
          <a:custGeom>
            <a:avLst/>
            <a:gdLst>
              <a:gd name="T0" fmla="*/ 111 w 193"/>
              <a:gd name="T1" fmla="*/ 8 h 193"/>
              <a:gd name="T2" fmla="*/ 186 w 193"/>
              <a:gd name="T3" fmla="*/ 83 h 193"/>
              <a:gd name="T4" fmla="*/ 186 w 193"/>
              <a:gd name="T5" fmla="*/ 110 h 193"/>
              <a:gd name="T6" fmla="*/ 111 w 193"/>
              <a:gd name="T7" fmla="*/ 185 h 193"/>
              <a:gd name="T8" fmla="*/ 83 w 193"/>
              <a:gd name="T9" fmla="*/ 185 h 193"/>
              <a:gd name="T10" fmla="*/ 8 w 193"/>
              <a:gd name="T11" fmla="*/ 110 h 193"/>
              <a:gd name="T12" fmla="*/ 8 w 193"/>
              <a:gd name="T13" fmla="*/ 83 h 193"/>
              <a:gd name="T14" fmla="*/ 83 w 193"/>
              <a:gd name="T15" fmla="*/ 8 h 193"/>
              <a:gd name="T16" fmla="*/ 111 w 193"/>
              <a:gd name="T17" fmla="*/ 8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3" h="193">
                <a:moveTo>
                  <a:pt x="111" y="8"/>
                </a:moveTo>
                <a:cubicBezTo>
                  <a:pt x="186" y="83"/>
                  <a:pt x="186" y="83"/>
                  <a:pt x="186" y="83"/>
                </a:cubicBezTo>
                <a:cubicBezTo>
                  <a:pt x="193" y="90"/>
                  <a:pt x="193" y="103"/>
                  <a:pt x="186" y="110"/>
                </a:cubicBezTo>
                <a:cubicBezTo>
                  <a:pt x="111" y="185"/>
                  <a:pt x="111" y="185"/>
                  <a:pt x="111" y="185"/>
                </a:cubicBezTo>
                <a:cubicBezTo>
                  <a:pt x="103" y="193"/>
                  <a:pt x="91" y="193"/>
                  <a:pt x="83" y="185"/>
                </a:cubicBezTo>
                <a:cubicBezTo>
                  <a:pt x="8" y="110"/>
                  <a:pt x="8" y="110"/>
                  <a:pt x="8" y="110"/>
                </a:cubicBezTo>
                <a:cubicBezTo>
                  <a:pt x="0" y="103"/>
                  <a:pt x="0" y="90"/>
                  <a:pt x="8" y="83"/>
                </a:cubicBezTo>
                <a:cubicBezTo>
                  <a:pt x="83" y="8"/>
                  <a:pt x="83" y="8"/>
                  <a:pt x="83" y="8"/>
                </a:cubicBezTo>
                <a:cubicBezTo>
                  <a:pt x="91" y="0"/>
                  <a:pt x="103" y="0"/>
                  <a:pt x="111" y="8"/>
                </a:cubicBezTo>
                <a:close/>
              </a:path>
            </a:pathLst>
          </a:custGeom>
          <a:solidFill>
            <a:srgbClr val="F1ECD8"/>
          </a:solidFill>
          <a:ln w="12700" cap="flat" cmpd="sng" algn="ctr">
            <a:solidFill>
              <a:srgbClr val="00BCE7"/>
            </a:solidFill>
            <a:prstDash val="solid"/>
          </a:ln>
          <a:effectLst/>
        </p:spPr>
        <p:txBody>
          <a:bodyPr rtlCol="0" anchor="ctr"/>
          <a:lstStyle/>
          <a:p>
            <a:pPr algn="ctr" fontAlgn="base">
              <a:spcBef>
                <a:spcPct val="0"/>
              </a:spcBef>
              <a:spcAft>
                <a:spcPct val="0"/>
              </a:spcAft>
            </a:pPr>
            <a:endParaRPr lang="zh-CN" altLang="en-US" sz="2400" kern="0">
              <a:solidFill>
                <a:prstClr val="black"/>
              </a:solidFill>
              <a:latin typeface="Calibri"/>
              <a:ea typeface="宋体"/>
            </a:endParaRPr>
          </a:p>
        </p:txBody>
      </p:sp>
      <p:sp>
        <p:nvSpPr>
          <p:cNvPr id="17" name="标题层"/>
          <p:cNvSpPr txBox="1"/>
          <p:nvPr/>
        </p:nvSpPr>
        <p:spPr bwMode="auto">
          <a:xfrm>
            <a:off x="5855160" y="2538305"/>
            <a:ext cx="823624" cy="666786"/>
          </a:xfrm>
          <a:prstGeom prst="rect">
            <a:avLst/>
          </a:prstGeom>
          <a:noFill/>
          <a:effectLst/>
        </p:spPr>
        <p:txBody>
          <a:bodyPr wrap="square">
            <a:spAutoFit/>
          </a:bodyPr>
          <a:lstStyle/>
          <a:p>
            <a:pPr algn="ctr" defTabSz="1218565">
              <a:defRPr/>
            </a:pPr>
            <a:r>
              <a:rPr lang="en-US" altLang="zh-CN" sz="3600" b="1" kern="0" dirty="0">
                <a:solidFill>
                  <a:srgbClr val="00BCE7"/>
                </a:solidFill>
                <a:latin typeface="Agency FB" panose="020B0503020202020204" pitchFamily="34" charset="0"/>
                <a:ea typeface="微软雅黑" panose="020B0503020204020204" charset="-122"/>
                <a:cs typeface="Arial" panose="020B0604020202020204" pitchFamily="34" charset="0"/>
              </a:rPr>
              <a:t>01</a:t>
            </a:r>
            <a:endParaRPr lang="zh-CN" altLang="en-US" sz="3600" b="1" kern="0" dirty="0">
              <a:solidFill>
                <a:srgbClr val="00BCE7"/>
              </a:solidFill>
              <a:latin typeface="Agency FB" panose="020B0503020202020204" pitchFamily="34" charset="0"/>
              <a:ea typeface="微软雅黑" panose="020B0503020204020204" charset="-122"/>
              <a:cs typeface="Arial" panose="020B0604020202020204" pitchFamily="34" charset="0"/>
            </a:endParaRPr>
          </a:p>
        </p:txBody>
      </p:sp>
      <p:sp>
        <p:nvSpPr>
          <p:cNvPr id="15" name="矩形 14"/>
          <p:cNvSpPr/>
          <p:nvPr/>
        </p:nvSpPr>
        <p:spPr>
          <a:xfrm>
            <a:off x="6897087" y="2620379"/>
            <a:ext cx="3968139" cy="502702"/>
          </a:xfrm>
          <a:prstGeom prst="rect">
            <a:avLst/>
          </a:prstGeom>
        </p:spPr>
        <p:txBody>
          <a:bodyPr wrap="square">
            <a:spAutoFit/>
          </a:bodyPr>
          <a:lstStyle/>
          <a:p>
            <a:pPr algn="just">
              <a:lnSpc>
                <a:spcPts val="1600"/>
              </a:lnSpc>
            </a:pPr>
            <a:r>
              <a:rPr lang="zh-CN" altLang="en-US" sz="1200" dirty="0">
                <a:solidFill>
                  <a:srgbClr val="FFFFFF"/>
                </a:solidFill>
                <a:latin typeface="微软雅黑 Light" pitchFamily="34" charset="-122"/>
                <a:ea typeface="微软雅黑 Light" pitchFamily="34" charset="-122"/>
              </a:rPr>
              <a:t>点击输入简要文字内容，文字内容需概括精炼，不用多余的文字修饰，言简意赅的说明分项内容。</a:t>
            </a:r>
            <a:endParaRPr lang="zh-CN" altLang="en-US" sz="1200" dirty="0">
              <a:solidFill>
                <a:schemeClr val="bg1"/>
              </a:solidFill>
              <a:latin typeface="微软雅黑" panose="020B0503020204020204" charset="-122"/>
              <a:ea typeface="微软雅黑" panose="020B0503020204020204" charset="-122"/>
            </a:endParaRPr>
          </a:p>
        </p:txBody>
      </p:sp>
      <p:sp>
        <p:nvSpPr>
          <p:cNvPr id="30" name="圆角矩形 29"/>
          <p:cNvSpPr/>
          <p:nvPr/>
        </p:nvSpPr>
        <p:spPr>
          <a:xfrm>
            <a:off x="5296608" y="3757970"/>
            <a:ext cx="5568619" cy="777330"/>
          </a:xfrm>
          <a:prstGeom prst="roundRect">
            <a:avLst/>
          </a:prstGeom>
          <a:solidFill>
            <a:srgbClr val="006A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useBgFill="1">
        <p:nvSpPr>
          <p:cNvPr id="31" name="Freeform 7"/>
          <p:cNvSpPr/>
          <p:nvPr/>
        </p:nvSpPr>
        <p:spPr bwMode="auto">
          <a:xfrm>
            <a:off x="5636856" y="3521061"/>
            <a:ext cx="1260232" cy="1251150"/>
          </a:xfrm>
          <a:custGeom>
            <a:avLst/>
            <a:gdLst>
              <a:gd name="T0" fmla="*/ 117 w 200"/>
              <a:gd name="T1" fmla="*/ 7 h 199"/>
              <a:gd name="T2" fmla="*/ 193 w 200"/>
              <a:gd name="T3" fmla="*/ 83 h 199"/>
              <a:gd name="T4" fmla="*/ 195 w 200"/>
              <a:gd name="T5" fmla="*/ 85 h 199"/>
              <a:gd name="T6" fmla="*/ 199 w 200"/>
              <a:gd name="T7" fmla="*/ 94 h 199"/>
              <a:gd name="T8" fmla="*/ 199 w 200"/>
              <a:gd name="T9" fmla="*/ 96 h 199"/>
              <a:gd name="T10" fmla="*/ 198 w 200"/>
              <a:gd name="T11" fmla="*/ 108 h 199"/>
              <a:gd name="T12" fmla="*/ 197 w 200"/>
              <a:gd name="T13" fmla="*/ 110 h 199"/>
              <a:gd name="T14" fmla="*/ 192 w 200"/>
              <a:gd name="T15" fmla="*/ 117 h 199"/>
              <a:gd name="T16" fmla="*/ 116 w 200"/>
              <a:gd name="T17" fmla="*/ 193 h 199"/>
              <a:gd name="T18" fmla="*/ 114 w 200"/>
              <a:gd name="T19" fmla="*/ 194 h 199"/>
              <a:gd name="T20" fmla="*/ 106 w 200"/>
              <a:gd name="T21" fmla="*/ 198 h 199"/>
              <a:gd name="T22" fmla="*/ 103 w 200"/>
              <a:gd name="T23" fmla="*/ 199 h 199"/>
              <a:gd name="T24" fmla="*/ 92 w 200"/>
              <a:gd name="T25" fmla="*/ 198 h 199"/>
              <a:gd name="T26" fmla="*/ 90 w 200"/>
              <a:gd name="T27" fmla="*/ 197 h 199"/>
              <a:gd name="T28" fmla="*/ 83 w 200"/>
              <a:gd name="T29" fmla="*/ 192 h 199"/>
              <a:gd name="T30" fmla="*/ 7 w 200"/>
              <a:gd name="T31" fmla="*/ 116 h 199"/>
              <a:gd name="T32" fmla="*/ 5 w 200"/>
              <a:gd name="T33" fmla="*/ 114 h 199"/>
              <a:gd name="T34" fmla="*/ 1 w 200"/>
              <a:gd name="T35" fmla="*/ 105 h 199"/>
              <a:gd name="T36" fmla="*/ 1 w 200"/>
              <a:gd name="T37" fmla="*/ 103 h 199"/>
              <a:gd name="T38" fmla="*/ 2 w 200"/>
              <a:gd name="T39" fmla="*/ 91 h 199"/>
              <a:gd name="T40" fmla="*/ 3 w 200"/>
              <a:gd name="T41" fmla="*/ 89 h 199"/>
              <a:gd name="T42" fmla="*/ 7 w 200"/>
              <a:gd name="T43" fmla="*/ 82 h 199"/>
              <a:gd name="T44" fmla="*/ 83 w 200"/>
              <a:gd name="T45" fmla="*/ 6 h 199"/>
              <a:gd name="T46" fmla="*/ 85 w 200"/>
              <a:gd name="T47" fmla="*/ 5 h 199"/>
              <a:gd name="T48" fmla="*/ 94 w 200"/>
              <a:gd name="T49" fmla="*/ 1 h 199"/>
              <a:gd name="T50" fmla="*/ 96 w 200"/>
              <a:gd name="T51" fmla="*/ 0 h 199"/>
              <a:gd name="T52" fmla="*/ 108 w 200"/>
              <a:gd name="T53" fmla="*/ 1 h 199"/>
              <a:gd name="T54" fmla="*/ 110 w 200"/>
              <a:gd name="T55" fmla="*/ 2 h 199"/>
              <a:gd name="T56" fmla="*/ 117 w 200"/>
              <a:gd name="T57" fmla="*/ 7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00" h="199">
                <a:moveTo>
                  <a:pt x="117" y="7"/>
                </a:moveTo>
                <a:cubicBezTo>
                  <a:pt x="193" y="83"/>
                  <a:pt x="193" y="83"/>
                  <a:pt x="193" y="83"/>
                </a:cubicBezTo>
                <a:cubicBezTo>
                  <a:pt x="195" y="85"/>
                  <a:pt x="195" y="85"/>
                  <a:pt x="195" y="85"/>
                </a:cubicBezTo>
                <a:cubicBezTo>
                  <a:pt x="196" y="88"/>
                  <a:pt x="198" y="90"/>
                  <a:pt x="199" y="94"/>
                </a:cubicBezTo>
                <a:cubicBezTo>
                  <a:pt x="199" y="96"/>
                  <a:pt x="199" y="96"/>
                  <a:pt x="199" y="96"/>
                </a:cubicBezTo>
                <a:cubicBezTo>
                  <a:pt x="200" y="100"/>
                  <a:pt x="199" y="104"/>
                  <a:pt x="198" y="108"/>
                </a:cubicBezTo>
                <a:cubicBezTo>
                  <a:pt x="197" y="110"/>
                  <a:pt x="197" y="110"/>
                  <a:pt x="197" y="110"/>
                </a:cubicBezTo>
                <a:cubicBezTo>
                  <a:pt x="196" y="112"/>
                  <a:pt x="194" y="115"/>
                  <a:pt x="192" y="117"/>
                </a:cubicBezTo>
                <a:cubicBezTo>
                  <a:pt x="116" y="193"/>
                  <a:pt x="116" y="193"/>
                  <a:pt x="116" y="193"/>
                </a:cubicBezTo>
                <a:cubicBezTo>
                  <a:pt x="114" y="194"/>
                  <a:pt x="114" y="194"/>
                  <a:pt x="114" y="194"/>
                </a:cubicBezTo>
                <a:cubicBezTo>
                  <a:pt x="112" y="196"/>
                  <a:pt x="109" y="197"/>
                  <a:pt x="106" y="198"/>
                </a:cubicBezTo>
                <a:cubicBezTo>
                  <a:pt x="103" y="199"/>
                  <a:pt x="103" y="199"/>
                  <a:pt x="103" y="199"/>
                </a:cubicBezTo>
                <a:cubicBezTo>
                  <a:pt x="99" y="199"/>
                  <a:pt x="96" y="199"/>
                  <a:pt x="92" y="198"/>
                </a:cubicBezTo>
                <a:cubicBezTo>
                  <a:pt x="90" y="197"/>
                  <a:pt x="90" y="197"/>
                  <a:pt x="90" y="197"/>
                </a:cubicBezTo>
                <a:cubicBezTo>
                  <a:pt x="87" y="195"/>
                  <a:pt x="85" y="194"/>
                  <a:pt x="83" y="192"/>
                </a:cubicBezTo>
                <a:cubicBezTo>
                  <a:pt x="7" y="116"/>
                  <a:pt x="7" y="116"/>
                  <a:pt x="7" y="116"/>
                </a:cubicBezTo>
                <a:cubicBezTo>
                  <a:pt x="5" y="114"/>
                  <a:pt x="5" y="114"/>
                  <a:pt x="5" y="114"/>
                </a:cubicBezTo>
                <a:cubicBezTo>
                  <a:pt x="3" y="111"/>
                  <a:pt x="2" y="109"/>
                  <a:pt x="1" y="105"/>
                </a:cubicBezTo>
                <a:cubicBezTo>
                  <a:pt x="1" y="103"/>
                  <a:pt x="1" y="103"/>
                  <a:pt x="1" y="103"/>
                </a:cubicBezTo>
                <a:cubicBezTo>
                  <a:pt x="0" y="99"/>
                  <a:pt x="0" y="95"/>
                  <a:pt x="2" y="91"/>
                </a:cubicBezTo>
                <a:cubicBezTo>
                  <a:pt x="3" y="89"/>
                  <a:pt x="3" y="89"/>
                  <a:pt x="3" y="89"/>
                </a:cubicBezTo>
                <a:cubicBezTo>
                  <a:pt x="4" y="86"/>
                  <a:pt x="5" y="84"/>
                  <a:pt x="7" y="82"/>
                </a:cubicBezTo>
                <a:cubicBezTo>
                  <a:pt x="83" y="6"/>
                  <a:pt x="83" y="6"/>
                  <a:pt x="83" y="6"/>
                </a:cubicBezTo>
                <a:cubicBezTo>
                  <a:pt x="85" y="5"/>
                  <a:pt x="85" y="5"/>
                  <a:pt x="85" y="5"/>
                </a:cubicBezTo>
                <a:cubicBezTo>
                  <a:pt x="88" y="3"/>
                  <a:pt x="91" y="2"/>
                  <a:pt x="94" y="1"/>
                </a:cubicBezTo>
                <a:cubicBezTo>
                  <a:pt x="96" y="0"/>
                  <a:pt x="96" y="0"/>
                  <a:pt x="96" y="0"/>
                </a:cubicBezTo>
                <a:cubicBezTo>
                  <a:pt x="100" y="0"/>
                  <a:pt x="104" y="0"/>
                  <a:pt x="108" y="1"/>
                </a:cubicBezTo>
                <a:cubicBezTo>
                  <a:pt x="110" y="2"/>
                  <a:pt x="110" y="2"/>
                  <a:pt x="110" y="2"/>
                </a:cubicBezTo>
                <a:cubicBezTo>
                  <a:pt x="113" y="4"/>
                  <a:pt x="115" y="5"/>
                  <a:pt x="117" y="7"/>
                </a:cubicBezTo>
                <a:close/>
              </a:path>
            </a:pathLst>
          </a:custGeom>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2" name="Freeform 8"/>
          <p:cNvSpPr/>
          <p:nvPr/>
        </p:nvSpPr>
        <p:spPr bwMode="auto">
          <a:xfrm>
            <a:off x="5730172" y="3610840"/>
            <a:ext cx="1073599" cy="1071594"/>
          </a:xfrm>
          <a:custGeom>
            <a:avLst/>
            <a:gdLst>
              <a:gd name="T0" fmla="*/ 111 w 193"/>
              <a:gd name="T1" fmla="*/ 8 h 193"/>
              <a:gd name="T2" fmla="*/ 186 w 193"/>
              <a:gd name="T3" fmla="*/ 83 h 193"/>
              <a:gd name="T4" fmla="*/ 186 w 193"/>
              <a:gd name="T5" fmla="*/ 110 h 193"/>
              <a:gd name="T6" fmla="*/ 111 w 193"/>
              <a:gd name="T7" fmla="*/ 185 h 193"/>
              <a:gd name="T8" fmla="*/ 83 w 193"/>
              <a:gd name="T9" fmla="*/ 185 h 193"/>
              <a:gd name="T10" fmla="*/ 8 w 193"/>
              <a:gd name="T11" fmla="*/ 110 h 193"/>
              <a:gd name="T12" fmla="*/ 8 w 193"/>
              <a:gd name="T13" fmla="*/ 83 h 193"/>
              <a:gd name="T14" fmla="*/ 83 w 193"/>
              <a:gd name="T15" fmla="*/ 8 h 193"/>
              <a:gd name="T16" fmla="*/ 111 w 193"/>
              <a:gd name="T17" fmla="*/ 8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3" h="193">
                <a:moveTo>
                  <a:pt x="111" y="8"/>
                </a:moveTo>
                <a:cubicBezTo>
                  <a:pt x="186" y="83"/>
                  <a:pt x="186" y="83"/>
                  <a:pt x="186" y="83"/>
                </a:cubicBezTo>
                <a:cubicBezTo>
                  <a:pt x="193" y="90"/>
                  <a:pt x="193" y="103"/>
                  <a:pt x="186" y="110"/>
                </a:cubicBezTo>
                <a:cubicBezTo>
                  <a:pt x="111" y="185"/>
                  <a:pt x="111" y="185"/>
                  <a:pt x="111" y="185"/>
                </a:cubicBezTo>
                <a:cubicBezTo>
                  <a:pt x="103" y="193"/>
                  <a:pt x="91" y="193"/>
                  <a:pt x="83" y="185"/>
                </a:cubicBezTo>
                <a:cubicBezTo>
                  <a:pt x="8" y="110"/>
                  <a:pt x="8" y="110"/>
                  <a:pt x="8" y="110"/>
                </a:cubicBezTo>
                <a:cubicBezTo>
                  <a:pt x="0" y="103"/>
                  <a:pt x="0" y="90"/>
                  <a:pt x="8" y="83"/>
                </a:cubicBezTo>
                <a:cubicBezTo>
                  <a:pt x="83" y="8"/>
                  <a:pt x="83" y="8"/>
                  <a:pt x="83" y="8"/>
                </a:cubicBezTo>
                <a:cubicBezTo>
                  <a:pt x="91" y="0"/>
                  <a:pt x="103" y="0"/>
                  <a:pt x="111" y="8"/>
                </a:cubicBezTo>
                <a:close/>
              </a:path>
            </a:pathLst>
          </a:custGeom>
          <a:solidFill>
            <a:srgbClr val="F1ECD8"/>
          </a:solidFill>
          <a:ln w="12700" cap="flat" cmpd="sng" algn="ctr">
            <a:solidFill>
              <a:srgbClr val="006A36"/>
            </a:solidFill>
            <a:prstDash val="solid"/>
          </a:ln>
          <a:effectLst/>
        </p:spPr>
        <p:txBody>
          <a:bodyPr rtlCol="0" anchor="ctr"/>
          <a:lstStyle/>
          <a:p>
            <a:pPr algn="ctr"/>
            <a:endParaRPr lang="zh-CN" altLang="en-US" sz="2400" kern="0">
              <a:solidFill>
                <a:prstClr val="black"/>
              </a:solidFill>
              <a:latin typeface="Calibri"/>
              <a:ea typeface="宋体"/>
            </a:endParaRPr>
          </a:p>
        </p:txBody>
      </p:sp>
      <p:sp>
        <p:nvSpPr>
          <p:cNvPr id="29" name="标题层"/>
          <p:cNvSpPr txBox="1"/>
          <p:nvPr/>
        </p:nvSpPr>
        <p:spPr bwMode="auto">
          <a:xfrm>
            <a:off x="5855160" y="3797821"/>
            <a:ext cx="823624" cy="666786"/>
          </a:xfrm>
          <a:prstGeom prst="rect">
            <a:avLst/>
          </a:prstGeom>
          <a:noFill/>
          <a:effectLst/>
        </p:spPr>
        <p:txBody>
          <a:bodyPr wrap="square">
            <a:spAutoFit/>
          </a:bodyPr>
          <a:lstStyle/>
          <a:p>
            <a:pPr algn="ctr" defTabSz="1218565">
              <a:defRPr/>
            </a:pPr>
            <a:r>
              <a:rPr lang="en-US" altLang="zh-CN" sz="3600" b="1" kern="0" dirty="0">
                <a:solidFill>
                  <a:srgbClr val="006A36"/>
                </a:solidFill>
                <a:latin typeface="Agency FB" panose="020B0503020202020204" pitchFamily="34" charset="0"/>
                <a:ea typeface="微软雅黑" panose="020B0503020204020204" charset="-122"/>
                <a:cs typeface="Arial" panose="020B0604020202020204" pitchFamily="34" charset="0"/>
              </a:rPr>
              <a:t>02</a:t>
            </a:r>
            <a:endParaRPr lang="zh-CN" altLang="en-US" sz="3600" b="1" kern="0" dirty="0">
              <a:solidFill>
                <a:srgbClr val="006A36"/>
              </a:solidFill>
              <a:latin typeface="Agency FB" panose="020B0503020202020204" pitchFamily="34" charset="0"/>
              <a:ea typeface="微软雅黑" panose="020B0503020204020204" charset="-122"/>
              <a:cs typeface="Arial" panose="020B0604020202020204" pitchFamily="34" charset="0"/>
            </a:endParaRPr>
          </a:p>
        </p:txBody>
      </p:sp>
      <p:sp>
        <p:nvSpPr>
          <p:cNvPr id="26" name="矩形 25"/>
          <p:cNvSpPr/>
          <p:nvPr/>
        </p:nvSpPr>
        <p:spPr>
          <a:xfrm>
            <a:off x="6897088" y="3879896"/>
            <a:ext cx="3776118" cy="492058"/>
          </a:xfrm>
          <a:prstGeom prst="rect">
            <a:avLst/>
          </a:prstGeom>
        </p:spPr>
        <p:txBody>
          <a:bodyPr wrap="square">
            <a:spAutoFit/>
          </a:bodyPr>
          <a:lstStyle/>
          <a:p>
            <a:pPr algn="just">
              <a:lnSpc>
                <a:spcPts val="1600"/>
              </a:lnSpc>
            </a:pPr>
            <a:r>
              <a:rPr lang="zh-CN" altLang="en-US" sz="1200" dirty="0">
                <a:solidFill>
                  <a:srgbClr val="FFFFFF"/>
                </a:solidFill>
                <a:latin typeface="微软雅黑 Light" pitchFamily="34" charset="-122"/>
                <a:ea typeface="微软雅黑 Light" pitchFamily="34" charset="-122"/>
              </a:rPr>
              <a:t>点击输入简要文字内容，文字内容需概括精炼，不用多余的文字修饰，言简意赅的说明分项内容。</a:t>
            </a:r>
            <a:endParaRPr lang="zh-CN" altLang="en-US" sz="1200" dirty="0">
              <a:solidFill>
                <a:schemeClr val="bg1"/>
              </a:solidFill>
              <a:latin typeface="微软雅黑" panose="020B0503020204020204" charset="-122"/>
              <a:ea typeface="微软雅黑" panose="020B0503020204020204" charset="-122"/>
            </a:endParaRPr>
          </a:p>
        </p:txBody>
      </p:sp>
      <p:sp>
        <p:nvSpPr>
          <p:cNvPr id="39" name="圆角矩形 38"/>
          <p:cNvSpPr/>
          <p:nvPr/>
        </p:nvSpPr>
        <p:spPr>
          <a:xfrm>
            <a:off x="5296608" y="5017486"/>
            <a:ext cx="5568619" cy="777330"/>
          </a:xfrm>
          <a:prstGeom prst="roundRect">
            <a:avLst/>
          </a:prstGeom>
          <a:solidFill>
            <a:srgbClr val="F9C20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useBgFill="1">
        <p:nvSpPr>
          <p:cNvPr id="40" name="Freeform 7"/>
          <p:cNvSpPr/>
          <p:nvPr/>
        </p:nvSpPr>
        <p:spPr bwMode="auto">
          <a:xfrm>
            <a:off x="5636856" y="4780577"/>
            <a:ext cx="1260232" cy="1251150"/>
          </a:xfrm>
          <a:custGeom>
            <a:avLst/>
            <a:gdLst>
              <a:gd name="T0" fmla="*/ 117 w 200"/>
              <a:gd name="T1" fmla="*/ 7 h 199"/>
              <a:gd name="T2" fmla="*/ 193 w 200"/>
              <a:gd name="T3" fmla="*/ 83 h 199"/>
              <a:gd name="T4" fmla="*/ 195 w 200"/>
              <a:gd name="T5" fmla="*/ 85 h 199"/>
              <a:gd name="T6" fmla="*/ 199 w 200"/>
              <a:gd name="T7" fmla="*/ 94 h 199"/>
              <a:gd name="T8" fmla="*/ 199 w 200"/>
              <a:gd name="T9" fmla="*/ 96 h 199"/>
              <a:gd name="T10" fmla="*/ 198 w 200"/>
              <a:gd name="T11" fmla="*/ 108 h 199"/>
              <a:gd name="T12" fmla="*/ 197 w 200"/>
              <a:gd name="T13" fmla="*/ 110 h 199"/>
              <a:gd name="T14" fmla="*/ 192 w 200"/>
              <a:gd name="T15" fmla="*/ 117 h 199"/>
              <a:gd name="T16" fmla="*/ 116 w 200"/>
              <a:gd name="T17" fmla="*/ 193 h 199"/>
              <a:gd name="T18" fmla="*/ 114 w 200"/>
              <a:gd name="T19" fmla="*/ 194 h 199"/>
              <a:gd name="T20" fmla="*/ 106 w 200"/>
              <a:gd name="T21" fmla="*/ 198 h 199"/>
              <a:gd name="T22" fmla="*/ 103 w 200"/>
              <a:gd name="T23" fmla="*/ 199 h 199"/>
              <a:gd name="T24" fmla="*/ 92 w 200"/>
              <a:gd name="T25" fmla="*/ 198 h 199"/>
              <a:gd name="T26" fmla="*/ 90 w 200"/>
              <a:gd name="T27" fmla="*/ 197 h 199"/>
              <a:gd name="T28" fmla="*/ 83 w 200"/>
              <a:gd name="T29" fmla="*/ 192 h 199"/>
              <a:gd name="T30" fmla="*/ 7 w 200"/>
              <a:gd name="T31" fmla="*/ 116 h 199"/>
              <a:gd name="T32" fmla="*/ 5 w 200"/>
              <a:gd name="T33" fmla="*/ 114 h 199"/>
              <a:gd name="T34" fmla="*/ 1 w 200"/>
              <a:gd name="T35" fmla="*/ 105 h 199"/>
              <a:gd name="T36" fmla="*/ 1 w 200"/>
              <a:gd name="T37" fmla="*/ 103 h 199"/>
              <a:gd name="T38" fmla="*/ 2 w 200"/>
              <a:gd name="T39" fmla="*/ 91 h 199"/>
              <a:gd name="T40" fmla="*/ 3 w 200"/>
              <a:gd name="T41" fmla="*/ 89 h 199"/>
              <a:gd name="T42" fmla="*/ 7 w 200"/>
              <a:gd name="T43" fmla="*/ 82 h 199"/>
              <a:gd name="T44" fmla="*/ 83 w 200"/>
              <a:gd name="T45" fmla="*/ 6 h 199"/>
              <a:gd name="T46" fmla="*/ 85 w 200"/>
              <a:gd name="T47" fmla="*/ 5 h 199"/>
              <a:gd name="T48" fmla="*/ 94 w 200"/>
              <a:gd name="T49" fmla="*/ 1 h 199"/>
              <a:gd name="T50" fmla="*/ 96 w 200"/>
              <a:gd name="T51" fmla="*/ 0 h 199"/>
              <a:gd name="T52" fmla="*/ 108 w 200"/>
              <a:gd name="T53" fmla="*/ 1 h 199"/>
              <a:gd name="T54" fmla="*/ 110 w 200"/>
              <a:gd name="T55" fmla="*/ 2 h 199"/>
              <a:gd name="T56" fmla="*/ 117 w 200"/>
              <a:gd name="T57" fmla="*/ 7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00" h="199">
                <a:moveTo>
                  <a:pt x="117" y="7"/>
                </a:moveTo>
                <a:cubicBezTo>
                  <a:pt x="193" y="83"/>
                  <a:pt x="193" y="83"/>
                  <a:pt x="193" y="83"/>
                </a:cubicBezTo>
                <a:cubicBezTo>
                  <a:pt x="195" y="85"/>
                  <a:pt x="195" y="85"/>
                  <a:pt x="195" y="85"/>
                </a:cubicBezTo>
                <a:cubicBezTo>
                  <a:pt x="196" y="88"/>
                  <a:pt x="198" y="90"/>
                  <a:pt x="199" y="94"/>
                </a:cubicBezTo>
                <a:cubicBezTo>
                  <a:pt x="199" y="96"/>
                  <a:pt x="199" y="96"/>
                  <a:pt x="199" y="96"/>
                </a:cubicBezTo>
                <a:cubicBezTo>
                  <a:pt x="200" y="100"/>
                  <a:pt x="199" y="104"/>
                  <a:pt x="198" y="108"/>
                </a:cubicBezTo>
                <a:cubicBezTo>
                  <a:pt x="197" y="110"/>
                  <a:pt x="197" y="110"/>
                  <a:pt x="197" y="110"/>
                </a:cubicBezTo>
                <a:cubicBezTo>
                  <a:pt x="196" y="112"/>
                  <a:pt x="194" y="115"/>
                  <a:pt x="192" y="117"/>
                </a:cubicBezTo>
                <a:cubicBezTo>
                  <a:pt x="116" y="193"/>
                  <a:pt x="116" y="193"/>
                  <a:pt x="116" y="193"/>
                </a:cubicBezTo>
                <a:cubicBezTo>
                  <a:pt x="114" y="194"/>
                  <a:pt x="114" y="194"/>
                  <a:pt x="114" y="194"/>
                </a:cubicBezTo>
                <a:cubicBezTo>
                  <a:pt x="112" y="196"/>
                  <a:pt x="109" y="197"/>
                  <a:pt x="106" y="198"/>
                </a:cubicBezTo>
                <a:cubicBezTo>
                  <a:pt x="103" y="199"/>
                  <a:pt x="103" y="199"/>
                  <a:pt x="103" y="199"/>
                </a:cubicBezTo>
                <a:cubicBezTo>
                  <a:pt x="99" y="199"/>
                  <a:pt x="96" y="199"/>
                  <a:pt x="92" y="198"/>
                </a:cubicBezTo>
                <a:cubicBezTo>
                  <a:pt x="90" y="197"/>
                  <a:pt x="90" y="197"/>
                  <a:pt x="90" y="197"/>
                </a:cubicBezTo>
                <a:cubicBezTo>
                  <a:pt x="87" y="195"/>
                  <a:pt x="85" y="194"/>
                  <a:pt x="83" y="192"/>
                </a:cubicBezTo>
                <a:cubicBezTo>
                  <a:pt x="7" y="116"/>
                  <a:pt x="7" y="116"/>
                  <a:pt x="7" y="116"/>
                </a:cubicBezTo>
                <a:cubicBezTo>
                  <a:pt x="5" y="114"/>
                  <a:pt x="5" y="114"/>
                  <a:pt x="5" y="114"/>
                </a:cubicBezTo>
                <a:cubicBezTo>
                  <a:pt x="3" y="111"/>
                  <a:pt x="2" y="109"/>
                  <a:pt x="1" y="105"/>
                </a:cubicBezTo>
                <a:cubicBezTo>
                  <a:pt x="1" y="103"/>
                  <a:pt x="1" y="103"/>
                  <a:pt x="1" y="103"/>
                </a:cubicBezTo>
                <a:cubicBezTo>
                  <a:pt x="0" y="99"/>
                  <a:pt x="0" y="95"/>
                  <a:pt x="2" y="91"/>
                </a:cubicBezTo>
                <a:cubicBezTo>
                  <a:pt x="3" y="89"/>
                  <a:pt x="3" y="89"/>
                  <a:pt x="3" y="89"/>
                </a:cubicBezTo>
                <a:cubicBezTo>
                  <a:pt x="4" y="86"/>
                  <a:pt x="5" y="84"/>
                  <a:pt x="7" y="82"/>
                </a:cubicBezTo>
                <a:cubicBezTo>
                  <a:pt x="83" y="6"/>
                  <a:pt x="83" y="6"/>
                  <a:pt x="83" y="6"/>
                </a:cubicBezTo>
                <a:cubicBezTo>
                  <a:pt x="85" y="5"/>
                  <a:pt x="85" y="5"/>
                  <a:pt x="85" y="5"/>
                </a:cubicBezTo>
                <a:cubicBezTo>
                  <a:pt x="88" y="3"/>
                  <a:pt x="91" y="2"/>
                  <a:pt x="94" y="1"/>
                </a:cubicBezTo>
                <a:cubicBezTo>
                  <a:pt x="96" y="0"/>
                  <a:pt x="96" y="0"/>
                  <a:pt x="96" y="0"/>
                </a:cubicBezTo>
                <a:cubicBezTo>
                  <a:pt x="100" y="0"/>
                  <a:pt x="104" y="0"/>
                  <a:pt x="108" y="1"/>
                </a:cubicBezTo>
                <a:cubicBezTo>
                  <a:pt x="110" y="2"/>
                  <a:pt x="110" y="2"/>
                  <a:pt x="110" y="2"/>
                </a:cubicBezTo>
                <a:cubicBezTo>
                  <a:pt x="113" y="4"/>
                  <a:pt x="115" y="5"/>
                  <a:pt x="117" y="7"/>
                </a:cubicBezTo>
                <a:close/>
              </a:path>
            </a:pathLst>
          </a:custGeom>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1" name="Freeform 8"/>
          <p:cNvSpPr/>
          <p:nvPr/>
        </p:nvSpPr>
        <p:spPr bwMode="auto">
          <a:xfrm>
            <a:off x="5730172" y="4870356"/>
            <a:ext cx="1073599" cy="1071594"/>
          </a:xfrm>
          <a:custGeom>
            <a:avLst/>
            <a:gdLst>
              <a:gd name="T0" fmla="*/ 111 w 193"/>
              <a:gd name="T1" fmla="*/ 8 h 193"/>
              <a:gd name="T2" fmla="*/ 186 w 193"/>
              <a:gd name="T3" fmla="*/ 83 h 193"/>
              <a:gd name="T4" fmla="*/ 186 w 193"/>
              <a:gd name="T5" fmla="*/ 110 h 193"/>
              <a:gd name="T6" fmla="*/ 111 w 193"/>
              <a:gd name="T7" fmla="*/ 185 h 193"/>
              <a:gd name="T8" fmla="*/ 83 w 193"/>
              <a:gd name="T9" fmla="*/ 185 h 193"/>
              <a:gd name="T10" fmla="*/ 8 w 193"/>
              <a:gd name="T11" fmla="*/ 110 h 193"/>
              <a:gd name="T12" fmla="*/ 8 w 193"/>
              <a:gd name="T13" fmla="*/ 83 h 193"/>
              <a:gd name="T14" fmla="*/ 83 w 193"/>
              <a:gd name="T15" fmla="*/ 8 h 193"/>
              <a:gd name="T16" fmla="*/ 111 w 193"/>
              <a:gd name="T17" fmla="*/ 8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3" h="193">
                <a:moveTo>
                  <a:pt x="111" y="8"/>
                </a:moveTo>
                <a:cubicBezTo>
                  <a:pt x="186" y="83"/>
                  <a:pt x="186" y="83"/>
                  <a:pt x="186" y="83"/>
                </a:cubicBezTo>
                <a:cubicBezTo>
                  <a:pt x="193" y="90"/>
                  <a:pt x="193" y="103"/>
                  <a:pt x="186" y="110"/>
                </a:cubicBezTo>
                <a:cubicBezTo>
                  <a:pt x="111" y="185"/>
                  <a:pt x="111" y="185"/>
                  <a:pt x="111" y="185"/>
                </a:cubicBezTo>
                <a:cubicBezTo>
                  <a:pt x="103" y="193"/>
                  <a:pt x="91" y="193"/>
                  <a:pt x="83" y="185"/>
                </a:cubicBezTo>
                <a:cubicBezTo>
                  <a:pt x="8" y="110"/>
                  <a:pt x="8" y="110"/>
                  <a:pt x="8" y="110"/>
                </a:cubicBezTo>
                <a:cubicBezTo>
                  <a:pt x="0" y="103"/>
                  <a:pt x="0" y="90"/>
                  <a:pt x="8" y="83"/>
                </a:cubicBezTo>
                <a:cubicBezTo>
                  <a:pt x="83" y="8"/>
                  <a:pt x="83" y="8"/>
                  <a:pt x="83" y="8"/>
                </a:cubicBezTo>
                <a:cubicBezTo>
                  <a:pt x="91" y="0"/>
                  <a:pt x="103" y="0"/>
                  <a:pt x="111" y="8"/>
                </a:cubicBezTo>
                <a:close/>
              </a:path>
            </a:pathLst>
          </a:custGeom>
          <a:solidFill>
            <a:srgbClr val="F1ECD8"/>
          </a:solidFill>
          <a:ln w="12700" cap="flat" cmpd="sng" algn="ctr">
            <a:solidFill>
              <a:srgbClr val="F9C20A"/>
            </a:solidFill>
            <a:prstDash val="solid"/>
          </a:ln>
          <a:effectLst/>
        </p:spPr>
        <p:txBody>
          <a:bodyPr rtlCol="0" anchor="ctr"/>
          <a:lstStyle/>
          <a:p>
            <a:pPr algn="ctr"/>
            <a:endParaRPr lang="zh-CN" altLang="en-US" sz="2400" kern="0">
              <a:solidFill>
                <a:prstClr val="black"/>
              </a:solidFill>
              <a:latin typeface="Calibri"/>
              <a:ea typeface="宋体"/>
            </a:endParaRPr>
          </a:p>
        </p:txBody>
      </p:sp>
      <p:sp>
        <p:nvSpPr>
          <p:cNvPr id="38" name="标题层"/>
          <p:cNvSpPr txBox="1"/>
          <p:nvPr/>
        </p:nvSpPr>
        <p:spPr bwMode="auto">
          <a:xfrm>
            <a:off x="5855160" y="5057337"/>
            <a:ext cx="823624" cy="666786"/>
          </a:xfrm>
          <a:prstGeom prst="rect">
            <a:avLst/>
          </a:prstGeom>
          <a:noFill/>
          <a:effectLst/>
        </p:spPr>
        <p:txBody>
          <a:bodyPr wrap="square">
            <a:spAutoFit/>
          </a:bodyPr>
          <a:lstStyle/>
          <a:p>
            <a:pPr algn="ctr" defTabSz="1218565">
              <a:defRPr/>
            </a:pPr>
            <a:r>
              <a:rPr lang="en-US" altLang="zh-CN" sz="3600" b="1" kern="0" dirty="0">
                <a:solidFill>
                  <a:srgbClr val="F9C20A"/>
                </a:solidFill>
                <a:latin typeface="Agency FB" panose="020B0503020202020204" pitchFamily="34" charset="0"/>
                <a:ea typeface="微软雅黑" panose="020B0503020204020204" charset="-122"/>
                <a:cs typeface="Arial" panose="020B0604020202020204" pitchFamily="34" charset="0"/>
              </a:rPr>
              <a:t>03</a:t>
            </a:r>
            <a:endParaRPr lang="zh-CN" altLang="en-US" sz="3600" b="1" kern="0" dirty="0">
              <a:solidFill>
                <a:srgbClr val="F9C20A"/>
              </a:solidFill>
              <a:latin typeface="Agency FB" panose="020B0503020202020204" pitchFamily="34" charset="0"/>
              <a:ea typeface="微软雅黑" panose="020B0503020204020204" charset="-122"/>
              <a:cs typeface="Arial" panose="020B0604020202020204" pitchFamily="34" charset="0"/>
            </a:endParaRPr>
          </a:p>
        </p:txBody>
      </p:sp>
      <p:sp>
        <p:nvSpPr>
          <p:cNvPr id="36" name="矩形 35"/>
          <p:cNvSpPr/>
          <p:nvPr/>
        </p:nvSpPr>
        <p:spPr>
          <a:xfrm>
            <a:off x="6897088" y="5139412"/>
            <a:ext cx="3776118" cy="492058"/>
          </a:xfrm>
          <a:prstGeom prst="rect">
            <a:avLst/>
          </a:prstGeom>
        </p:spPr>
        <p:txBody>
          <a:bodyPr wrap="square">
            <a:spAutoFit/>
          </a:bodyPr>
          <a:lstStyle/>
          <a:p>
            <a:pPr algn="just">
              <a:lnSpc>
                <a:spcPts val="1600"/>
              </a:lnSpc>
            </a:pPr>
            <a:r>
              <a:rPr lang="zh-CN" altLang="en-US" sz="1200" dirty="0">
                <a:solidFill>
                  <a:srgbClr val="FFFFFF"/>
                </a:solidFill>
                <a:latin typeface="微软雅黑 Light" pitchFamily="34" charset="-122"/>
                <a:ea typeface="微软雅黑 Light" pitchFamily="34" charset="-122"/>
              </a:rPr>
              <a:t>点击输入简要文字内容，文字内容需概括精炼，不用多余的文字修饰，言简意赅的说明分项内容。</a:t>
            </a:r>
            <a:endParaRPr lang="zh-CN" altLang="en-US" sz="1200" dirty="0">
              <a:solidFill>
                <a:schemeClr val="bg1"/>
              </a:solidFill>
              <a:latin typeface="微软雅黑" panose="020B0503020204020204" charset="-122"/>
              <a:ea typeface="微软雅黑" panose="020B0503020204020204" charset="-122"/>
            </a:endParaRPr>
          </a:p>
        </p:txBody>
      </p:sp>
      <p:sp>
        <p:nvSpPr>
          <p:cNvPr id="42" name="圆角矩形 41"/>
          <p:cNvSpPr/>
          <p:nvPr/>
        </p:nvSpPr>
        <p:spPr>
          <a:xfrm>
            <a:off x="1199456" y="2322430"/>
            <a:ext cx="3648405" cy="3648405"/>
          </a:xfrm>
          <a:prstGeom prst="roundRect">
            <a:avLst>
              <a:gd name="adj" fmla="val 9899"/>
            </a:avLst>
          </a:prstGeom>
          <a:blipFill>
            <a:blip r:embed="rId5"/>
            <a:stretch>
              <a:fillRect/>
            </a:stretch>
          </a:blipFill>
          <a:ln w="508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42"/>
                                        </p:tgtEl>
                                        <p:attrNameLst>
                                          <p:attrName>style.visibility</p:attrName>
                                        </p:attrNameLst>
                                      </p:cBhvr>
                                      <p:to>
                                        <p:strVal val="visible"/>
                                      </p:to>
                                    </p:set>
                                    <p:animEffect transition="in" filter="randombar(horizontal)">
                                      <p:cBhvr>
                                        <p:cTn id="10"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4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1ECD8"/>
        </a:solidFill>
        <a:effectLst/>
      </p:bgPr>
    </p:bg>
    <p:spTree>
      <p:nvGrpSpPr>
        <p:cNvPr id="1" name=""/>
        <p:cNvGrpSpPr/>
        <p:nvPr/>
      </p:nvGrpSpPr>
      <p:grpSpPr>
        <a:xfrm>
          <a:off x="0" y="0"/>
          <a:ext cx="0" cy="0"/>
          <a:chOff x="0" y="0"/>
          <a:chExt cx="0" cy="0"/>
        </a:xfrm>
      </p:grpSpPr>
      <p:sp>
        <p:nvSpPr>
          <p:cNvPr id="12" name="矩形 11"/>
          <p:cNvSpPr/>
          <p:nvPr/>
        </p:nvSpPr>
        <p:spPr>
          <a:xfrm>
            <a:off x="0" y="390454"/>
            <a:ext cx="12192000" cy="923331"/>
          </a:xfrm>
          <a:prstGeom prst="rect">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Sev04"/>
          <p:cNvSpPr/>
          <p:nvPr/>
        </p:nvSpPr>
        <p:spPr>
          <a:xfrm>
            <a:off x="-893529" y="4936782"/>
            <a:ext cx="705205" cy="705204"/>
          </a:xfrm>
          <a:prstGeom prst="ellipse">
            <a:avLst/>
          </a:prstGeom>
          <a:solidFill>
            <a:srgbClr val="B8232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F19B14">
                  <a:lumMod val="50000"/>
                </a:srgbClr>
              </a:solidFill>
              <a:latin typeface="Agency FB" panose="020B0503020202020204" pitchFamily="34" charset="0"/>
            </a:endParaRPr>
          </a:p>
        </p:txBody>
      </p:sp>
      <p:sp>
        <p:nvSpPr>
          <p:cNvPr id="22" name="Sev01"/>
          <p:cNvSpPr/>
          <p:nvPr/>
        </p:nvSpPr>
        <p:spPr>
          <a:xfrm>
            <a:off x="-893531" y="1150234"/>
            <a:ext cx="705205" cy="705204"/>
          </a:xfrm>
          <a:prstGeom prst="ellipse">
            <a:avLst/>
          </a:prstGeom>
          <a:solidFill>
            <a:srgbClr val="00BCE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237DB9">
                  <a:lumMod val="50000"/>
                </a:srgbClr>
              </a:solidFill>
              <a:latin typeface="Agency FB" panose="020B0503020202020204" pitchFamily="34" charset="0"/>
            </a:endParaRPr>
          </a:p>
        </p:txBody>
      </p:sp>
      <p:sp>
        <p:nvSpPr>
          <p:cNvPr id="25" name="Sev03"/>
          <p:cNvSpPr/>
          <p:nvPr/>
        </p:nvSpPr>
        <p:spPr>
          <a:xfrm>
            <a:off x="-893529" y="3673132"/>
            <a:ext cx="705205" cy="705204"/>
          </a:xfrm>
          <a:prstGeom prst="ellipse">
            <a:avLst/>
          </a:prstGeom>
          <a:solidFill>
            <a:srgbClr val="F9C20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9BB955">
                  <a:lumMod val="50000"/>
                </a:srgbClr>
              </a:solidFill>
              <a:latin typeface="Agency FB" panose="020B0503020202020204" pitchFamily="34" charset="0"/>
              <a:cs typeface="+mj-cs"/>
            </a:endParaRPr>
          </a:p>
        </p:txBody>
      </p:sp>
      <p:sp>
        <p:nvSpPr>
          <p:cNvPr id="28" name="Sev02"/>
          <p:cNvSpPr/>
          <p:nvPr/>
        </p:nvSpPr>
        <p:spPr>
          <a:xfrm>
            <a:off x="-893529" y="2409483"/>
            <a:ext cx="705205" cy="705204"/>
          </a:xfrm>
          <a:prstGeom prst="ellipse">
            <a:avLst/>
          </a:prstGeom>
          <a:solidFill>
            <a:srgbClr val="006A3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8000" dirty="0">
              <a:solidFill>
                <a:srgbClr val="15AA96">
                  <a:lumMod val="50000"/>
                </a:srgbClr>
              </a:solidFill>
              <a:latin typeface="Agency FB" panose="020B0503020202020204" pitchFamily="34" charset="0"/>
            </a:endParaRPr>
          </a:p>
        </p:txBody>
      </p:sp>
      <p:pic>
        <p:nvPicPr>
          <p:cNvPr id="34" name="图片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828800" cy="1313784"/>
          </a:xfrm>
          <a:prstGeom prst="rect">
            <a:avLst/>
          </a:prstGeom>
        </p:spPr>
      </p:pic>
      <p:pic>
        <p:nvPicPr>
          <p:cNvPr id="10" name="图片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87283" y="117222"/>
            <a:ext cx="2342892" cy="1098328"/>
          </a:xfrm>
          <a:prstGeom prst="rect">
            <a:avLst/>
          </a:prstGeom>
        </p:spPr>
      </p:pic>
      <p:sp>
        <p:nvSpPr>
          <p:cNvPr id="11" name="文本框 10"/>
          <p:cNvSpPr txBox="1"/>
          <p:nvPr/>
        </p:nvSpPr>
        <p:spPr>
          <a:xfrm flipH="1">
            <a:off x="3722484" y="341468"/>
            <a:ext cx="4747031" cy="923330"/>
          </a:xfrm>
          <a:prstGeom prst="rect">
            <a:avLst/>
          </a:prstGeom>
          <a:noFill/>
        </p:spPr>
        <p:txBody>
          <a:bodyPr wrap="square" rtlCol="0">
            <a:spAutoFit/>
          </a:bodyPr>
          <a:lstStyle/>
          <a:p>
            <a:pPr algn="ctr"/>
            <a:r>
              <a:rPr lang="zh-CN" altLang="en-US" sz="5400" b="1" dirty="0">
                <a:solidFill>
                  <a:schemeClr val="bg1"/>
                </a:solidFill>
                <a:latin typeface="幼圆" panose="02010509060101010101" pitchFamily="49" charset="-122"/>
                <a:ea typeface="幼圆" panose="02010509060101010101" pitchFamily="49" charset="-122"/>
              </a:rPr>
              <a:t>教学过程</a:t>
            </a:r>
          </a:p>
        </p:txBody>
      </p:sp>
      <p:grpSp>
        <p:nvGrpSpPr>
          <p:cNvPr id="13" name="组合 12"/>
          <p:cNvGrpSpPr/>
          <p:nvPr/>
        </p:nvGrpSpPr>
        <p:grpSpPr>
          <a:xfrm>
            <a:off x="3747949" y="2151514"/>
            <a:ext cx="1999304" cy="1533571"/>
            <a:chOff x="2890838" y="4437063"/>
            <a:chExt cx="279398" cy="214313"/>
          </a:xfrm>
          <a:solidFill>
            <a:srgbClr val="006A36"/>
          </a:solidFill>
        </p:grpSpPr>
        <p:sp>
          <p:nvSpPr>
            <p:cNvPr id="14" name="Freeform 198"/>
            <p:cNvSpPr/>
            <p:nvPr/>
          </p:nvSpPr>
          <p:spPr bwMode="auto">
            <a:xfrm>
              <a:off x="3071811" y="4437063"/>
              <a:ext cx="31750" cy="28575"/>
            </a:xfrm>
            <a:custGeom>
              <a:avLst/>
              <a:gdLst>
                <a:gd name="T0" fmla="*/ 32 w 33"/>
                <a:gd name="T1" fmla="*/ 30 h 30"/>
                <a:gd name="T2" fmla="*/ 33 w 33"/>
                <a:gd name="T3" fmla="*/ 30 h 30"/>
                <a:gd name="T4" fmla="*/ 16 w 33"/>
                <a:gd name="T5" fmla="*/ 0 h 30"/>
                <a:gd name="T6" fmla="*/ 0 w 33"/>
                <a:gd name="T7" fmla="*/ 30 h 30"/>
                <a:gd name="T8" fmla="*/ 0 w 33"/>
                <a:gd name="T9" fmla="*/ 30 h 30"/>
                <a:gd name="T10" fmla="*/ 16 w 33"/>
                <a:gd name="T11" fmla="*/ 28 h 30"/>
                <a:gd name="T12" fmla="*/ 32 w 33"/>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3" h="30">
                  <a:moveTo>
                    <a:pt x="32" y="30"/>
                  </a:moveTo>
                  <a:cubicBezTo>
                    <a:pt x="33" y="30"/>
                    <a:pt x="33" y="30"/>
                    <a:pt x="33" y="30"/>
                  </a:cubicBezTo>
                  <a:cubicBezTo>
                    <a:pt x="16" y="0"/>
                    <a:pt x="16" y="0"/>
                    <a:pt x="16" y="0"/>
                  </a:cubicBezTo>
                  <a:cubicBezTo>
                    <a:pt x="0" y="30"/>
                    <a:pt x="0" y="30"/>
                    <a:pt x="0" y="30"/>
                  </a:cubicBezTo>
                  <a:cubicBezTo>
                    <a:pt x="0" y="30"/>
                    <a:pt x="0" y="30"/>
                    <a:pt x="0" y="30"/>
                  </a:cubicBezTo>
                  <a:cubicBezTo>
                    <a:pt x="6" y="29"/>
                    <a:pt x="11" y="28"/>
                    <a:pt x="16" y="28"/>
                  </a:cubicBezTo>
                  <a:cubicBezTo>
                    <a:pt x="22" y="28"/>
                    <a:pt x="27" y="29"/>
                    <a:pt x="32"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99"/>
            <p:cNvSpPr/>
            <p:nvPr/>
          </p:nvSpPr>
          <p:spPr bwMode="auto">
            <a:xfrm>
              <a:off x="3141661" y="4503738"/>
              <a:ext cx="28575" cy="31750"/>
            </a:xfrm>
            <a:custGeom>
              <a:avLst/>
              <a:gdLst>
                <a:gd name="T0" fmla="*/ 0 w 30"/>
                <a:gd name="T1" fmla="*/ 33 h 33"/>
                <a:gd name="T2" fmla="*/ 0 w 30"/>
                <a:gd name="T3" fmla="*/ 33 h 33"/>
                <a:gd name="T4" fmla="*/ 30 w 30"/>
                <a:gd name="T5" fmla="*/ 17 h 33"/>
                <a:gd name="T6" fmla="*/ 0 w 30"/>
                <a:gd name="T7" fmla="*/ 0 h 33"/>
                <a:gd name="T8" fmla="*/ 0 w 30"/>
                <a:gd name="T9" fmla="*/ 1 h 33"/>
                <a:gd name="T10" fmla="*/ 2 w 30"/>
                <a:gd name="T11" fmla="*/ 17 h 33"/>
                <a:gd name="T12" fmla="*/ 0 w 30"/>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30" h="33">
                  <a:moveTo>
                    <a:pt x="0" y="33"/>
                  </a:moveTo>
                  <a:cubicBezTo>
                    <a:pt x="0" y="33"/>
                    <a:pt x="0" y="33"/>
                    <a:pt x="0" y="33"/>
                  </a:cubicBezTo>
                  <a:cubicBezTo>
                    <a:pt x="30" y="17"/>
                    <a:pt x="30" y="17"/>
                    <a:pt x="30" y="17"/>
                  </a:cubicBezTo>
                  <a:cubicBezTo>
                    <a:pt x="0" y="0"/>
                    <a:pt x="0" y="0"/>
                    <a:pt x="0" y="0"/>
                  </a:cubicBezTo>
                  <a:cubicBezTo>
                    <a:pt x="0" y="1"/>
                    <a:pt x="0" y="1"/>
                    <a:pt x="0" y="1"/>
                  </a:cubicBezTo>
                  <a:cubicBezTo>
                    <a:pt x="1" y="6"/>
                    <a:pt x="2" y="11"/>
                    <a:pt x="2" y="17"/>
                  </a:cubicBezTo>
                  <a:cubicBezTo>
                    <a:pt x="2" y="22"/>
                    <a:pt x="1" y="28"/>
                    <a:pt x="0"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200"/>
            <p:cNvSpPr/>
            <p:nvPr/>
          </p:nvSpPr>
          <p:spPr bwMode="auto">
            <a:xfrm>
              <a:off x="3113086" y="4460876"/>
              <a:ext cx="33338" cy="31750"/>
            </a:xfrm>
            <a:custGeom>
              <a:avLst/>
              <a:gdLst>
                <a:gd name="T0" fmla="*/ 22 w 33"/>
                <a:gd name="T1" fmla="*/ 32 h 33"/>
                <a:gd name="T2" fmla="*/ 23 w 33"/>
                <a:gd name="T3" fmla="*/ 33 h 33"/>
                <a:gd name="T4" fmla="*/ 33 w 33"/>
                <a:gd name="T5" fmla="*/ 0 h 33"/>
                <a:gd name="T6" fmla="*/ 0 w 33"/>
                <a:gd name="T7" fmla="*/ 10 h 33"/>
                <a:gd name="T8" fmla="*/ 1 w 33"/>
                <a:gd name="T9" fmla="*/ 11 h 33"/>
                <a:gd name="T10" fmla="*/ 22 w 33"/>
                <a:gd name="T11" fmla="*/ 32 h 33"/>
              </a:gdLst>
              <a:ahLst/>
              <a:cxnLst>
                <a:cxn ang="0">
                  <a:pos x="T0" y="T1"/>
                </a:cxn>
                <a:cxn ang="0">
                  <a:pos x="T2" y="T3"/>
                </a:cxn>
                <a:cxn ang="0">
                  <a:pos x="T4" y="T5"/>
                </a:cxn>
                <a:cxn ang="0">
                  <a:pos x="T6" y="T7"/>
                </a:cxn>
                <a:cxn ang="0">
                  <a:pos x="T8" y="T9"/>
                </a:cxn>
                <a:cxn ang="0">
                  <a:pos x="T10" y="T11"/>
                </a:cxn>
              </a:cxnLst>
              <a:rect l="0" t="0" r="r" b="b"/>
              <a:pathLst>
                <a:path w="33" h="33">
                  <a:moveTo>
                    <a:pt x="22" y="32"/>
                  </a:moveTo>
                  <a:cubicBezTo>
                    <a:pt x="23" y="33"/>
                    <a:pt x="23" y="33"/>
                    <a:pt x="23" y="33"/>
                  </a:cubicBezTo>
                  <a:cubicBezTo>
                    <a:pt x="33" y="0"/>
                    <a:pt x="33" y="0"/>
                    <a:pt x="33" y="0"/>
                  </a:cubicBezTo>
                  <a:cubicBezTo>
                    <a:pt x="0" y="10"/>
                    <a:pt x="0" y="10"/>
                    <a:pt x="0" y="10"/>
                  </a:cubicBezTo>
                  <a:cubicBezTo>
                    <a:pt x="1" y="11"/>
                    <a:pt x="1" y="11"/>
                    <a:pt x="1" y="11"/>
                  </a:cubicBezTo>
                  <a:cubicBezTo>
                    <a:pt x="10" y="16"/>
                    <a:pt x="17" y="23"/>
                    <a:pt x="22"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201"/>
            <p:cNvSpPr/>
            <p:nvPr/>
          </p:nvSpPr>
          <p:spPr bwMode="auto">
            <a:xfrm>
              <a:off x="3006723" y="4503738"/>
              <a:ext cx="26988" cy="25400"/>
            </a:xfrm>
            <a:custGeom>
              <a:avLst/>
              <a:gdLst>
                <a:gd name="T0" fmla="*/ 25 w 27"/>
                <a:gd name="T1" fmla="*/ 17 h 26"/>
                <a:gd name="T2" fmla="*/ 27 w 27"/>
                <a:gd name="T3" fmla="*/ 0 h 26"/>
                <a:gd name="T4" fmla="*/ 27 w 27"/>
                <a:gd name="T5" fmla="*/ 0 h 26"/>
                <a:gd name="T6" fmla="*/ 0 w 27"/>
                <a:gd name="T7" fmla="*/ 15 h 26"/>
                <a:gd name="T8" fmla="*/ 26 w 27"/>
                <a:gd name="T9" fmla="*/ 26 h 26"/>
                <a:gd name="T10" fmla="*/ 25 w 27"/>
                <a:gd name="T11" fmla="*/ 17 h 26"/>
              </a:gdLst>
              <a:ahLst/>
              <a:cxnLst>
                <a:cxn ang="0">
                  <a:pos x="T0" y="T1"/>
                </a:cxn>
                <a:cxn ang="0">
                  <a:pos x="T2" y="T3"/>
                </a:cxn>
                <a:cxn ang="0">
                  <a:pos x="T4" y="T5"/>
                </a:cxn>
                <a:cxn ang="0">
                  <a:pos x="T6" y="T7"/>
                </a:cxn>
                <a:cxn ang="0">
                  <a:pos x="T8" y="T9"/>
                </a:cxn>
                <a:cxn ang="0">
                  <a:pos x="T10" y="T11"/>
                </a:cxn>
              </a:cxnLst>
              <a:rect l="0" t="0" r="r" b="b"/>
              <a:pathLst>
                <a:path w="27" h="26">
                  <a:moveTo>
                    <a:pt x="25" y="17"/>
                  </a:moveTo>
                  <a:cubicBezTo>
                    <a:pt x="25" y="11"/>
                    <a:pt x="26" y="5"/>
                    <a:pt x="27" y="0"/>
                  </a:cubicBezTo>
                  <a:cubicBezTo>
                    <a:pt x="27" y="0"/>
                    <a:pt x="27" y="0"/>
                    <a:pt x="27" y="0"/>
                  </a:cubicBezTo>
                  <a:cubicBezTo>
                    <a:pt x="0" y="15"/>
                    <a:pt x="0" y="15"/>
                    <a:pt x="0" y="15"/>
                  </a:cubicBezTo>
                  <a:cubicBezTo>
                    <a:pt x="9" y="17"/>
                    <a:pt x="18" y="21"/>
                    <a:pt x="26" y="26"/>
                  </a:cubicBezTo>
                  <a:cubicBezTo>
                    <a:pt x="25" y="23"/>
                    <a:pt x="25" y="20"/>
                    <a:pt x="2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202"/>
            <p:cNvSpPr/>
            <p:nvPr/>
          </p:nvSpPr>
          <p:spPr bwMode="auto">
            <a:xfrm>
              <a:off x="3113087" y="4546601"/>
              <a:ext cx="33338" cy="31750"/>
            </a:xfrm>
            <a:custGeom>
              <a:avLst/>
              <a:gdLst>
                <a:gd name="T0" fmla="*/ 33 w 33"/>
                <a:gd name="T1" fmla="*/ 33 h 33"/>
                <a:gd name="T2" fmla="*/ 23 w 33"/>
                <a:gd name="T3" fmla="*/ 0 h 33"/>
                <a:gd name="T4" fmla="*/ 22 w 33"/>
                <a:gd name="T5" fmla="*/ 1 h 33"/>
                <a:gd name="T6" fmla="*/ 1 w 33"/>
                <a:gd name="T7" fmla="*/ 22 h 33"/>
                <a:gd name="T8" fmla="*/ 0 w 33"/>
                <a:gd name="T9" fmla="*/ 24 h 33"/>
                <a:gd name="T10" fmla="*/ 33 w 33"/>
                <a:gd name="T11" fmla="*/ 33 h 33"/>
              </a:gdLst>
              <a:ahLst/>
              <a:cxnLst>
                <a:cxn ang="0">
                  <a:pos x="T0" y="T1"/>
                </a:cxn>
                <a:cxn ang="0">
                  <a:pos x="T2" y="T3"/>
                </a:cxn>
                <a:cxn ang="0">
                  <a:pos x="T4" y="T5"/>
                </a:cxn>
                <a:cxn ang="0">
                  <a:pos x="T6" y="T7"/>
                </a:cxn>
                <a:cxn ang="0">
                  <a:pos x="T8" y="T9"/>
                </a:cxn>
                <a:cxn ang="0">
                  <a:pos x="T10" y="T11"/>
                </a:cxn>
              </a:cxnLst>
              <a:rect l="0" t="0" r="r" b="b"/>
              <a:pathLst>
                <a:path w="33" h="33">
                  <a:moveTo>
                    <a:pt x="33" y="33"/>
                  </a:moveTo>
                  <a:cubicBezTo>
                    <a:pt x="23" y="0"/>
                    <a:pt x="23" y="0"/>
                    <a:pt x="23" y="0"/>
                  </a:cubicBezTo>
                  <a:cubicBezTo>
                    <a:pt x="22" y="1"/>
                    <a:pt x="22" y="1"/>
                    <a:pt x="22" y="1"/>
                  </a:cubicBezTo>
                  <a:cubicBezTo>
                    <a:pt x="17" y="10"/>
                    <a:pt x="10" y="17"/>
                    <a:pt x="1" y="22"/>
                  </a:cubicBezTo>
                  <a:cubicBezTo>
                    <a:pt x="0" y="24"/>
                    <a:pt x="0" y="24"/>
                    <a:pt x="0" y="24"/>
                  </a:cubicBezTo>
                  <a:lnTo>
                    <a:pt x="33"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03"/>
            <p:cNvSpPr/>
            <p:nvPr/>
          </p:nvSpPr>
          <p:spPr bwMode="auto">
            <a:xfrm>
              <a:off x="3028949" y="4460877"/>
              <a:ext cx="31750" cy="31750"/>
            </a:xfrm>
            <a:custGeom>
              <a:avLst/>
              <a:gdLst>
                <a:gd name="T0" fmla="*/ 32 w 33"/>
                <a:gd name="T1" fmla="*/ 11 h 33"/>
                <a:gd name="T2" fmla="*/ 33 w 33"/>
                <a:gd name="T3" fmla="*/ 10 h 33"/>
                <a:gd name="T4" fmla="*/ 0 w 33"/>
                <a:gd name="T5" fmla="*/ 0 h 33"/>
                <a:gd name="T6" fmla="*/ 10 w 33"/>
                <a:gd name="T7" fmla="*/ 33 h 33"/>
                <a:gd name="T8" fmla="*/ 10 w 33"/>
                <a:gd name="T9" fmla="*/ 32 h 33"/>
                <a:gd name="T10" fmla="*/ 32 w 33"/>
                <a:gd name="T11" fmla="*/ 11 h 33"/>
              </a:gdLst>
              <a:ahLst/>
              <a:cxnLst>
                <a:cxn ang="0">
                  <a:pos x="T0" y="T1"/>
                </a:cxn>
                <a:cxn ang="0">
                  <a:pos x="T2" y="T3"/>
                </a:cxn>
                <a:cxn ang="0">
                  <a:pos x="T4" y="T5"/>
                </a:cxn>
                <a:cxn ang="0">
                  <a:pos x="T6" y="T7"/>
                </a:cxn>
                <a:cxn ang="0">
                  <a:pos x="T8" y="T9"/>
                </a:cxn>
                <a:cxn ang="0">
                  <a:pos x="T10" y="T11"/>
                </a:cxn>
              </a:cxnLst>
              <a:rect l="0" t="0" r="r" b="b"/>
              <a:pathLst>
                <a:path w="33" h="33">
                  <a:moveTo>
                    <a:pt x="32" y="11"/>
                  </a:moveTo>
                  <a:cubicBezTo>
                    <a:pt x="33" y="10"/>
                    <a:pt x="33" y="10"/>
                    <a:pt x="33" y="10"/>
                  </a:cubicBezTo>
                  <a:cubicBezTo>
                    <a:pt x="0" y="0"/>
                    <a:pt x="0" y="0"/>
                    <a:pt x="0" y="0"/>
                  </a:cubicBezTo>
                  <a:cubicBezTo>
                    <a:pt x="10" y="33"/>
                    <a:pt x="10" y="33"/>
                    <a:pt x="10" y="33"/>
                  </a:cubicBezTo>
                  <a:cubicBezTo>
                    <a:pt x="10" y="32"/>
                    <a:pt x="10" y="32"/>
                    <a:pt x="10" y="32"/>
                  </a:cubicBezTo>
                  <a:cubicBezTo>
                    <a:pt x="16" y="23"/>
                    <a:pt x="23" y="16"/>
                    <a:pt x="3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04"/>
            <p:cNvSpPr/>
            <p:nvPr/>
          </p:nvSpPr>
          <p:spPr bwMode="auto">
            <a:xfrm>
              <a:off x="3044824" y="4478339"/>
              <a:ext cx="84138" cy="79375"/>
            </a:xfrm>
            <a:custGeom>
              <a:avLst/>
              <a:gdLst>
                <a:gd name="T0" fmla="*/ 86 w 86"/>
                <a:gd name="T1" fmla="*/ 43 h 82"/>
                <a:gd name="T2" fmla="*/ 43 w 86"/>
                <a:gd name="T3" fmla="*/ 0 h 82"/>
                <a:gd name="T4" fmla="*/ 0 w 86"/>
                <a:gd name="T5" fmla="*/ 43 h 82"/>
                <a:gd name="T6" fmla="*/ 8 w 86"/>
                <a:gd name="T7" fmla="*/ 66 h 82"/>
                <a:gd name="T8" fmla="*/ 20 w 86"/>
                <a:gd name="T9" fmla="*/ 65 h 82"/>
                <a:gd name="T10" fmla="*/ 60 w 86"/>
                <a:gd name="T11" fmla="*/ 82 h 82"/>
                <a:gd name="T12" fmla="*/ 86 w 86"/>
                <a:gd name="T13" fmla="*/ 43 h 82"/>
              </a:gdLst>
              <a:ahLst/>
              <a:cxnLst>
                <a:cxn ang="0">
                  <a:pos x="T0" y="T1"/>
                </a:cxn>
                <a:cxn ang="0">
                  <a:pos x="T2" y="T3"/>
                </a:cxn>
                <a:cxn ang="0">
                  <a:pos x="T4" y="T5"/>
                </a:cxn>
                <a:cxn ang="0">
                  <a:pos x="T6" y="T7"/>
                </a:cxn>
                <a:cxn ang="0">
                  <a:pos x="T8" y="T9"/>
                </a:cxn>
                <a:cxn ang="0">
                  <a:pos x="T10" y="T11"/>
                </a:cxn>
                <a:cxn ang="0">
                  <a:pos x="T12" y="T13"/>
                </a:cxn>
              </a:cxnLst>
              <a:rect l="0" t="0" r="r" b="b"/>
              <a:pathLst>
                <a:path w="86" h="82">
                  <a:moveTo>
                    <a:pt x="86" y="43"/>
                  </a:moveTo>
                  <a:cubicBezTo>
                    <a:pt x="86" y="19"/>
                    <a:pt x="67" y="0"/>
                    <a:pt x="43" y="0"/>
                  </a:cubicBezTo>
                  <a:cubicBezTo>
                    <a:pt x="20" y="0"/>
                    <a:pt x="0" y="19"/>
                    <a:pt x="0" y="43"/>
                  </a:cubicBezTo>
                  <a:cubicBezTo>
                    <a:pt x="0" y="51"/>
                    <a:pt x="3" y="60"/>
                    <a:pt x="8" y="66"/>
                  </a:cubicBezTo>
                  <a:cubicBezTo>
                    <a:pt x="12" y="65"/>
                    <a:pt x="16" y="65"/>
                    <a:pt x="20" y="65"/>
                  </a:cubicBezTo>
                  <a:cubicBezTo>
                    <a:pt x="36" y="65"/>
                    <a:pt x="50" y="72"/>
                    <a:pt x="60" y="82"/>
                  </a:cubicBezTo>
                  <a:cubicBezTo>
                    <a:pt x="75" y="76"/>
                    <a:pt x="86" y="60"/>
                    <a:pt x="86"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06"/>
            <p:cNvSpPr/>
            <p:nvPr/>
          </p:nvSpPr>
          <p:spPr bwMode="auto">
            <a:xfrm>
              <a:off x="2890838" y="4527551"/>
              <a:ext cx="233363" cy="123825"/>
            </a:xfrm>
            <a:custGeom>
              <a:avLst/>
              <a:gdLst>
                <a:gd name="T0" fmla="*/ 179 w 241"/>
                <a:gd name="T1" fmla="*/ 25 h 128"/>
                <a:gd name="T2" fmla="*/ 157 w 241"/>
                <a:gd name="T3" fmla="*/ 31 h 128"/>
                <a:gd name="T4" fmla="*/ 108 w 241"/>
                <a:gd name="T5" fmla="*/ 0 h 128"/>
                <a:gd name="T6" fmla="*/ 58 w 241"/>
                <a:gd name="T7" fmla="*/ 32 h 128"/>
                <a:gd name="T8" fmla="*/ 43 w 241"/>
                <a:gd name="T9" fmla="*/ 26 h 128"/>
                <a:gd name="T10" fmla="*/ 17 w 241"/>
                <a:gd name="T11" fmla="*/ 52 h 128"/>
                <a:gd name="T12" fmla="*/ 18 w 241"/>
                <a:gd name="T13" fmla="*/ 59 h 128"/>
                <a:gd name="T14" fmla="*/ 0 w 241"/>
                <a:gd name="T15" fmla="*/ 91 h 128"/>
                <a:gd name="T16" fmla="*/ 37 w 241"/>
                <a:gd name="T17" fmla="*/ 128 h 128"/>
                <a:gd name="T18" fmla="*/ 37 w 241"/>
                <a:gd name="T19" fmla="*/ 128 h 128"/>
                <a:gd name="T20" fmla="*/ 37 w 241"/>
                <a:gd name="T21" fmla="*/ 128 h 128"/>
                <a:gd name="T22" fmla="*/ 37 w 241"/>
                <a:gd name="T23" fmla="*/ 128 h 128"/>
                <a:gd name="T24" fmla="*/ 38 w 241"/>
                <a:gd name="T25" fmla="*/ 128 h 128"/>
                <a:gd name="T26" fmla="*/ 211 w 241"/>
                <a:gd name="T27" fmla="*/ 128 h 128"/>
                <a:gd name="T28" fmla="*/ 212 w 241"/>
                <a:gd name="T29" fmla="*/ 128 h 128"/>
                <a:gd name="T30" fmla="*/ 241 w 241"/>
                <a:gd name="T31" fmla="*/ 99 h 128"/>
                <a:gd name="T32" fmla="*/ 223 w 241"/>
                <a:gd name="T33" fmla="*/ 72 h 128"/>
                <a:gd name="T34" fmla="*/ 223 w 241"/>
                <a:gd name="T35" fmla="*/ 69 h 128"/>
                <a:gd name="T36" fmla="*/ 179 w 241"/>
                <a:gd name="T37" fmla="*/ 2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1" h="128">
                  <a:moveTo>
                    <a:pt x="179" y="25"/>
                  </a:moveTo>
                  <a:cubicBezTo>
                    <a:pt x="171" y="25"/>
                    <a:pt x="164" y="27"/>
                    <a:pt x="157" y="31"/>
                  </a:cubicBezTo>
                  <a:cubicBezTo>
                    <a:pt x="148" y="13"/>
                    <a:pt x="129" y="0"/>
                    <a:pt x="108" y="0"/>
                  </a:cubicBezTo>
                  <a:cubicBezTo>
                    <a:pt x="86" y="0"/>
                    <a:pt x="67" y="13"/>
                    <a:pt x="58" y="32"/>
                  </a:cubicBezTo>
                  <a:cubicBezTo>
                    <a:pt x="54" y="28"/>
                    <a:pt x="49" y="26"/>
                    <a:pt x="43" y="26"/>
                  </a:cubicBezTo>
                  <a:cubicBezTo>
                    <a:pt x="29" y="26"/>
                    <a:pt x="17" y="38"/>
                    <a:pt x="17" y="52"/>
                  </a:cubicBezTo>
                  <a:cubicBezTo>
                    <a:pt x="17" y="54"/>
                    <a:pt x="18" y="57"/>
                    <a:pt x="18" y="59"/>
                  </a:cubicBezTo>
                  <a:cubicBezTo>
                    <a:pt x="8" y="66"/>
                    <a:pt x="0" y="77"/>
                    <a:pt x="0" y="91"/>
                  </a:cubicBezTo>
                  <a:cubicBezTo>
                    <a:pt x="0" y="111"/>
                    <a:pt x="17" y="128"/>
                    <a:pt x="37" y="128"/>
                  </a:cubicBezTo>
                  <a:cubicBezTo>
                    <a:pt x="37" y="128"/>
                    <a:pt x="37" y="128"/>
                    <a:pt x="37" y="128"/>
                  </a:cubicBezTo>
                  <a:cubicBezTo>
                    <a:pt x="37" y="128"/>
                    <a:pt x="37" y="128"/>
                    <a:pt x="37" y="128"/>
                  </a:cubicBezTo>
                  <a:cubicBezTo>
                    <a:pt x="37" y="128"/>
                    <a:pt x="37" y="128"/>
                    <a:pt x="37" y="128"/>
                  </a:cubicBezTo>
                  <a:cubicBezTo>
                    <a:pt x="38" y="128"/>
                    <a:pt x="38" y="128"/>
                    <a:pt x="38" y="128"/>
                  </a:cubicBezTo>
                  <a:cubicBezTo>
                    <a:pt x="211" y="128"/>
                    <a:pt x="211" y="128"/>
                    <a:pt x="211" y="128"/>
                  </a:cubicBezTo>
                  <a:cubicBezTo>
                    <a:pt x="211" y="128"/>
                    <a:pt x="212" y="128"/>
                    <a:pt x="212" y="128"/>
                  </a:cubicBezTo>
                  <a:cubicBezTo>
                    <a:pt x="228" y="128"/>
                    <a:pt x="241" y="115"/>
                    <a:pt x="241" y="99"/>
                  </a:cubicBezTo>
                  <a:cubicBezTo>
                    <a:pt x="241" y="87"/>
                    <a:pt x="234" y="76"/>
                    <a:pt x="223" y="72"/>
                  </a:cubicBezTo>
                  <a:cubicBezTo>
                    <a:pt x="223" y="71"/>
                    <a:pt x="223" y="70"/>
                    <a:pt x="223" y="69"/>
                  </a:cubicBezTo>
                  <a:cubicBezTo>
                    <a:pt x="223" y="45"/>
                    <a:pt x="204" y="25"/>
                    <a:pt x="17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4" name="组合 23"/>
          <p:cNvGrpSpPr/>
          <p:nvPr/>
        </p:nvGrpSpPr>
        <p:grpSpPr>
          <a:xfrm>
            <a:off x="1093649" y="3231014"/>
            <a:ext cx="1999304" cy="1533571"/>
            <a:chOff x="2890838" y="4437063"/>
            <a:chExt cx="279398" cy="214313"/>
          </a:xfrm>
          <a:solidFill>
            <a:srgbClr val="00BCE7"/>
          </a:solidFill>
        </p:grpSpPr>
        <p:sp>
          <p:nvSpPr>
            <p:cNvPr id="26" name="Freeform 198"/>
            <p:cNvSpPr/>
            <p:nvPr/>
          </p:nvSpPr>
          <p:spPr bwMode="auto">
            <a:xfrm>
              <a:off x="3071811" y="4437063"/>
              <a:ext cx="31750" cy="28575"/>
            </a:xfrm>
            <a:custGeom>
              <a:avLst/>
              <a:gdLst>
                <a:gd name="T0" fmla="*/ 32 w 33"/>
                <a:gd name="T1" fmla="*/ 30 h 30"/>
                <a:gd name="T2" fmla="*/ 33 w 33"/>
                <a:gd name="T3" fmla="*/ 30 h 30"/>
                <a:gd name="T4" fmla="*/ 16 w 33"/>
                <a:gd name="T5" fmla="*/ 0 h 30"/>
                <a:gd name="T6" fmla="*/ 0 w 33"/>
                <a:gd name="T7" fmla="*/ 30 h 30"/>
                <a:gd name="T8" fmla="*/ 0 w 33"/>
                <a:gd name="T9" fmla="*/ 30 h 30"/>
                <a:gd name="T10" fmla="*/ 16 w 33"/>
                <a:gd name="T11" fmla="*/ 28 h 30"/>
                <a:gd name="T12" fmla="*/ 32 w 33"/>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3" h="30">
                  <a:moveTo>
                    <a:pt x="32" y="30"/>
                  </a:moveTo>
                  <a:cubicBezTo>
                    <a:pt x="33" y="30"/>
                    <a:pt x="33" y="30"/>
                    <a:pt x="33" y="30"/>
                  </a:cubicBezTo>
                  <a:cubicBezTo>
                    <a:pt x="16" y="0"/>
                    <a:pt x="16" y="0"/>
                    <a:pt x="16" y="0"/>
                  </a:cubicBezTo>
                  <a:cubicBezTo>
                    <a:pt x="0" y="30"/>
                    <a:pt x="0" y="30"/>
                    <a:pt x="0" y="30"/>
                  </a:cubicBezTo>
                  <a:cubicBezTo>
                    <a:pt x="0" y="30"/>
                    <a:pt x="0" y="30"/>
                    <a:pt x="0" y="30"/>
                  </a:cubicBezTo>
                  <a:cubicBezTo>
                    <a:pt x="6" y="29"/>
                    <a:pt x="11" y="28"/>
                    <a:pt x="16" y="28"/>
                  </a:cubicBezTo>
                  <a:cubicBezTo>
                    <a:pt x="22" y="28"/>
                    <a:pt x="27" y="29"/>
                    <a:pt x="32"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199"/>
            <p:cNvSpPr/>
            <p:nvPr/>
          </p:nvSpPr>
          <p:spPr bwMode="auto">
            <a:xfrm>
              <a:off x="3141661" y="4503738"/>
              <a:ext cx="28575" cy="31750"/>
            </a:xfrm>
            <a:custGeom>
              <a:avLst/>
              <a:gdLst>
                <a:gd name="T0" fmla="*/ 0 w 30"/>
                <a:gd name="T1" fmla="*/ 33 h 33"/>
                <a:gd name="T2" fmla="*/ 0 w 30"/>
                <a:gd name="T3" fmla="*/ 33 h 33"/>
                <a:gd name="T4" fmla="*/ 30 w 30"/>
                <a:gd name="T5" fmla="*/ 17 h 33"/>
                <a:gd name="T6" fmla="*/ 0 w 30"/>
                <a:gd name="T7" fmla="*/ 0 h 33"/>
                <a:gd name="T8" fmla="*/ 0 w 30"/>
                <a:gd name="T9" fmla="*/ 1 h 33"/>
                <a:gd name="T10" fmla="*/ 2 w 30"/>
                <a:gd name="T11" fmla="*/ 17 h 33"/>
                <a:gd name="T12" fmla="*/ 0 w 30"/>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30" h="33">
                  <a:moveTo>
                    <a:pt x="0" y="33"/>
                  </a:moveTo>
                  <a:cubicBezTo>
                    <a:pt x="0" y="33"/>
                    <a:pt x="0" y="33"/>
                    <a:pt x="0" y="33"/>
                  </a:cubicBezTo>
                  <a:cubicBezTo>
                    <a:pt x="30" y="17"/>
                    <a:pt x="30" y="17"/>
                    <a:pt x="30" y="17"/>
                  </a:cubicBezTo>
                  <a:cubicBezTo>
                    <a:pt x="0" y="0"/>
                    <a:pt x="0" y="0"/>
                    <a:pt x="0" y="0"/>
                  </a:cubicBezTo>
                  <a:cubicBezTo>
                    <a:pt x="0" y="1"/>
                    <a:pt x="0" y="1"/>
                    <a:pt x="0" y="1"/>
                  </a:cubicBezTo>
                  <a:cubicBezTo>
                    <a:pt x="1" y="6"/>
                    <a:pt x="2" y="11"/>
                    <a:pt x="2" y="17"/>
                  </a:cubicBezTo>
                  <a:cubicBezTo>
                    <a:pt x="2" y="22"/>
                    <a:pt x="1" y="28"/>
                    <a:pt x="0"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00"/>
            <p:cNvSpPr/>
            <p:nvPr/>
          </p:nvSpPr>
          <p:spPr bwMode="auto">
            <a:xfrm>
              <a:off x="3113086" y="4460876"/>
              <a:ext cx="33338" cy="31750"/>
            </a:xfrm>
            <a:custGeom>
              <a:avLst/>
              <a:gdLst>
                <a:gd name="T0" fmla="*/ 22 w 33"/>
                <a:gd name="T1" fmla="*/ 32 h 33"/>
                <a:gd name="T2" fmla="*/ 23 w 33"/>
                <a:gd name="T3" fmla="*/ 33 h 33"/>
                <a:gd name="T4" fmla="*/ 33 w 33"/>
                <a:gd name="T5" fmla="*/ 0 h 33"/>
                <a:gd name="T6" fmla="*/ 0 w 33"/>
                <a:gd name="T7" fmla="*/ 10 h 33"/>
                <a:gd name="T8" fmla="*/ 1 w 33"/>
                <a:gd name="T9" fmla="*/ 11 h 33"/>
                <a:gd name="T10" fmla="*/ 22 w 33"/>
                <a:gd name="T11" fmla="*/ 32 h 33"/>
              </a:gdLst>
              <a:ahLst/>
              <a:cxnLst>
                <a:cxn ang="0">
                  <a:pos x="T0" y="T1"/>
                </a:cxn>
                <a:cxn ang="0">
                  <a:pos x="T2" y="T3"/>
                </a:cxn>
                <a:cxn ang="0">
                  <a:pos x="T4" y="T5"/>
                </a:cxn>
                <a:cxn ang="0">
                  <a:pos x="T6" y="T7"/>
                </a:cxn>
                <a:cxn ang="0">
                  <a:pos x="T8" y="T9"/>
                </a:cxn>
                <a:cxn ang="0">
                  <a:pos x="T10" y="T11"/>
                </a:cxn>
              </a:cxnLst>
              <a:rect l="0" t="0" r="r" b="b"/>
              <a:pathLst>
                <a:path w="33" h="33">
                  <a:moveTo>
                    <a:pt x="22" y="32"/>
                  </a:moveTo>
                  <a:cubicBezTo>
                    <a:pt x="23" y="33"/>
                    <a:pt x="23" y="33"/>
                    <a:pt x="23" y="33"/>
                  </a:cubicBezTo>
                  <a:cubicBezTo>
                    <a:pt x="33" y="0"/>
                    <a:pt x="33" y="0"/>
                    <a:pt x="33" y="0"/>
                  </a:cubicBezTo>
                  <a:cubicBezTo>
                    <a:pt x="0" y="10"/>
                    <a:pt x="0" y="10"/>
                    <a:pt x="0" y="10"/>
                  </a:cubicBezTo>
                  <a:cubicBezTo>
                    <a:pt x="1" y="11"/>
                    <a:pt x="1" y="11"/>
                    <a:pt x="1" y="11"/>
                  </a:cubicBezTo>
                  <a:cubicBezTo>
                    <a:pt x="10" y="16"/>
                    <a:pt x="17" y="23"/>
                    <a:pt x="22"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201"/>
            <p:cNvSpPr/>
            <p:nvPr/>
          </p:nvSpPr>
          <p:spPr bwMode="auto">
            <a:xfrm>
              <a:off x="3006723" y="4503738"/>
              <a:ext cx="26988" cy="25400"/>
            </a:xfrm>
            <a:custGeom>
              <a:avLst/>
              <a:gdLst>
                <a:gd name="T0" fmla="*/ 25 w 27"/>
                <a:gd name="T1" fmla="*/ 17 h 26"/>
                <a:gd name="T2" fmla="*/ 27 w 27"/>
                <a:gd name="T3" fmla="*/ 0 h 26"/>
                <a:gd name="T4" fmla="*/ 27 w 27"/>
                <a:gd name="T5" fmla="*/ 0 h 26"/>
                <a:gd name="T6" fmla="*/ 0 w 27"/>
                <a:gd name="T7" fmla="*/ 15 h 26"/>
                <a:gd name="T8" fmla="*/ 26 w 27"/>
                <a:gd name="T9" fmla="*/ 26 h 26"/>
                <a:gd name="T10" fmla="*/ 25 w 27"/>
                <a:gd name="T11" fmla="*/ 17 h 26"/>
              </a:gdLst>
              <a:ahLst/>
              <a:cxnLst>
                <a:cxn ang="0">
                  <a:pos x="T0" y="T1"/>
                </a:cxn>
                <a:cxn ang="0">
                  <a:pos x="T2" y="T3"/>
                </a:cxn>
                <a:cxn ang="0">
                  <a:pos x="T4" y="T5"/>
                </a:cxn>
                <a:cxn ang="0">
                  <a:pos x="T6" y="T7"/>
                </a:cxn>
                <a:cxn ang="0">
                  <a:pos x="T8" y="T9"/>
                </a:cxn>
                <a:cxn ang="0">
                  <a:pos x="T10" y="T11"/>
                </a:cxn>
              </a:cxnLst>
              <a:rect l="0" t="0" r="r" b="b"/>
              <a:pathLst>
                <a:path w="27" h="26">
                  <a:moveTo>
                    <a:pt x="25" y="17"/>
                  </a:moveTo>
                  <a:cubicBezTo>
                    <a:pt x="25" y="11"/>
                    <a:pt x="26" y="5"/>
                    <a:pt x="27" y="0"/>
                  </a:cubicBezTo>
                  <a:cubicBezTo>
                    <a:pt x="27" y="0"/>
                    <a:pt x="27" y="0"/>
                    <a:pt x="27" y="0"/>
                  </a:cubicBezTo>
                  <a:cubicBezTo>
                    <a:pt x="0" y="15"/>
                    <a:pt x="0" y="15"/>
                    <a:pt x="0" y="15"/>
                  </a:cubicBezTo>
                  <a:cubicBezTo>
                    <a:pt x="9" y="17"/>
                    <a:pt x="18" y="21"/>
                    <a:pt x="26" y="26"/>
                  </a:cubicBezTo>
                  <a:cubicBezTo>
                    <a:pt x="25" y="23"/>
                    <a:pt x="25" y="20"/>
                    <a:pt x="2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202"/>
            <p:cNvSpPr/>
            <p:nvPr/>
          </p:nvSpPr>
          <p:spPr bwMode="auto">
            <a:xfrm>
              <a:off x="3113087" y="4546601"/>
              <a:ext cx="33338" cy="31750"/>
            </a:xfrm>
            <a:custGeom>
              <a:avLst/>
              <a:gdLst>
                <a:gd name="T0" fmla="*/ 33 w 33"/>
                <a:gd name="T1" fmla="*/ 33 h 33"/>
                <a:gd name="T2" fmla="*/ 23 w 33"/>
                <a:gd name="T3" fmla="*/ 0 h 33"/>
                <a:gd name="T4" fmla="*/ 22 w 33"/>
                <a:gd name="T5" fmla="*/ 1 h 33"/>
                <a:gd name="T6" fmla="*/ 1 w 33"/>
                <a:gd name="T7" fmla="*/ 22 h 33"/>
                <a:gd name="T8" fmla="*/ 0 w 33"/>
                <a:gd name="T9" fmla="*/ 24 h 33"/>
                <a:gd name="T10" fmla="*/ 33 w 33"/>
                <a:gd name="T11" fmla="*/ 33 h 33"/>
              </a:gdLst>
              <a:ahLst/>
              <a:cxnLst>
                <a:cxn ang="0">
                  <a:pos x="T0" y="T1"/>
                </a:cxn>
                <a:cxn ang="0">
                  <a:pos x="T2" y="T3"/>
                </a:cxn>
                <a:cxn ang="0">
                  <a:pos x="T4" y="T5"/>
                </a:cxn>
                <a:cxn ang="0">
                  <a:pos x="T6" y="T7"/>
                </a:cxn>
                <a:cxn ang="0">
                  <a:pos x="T8" y="T9"/>
                </a:cxn>
                <a:cxn ang="0">
                  <a:pos x="T10" y="T11"/>
                </a:cxn>
              </a:cxnLst>
              <a:rect l="0" t="0" r="r" b="b"/>
              <a:pathLst>
                <a:path w="33" h="33">
                  <a:moveTo>
                    <a:pt x="33" y="33"/>
                  </a:moveTo>
                  <a:cubicBezTo>
                    <a:pt x="23" y="0"/>
                    <a:pt x="23" y="0"/>
                    <a:pt x="23" y="0"/>
                  </a:cubicBezTo>
                  <a:cubicBezTo>
                    <a:pt x="22" y="1"/>
                    <a:pt x="22" y="1"/>
                    <a:pt x="22" y="1"/>
                  </a:cubicBezTo>
                  <a:cubicBezTo>
                    <a:pt x="17" y="10"/>
                    <a:pt x="10" y="17"/>
                    <a:pt x="1" y="22"/>
                  </a:cubicBezTo>
                  <a:cubicBezTo>
                    <a:pt x="0" y="24"/>
                    <a:pt x="0" y="24"/>
                    <a:pt x="0" y="24"/>
                  </a:cubicBezTo>
                  <a:lnTo>
                    <a:pt x="33"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203"/>
            <p:cNvSpPr/>
            <p:nvPr/>
          </p:nvSpPr>
          <p:spPr bwMode="auto">
            <a:xfrm>
              <a:off x="3028949" y="4460877"/>
              <a:ext cx="31750" cy="31750"/>
            </a:xfrm>
            <a:custGeom>
              <a:avLst/>
              <a:gdLst>
                <a:gd name="T0" fmla="*/ 32 w 33"/>
                <a:gd name="T1" fmla="*/ 11 h 33"/>
                <a:gd name="T2" fmla="*/ 33 w 33"/>
                <a:gd name="T3" fmla="*/ 10 h 33"/>
                <a:gd name="T4" fmla="*/ 0 w 33"/>
                <a:gd name="T5" fmla="*/ 0 h 33"/>
                <a:gd name="T6" fmla="*/ 10 w 33"/>
                <a:gd name="T7" fmla="*/ 33 h 33"/>
                <a:gd name="T8" fmla="*/ 10 w 33"/>
                <a:gd name="T9" fmla="*/ 32 h 33"/>
                <a:gd name="T10" fmla="*/ 32 w 33"/>
                <a:gd name="T11" fmla="*/ 11 h 33"/>
              </a:gdLst>
              <a:ahLst/>
              <a:cxnLst>
                <a:cxn ang="0">
                  <a:pos x="T0" y="T1"/>
                </a:cxn>
                <a:cxn ang="0">
                  <a:pos x="T2" y="T3"/>
                </a:cxn>
                <a:cxn ang="0">
                  <a:pos x="T4" y="T5"/>
                </a:cxn>
                <a:cxn ang="0">
                  <a:pos x="T6" y="T7"/>
                </a:cxn>
                <a:cxn ang="0">
                  <a:pos x="T8" y="T9"/>
                </a:cxn>
                <a:cxn ang="0">
                  <a:pos x="T10" y="T11"/>
                </a:cxn>
              </a:cxnLst>
              <a:rect l="0" t="0" r="r" b="b"/>
              <a:pathLst>
                <a:path w="33" h="33">
                  <a:moveTo>
                    <a:pt x="32" y="11"/>
                  </a:moveTo>
                  <a:cubicBezTo>
                    <a:pt x="33" y="10"/>
                    <a:pt x="33" y="10"/>
                    <a:pt x="33" y="10"/>
                  </a:cubicBezTo>
                  <a:cubicBezTo>
                    <a:pt x="0" y="0"/>
                    <a:pt x="0" y="0"/>
                    <a:pt x="0" y="0"/>
                  </a:cubicBezTo>
                  <a:cubicBezTo>
                    <a:pt x="10" y="33"/>
                    <a:pt x="10" y="33"/>
                    <a:pt x="10" y="33"/>
                  </a:cubicBezTo>
                  <a:cubicBezTo>
                    <a:pt x="10" y="32"/>
                    <a:pt x="10" y="32"/>
                    <a:pt x="10" y="32"/>
                  </a:cubicBezTo>
                  <a:cubicBezTo>
                    <a:pt x="16" y="23"/>
                    <a:pt x="23" y="16"/>
                    <a:pt x="3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204"/>
            <p:cNvSpPr/>
            <p:nvPr/>
          </p:nvSpPr>
          <p:spPr bwMode="auto">
            <a:xfrm>
              <a:off x="3044824" y="4478339"/>
              <a:ext cx="84138" cy="79375"/>
            </a:xfrm>
            <a:custGeom>
              <a:avLst/>
              <a:gdLst>
                <a:gd name="T0" fmla="*/ 86 w 86"/>
                <a:gd name="T1" fmla="*/ 43 h 82"/>
                <a:gd name="T2" fmla="*/ 43 w 86"/>
                <a:gd name="T3" fmla="*/ 0 h 82"/>
                <a:gd name="T4" fmla="*/ 0 w 86"/>
                <a:gd name="T5" fmla="*/ 43 h 82"/>
                <a:gd name="T6" fmla="*/ 8 w 86"/>
                <a:gd name="T7" fmla="*/ 66 h 82"/>
                <a:gd name="T8" fmla="*/ 20 w 86"/>
                <a:gd name="T9" fmla="*/ 65 h 82"/>
                <a:gd name="T10" fmla="*/ 60 w 86"/>
                <a:gd name="T11" fmla="*/ 82 h 82"/>
                <a:gd name="T12" fmla="*/ 86 w 86"/>
                <a:gd name="T13" fmla="*/ 43 h 82"/>
              </a:gdLst>
              <a:ahLst/>
              <a:cxnLst>
                <a:cxn ang="0">
                  <a:pos x="T0" y="T1"/>
                </a:cxn>
                <a:cxn ang="0">
                  <a:pos x="T2" y="T3"/>
                </a:cxn>
                <a:cxn ang="0">
                  <a:pos x="T4" y="T5"/>
                </a:cxn>
                <a:cxn ang="0">
                  <a:pos x="T6" y="T7"/>
                </a:cxn>
                <a:cxn ang="0">
                  <a:pos x="T8" y="T9"/>
                </a:cxn>
                <a:cxn ang="0">
                  <a:pos x="T10" y="T11"/>
                </a:cxn>
                <a:cxn ang="0">
                  <a:pos x="T12" y="T13"/>
                </a:cxn>
              </a:cxnLst>
              <a:rect l="0" t="0" r="r" b="b"/>
              <a:pathLst>
                <a:path w="86" h="82">
                  <a:moveTo>
                    <a:pt x="86" y="43"/>
                  </a:moveTo>
                  <a:cubicBezTo>
                    <a:pt x="86" y="19"/>
                    <a:pt x="67" y="0"/>
                    <a:pt x="43" y="0"/>
                  </a:cubicBezTo>
                  <a:cubicBezTo>
                    <a:pt x="20" y="0"/>
                    <a:pt x="0" y="19"/>
                    <a:pt x="0" y="43"/>
                  </a:cubicBezTo>
                  <a:cubicBezTo>
                    <a:pt x="0" y="51"/>
                    <a:pt x="3" y="60"/>
                    <a:pt x="8" y="66"/>
                  </a:cubicBezTo>
                  <a:cubicBezTo>
                    <a:pt x="12" y="65"/>
                    <a:pt x="16" y="65"/>
                    <a:pt x="20" y="65"/>
                  </a:cubicBezTo>
                  <a:cubicBezTo>
                    <a:pt x="36" y="65"/>
                    <a:pt x="50" y="72"/>
                    <a:pt x="60" y="82"/>
                  </a:cubicBezTo>
                  <a:cubicBezTo>
                    <a:pt x="75" y="76"/>
                    <a:pt x="86" y="60"/>
                    <a:pt x="86"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206"/>
            <p:cNvSpPr/>
            <p:nvPr/>
          </p:nvSpPr>
          <p:spPr bwMode="auto">
            <a:xfrm>
              <a:off x="2890838" y="4527551"/>
              <a:ext cx="233363" cy="123825"/>
            </a:xfrm>
            <a:custGeom>
              <a:avLst/>
              <a:gdLst>
                <a:gd name="T0" fmla="*/ 179 w 241"/>
                <a:gd name="T1" fmla="*/ 25 h 128"/>
                <a:gd name="T2" fmla="*/ 157 w 241"/>
                <a:gd name="T3" fmla="*/ 31 h 128"/>
                <a:gd name="T4" fmla="*/ 108 w 241"/>
                <a:gd name="T5" fmla="*/ 0 h 128"/>
                <a:gd name="T6" fmla="*/ 58 w 241"/>
                <a:gd name="T7" fmla="*/ 32 h 128"/>
                <a:gd name="T8" fmla="*/ 43 w 241"/>
                <a:gd name="T9" fmla="*/ 26 h 128"/>
                <a:gd name="T10" fmla="*/ 17 w 241"/>
                <a:gd name="T11" fmla="*/ 52 h 128"/>
                <a:gd name="T12" fmla="*/ 18 w 241"/>
                <a:gd name="T13" fmla="*/ 59 h 128"/>
                <a:gd name="T14" fmla="*/ 0 w 241"/>
                <a:gd name="T15" fmla="*/ 91 h 128"/>
                <a:gd name="T16" fmla="*/ 37 w 241"/>
                <a:gd name="T17" fmla="*/ 128 h 128"/>
                <a:gd name="T18" fmla="*/ 37 w 241"/>
                <a:gd name="T19" fmla="*/ 128 h 128"/>
                <a:gd name="T20" fmla="*/ 37 w 241"/>
                <a:gd name="T21" fmla="*/ 128 h 128"/>
                <a:gd name="T22" fmla="*/ 37 w 241"/>
                <a:gd name="T23" fmla="*/ 128 h 128"/>
                <a:gd name="T24" fmla="*/ 38 w 241"/>
                <a:gd name="T25" fmla="*/ 128 h 128"/>
                <a:gd name="T26" fmla="*/ 211 w 241"/>
                <a:gd name="T27" fmla="*/ 128 h 128"/>
                <a:gd name="T28" fmla="*/ 212 w 241"/>
                <a:gd name="T29" fmla="*/ 128 h 128"/>
                <a:gd name="T30" fmla="*/ 241 w 241"/>
                <a:gd name="T31" fmla="*/ 99 h 128"/>
                <a:gd name="T32" fmla="*/ 223 w 241"/>
                <a:gd name="T33" fmla="*/ 72 h 128"/>
                <a:gd name="T34" fmla="*/ 223 w 241"/>
                <a:gd name="T35" fmla="*/ 69 h 128"/>
                <a:gd name="T36" fmla="*/ 179 w 241"/>
                <a:gd name="T37" fmla="*/ 2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1" h="128">
                  <a:moveTo>
                    <a:pt x="179" y="25"/>
                  </a:moveTo>
                  <a:cubicBezTo>
                    <a:pt x="171" y="25"/>
                    <a:pt x="164" y="27"/>
                    <a:pt x="157" y="31"/>
                  </a:cubicBezTo>
                  <a:cubicBezTo>
                    <a:pt x="148" y="13"/>
                    <a:pt x="129" y="0"/>
                    <a:pt x="108" y="0"/>
                  </a:cubicBezTo>
                  <a:cubicBezTo>
                    <a:pt x="86" y="0"/>
                    <a:pt x="67" y="13"/>
                    <a:pt x="58" y="32"/>
                  </a:cubicBezTo>
                  <a:cubicBezTo>
                    <a:pt x="54" y="28"/>
                    <a:pt x="49" y="26"/>
                    <a:pt x="43" y="26"/>
                  </a:cubicBezTo>
                  <a:cubicBezTo>
                    <a:pt x="29" y="26"/>
                    <a:pt x="17" y="38"/>
                    <a:pt x="17" y="52"/>
                  </a:cubicBezTo>
                  <a:cubicBezTo>
                    <a:pt x="17" y="54"/>
                    <a:pt x="18" y="57"/>
                    <a:pt x="18" y="59"/>
                  </a:cubicBezTo>
                  <a:cubicBezTo>
                    <a:pt x="8" y="66"/>
                    <a:pt x="0" y="77"/>
                    <a:pt x="0" y="91"/>
                  </a:cubicBezTo>
                  <a:cubicBezTo>
                    <a:pt x="0" y="111"/>
                    <a:pt x="17" y="128"/>
                    <a:pt x="37" y="128"/>
                  </a:cubicBezTo>
                  <a:cubicBezTo>
                    <a:pt x="37" y="128"/>
                    <a:pt x="37" y="128"/>
                    <a:pt x="37" y="128"/>
                  </a:cubicBezTo>
                  <a:cubicBezTo>
                    <a:pt x="37" y="128"/>
                    <a:pt x="37" y="128"/>
                    <a:pt x="37" y="128"/>
                  </a:cubicBezTo>
                  <a:cubicBezTo>
                    <a:pt x="37" y="128"/>
                    <a:pt x="37" y="128"/>
                    <a:pt x="37" y="128"/>
                  </a:cubicBezTo>
                  <a:cubicBezTo>
                    <a:pt x="38" y="128"/>
                    <a:pt x="38" y="128"/>
                    <a:pt x="38" y="128"/>
                  </a:cubicBezTo>
                  <a:cubicBezTo>
                    <a:pt x="211" y="128"/>
                    <a:pt x="211" y="128"/>
                    <a:pt x="211" y="128"/>
                  </a:cubicBezTo>
                  <a:cubicBezTo>
                    <a:pt x="211" y="128"/>
                    <a:pt x="212" y="128"/>
                    <a:pt x="212" y="128"/>
                  </a:cubicBezTo>
                  <a:cubicBezTo>
                    <a:pt x="228" y="128"/>
                    <a:pt x="241" y="115"/>
                    <a:pt x="241" y="99"/>
                  </a:cubicBezTo>
                  <a:cubicBezTo>
                    <a:pt x="241" y="87"/>
                    <a:pt x="234" y="76"/>
                    <a:pt x="223" y="72"/>
                  </a:cubicBezTo>
                  <a:cubicBezTo>
                    <a:pt x="223" y="71"/>
                    <a:pt x="223" y="70"/>
                    <a:pt x="223" y="69"/>
                  </a:cubicBezTo>
                  <a:cubicBezTo>
                    <a:pt x="223" y="45"/>
                    <a:pt x="204" y="25"/>
                    <a:pt x="17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6" name="组合 35"/>
          <p:cNvGrpSpPr/>
          <p:nvPr/>
        </p:nvGrpSpPr>
        <p:grpSpPr>
          <a:xfrm>
            <a:off x="6224449" y="3708124"/>
            <a:ext cx="1999304" cy="1533571"/>
            <a:chOff x="2890838" y="4437063"/>
            <a:chExt cx="279398" cy="214313"/>
          </a:xfrm>
          <a:solidFill>
            <a:srgbClr val="F9C20A"/>
          </a:solidFill>
        </p:grpSpPr>
        <p:sp>
          <p:nvSpPr>
            <p:cNvPr id="37" name="Freeform 198"/>
            <p:cNvSpPr/>
            <p:nvPr/>
          </p:nvSpPr>
          <p:spPr bwMode="auto">
            <a:xfrm>
              <a:off x="3071811" y="4437063"/>
              <a:ext cx="31750" cy="28575"/>
            </a:xfrm>
            <a:custGeom>
              <a:avLst/>
              <a:gdLst>
                <a:gd name="T0" fmla="*/ 32 w 33"/>
                <a:gd name="T1" fmla="*/ 30 h 30"/>
                <a:gd name="T2" fmla="*/ 33 w 33"/>
                <a:gd name="T3" fmla="*/ 30 h 30"/>
                <a:gd name="T4" fmla="*/ 16 w 33"/>
                <a:gd name="T5" fmla="*/ 0 h 30"/>
                <a:gd name="T6" fmla="*/ 0 w 33"/>
                <a:gd name="T7" fmla="*/ 30 h 30"/>
                <a:gd name="T8" fmla="*/ 0 w 33"/>
                <a:gd name="T9" fmla="*/ 30 h 30"/>
                <a:gd name="T10" fmla="*/ 16 w 33"/>
                <a:gd name="T11" fmla="*/ 28 h 30"/>
                <a:gd name="T12" fmla="*/ 32 w 33"/>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3" h="30">
                  <a:moveTo>
                    <a:pt x="32" y="30"/>
                  </a:moveTo>
                  <a:cubicBezTo>
                    <a:pt x="33" y="30"/>
                    <a:pt x="33" y="30"/>
                    <a:pt x="33" y="30"/>
                  </a:cubicBezTo>
                  <a:cubicBezTo>
                    <a:pt x="16" y="0"/>
                    <a:pt x="16" y="0"/>
                    <a:pt x="16" y="0"/>
                  </a:cubicBezTo>
                  <a:cubicBezTo>
                    <a:pt x="0" y="30"/>
                    <a:pt x="0" y="30"/>
                    <a:pt x="0" y="30"/>
                  </a:cubicBezTo>
                  <a:cubicBezTo>
                    <a:pt x="0" y="30"/>
                    <a:pt x="0" y="30"/>
                    <a:pt x="0" y="30"/>
                  </a:cubicBezTo>
                  <a:cubicBezTo>
                    <a:pt x="6" y="29"/>
                    <a:pt x="11" y="28"/>
                    <a:pt x="16" y="28"/>
                  </a:cubicBezTo>
                  <a:cubicBezTo>
                    <a:pt x="22" y="28"/>
                    <a:pt x="27" y="29"/>
                    <a:pt x="32"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199"/>
            <p:cNvSpPr/>
            <p:nvPr/>
          </p:nvSpPr>
          <p:spPr bwMode="auto">
            <a:xfrm>
              <a:off x="3141661" y="4503738"/>
              <a:ext cx="28575" cy="31750"/>
            </a:xfrm>
            <a:custGeom>
              <a:avLst/>
              <a:gdLst>
                <a:gd name="T0" fmla="*/ 0 w 30"/>
                <a:gd name="T1" fmla="*/ 33 h 33"/>
                <a:gd name="T2" fmla="*/ 0 w 30"/>
                <a:gd name="T3" fmla="*/ 33 h 33"/>
                <a:gd name="T4" fmla="*/ 30 w 30"/>
                <a:gd name="T5" fmla="*/ 17 h 33"/>
                <a:gd name="T6" fmla="*/ 0 w 30"/>
                <a:gd name="T7" fmla="*/ 0 h 33"/>
                <a:gd name="T8" fmla="*/ 0 w 30"/>
                <a:gd name="T9" fmla="*/ 1 h 33"/>
                <a:gd name="T10" fmla="*/ 2 w 30"/>
                <a:gd name="T11" fmla="*/ 17 h 33"/>
                <a:gd name="T12" fmla="*/ 0 w 30"/>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30" h="33">
                  <a:moveTo>
                    <a:pt x="0" y="33"/>
                  </a:moveTo>
                  <a:cubicBezTo>
                    <a:pt x="0" y="33"/>
                    <a:pt x="0" y="33"/>
                    <a:pt x="0" y="33"/>
                  </a:cubicBezTo>
                  <a:cubicBezTo>
                    <a:pt x="30" y="17"/>
                    <a:pt x="30" y="17"/>
                    <a:pt x="30" y="17"/>
                  </a:cubicBezTo>
                  <a:cubicBezTo>
                    <a:pt x="0" y="0"/>
                    <a:pt x="0" y="0"/>
                    <a:pt x="0" y="0"/>
                  </a:cubicBezTo>
                  <a:cubicBezTo>
                    <a:pt x="0" y="1"/>
                    <a:pt x="0" y="1"/>
                    <a:pt x="0" y="1"/>
                  </a:cubicBezTo>
                  <a:cubicBezTo>
                    <a:pt x="1" y="6"/>
                    <a:pt x="2" y="11"/>
                    <a:pt x="2" y="17"/>
                  </a:cubicBezTo>
                  <a:cubicBezTo>
                    <a:pt x="2" y="22"/>
                    <a:pt x="1" y="28"/>
                    <a:pt x="0"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200"/>
            <p:cNvSpPr/>
            <p:nvPr/>
          </p:nvSpPr>
          <p:spPr bwMode="auto">
            <a:xfrm>
              <a:off x="3113086" y="4460876"/>
              <a:ext cx="33338" cy="31750"/>
            </a:xfrm>
            <a:custGeom>
              <a:avLst/>
              <a:gdLst>
                <a:gd name="T0" fmla="*/ 22 w 33"/>
                <a:gd name="T1" fmla="*/ 32 h 33"/>
                <a:gd name="T2" fmla="*/ 23 w 33"/>
                <a:gd name="T3" fmla="*/ 33 h 33"/>
                <a:gd name="T4" fmla="*/ 33 w 33"/>
                <a:gd name="T5" fmla="*/ 0 h 33"/>
                <a:gd name="T6" fmla="*/ 0 w 33"/>
                <a:gd name="T7" fmla="*/ 10 h 33"/>
                <a:gd name="T8" fmla="*/ 1 w 33"/>
                <a:gd name="T9" fmla="*/ 11 h 33"/>
                <a:gd name="T10" fmla="*/ 22 w 33"/>
                <a:gd name="T11" fmla="*/ 32 h 33"/>
              </a:gdLst>
              <a:ahLst/>
              <a:cxnLst>
                <a:cxn ang="0">
                  <a:pos x="T0" y="T1"/>
                </a:cxn>
                <a:cxn ang="0">
                  <a:pos x="T2" y="T3"/>
                </a:cxn>
                <a:cxn ang="0">
                  <a:pos x="T4" y="T5"/>
                </a:cxn>
                <a:cxn ang="0">
                  <a:pos x="T6" y="T7"/>
                </a:cxn>
                <a:cxn ang="0">
                  <a:pos x="T8" y="T9"/>
                </a:cxn>
                <a:cxn ang="0">
                  <a:pos x="T10" y="T11"/>
                </a:cxn>
              </a:cxnLst>
              <a:rect l="0" t="0" r="r" b="b"/>
              <a:pathLst>
                <a:path w="33" h="33">
                  <a:moveTo>
                    <a:pt x="22" y="32"/>
                  </a:moveTo>
                  <a:cubicBezTo>
                    <a:pt x="23" y="33"/>
                    <a:pt x="23" y="33"/>
                    <a:pt x="23" y="33"/>
                  </a:cubicBezTo>
                  <a:cubicBezTo>
                    <a:pt x="33" y="0"/>
                    <a:pt x="33" y="0"/>
                    <a:pt x="33" y="0"/>
                  </a:cubicBezTo>
                  <a:cubicBezTo>
                    <a:pt x="0" y="10"/>
                    <a:pt x="0" y="10"/>
                    <a:pt x="0" y="10"/>
                  </a:cubicBezTo>
                  <a:cubicBezTo>
                    <a:pt x="1" y="11"/>
                    <a:pt x="1" y="11"/>
                    <a:pt x="1" y="11"/>
                  </a:cubicBezTo>
                  <a:cubicBezTo>
                    <a:pt x="10" y="16"/>
                    <a:pt x="17" y="23"/>
                    <a:pt x="22"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201"/>
            <p:cNvSpPr/>
            <p:nvPr/>
          </p:nvSpPr>
          <p:spPr bwMode="auto">
            <a:xfrm>
              <a:off x="3006723" y="4503738"/>
              <a:ext cx="26988" cy="25400"/>
            </a:xfrm>
            <a:custGeom>
              <a:avLst/>
              <a:gdLst>
                <a:gd name="T0" fmla="*/ 25 w 27"/>
                <a:gd name="T1" fmla="*/ 17 h 26"/>
                <a:gd name="T2" fmla="*/ 27 w 27"/>
                <a:gd name="T3" fmla="*/ 0 h 26"/>
                <a:gd name="T4" fmla="*/ 27 w 27"/>
                <a:gd name="T5" fmla="*/ 0 h 26"/>
                <a:gd name="T6" fmla="*/ 0 w 27"/>
                <a:gd name="T7" fmla="*/ 15 h 26"/>
                <a:gd name="T8" fmla="*/ 26 w 27"/>
                <a:gd name="T9" fmla="*/ 26 h 26"/>
                <a:gd name="T10" fmla="*/ 25 w 27"/>
                <a:gd name="T11" fmla="*/ 17 h 26"/>
              </a:gdLst>
              <a:ahLst/>
              <a:cxnLst>
                <a:cxn ang="0">
                  <a:pos x="T0" y="T1"/>
                </a:cxn>
                <a:cxn ang="0">
                  <a:pos x="T2" y="T3"/>
                </a:cxn>
                <a:cxn ang="0">
                  <a:pos x="T4" y="T5"/>
                </a:cxn>
                <a:cxn ang="0">
                  <a:pos x="T6" y="T7"/>
                </a:cxn>
                <a:cxn ang="0">
                  <a:pos x="T8" y="T9"/>
                </a:cxn>
                <a:cxn ang="0">
                  <a:pos x="T10" y="T11"/>
                </a:cxn>
              </a:cxnLst>
              <a:rect l="0" t="0" r="r" b="b"/>
              <a:pathLst>
                <a:path w="27" h="26">
                  <a:moveTo>
                    <a:pt x="25" y="17"/>
                  </a:moveTo>
                  <a:cubicBezTo>
                    <a:pt x="25" y="11"/>
                    <a:pt x="26" y="5"/>
                    <a:pt x="27" y="0"/>
                  </a:cubicBezTo>
                  <a:cubicBezTo>
                    <a:pt x="27" y="0"/>
                    <a:pt x="27" y="0"/>
                    <a:pt x="27" y="0"/>
                  </a:cubicBezTo>
                  <a:cubicBezTo>
                    <a:pt x="0" y="15"/>
                    <a:pt x="0" y="15"/>
                    <a:pt x="0" y="15"/>
                  </a:cubicBezTo>
                  <a:cubicBezTo>
                    <a:pt x="9" y="17"/>
                    <a:pt x="18" y="21"/>
                    <a:pt x="26" y="26"/>
                  </a:cubicBezTo>
                  <a:cubicBezTo>
                    <a:pt x="25" y="23"/>
                    <a:pt x="25" y="20"/>
                    <a:pt x="2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202"/>
            <p:cNvSpPr/>
            <p:nvPr/>
          </p:nvSpPr>
          <p:spPr bwMode="auto">
            <a:xfrm>
              <a:off x="3113087" y="4546601"/>
              <a:ext cx="33338" cy="31750"/>
            </a:xfrm>
            <a:custGeom>
              <a:avLst/>
              <a:gdLst>
                <a:gd name="T0" fmla="*/ 33 w 33"/>
                <a:gd name="T1" fmla="*/ 33 h 33"/>
                <a:gd name="T2" fmla="*/ 23 w 33"/>
                <a:gd name="T3" fmla="*/ 0 h 33"/>
                <a:gd name="T4" fmla="*/ 22 w 33"/>
                <a:gd name="T5" fmla="*/ 1 h 33"/>
                <a:gd name="T6" fmla="*/ 1 w 33"/>
                <a:gd name="T7" fmla="*/ 22 h 33"/>
                <a:gd name="T8" fmla="*/ 0 w 33"/>
                <a:gd name="T9" fmla="*/ 24 h 33"/>
                <a:gd name="T10" fmla="*/ 33 w 33"/>
                <a:gd name="T11" fmla="*/ 33 h 33"/>
              </a:gdLst>
              <a:ahLst/>
              <a:cxnLst>
                <a:cxn ang="0">
                  <a:pos x="T0" y="T1"/>
                </a:cxn>
                <a:cxn ang="0">
                  <a:pos x="T2" y="T3"/>
                </a:cxn>
                <a:cxn ang="0">
                  <a:pos x="T4" y="T5"/>
                </a:cxn>
                <a:cxn ang="0">
                  <a:pos x="T6" y="T7"/>
                </a:cxn>
                <a:cxn ang="0">
                  <a:pos x="T8" y="T9"/>
                </a:cxn>
                <a:cxn ang="0">
                  <a:pos x="T10" y="T11"/>
                </a:cxn>
              </a:cxnLst>
              <a:rect l="0" t="0" r="r" b="b"/>
              <a:pathLst>
                <a:path w="33" h="33">
                  <a:moveTo>
                    <a:pt x="33" y="33"/>
                  </a:moveTo>
                  <a:cubicBezTo>
                    <a:pt x="23" y="0"/>
                    <a:pt x="23" y="0"/>
                    <a:pt x="23" y="0"/>
                  </a:cubicBezTo>
                  <a:cubicBezTo>
                    <a:pt x="22" y="1"/>
                    <a:pt x="22" y="1"/>
                    <a:pt x="22" y="1"/>
                  </a:cubicBezTo>
                  <a:cubicBezTo>
                    <a:pt x="17" y="10"/>
                    <a:pt x="10" y="17"/>
                    <a:pt x="1" y="22"/>
                  </a:cubicBezTo>
                  <a:cubicBezTo>
                    <a:pt x="0" y="24"/>
                    <a:pt x="0" y="24"/>
                    <a:pt x="0" y="24"/>
                  </a:cubicBezTo>
                  <a:lnTo>
                    <a:pt x="33"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203"/>
            <p:cNvSpPr/>
            <p:nvPr/>
          </p:nvSpPr>
          <p:spPr bwMode="auto">
            <a:xfrm>
              <a:off x="3028949" y="4460877"/>
              <a:ext cx="31750" cy="31750"/>
            </a:xfrm>
            <a:custGeom>
              <a:avLst/>
              <a:gdLst>
                <a:gd name="T0" fmla="*/ 32 w 33"/>
                <a:gd name="T1" fmla="*/ 11 h 33"/>
                <a:gd name="T2" fmla="*/ 33 w 33"/>
                <a:gd name="T3" fmla="*/ 10 h 33"/>
                <a:gd name="T4" fmla="*/ 0 w 33"/>
                <a:gd name="T5" fmla="*/ 0 h 33"/>
                <a:gd name="T6" fmla="*/ 10 w 33"/>
                <a:gd name="T7" fmla="*/ 33 h 33"/>
                <a:gd name="T8" fmla="*/ 10 w 33"/>
                <a:gd name="T9" fmla="*/ 32 h 33"/>
                <a:gd name="T10" fmla="*/ 32 w 33"/>
                <a:gd name="T11" fmla="*/ 11 h 33"/>
              </a:gdLst>
              <a:ahLst/>
              <a:cxnLst>
                <a:cxn ang="0">
                  <a:pos x="T0" y="T1"/>
                </a:cxn>
                <a:cxn ang="0">
                  <a:pos x="T2" y="T3"/>
                </a:cxn>
                <a:cxn ang="0">
                  <a:pos x="T4" y="T5"/>
                </a:cxn>
                <a:cxn ang="0">
                  <a:pos x="T6" y="T7"/>
                </a:cxn>
                <a:cxn ang="0">
                  <a:pos x="T8" y="T9"/>
                </a:cxn>
                <a:cxn ang="0">
                  <a:pos x="T10" y="T11"/>
                </a:cxn>
              </a:cxnLst>
              <a:rect l="0" t="0" r="r" b="b"/>
              <a:pathLst>
                <a:path w="33" h="33">
                  <a:moveTo>
                    <a:pt x="32" y="11"/>
                  </a:moveTo>
                  <a:cubicBezTo>
                    <a:pt x="33" y="10"/>
                    <a:pt x="33" y="10"/>
                    <a:pt x="33" y="10"/>
                  </a:cubicBezTo>
                  <a:cubicBezTo>
                    <a:pt x="0" y="0"/>
                    <a:pt x="0" y="0"/>
                    <a:pt x="0" y="0"/>
                  </a:cubicBezTo>
                  <a:cubicBezTo>
                    <a:pt x="10" y="33"/>
                    <a:pt x="10" y="33"/>
                    <a:pt x="10" y="33"/>
                  </a:cubicBezTo>
                  <a:cubicBezTo>
                    <a:pt x="10" y="32"/>
                    <a:pt x="10" y="32"/>
                    <a:pt x="10" y="32"/>
                  </a:cubicBezTo>
                  <a:cubicBezTo>
                    <a:pt x="16" y="23"/>
                    <a:pt x="23" y="16"/>
                    <a:pt x="3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204"/>
            <p:cNvSpPr/>
            <p:nvPr/>
          </p:nvSpPr>
          <p:spPr bwMode="auto">
            <a:xfrm>
              <a:off x="3044824" y="4478339"/>
              <a:ext cx="84138" cy="79375"/>
            </a:xfrm>
            <a:custGeom>
              <a:avLst/>
              <a:gdLst>
                <a:gd name="T0" fmla="*/ 86 w 86"/>
                <a:gd name="T1" fmla="*/ 43 h 82"/>
                <a:gd name="T2" fmla="*/ 43 w 86"/>
                <a:gd name="T3" fmla="*/ 0 h 82"/>
                <a:gd name="T4" fmla="*/ 0 w 86"/>
                <a:gd name="T5" fmla="*/ 43 h 82"/>
                <a:gd name="T6" fmla="*/ 8 w 86"/>
                <a:gd name="T7" fmla="*/ 66 h 82"/>
                <a:gd name="T8" fmla="*/ 20 w 86"/>
                <a:gd name="T9" fmla="*/ 65 h 82"/>
                <a:gd name="T10" fmla="*/ 60 w 86"/>
                <a:gd name="T11" fmla="*/ 82 h 82"/>
                <a:gd name="T12" fmla="*/ 86 w 86"/>
                <a:gd name="T13" fmla="*/ 43 h 82"/>
              </a:gdLst>
              <a:ahLst/>
              <a:cxnLst>
                <a:cxn ang="0">
                  <a:pos x="T0" y="T1"/>
                </a:cxn>
                <a:cxn ang="0">
                  <a:pos x="T2" y="T3"/>
                </a:cxn>
                <a:cxn ang="0">
                  <a:pos x="T4" y="T5"/>
                </a:cxn>
                <a:cxn ang="0">
                  <a:pos x="T6" y="T7"/>
                </a:cxn>
                <a:cxn ang="0">
                  <a:pos x="T8" y="T9"/>
                </a:cxn>
                <a:cxn ang="0">
                  <a:pos x="T10" y="T11"/>
                </a:cxn>
                <a:cxn ang="0">
                  <a:pos x="T12" y="T13"/>
                </a:cxn>
              </a:cxnLst>
              <a:rect l="0" t="0" r="r" b="b"/>
              <a:pathLst>
                <a:path w="86" h="82">
                  <a:moveTo>
                    <a:pt x="86" y="43"/>
                  </a:moveTo>
                  <a:cubicBezTo>
                    <a:pt x="86" y="19"/>
                    <a:pt x="67" y="0"/>
                    <a:pt x="43" y="0"/>
                  </a:cubicBezTo>
                  <a:cubicBezTo>
                    <a:pt x="20" y="0"/>
                    <a:pt x="0" y="19"/>
                    <a:pt x="0" y="43"/>
                  </a:cubicBezTo>
                  <a:cubicBezTo>
                    <a:pt x="0" y="51"/>
                    <a:pt x="3" y="60"/>
                    <a:pt x="8" y="66"/>
                  </a:cubicBezTo>
                  <a:cubicBezTo>
                    <a:pt x="12" y="65"/>
                    <a:pt x="16" y="65"/>
                    <a:pt x="20" y="65"/>
                  </a:cubicBezTo>
                  <a:cubicBezTo>
                    <a:pt x="36" y="65"/>
                    <a:pt x="50" y="72"/>
                    <a:pt x="60" y="82"/>
                  </a:cubicBezTo>
                  <a:cubicBezTo>
                    <a:pt x="75" y="76"/>
                    <a:pt x="86" y="60"/>
                    <a:pt x="86"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206"/>
            <p:cNvSpPr/>
            <p:nvPr/>
          </p:nvSpPr>
          <p:spPr bwMode="auto">
            <a:xfrm>
              <a:off x="2890838" y="4527551"/>
              <a:ext cx="233363" cy="123825"/>
            </a:xfrm>
            <a:custGeom>
              <a:avLst/>
              <a:gdLst>
                <a:gd name="T0" fmla="*/ 179 w 241"/>
                <a:gd name="T1" fmla="*/ 25 h 128"/>
                <a:gd name="T2" fmla="*/ 157 w 241"/>
                <a:gd name="T3" fmla="*/ 31 h 128"/>
                <a:gd name="T4" fmla="*/ 108 w 241"/>
                <a:gd name="T5" fmla="*/ 0 h 128"/>
                <a:gd name="T6" fmla="*/ 58 w 241"/>
                <a:gd name="T7" fmla="*/ 32 h 128"/>
                <a:gd name="T8" fmla="*/ 43 w 241"/>
                <a:gd name="T9" fmla="*/ 26 h 128"/>
                <a:gd name="T10" fmla="*/ 17 w 241"/>
                <a:gd name="T11" fmla="*/ 52 h 128"/>
                <a:gd name="T12" fmla="*/ 18 w 241"/>
                <a:gd name="T13" fmla="*/ 59 h 128"/>
                <a:gd name="T14" fmla="*/ 0 w 241"/>
                <a:gd name="T15" fmla="*/ 91 h 128"/>
                <a:gd name="T16" fmla="*/ 37 w 241"/>
                <a:gd name="T17" fmla="*/ 128 h 128"/>
                <a:gd name="T18" fmla="*/ 37 w 241"/>
                <a:gd name="T19" fmla="*/ 128 h 128"/>
                <a:gd name="T20" fmla="*/ 37 w 241"/>
                <a:gd name="T21" fmla="*/ 128 h 128"/>
                <a:gd name="T22" fmla="*/ 37 w 241"/>
                <a:gd name="T23" fmla="*/ 128 h 128"/>
                <a:gd name="T24" fmla="*/ 38 w 241"/>
                <a:gd name="T25" fmla="*/ 128 h 128"/>
                <a:gd name="T26" fmla="*/ 211 w 241"/>
                <a:gd name="T27" fmla="*/ 128 h 128"/>
                <a:gd name="T28" fmla="*/ 212 w 241"/>
                <a:gd name="T29" fmla="*/ 128 h 128"/>
                <a:gd name="T30" fmla="*/ 241 w 241"/>
                <a:gd name="T31" fmla="*/ 99 h 128"/>
                <a:gd name="T32" fmla="*/ 223 w 241"/>
                <a:gd name="T33" fmla="*/ 72 h 128"/>
                <a:gd name="T34" fmla="*/ 223 w 241"/>
                <a:gd name="T35" fmla="*/ 69 h 128"/>
                <a:gd name="T36" fmla="*/ 179 w 241"/>
                <a:gd name="T37" fmla="*/ 2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1" h="128">
                  <a:moveTo>
                    <a:pt x="179" y="25"/>
                  </a:moveTo>
                  <a:cubicBezTo>
                    <a:pt x="171" y="25"/>
                    <a:pt x="164" y="27"/>
                    <a:pt x="157" y="31"/>
                  </a:cubicBezTo>
                  <a:cubicBezTo>
                    <a:pt x="148" y="13"/>
                    <a:pt x="129" y="0"/>
                    <a:pt x="108" y="0"/>
                  </a:cubicBezTo>
                  <a:cubicBezTo>
                    <a:pt x="86" y="0"/>
                    <a:pt x="67" y="13"/>
                    <a:pt x="58" y="32"/>
                  </a:cubicBezTo>
                  <a:cubicBezTo>
                    <a:pt x="54" y="28"/>
                    <a:pt x="49" y="26"/>
                    <a:pt x="43" y="26"/>
                  </a:cubicBezTo>
                  <a:cubicBezTo>
                    <a:pt x="29" y="26"/>
                    <a:pt x="17" y="38"/>
                    <a:pt x="17" y="52"/>
                  </a:cubicBezTo>
                  <a:cubicBezTo>
                    <a:pt x="17" y="54"/>
                    <a:pt x="18" y="57"/>
                    <a:pt x="18" y="59"/>
                  </a:cubicBezTo>
                  <a:cubicBezTo>
                    <a:pt x="8" y="66"/>
                    <a:pt x="0" y="77"/>
                    <a:pt x="0" y="91"/>
                  </a:cubicBezTo>
                  <a:cubicBezTo>
                    <a:pt x="0" y="111"/>
                    <a:pt x="17" y="128"/>
                    <a:pt x="37" y="128"/>
                  </a:cubicBezTo>
                  <a:cubicBezTo>
                    <a:pt x="37" y="128"/>
                    <a:pt x="37" y="128"/>
                    <a:pt x="37" y="128"/>
                  </a:cubicBezTo>
                  <a:cubicBezTo>
                    <a:pt x="37" y="128"/>
                    <a:pt x="37" y="128"/>
                    <a:pt x="37" y="128"/>
                  </a:cubicBezTo>
                  <a:cubicBezTo>
                    <a:pt x="37" y="128"/>
                    <a:pt x="37" y="128"/>
                    <a:pt x="37" y="128"/>
                  </a:cubicBezTo>
                  <a:cubicBezTo>
                    <a:pt x="38" y="128"/>
                    <a:pt x="38" y="128"/>
                    <a:pt x="38" y="128"/>
                  </a:cubicBezTo>
                  <a:cubicBezTo>
                    <a:pt x="211" y="128"/>
                    <a:pt x="211" y="128"/>
                    <a:pt x="211" y="128"/>
                  </a:cubicBezTo>
                  <a:cubicBezTo>
                    <a:pt x="211" y="128"/>
                    <a:pt x="212" y="128"/>
                    <a:pt x="212" y="128"/>
                  </a:cubicBezTo>
                  <a:cubicBezTo>
                    <a:pt x="228" y="128"/>
                    <a:pt x="241" y="115"/>
                    <a:pt x="241" y="99"/>
                  </a:cubicBezTo>
                  <a:cubicBezTo>
                    <a:pt x="241" y="87"/>
                    <a:pt x="234" y="76"/>
                    <a:pt x="223" y="72"/>
                  </a:cubicBezTo>
                  <a:cubicBezTo>
                    <a:pt x="223" y="71"/>
                    <a:pt x="223" y="70"/>
                    <a:pt x="223" y="69"/>
                  </a:cubicBezTo>
                  <a:cubicBezTo>
                    <a:pt x="223" y="45"/>
                    <a:pt x="204" y="25"/>
                    <a:pt x="17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5" name="组合 44"/>
          <p:cNvGrpSpPr/>
          <p:nvPr/>
        </p:nvGrpSpPr>
        <p:grpSpPr>
          <a:xfrm>
            <a:off x="8998144" y="2189169"/>
            <a:ext cx="1999304" cy="1533571"/>
            <a:chOff x="2890838" y="4437063"/>
            <a:chExt cx="279398" cy="214313"/>
          </a:xfrm>
          <a:solidFill>
            <a:srgbClr val="B8232F"/>
          </a:solidFill>
        </p:grpSpPr>
        <p:sp>
          <p:nvSpPr>
            <p:cNvPr id="46" name="Freeform 198"/>
            <p:cNvSpPr/>
            <p:nvPr/>
          </p:nvSpPr>
          <p:spPr bwMode="auto">
            <a:xfrm>
              <a:off x="3071811" y="4437063"/>
              <a:ext cx="31750" cy="28575"/>
            </a:xfrm>
            <a:custGeom>
              <a:avLst/>
              <a:gdLst>
                <a:gd name="T0" fmla="*/ 32 w 33"/>
                <a:gd name="T1" fmla="*/ 30 h 30"/>
                <a:gd name="T2" fmla="*/ 33 w 33"/>
                <a:gd name="T3" fmla="*/ 30 h 30"/>
                <a:gd name="T4" fmla="*/ 16 w 33"/>
                <a:gd name="T5" fmla="*/ 0 h 30"/>
                <a:gd name="T6" fmla="*/ 0 w 33"/>
                <a:gd name="T7" fmla="*/ 30 h 30"/>
                <a:gd name="T8" fmla="*/ 0 w 33"/>
                <a:gd name="T9" fmla="*/ 30 h 30"/>
                <a:gd name="T10" fmla="*/ 16 w 33"/>
                <a:gd name="T11" fmla="*/ 28 h 30"/>
                <a:gd name="T12" fmla="*/ 32 w 33"/>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3" h="30">
                  <a:moveTo>
                    <a:pt x="32" y="30"/>
                  </a:moveTo>
                  <a:cubicBezTo>
                    <a:pt x="33" y="30"/>
                    <a:pt x="33" y="30"/>
                    <a:pt x="33" y="30"/>
                  </a:cubicBezTo>
                  <a:cubicBezTo>
                    <a:pt x="16" y="0"/>
                    <a:pt x="16" y="0"/>
                    <a:pt x="16" y="0"/>
                  </a:cubicBezTo>
                  <a:cubicBezTo>
                    <a:pt x="0" y="30"/>
                    <a:pt x="0" y="30"/>
                    <a:pt x="0" y="30"/>
                  </a:cubicBezTo>
                  <a:cubicBezTo>
                    <a:pt x="0" y="30"/>
                    <a:pt x="0" y="30"/>
                    <a:pt x="0" y="30"/>
                  </a:cubicBezTo>
                  <a:cubicBezTo>
                    <a:pt x="6" y="29"/>
                    <a:pt x="11" y="28"/>
                    <a:pt x="16" y="28"/>
                  </a:cubicBezTo>
                  <a:cubicBezTo>
                    <a:pt x="22" y="28"/>
                    <a:pt x="27" y="29"/>
                    <a:pt x="32"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199"/>
            <p:cNvSpPr/>
            <p:nvPr/>
          </p:nvSpPr>
          <p:spPr bwMode="auto">
            <a:xfrm>
              <a:off x="3141661" y="4503738"/>
              <a:ext cx="28575" cy="31750"/>
            </a:xfrm>
            <a:custGeom>
              <a:avLst/>
              <a:gdLst>
                <a:gd name="T0" fmla="*/ 0 w 30"/>
                <a:gd name="T1" fmla="*/ 33 h 33"/>
                <a:gd name="T2" fmla="*/ 0 w 30"/>
                <a:gd name="T3" fmla="*/ 33 h 33"/>
                <a:gd name="T4" fmla="*/ 30 w 30"/>
                <a:gd name="T5" fmla="*/ 17 h 33"/>
                <a:gd name="T6" fmla="*/ 0 w 30"/>
                <a:gd name="T7" fmla="*/ 0 h 33"/>
                <a:gd name="T8" fmla="*/ 0 w 30"/>
                <a:gd name="T9" fmla="*/ 1 h 33"/>
                <a:gd name="T10" fmla="*/ 2 w 30"/>
                <a:gd name="T11" fmla="*/ 17 h 33"/>
                <a:gd name="T12" fmla="*/ 0 w 30"/>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30" h="33">
                  <a:moveTo>
                    <a:pt x="0" y="33"/>
                  </a:moveTo>
                  <a:cubicBezTo>
                    <a:pt x="0" y="33"/>
                    <a:pt x="0" y="33"/>
                    <a:pt x="0" y="33"/>
                  </a:cubicBezTo>
                  <a:cubicBezTo>
                    <a:pt x="30" y="17"/>
                    <a:pt x="30" y="17"/>
                    <a:pt x="30" y="17"/>
                  </a:cubicBezTo>
                  <a:cubicBezTo>
                    <a:pt x="0" y="0"/>
                    <a:pt x="0" y="0"/>
                    <a:pt x="0" y="0"/>
                  </a:cubicBezTo>
                  <a:cubicBezTo>
                    <a:pt x="0" y="1"/>
                    <a:pt x="0" y="1"/>
                    <a:pt x="0" y="1"/>
                  </a:cubicBezTo>
                  <a:cubicBezTo>
                    <a:pt x="1" y="6"/>
                    <a:pt x="2" y="11"/>
                    <a:pt x="2" y="17"/>
                  </a:cubicBezTo>
                  <a:cubicBezTo>
                    <a:pt x="2" y="22"/>
                    <a:pt x="1" y="28"/>
                    <a:pt x="0"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200"/>
            <p:cNvSpPr/>
            <p:nvPr/>
          </p:nvSpPr>
          <p:spPr bwMode="auto">
            <a:xfrm>
              <a:off x="3113086" y="4460876"/>
              <a:ext cx="33338" cy="31750"/>
            </a:xfrm>
            <a:custGeom>
              <a:avLst/>
              <a:gdLst>
                <a:gd name="T0" fmla="*/ 22 w 33"/>
                <a:gd name="T1" fmla="*/ 32 h 33"/>
                <a:gd name="T2" fmla="*/ 23 w 33"/>
                <a:gd name="T3" fmla="*/ 33 h 33"/>
                <a:gd name="T4" fmla="*/ 33 w 33"/>
                <a:gd name="T5" fmla="*/ 0 h 33"/>
                <a:gd name="T6" fmla="*/ 0 w 33"/>
                <a:gd name="T7" fmla="*/ 10 h 33"/>
                <a:gd name="T8" fmla="*/ 1 w 33"/>
                <a:gd name="T9" fmla="*/ 11 h 33"/>
                <a:gd name="T10" fmla="*/ 22 w 33"/>
                <a:gd name="T11" fmla="*/ 32 h 33"/>
              </a:gdLst>
              <a:ahLst/>
              <a:cxnLst>
                <a:cxn ang="0">
                  <a:pos x="T0" y="T1"/>
                </a:cxn>
                <a:cxn ang="0">
                  <a:pos x="T2" y="T3"/>
                </a:cxn>
                <a:cxn ang="0">
                  <a:pos x="T4" y="T5"/>
                </a:cxn>
                <a:cxn ang="0">
                  <a:pos x="T6" y="T7"/>
                </a:cxn>
                <a:cxn ang="0">
                  <a:pos x="T8" y="T9"/>
                </a:cxn>
                <a:cxn ang="0">
                  <a:pos x="T10" y="T11"/>
                </a:cxn>
              </a:cxnLst>
              <a:rect l="0" t="0" r="r" b="b"/>
              <a:pathLst>
                <a:path w="33" h="33">
                  <a:moveTo>
                    <a:pt x="22" y="32"/>
                  </a:moveTo>
                  <a:cubicBezTo>
                    <a:pt x="23" y="33"/>
                    <a:pt x="23" y="33"/>
                    <a:pt x="23" y="33"/>
                  </a:cubicBezTo>
                  <a:cubicBezTo>
                    <a:pt x="33" y="0"/>
                    <a:pt x="33" y="0"/>
                    <a:pt x="33" y="0"/>
                  </a:cubicBezTo>
                  <a:cubicBezTo>
                    <a:pt x="0" y="10"/>
                    <a:pt x="0" y="10"/>
                    <a:pt x="0" y="10"/>
                  </a:cubicBezTo>
                  <a:cubicBezTo>
                    <a:pt x="1" y="11"/>
                    <a:pt x="1" y="11"/>
                    <a:pt x="1" y="11"/>
                  </a:cubicBezTo>
                  <a:cubicBezTo>
                    <a:pt x="10" y="16"/>
                    <a:pt x="17" y="23"/>
                    <a:pt x="22"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201"/>
            <p:cNvSpPr/>
            <p:nvPr/>
          </p:nvSpPr>
          <p:spPr bwMode="auto">
            <a:xfrm>
              <a:off x="3006723" y="4503738"/>
              <a:ext cx="26988" cy="25400"/>
            </a:xfrm>
            <a:custGeom>
              <a:avLst/>
              <a:gdLst>
                <a:gd name="T0" fmla="*/ 25 w 27"/>
                <a:gd name="T1" fmla="*/ 17 h 26"/>
                <a:gd name="T2" fmla="*/ 27 w 27"/>
                <a:gd name="T3" fmla="*/ 0 h 26"/>
                <a:gd name="T4" fmla="*/ 27 w 27"/>
                <a:gd name="T5" fmla="*/ 0 h 26"/>
                <a:gd name="T6" fmla="*/ 0 w 27"/>
                <a:gd name="T7" fmla="*/ 15 h 26"/>
                <a:gd name="T8" fmla="*/ 26 w 27"/>
                <a:gd name="T9" fmla="*/ 26 h 26"/>
                <a:gd name="T10" fmla="*/ 25 w 27"/>
                <a:gd name="T11" fmla="*/ 17 h 26"/>
              </a:gdLst>
              <a:ahLst/>
              <a:cxnLst>
                <a:cxn ang="0">
                  <a:pos x="T0" y="T1"/>
                </a:cxn>
                <a:cxn ang="0">
                  <a:pos x="T2" y="T3"/>
                </a:cxn>
                <a:cxn ang="0">
                  <a:pos x="T4" y="T5"/>
                </a:cxn>
                <a:cxn ang="0">
                  <a:pos x="T6" y="T7"/>
                </a:cxn>
                <a:cxn ang="0">
                  <a:pos x="T8" y="T9"/>
                </a:cxn>
                <a:cxn ang="0">
                  <a:pos x="T10" y="T11"/>
                </a:cxn>
              </a:cxnLst>
              <a:rect l="0" t="0" r="r" b="b"/>
              <a:pathLst>
                <a:path w="27" h="26">
                  <a:moveTo>
                    <a:pt x="25" y="17"/>
                  </a:moveTo>
                  <a:cubicBezTo>
                    <a:pt x="25" y="11"/>
                    <a:pt x="26" y="5"/>
                    <a:pt x="27" y="0"/>
                  </a:cubicBezTo>
                  <a:cubicBezTo>
                    <a:pt x="27" y="0"/>
                    <a:pt x="27" y="0"/>
                    <a:pt x="27" y="0"/>
                  </a:cubicBezTo>
                  <a:cubicBezTo>
                    <a:pt x="0" y="15"/>
                    <a:pt x="0" y="15"/>
                    <a:pt x="0" y="15"/>
                  </a:cubicBezTo>
                  <a:cubicBezTo>
                    <a:pt x="9" y="17"/>
                    <a:pt x="18" y="21"/>
                    <a:pt x="26" y="26"/>
                  </a:cubicBezTo>
                  <a:cubicBezTo>
                    <a:pt x="25" y="23"/>
                    <a:pt x="25" y="20"/>
                    <a:pt x="2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202"/>
            <p:cNvSpPr/>
            <p:nvPr/>
          </p:nvSpPr>
          <p:spPr bwMode="auto">
            <a:xfrm>
              <a:off x="3113087" y="4546601"/>
              <a:ext cx="33338" cy="31750"/>
            </a:xfrm>
            <a:custGeom>
              <a:avLst/>
              <a:gdLst>
                <a:gd name="T0" fmla="*/ 33 w 33"/>
                <a:gd name="T1" fmla="*/ 33 h 33"/>
                <a:gd name="T2" fmla="*/ 23 w 33"/>
                <a:gd name="T3" fmla="*/ 0 h 33"/>
                <a:gd name="T4" fmla="*/ 22 w 33"/>
                <a:gd name="T5" fmla="*/ 1 h 33"/>
                <a:gd name="T6" fmla="*/ 1 w 33"/>
                <a:gd name="T7" fmla="*/ 22 h 33"/>
                <a:gd name="T8" fmla="*/ 0 w 33"/>
                <a:gd name="T9" fmla="*/ 24 h 33"/>
                <a:gd name="T10" fmla="*/ 33 w 33"/>
                <a:gd name="T11" fmla="*/ 33 h 33"/>
              </a:gdLst>
              <a:ahLst/>
              <a:cxnLst>
                <a:cxn ang="0">
                  <a:pos x="T0" y="T1"/>
                </a:cxn>
                <a:cxn ang="0">
                  <a:pos x="T2" y="T3"/>
                </a:cxn>
                <a:cxn ang="0">
                  <a:pos x="T4" y="T5"/>
                </a:cxn>
                <a:cxn ang="0">
                  <a:pos x="T6" y="T7"/>
                </a:cxn>
                <a:cxn ang="0">
                  <a:pos x="T8" y="T9"/>
                </a:cxn>
                <a:cxn ang="0">
                  <a:pos x="T10" y="T11"/>
                </a:cxn>
              </a:cxnLst>
              <a:rect l="0" t="0" r="r" b="b"/>
              <a:pathLst>
                <a:path w="33" h="33">
                  <a:moveTo>
                    <a:pt x="33" y="33"/>
                  </a:moveTo>
                  <a:cubicBezTo>
                    <a:pt x="23" y="0"/>
                    <a:pt x="23" y="0"/>
                    <a:pt x="23" y="0"/>
                  </a:cubicBezTo>
                  <a:cubicBezTo>
                    <a:pt x="22" y="1"/>
                    <a:pt x="22" y="1"/>
                    <a:pt x="22" y="1"/>
                  </a:cubicBezTo>
                  <a:cubicBezTo>
                    <a:pt x="17" y="10"/>
                    <a:pt x="10" y="17"/>
                    <a:pt x="1" y="22"/>
                  </a:cubicBezTo>
                  <a:cubicBezTo>
                    <a:pt x="0" y="24"/>
                    <a:pt x="0" y="24"/>
                    <a:pt x="0" y="24"/>
                  </a:cubicBezTo>
                  <a:lnTo>
                    <a:pt x="33"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203"/>
            <p:cNvSpPr/>
            <p:nvPr/>
          </p:nvSpPr>
          <p:spPr bwMode="auto">
            <a:xfrm>
              <a:off x="3028949" y="4460877"/>
              <a:ext cx="31750" cy="31750"/>
            </a:xfrm>
            <a:custGeom>
              <a:avLst/>
              <a:gdLst>
                <a:gd name="T0" fmla="*/ 32 w 33"/>
                <a:gd name="T1" fmla="*/ 11 h 33"/>
                <a:gd name="T2" fmla="*/ 33 w 33"/>
                <a:gd name="T3" fmla="*/ 10 h 33"/>
                <a:gd name="T4" fmla="*/ 0 w 33"/>
                <a:gd name="T5" fmla="*/ 0 h 33"/>
                <a:gd name="T6" fmla="*/ 10 w 33"/>
                <a:gd name="T7" fmla="*/ 33 h 33"/>
                <a:gd name="T8" fmla="*/ 10 w 33"/>
                <a:gd name="T9" fmla="*/ 32 h 33"/>
                <a:gd name="T10" fmla="*/ 32 w 33"/>
                <a:gd name="T11" fmla="*/ 11 h 33"/>
              </a:gdLst>
              <a:ahLst/>
              <a:cxnLst>
                <a:cxn ang="0">
                  <a:pos x="T0" y="T1"/>
                </a:cxn>
                <a:cxn ang="0">
                  <a:pos x="T2" y="T3"/>
                </a:cxn>
                <a:cxn ang="0">
                  <a:pos x="T4" y="T5"/>
                </a:cxn>
                <a:cxn ang="0">
                  <a:pos x="T6" y="T7"/>
                </a:cxn>
                <a:cxn ang="0">
                  <a:pos x="T8" y="T9"/>
                </a:cxn>
                <a:cxn ang="0">
                  <a:pos x="T10" y="T11"/>
                </a:cxn>
              </a:cxnLst>
              <a:rect l="0" t="0" r="r" b="b"/>
              <a:pathLst>
                <a:path w="33" h="33">
                  <a:moveTo>
                    <a:pt x="32" y="11"/>
                  </a:moveTo>
                  <a:cubicBezTo>
                    <a:pt x="33" y="10"/>
                    <a:pt x="33" y="10"/>
                    <a:pt x="33" y="10"/>
                  </a:cubicBezTo>
                  <a:cubicBezTo>
                    <a:pt x="0" y="0"/>
                    <a:pt x="0" y="0"/>
                    <a:pt x="0" y="0"/>
                  </a:cubicBezTo>
                  <a:cubicBezTo>
                    <a:pt x="10" y="33"/>
                    <a:pt x="10" y="33"/>
                    <a:pt x="10" y="33"/>
                  </a:cubicBezTo>
                  <a:cubicBezTo>
                    <a:pt x="10" y="32"/>
                    <a:pt x="10" y="32"/>
                    <a:pt x="10" y="32"/>
                  </a:cubicBezTo>
                  <a:cubicBezTo>
                    <a:pt x="16" y="23"/>
                    <a:pt x="23" y="16"/>
                    <a:pt x="3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204"/>
            <p:cNvSpPr/>
            <p:nvPr/>
          </p:nvSpPr>
          <p:spPr bwMode="auto">
            <a:xfrm>
              <a:off x="3044824" y="4478339"/>
              <a:ext cx="84138" cy="79375"/>
            </a:xfrm>
            <a:custGeom>
              <a:avLst/>
              <a:gdLst>
                <a:gd name="T0" fmla="*/ 86 w 86"/>
                <a:gd name="T1" fmla="*/ 43 h 82"/>
                <a:gd name="T2" fmla="*/ 43 w 86"/>
                <a:gd name="T3" fmla="*/ 0 h 82"/>
                <a:gd name="T4" fmla="*/ 0 w 86"/>
                <a:gd name="T5" fmla="*/ 43 h 82"/>
                <a:gd name="T6" fmla="*/ 8 w 86"/>
                <a:gd name="T7" fmla="*/ 66 h 82"/>
                <a:gd name="T8" fmla="*/ 20 w 86"/>
                <a:gd name="T9" fmla="*/ 65 h 82"/>
                <a:gd name="T10" fmla="*/ 60 w 86"/>
                <a:gd name="T11" fmla="*/ 82 h 82"/>
                <a:gd name="T12" fmla="*/ 86 w 86"/>
                <a:gd name="T13" fmla="*/ 43 h 82"/>
              </a:gdLst>
              <a:ahLst/>
              <a:cxnLst>
                <a:cxn ang="0">
                  <a:pos x="T0" y="T1"/>
                </a:cxn>
                <a:cxn ang="0">
                  <a:pos x="T2" y="T3"/>
                </a:cxn>
                <a:cxn ang="0">
                  <a:pos x="T4" y="T5"/>
                </a:cxn>
                <a:cxn ang="0">
                  <a:pos x="T6" y="T7"/>
                </a:cxn>
                <a:cxn ang="0">
                  <a:pos x="T8" y="T9"/>
                </a:cxn>
                <a:cxn ang="0">
                  <a:pos x="T10" y="T11"/>
                </a:cxn>
                <a:cxn ang="0">
                  <a:pos x="T12" y="T13"/>
                </a:cxn>
              </a:cxnLst>
              <a:rect l="0" t="0" r="r" b="b"/>
              <a:pathLst>
                <a:path w="86" h="82">
                  <a:moveTo>
                    <a:pt x="86" y="43"/>
                  </a:moveTo>
                  <a:cubicBezTo>
                    <a:pt x="86" y="19"/>
                    <a:pt x="67" y="0"/>
                    <a:pt x="43" y="0"/>
                  </a:cubicBezTo>
                  <a:cubicBezTo>
                    <a:pt x="20" y="0"/>
                    <a:pt x="0" y="19"/>
                    <a:pt x="0" y="43"/>
                  </a:cubicBezTo>
                  <a:cubicBezTo>
                    <a:pt x="0" y="51"/>
                    <a:pt x="3" y="60"/>
                    <a:pt x="8" y="66"/>
                  </a:cubicBezTo>
                  <a:cubicBezTo>
                    <a:pt x="12" y="65"/>
                    <a:pt x="16" y="65"/>
                    <a:pt x="20" y="65"/>
                  </a:cubicBezTo>
                  <a:cubicBezTo>
                    <a:pt x="36" y="65"/>
                    <a:pt x="50" y="72"/>
                    <a:pt x="60" y="82"/>
                  </a:cubicBezTo>
                  <a:cubicBezTo>
                    <a:pt x="75" y="76"/>
                    <a:pt x="86" y="60"/>
                    <a:pt x="86"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206"/>
            <p:cNvSpPr/>
            <p:nvPr/>
          </p:nvSpPr>
          <p:spPr bwMode="auto">
            <a:xfrm>
              <a:off x="2890838" y="4527551"/>
              <a:ext cx="233363" cy="123825"/>
            </a:xfrm>
            <a:custGeom>
              <a:avLst/>
              <a:gdLst>
                <a:gd name="T0" fmla="*/ 179 w 241"/>
                <a:gd name="T1" fmla="*/ 25 h 128"/>
                <a:gd name="T2" fmla="*/ 157 w 241"/>
                <a:gd name="T3" fmla="*/ 31 h 128"/>
                <a:gd name="T4" fmla="*/ 108 w 241"/>
                <a:gd name="T5" fmla="*/ 0 h 128"/>
                <a:gd name="T6" fmla="*/ 58 w 241"/>
                <a:gd name="T7" fmla="*/ 32 h 128"/>
                <a:gd name="T8" fmla="*/ 43 w 241"/>
                <a:gd name="T9" fmla="*/ 26 h 128"/>
                <a:gd name="T10" fmla="*/ 17 w 241"/>
                <a:gd name="T11" fmla="*/ 52 h 128"/>
                <a:gd name="T12" fmla="*/ 18 w 241"/>
                <a:gd name="T13" fmla="*/ 59 h 128"/>
                <a:gd name="T14" fmla="*/ 0 w 241"/>
                <a:gd name="T15" fmla="*/ 91 h 128"/>
                <a:gd name="T16" fmla="*/ 37 w 241"/>
                <a:gd name="T17" fmla="*/ 128 h 128"/>
                <a:gd name="T18" fmla="*/ 37 w 241"/>
                <a:gd name="T19" fmla="*/ 128 h 128"/>
                <a:gd name="T20" fmla="*/ 37 w 241"/>
                <a:gd name="T21" fmla="*/ 128 h 128"/>
                <a:gd name="T22" fmla="*/ 37 w 241"/>
                <a:gd name="T23" fmla="*/ 128 h 128"/>
                <a:gd name="T24" fmla="*/ 38 w 241"/>
                <a:gd name="T25" fmla="*/ 128 h 128"/>
                <a:gd name="T26" fmla="*/ 211 w 241"/>
                <a:gd name="T27" fmla="*/ 128 h 128"/>
                <a:gd name="T28" fmla="*/ 212 w 241"/>
                <a:gd name="T29" fmla="*/ 128 h 128"/>
                <a:gd name="T30" fmla="*/ 241 w 241"/>
                <a:gd name="T31" fmla="*/ 99 h 128"/>
                <a:gd name="T32" fmla="*/ 223 w 241"/>
                <a:gd name="T33" fmla="*/ 72 h 128"/>
                <a:gd name="T34" fmla="*/ 223 w 241"/>
                <a:gd name="T35" fmla="*/ 69 h 128"/>
                <a:gd name="T36" fmla="*/ 179 w 241"/>
                <a:gd name="T37" fmla="*/ 2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1" h="128">
                  <a:moveTo>
                    <a:pt x="179" y="25"/>
                  </a:moveTo>
                  <a:cubicBezTo>
                    <a:pt x="171" y="25"/>
                    <a:pt x="164" y="27"/>
                    <a:pt x="157" y="31"/>
                  </a:cubicBezTo>
                  <a:cubicBezTo>
                    <a:pt x="148" y="13"/>
                    <a:pt x="129" y="0"/>
                    <a:pt x="108" y="0"/>
                  </a:cubicBezTo>
                  <a:cubicBezTo>
                    <a:pt x="86" y="0"/>
                    <a:pt x="67" y="13"/>
                    <a:pt x="58" y="32"/>
                  </a:cubicBezTo>
                  <a:cubicBezTo>
                    <a:pt x="54" y="28"/>
                    <a:pt x="49" y="26"/>
                    <a:pt x="43" y="26"/>
                  </a:cubicBezTo>
                  <a:cubicBezTo>
                    <a:pt x="29" y="26"/>
                    <a:pt x="17" y="38"/>
                    <a:pt x="17" y="52"/>
                  </a:cubicBezTo>
                  <a:cubicBezTo>
                    <a:pt x="17" y="54"/>
                    <a:pt x="18" y="57"/>
                    <a:pt x="18" y="59"/>
                  </a:cubicBezTo>
                  <a:cubicBezTo>
                    <a:pt x="8" y="66"/>
                    <a:pt x="0" y="77"/>
                    <a:pt x="0" y="91"/>
                  </a:cubicBezTo>
                  <a:cubicBezTo>
                    <a:pt x="0" y="111"/>
                    <a:pt x="17" y="128"/>
                    <a:pt x="37" y="128"/>
                  </a:cubicBezTo>
                  <a:cubicBezTo>
                    <a:pt x="37" y="128"/>
                    <a:pt x="37" y="128"/>
                    <a:pt x="37" y="128"/>
                  </a:cubicBezTo>
                  <a:cubicBezTo>
                    <a:pt x="37" y="128"/>
                    <a:pt x="37" y="128"/>
                    <a:pt x="37" y="128"/>
                  </a:cubicBezTo>
                  <a:cubicBezTo>
                    <a:pt x="37" y="128"/>
                    <a:pt x="37" y="128"/>
                    <a:pt x="37" y="128"/>
                  </a:cubicBezTo>
                  <a:cubicBezTo>
                    <a:pt x="38" y="128"/>
                    <a:pt x="38" y="128"/>
                    <a:pt x="38" y="128"/>
                  </a:cubicBezTo>
                  <a:cubicBezTo>
                    <a:pt x="211" y="128"/>
                    <a:pt x="211" y="128"/>
                    <a:pt x="211" y="128"/>
                  </a:cubicBezTo>
                  <a:cubicBezTo>
                    <a:pt x="211" y="128"/>
                    <a:pt x="212" y="128"/>
                    <a:pt x="212" y="128"/>
                  </a:cubicBezTo>
                  <a:cubicBezTo>
                    <a:pt x="228" y="128"/>
                    <a:pt x="241" y="115"/>
                    <a:pt x="241" y="99"/>
                  </a:cubicBezTo>
                  <a:cubicBezTo>
                    <a:pt x="241" y="87"/>
                    <a:pt x="234" y="76"/>
                    <a:pt x="223" y="72"/>
                  </a:cubicBezTo>
                  <a:cubicBezTo>
                    <a:pt x="223" y="71"/>
                    <a:pt x="223" y="70"/>
                    <a:pt x="223" y="69"/>
                  </a:cubicBezTo>
                  <a:cubicBezTo>
                    <a:pt x="223" y="45"/>
                    <a:pt x="204" y="25"/>
                    <a:pt x="17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4" name="Freeform 223"/>
          <p:cNvSpPr/>
          <p:nvPr/>
        </p:nvSpPr>
        <p:spPr bwMode="auto">
          <a:xfrm>
            <a:off x="9589514" y="3200184"/>
            <a:ext cx="475749" cy="385843"/>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rgbClr val="FBFBFB"/>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55" name="Freeform 33"/>
          <p:cNvSpPr>
            <a:spLocks noEditPoints="1"/>
          </p:cNvSpPr>
          <p:nvPr/>
        </p:nvSpPr>
        <p:spPr bwMode="auto">
          <a:xfrm>
            <a:off x="4414396" y="3094371"/>
            <a:ext cx="435439" cy="408950"/>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rgbClr val="FBFBFB"/>
          </a:solidFill>
          <a:ln>
            <a:noFill/>
          </a:ln>
        </p:spPr>
        <p:txBody>
          <a:bodyPr vert="horz" wrap="square" lIns="91440" tIns="45720" rIns="91440" bIns="45720" numCol="1" anchor="t" anchorCtr="0" compatLnSpc="1"/>
          <a:lstStyle/>
          <a:p>
            <a:endParaRPr lang="zh-CN" altLang="en-US">
              <a:solidFill>
                <a:schemeClr val="accent2"/>
              </a:solidFill>
            </a:endParaRPr>
          </a:p>
        </p:txBody>
      </p:sp>
      <p:sp>
        <p:nvSpPr>
          <p:cNvPr id="56" name="Freeform 14"/>
          <p:cNvSpPr>
            <a:spLocks noChangeAspect="1" noEditPoints="1"/>
          </p:cNvSpPr>
          <p:nvPr/>
        </p:nvSpPr>
        <p:spPr bwMode="auto">
          <a:xfrm>
            <a:off x="6775807" y="4709307"/>
            <a:ext cx="439548" cy="437778"/>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FBFBFB"/>
          </a:solidFill>
          <a:ln>
            <a:noFill/>
          </a:ln>
        </p:spPr>
        <p:txBody>
          <a:bodyPr vert="horz" wrap="square" lIns="91440" tIns="45720" rIns="91440" bIns="45720" numCol="1" anchor="t" anchorCtr="0" compatLnSpc="1"/>
          <a:lstStyle/>
          <a:p>
            <a:endParaRPr lang="zh-CN" altLang="en-US">
              <a:solidFill>
                <a:schemeClr val="accent2"/>
              </a:solidFill>
            </a:endParaRPr>
          </a:p>
        </p:txBody>
      </p:sp>
      <p:sp>
        <p:nvSpPr>
          <p:cNvPr id="57" name="Freeform 26"/>
          <p:cNvSpPr>
            <a:spLocks noEditPoints="1"/>
          </p:cNvSpPr>
          <p:nvPr/>
        </p:nvSpPr>
        <p:spPr bwMode="auto">
          <a:xfrm>
            <a:off x="1702760" y="4214568"/>
            <a:ext cx="372139" cy="390980"/>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BFBFB"/>
          </a:solidFill>
          <a:ln>
            <a:noFill/>
          </a:ln>
        </p:spPr>
        <p:txBody>
          <a:bodyPr vert="horz" wrap="square" lIns="91440" tIns="45720" rIns="91440" bIns="45720" numCol="1" anchor="t" anchorCtr="0" compatLnSpc="1"/>
          <a:lstStyle/>
          <a:p>
            <a:endParaRPr lang="zh-CN" altLang="en-US">
              <a:solidFill>
                <a:schemeClr val="accent2"/>
              </a:solidFill>
            </a:endParaRPr>
          </a:p>
        </p:txBody>
      </p:sp>
      <p:sp>
        <p:nvSpPr>
          <p:cNvPr id="58" name="文本框 57"/>
          <p:cNvSpPr txBox="1"/>
          <p:nvPr/>
        </p:nvSpPr>
        <p:spPr>
          <a:xfrm>
            <a:off x="753851" y="5068764"/>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
        <p:nvSpPr>
          <p:cNvPr id="59" name="文本框 58"/>
          <p:cNvSpPr txBox="1"/>
          <p:nvPr/>
        </p:nvSpPr>
        <p:spPr>
          <a:xfrm>
            <a:off x="3385325" y="3992121"/>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
        <p:nvSpPr>
          <p:cNvPr id="60" name="文本框 59"/>
          <p:cNvSpPr txBox="1"/>
          <p:nvPr/>
        </p:nvSpPr>
        <p:spPr>
          <a:xfrm>
            <a:off x="5747253" y="5469571"/>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
        <p:nvSpPr>
          <p:cNvPr id="61" name="文本框 60"/>
          <p:cNvSpPr txBox="1"/>
          <p:nvPr/>
        </p:nvSpPr>
        <p:spPr>
          <a:xfrm>
            <a:off x="8724059" y="4014841"/>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par>
                                <p:cTn id="8" presetID="37" presetClass="entr" presetSubtype="0"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1000"/>
                                        <p:tgtEl>
                                          <p:spTgt spid="24"/>
                                        </p:tgtEl>
                                      </p:cBhvr>
                                    </p:animEffect>
                                    <p:anim calcmode="lin" valueType="num">
                                      <p:cBhvr>
                                        <p:cTn id="11" dur="1000" fill="hold"/>
                                        <p:tgtEl>
                                          <p:spTgt spid="24"/>
                                        </p:tgtEl>
                                        <p:attrNameLst>
                                          <p:attrName>ppt_x</p:attrName>
                                        </p:attrNameLst>
                                      </p:cBhvr>
                                      <p:tavLst>
                                        <p:tav tm="0">
                                          <p:val>
                                            <p:strVal val="#ppt_x"/>
                                          </p:val>
                                        </p:tav>
                                        <p:tav tm="100000">
                                          <p:val>
                                            <p:strVal val="#ppt_x"/>
                                          </p:val>
                                        </p:tav>
                                      </p:tavLst>
                                    </p:anim>
                                    <p:anim calcmode="lin" valueType="num">
                                      <p:cBhvr>
                                        <p:cTn id="12" dur="900" decel="100000" fill="hold"/>
                                        <p:tgtEl>
                                          <p:spTgt spid="24"/>
                                        </p:tgtEl>
                                        <p:attrNameLst>
                                          <p:attrName>ppt_y</p:attrName>
                                        </p:attrNameLst>
                                      </p:cBhvr>
                                      <p:tavLst>
                                        <p:tav tm="0">
                                          <p:val>
                                            <p:strVal val="#ppt_y+1"/>
                                          </p:val>
                                        </p:tav>
                                        <p:tav tm="100000">
                                          <p:val>
                                            <p:strVal val="#ppt_y-.03"/>
                                          </p:val>
                                        </p:tav>
                                      </p:tavLst>
                                    </p:anim>
                                    <p:anim calcmode="lin" valueType="num">
                                      <p:cBhvr>
                                        <p:cTn id="13" dur="100" accel="100000" fill="hold">
                                          <p:stCondLst>
                                            <p:cond delay="900"/>
                                          </p:stCondLst>
                                        </p:cTn>
                                        <p:tgtEl>
                                          <p:spTgt spid="24"/>
                                        </p:tgtEl>
                                        <p:attrNameLst>
                                          <p:attrName>ppt_y</p:attrName>
                                        </p:attrNameLst>
                                      </p:cBhvr>
                                      <p:tavLst>
                                        <p:tav tm="0">
                                          <p:val>
                                            <p:strVal val="#ppt_y-.03"/>
                                          </p:val>
                                        </p:tav>
                                        <p:tav tm="100000">
                                          <p:val>
                                            <p:strVal val="#ppt_y"/>
                                          </p:val>
                                        </p:tav>
                                      </p:tavLst>
                                    </p:anim>
                                  </p:childTnLst>
                                </p:cTn>
                              </p:par>
                              <p:par>
                                <p:cTn id="14" presetID="37" presetClass="entr" presetSubtype="0" fill="hold" nodeType="withEffect">
                                  <p:stCondLst>
                                    <p:cond delay="25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900" decel="100000" fill="hold"/>
                                        <p:tgtEl>
                                          <p:spTgt spid="13"/>
                                        </p:tgtEl>
                                        <p:attrNameLst>
                                          <p:attrName>ppt_y</p:attrName>
                                        </p:attrNameLst>
                                      </p:cBhvr>
                                      <p:tavLst>
                                        <p:tav tm="0">
                                          <p:val>
                                            <p:strVal val="#ppt_y+1"/>
                                          </p:val>
                                        </p:tav>
                                        <p:tav tm="100000">
                                          <p:val>
                                            <p:strVal val="#ppt_y-.03"/>
                                          </p:val>
                                        </p:tav>
                                      </p:tavLst>
                                    </p:anim>
                                    <p:anim calcmode="lin" valueType="num">
                                      <p:cBhvr>
                                        <p:cTn id="19"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par>
                                <p:cTn id="20" presetID="37" presetClass="entr" presetSubtype="0" fill="hold" nodeType="withEffect">
                                  <p:stCondLst>
                                    <p:cond delay="500"/>
                                  </p:stCondLst>
                                  <p:childTnLst>
                                    <p:set>
                                      <p:cBhvr>
                                        <p:cTn id="21" dur="1" fill="hold">
                                          <p:stCondLst>
                                            <p:cond delay="0"/>
                                          </p:stCondLst>
                                        </p:cTn>
                                        <p:tgtEl>
                                          <p:spTgt spid="36"/>
                                        </p:tgtEl>
                                        <p:attrNameLst>
                                          <p:attrName>style.visibility</p:attrName>
                                        </p:attrNameLst>
                                      </p:cBhvr>
                                      <p:to>
                                        <p:strVal val="visible"/>
                                      </p:to>
                                    </p:set>
                                    <p:animEffect transition="in" filter="fade">
                                      <p:cBhvr>
                                        <p:cTn id="22" dur="1000"/>
                                        <p:tgtEl>
                                          <p:spTgt spid="36"/>
                                        </p:tgtEl>
                                      </p:cBhvr>
                                    </p:animEffect>
                                    <p:anim calcmode="lin" valueType="num">
                                      <p:cBhvr>
                                        <p:cTn id="23" dur="1000" fill="hold"/>
                                        <p:tgtEl>
                                          <p:spTgt spid="36"/>
                                        </p:tgtEl>
                                        <p:attrNameLst>
                                          <p:attrName>ppt_x</p:attrName>
                                        </p:attrNameLst>
                                      </p:cBhvr>
                                      <p:tavLst>
                                        <p:tav tm="0">
                                          <p:val>
                                            <p:strVal val="#ppt_x"/>
                                          </p:val>
                                        </p:tav>
                                        <p:tav tm="100000">
                                          <p:val>
                                            <p:strVal val="#ppt_x"/>
                                          </p:val>
                                        </p:tav>
                                      </p:tavLst>
                                    </p:anim>
                                    <p:anim calcmode="lin" valueType="num">
                                      <p:cBhvr>
                                        <p:cTn id="24" dur="900" decel="100000" fill="hold"/>
                                        <p:tgtEl>
                                          <p:spTgt spid="36"/>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36"/>
                                        </p:tgtEl>
                                        <p:attrNameLst>
                                          <p:attrName>ppt_y</p:attrName>
                                        </p:attrNameLst>
                                      </p:cBhvr>
                                      <p:tavLst>
                                        <p:tav tm="0">
                                          <p:val>
                                            <p:strVal val="#ppt_y-.03"/>
                                          </p:val>
                                        </p:tav>
                                        <p:tav tm="100000">
                                          <p:val>
                                            <p:strVal val="#ppt_y"/>
                                          </p:val>
                                        </p:tav>
                                      </p:tavLst>
                                    </p:anim>
                                  </p:childTnLst>
                                </p:cTn>
                              </p:par>
                              <p:par>
                                <p:cTn id="26" presetID="37" presetClass="entr" presetSubtype="0" fill="hold" nodeType="withEffect">
                                  <p:stCondLst>
                                    <p:cond delay="750"/>
                                  </p:stCondLst>
                                  <p:childTnLst>
                                    <p:set>
                                      <p:cBhvr>
                                        <p:cTn id="27" dur="1" fill="hold">
                                          <p:stCondLst>
                                            <p:cond delay="0"/>
                                          </p:stCondLst>
                                        </p:cTn>
                                        <p:tgtEl>
                                          <p:spTgt spid="45"/>
                                        </p:tgtEl>
                                        <p:attrNameLst>
                                          <p:attrName>style.visibility</p:attrName>
                                        </p:attrNameLst>
                                      </p:cBhvr>
                                      <p:to>
                                        <p:strVal val="visible"/>
                                      </p:to>
                                    </p:set>
                                    <p:animEffect transition="in" filter="fade">
                                      <p:cBhvr>
                                        <p:cTn id="28" dur="1000"/>
                                        <p:tgtEl>
                                          <p:spTgt spid="45"/>
                                        </p:tgtEl>
                                      </p:cBhvr>
                                    </p:animEffect>
                                    <p:anim calcmode="lin" valueType="num">
                                      <p:cBhvr>
                                        <p:cTn id="29" dur="1000" fill="hold"/>
                                        <p:tgtEl>
                                          <p:spTgt spid="45"/>
                                        </p:tgtEl>
                                        <p:attrNameLst>
                                          <p:attrName>ppt_x</p:attrName>
                                        </p:attrNameLst>
                                      </p:cBhvr>
                                      <p:tavLst>
                                        <p:tav tm="0">
                                          <p:val>
                                            <p:strVal val="#ppt_x"/>
                                          </p:val>
                                        </p:tav>
                                        <p:tav tm="100000">
                                          <p:val>
                                            <p:strVal val="#ppt_x"/>
                                          </p:val>
                                        </p:tav>
                                      </p:tavLst>
                                    </p:anim>
                                    <p:anim calcmode="lin" valueType="num">
                                      <p:cBhvr>
                                        <p:cTn id="30" dur="900" decel="100000" fill="hold"/>
                                        <p:tgtEl>
                                          <p:spTgt spid="45"/>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45"/>
                                        </p:tgtEl>
                                        <p:attrNameLst>
                                          <p:attrName>ppt_y</p:attrName>
                                        </p:attrNameLst>
                                      </p:cBhvr>
                                      <p:tavLst>
                                        <p:tav tm="0">
                                          <p:val>
                                            <p:strVal val="#ppt_y-.03"/>
                                          </p:val>
                                        </p:tav>
                                        <p:tav tm="100000">
                                          <p:val>
                                            <p:strVal val="#ppt_y"/>
                                          </p:val>
                                        </p:tav>
                                      </p:tavLst>
                                    </p:anim>
                                  </p:childTnLst>
                                </p:cTn>
                              </p:par>
                            </p:childTnLst>
                          </p:cTn>
                        </p:par>
                        <p:par>
                          <p:cTn id="32" fill="hold">
                            <p:stCondLst>
                              <p:cond delay="500"/>
                            </p:stCondLst>
                            <p:childTnLst>
                              <p:par>
                                <p:cTn id="33" presetID="10" presetClass="entr" presetSubtype="0" fill="hold" grpId="0" nodeType="afterEffect">
                                  <p:stCondLst>
                                    <p:cond delay="0"/>
                                  </p:stCondLst>
                                  <p:childTnLst>
                                    <p:set>
                                      <p:cBhvr>
                                        <p:cTn id="34" dur="1" fill="hold">
                                          <p:stCondLst>
                                            <p:cond delay="0"/>
                                          </p:stCondLst>
                                        </p:cTn>
                                        <p:tgtEl>
                                          <p:spTgt spid="56"/>
                                        </p:tgtEl>
                                        <p:attrNameLst>
                                          <p:attrName>style.visibility</p:attrName>
                                        </p:attrNameLst>
                                      </p:cBhvr>
                                      <p:to>
                                        <p:strVal val="visible"/>
                                      </p:to>
                                    </p:set>
                                    <p:animEffect transition="in" filter="fade">
                                      <p:cBhvr>
                                        <p:cTn id="35" dur="500"/>
                                        <p:tgtEl>
                                          <p:spTgt spid="56"/>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55"/>
                                        </p:tgtEl>
                                        <p:attrNameLst>
                                          <p:attrName>style.visibility</p:attrName>
                                        </p:attrNameLst>
                                      </p:cBhvr>
                                      <p:to>
                                        <p:strVal val="visible"/>
                                      </p:to>
                                    </p:set>
                                    <p:animEffect transition="in" filter="fade">
                                      <p:cBhvr>
                                        <p:cTn id="38" dur="500"/>
                                        <p:tgtEl>
                                          <p:spTgt spid="5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57"/>
                                        </p:tgtEl>
                                        <p:attrNameLst>
                                          <p:attrName>style.visibility</p:attrName>
                                        </p:attrNameLst>
                                      </p:cBhvr>
                                      <p:to>
                                        <p:strVal val="visible"/>
                                      </p:to>
                                    </p:set>
                                    <p:animEffect transition="in" filter="fade">
                                      <p:cBhvr>
                                        <p:cTn id="41" dur="500"/>
                                        <p:tgtEl>
                                          <p:spTgt spid="57"/>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54"/>
                                        </p:tgtEl>
                                        <p:attrNameLst>
                                          <p:attrName>style.visibility</p:attrName>
                                        </p:attrNameLst>
                                      </p:cBhvr>
                                      <p:to>
                                        <p:strVal val="visible"/>
                                      </p:to>
                                    </p:set>
                                    <p:animEffect transition="in" filter="fade">
                                      <p:cBhvr>
                                        <p:cTn id="44" dur="500"/>
                                        <p:tgtEl>
                                          <p:spTgt spid="54"/>
                                        </p:tgtEl>
                                      </p:cBhvr>
                                    </p:animEffect>
                                  </p:childTnLst>
                                </p:cTn>
                              </p:par>
                            </p:childTnLst>
                          </p:cTn>
                        </p:par>
                        <p:par>
                          <p:cTn id="45" fill="hold">
                            <p:stCondLst>
                              <p:cond delay="1000"/>
                            </p:stCondLst>
                            <p:childTnLst>
                              <p:par>
                                <p:cTn id="46" presetID="10" presetClass="entr" presetSubtype="0" fill="hold" grpId="0" nodeType="afterEffect">
                                  <p:stCondLst>
                                    <p:cond delay="0"/>
                                  </p:stCondLst>
                                  <p:childTnLst>
                                    <p:set>
                                      <p:cBhvr>
                                        <p:cTn id="47" dur="1" fill="hold">
                                          <p:stCondLst>
                                            <p:cond delay="0"/>
                                          </p:stCondLst>
                                        </p:cTn>
                                        <p:tgtEl>
                                          <p:spTgt spid="58"/>
                                        </p:tgtEl>
                                        <p:attrNameLst>
                                          <p:attrName>style.visibility</p:attrName>
                                        </p:attrNameLst>
                                      </p:cBhvr>
                                      <p:to>
                                        <p:strVal val="visible"/>
                                      </p:to>
                                    </p:set>
                                    <p:animEffect transition="in" filter="fade">
                                      <p:cBhvr>
                                        <p:cTn id="48" dur="500"/>
                                        <p:tgtEl>
                                          <p:spTgt spid="58"/>
                                        </p:tgtEl>
                                      </p:cBhvr>
                                    </p:animEffect>
                                  </p:childTnLst>
                                </p:cTn>
                              </p:par>
                              <p:par>
                                <p:cTn id="49" presetID="10" presetClass="entr" presetSubtype="0" fill="hold" grpId="0" nodeType="withEffect">
                                  <p:stCondLst>
                                    <p:cond delay="250"/>
                                  </p:stCondLst>
                                  <p:childTnLst>
                                    <p:set>
                                      <p:cBhvr>
                                        <p:cTn id="50" dur="1" fill="hold">
                                          <p:stCondLst>
                                            <p:cond delay="0"/>
                                          </p:stCondLst>
                                        </p:cTn>
                                        <p:tgtEl>
                                          <p:spTgt spid="59"/>
                                        </p:tgtEl>
                                        <p:attrNameLst>
                                          <p:attrName>style.visibility</p:attrName>
                                        </p:attrNameLst>
                                      </p:cBhvr>
                                      <p:to>
                                        <p:strVal val="visible"/>
                                      </p:to>
                                    </p:set>
                                    <p:animEffect transition="in" filter="fade">
                                      <p:cBhvr>
                                        <p:cTn id="51" dur="500"/>
                                        <p:tgtEl>
                                          <p:spTgt spid="59"/>
                                        </p:tgtEl>
                                      </p:cBhvr>
                                    </p:animEffect>
                                  </p:childTnLst>
                                </p:cTn>
                              </p:par>
                              <p:par>
                                <p:cTn id="52" presetID="10" presetClass="entr" presetSubtype="0" fill="hold" grpId="0" nodeType="withEffect">
                                  <p:stCondLst>
                                    <p:cond delay="500"/>
                                  </p:stCondLst>
                                  <p:childTnLst>
                                    <p:set>
                                      <p:cBhvr>
                                        <p:cTn id="53" dur="1" fill="hold">
                                          <p:stCondLst>
                                            <p:cond delay="0"/>
                                          </p:stCondLst>
                                        </p:cTn>
                                        <p:tgtEl>
                                          <p:spTgt spid="60"/>
                                        </p:tgtEl>
                                        <p:attrNameLst>
                                          <p:attrName>style.visibility</p:attrName>
                                        </p:attrNameLst>
                                      </p:cBhvr>
                                      <p:to>
                                        <p:strVal val="visible"/>
                                      </p:to>
                                    </p:set>
                                    <p:animEffect transition="in" filter="fade">
                                      <p:cBhvr>
                                        <p:cTn id="54" dur="500"/>
                                        <p:tgtEl>
                                          <p:spTgt spid="60"/>
                                        </p:tgtEl>
                                      </p:cBhvr>
                                    </p:animEffect>
                                  </p:childTnLst>
                                </p:cTn>
                              </p:par>
                              <p:par>
                                <p:cTn id="55" presetID="10" presetClass="entr" presetSubtype="0" fill="hold" grpId="0" nodeType="withEffect">
                                  <p:stCondLst>
                                    <p:cond delay="750"/>
                                  </p:stCondLst>
                                  <p:childTnLst>
                                    <p:set>
                                      <p:cBhvr>
                                        <p:cTn id="56" dur="1" fill="hold">
                                          <p:stCondLst>
                                            <p:cond delay="0"/>
                                          </p:stCondLst>
                                        </p:cTn>
                                        <p:tgtEl>
                                          <p:spTgt spid="61"/>
                                        </p:tgtEl>
                                        <p:attrNameLst>
                                          <p:attrName>style.visibility</p:attrName>
                                        </p:attrNameLst>
                                      </p:cBhvr>
                                      <p:to>
                                        <p:strVal val="visible"/>
                                      </p:to>
                                    </p:set>
                                    <p:animEffect transition="in" filter="fade">
                                      <p:cBhvr>
                                        <p:cTn id="57"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54" grpId="0" animBg="1"/>
      <p:bldP spid="55" grpId="0" animBg="1"/>
      <p:bldP spid="56" grpId="0" animBg="1"/>
      <p:bldP spid="57" grpId="0" animBg="1"/>
      <p:bldP spid="58" grpId="0"/>
      <p:bldP spid="59" grpId="0"/>
      <p:bldP spid="60" grpId="0"/>
      <p:bldP spid="61"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1ECD8"/>
        </a:solidFill>
        <a:effectLst/>
      </p:bgPr>
    </p:bg>
    <p:spTree>
      <p:nvGrpSpPr>
        <p:cNvPr id="1" name=""/>
        <p:cNvGrpSpPr/>
        <p:nvPr/>
      </p:nvGrpSpPr>
      <p:grpSpPr>
        <a:xfrm>
          <a:off x="0" y="0"/>
          <a:ext cx="0" cy="0"/>
          <a:chOff x="0" y="0"/>
          <a:chExt cx="0" cy="0"/>
        </a:xfrm>
      </p:grpSpPr>
      <p:sp>
        <p:nvSpPr>
          <p:cNvPr id="12" name="矩形 11"/>
          <p:cNvSpPr/>
          <p:nvPr/>
        </p:nvSpPr>
        <p:spPr>
          <a:xfrm>
            <a:off x="0" y="390454"/>
            <a:ext cx="12192000" cy="923331"/>
          </a:xfrm>
          <a:prstGeom prst="rect">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Sev04"/>
          <p:cNvSpPr/>
          <p:nvPr/>
        </p:nvSpPr>
        <p:spPr>
          <a:xfrm>
            <a:off x="-893529" y="4936782"/>
            <a:ext cx="705205" cy="705204"/>
          </a:xfrm>
          <a:prstGeom prst="ellipse">
            <a:avLst/>
          </a:prstGeom>
          <a:solidFill>
            <a:srgbClr val="B8232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F19B14">
                  <a:lumMod val="50000"/>
                </a:srgbClr>
              </a:solidFill>
              <a:latin typeface="Agency FB" panose="020B0503020202020204" pitchFamily="34" charset="0"/>
            </a:endParaRPr>
          </a:p>
        </p:txBody>
      </p:sp>
      <p:sp>
        <p:nvSpPr>
          <p:cNvPr id="22" name="Sev01"/>
          <p:cNvSpPr/>
          <p:nvPr/>
        </p:nvSpPr>
        <p:spPr>
          <a:xfrm>
            <a:off x="-893531" y="1150234"/>
            <a:ext cx="705205" cy="705204"/>
          </a:xfrm>
          <a:prstGeom prst="ellipse">
            <a:avLst/>
          </a:prstGeom>
          <a:solidFill>
            <a:srgbClr val="00BCE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237DB9">
                  <a:lumMod val="50000"/>
                </a:srgbClr>
              </a:solidFill>
              <a:latin typeface="Agency FB" panose="020B0503020202020204" pitchFamily="34" charset="0"/>
            </a:endParaRPr>
          </a:p>
        </p:txBody>
      </p:sp>
      <p:sp>
        <p:nvSpPr>
          <p:cNvPr id="25" name="Sev03"/>
          <p:cNvSpPr/>
          <p:nvPr/>
        </p:nvSpPr>
        <p:spPr>
          <a:xfrm>
            <a:off x="-893529" y="3673132"/>
            <a:ext cx="705205" cy="705204"/>
          </a:xfrm>
          <a:prstGeom prst="ellipse">
            <a:avLst/>
          </a:prstGeom>
          <a:solidFill>
            <a:srgbClr val="F9C20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9BB955">
                  <a:lumMod val="50000"/>
                </a:srgbClr>
              </a:solidFill>
              <a:latin typeface="Agency FB" panose="020B0503020202020204" pitchFamily="34" charset="0"/>
              <a:cs typeface="+mj-cs"/>
            </a:endParaRPr>
          </a:p>
        </p:txBody>
      </p:sp>
      <p:sp>
        <p:nvSpPr>
          <p:cNvPr id="28" name="Sev02"/>
          <p:cNvSpPr/>
          <p:nvPr/>
        </p:nvSpPr>
        <p:spPr>
          <a:xfrm>
            <a:off x="-893529" y="2409483"/>
            <a:ext cx="705205" cy="705204"/>
          </a:xfrm>
          <a:prstGeom prst="ellipse">
            <a:avLst/>
          </a:prstGeom>
          <a:solidFill>
            <a:srgbClr val="006A3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8000" dirty="0">
              <a:solidFill>
                <a:srgbClr val="15AA96">
                  <a:lumMod val="50000"/>
                </a:srgbClr>
              </a:solidFill>
              <a:latin typeface="Agency FB" panose="020B0503020202020204" pitchFamily="34" charset="0"/>
            </a:endParaRPr>
          </a:p>
        </p:txBody>
      </p:sp>
      <p:pic>
        <p:nvPicPr>
          <p:cNvPr id="34" name="图片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828800" cy="1313784"/>
          </a:xfrm>
          <a:prstGeom prst="rect">
            <a:avLst/>
          </a:prstGeom>
        </p:spPr>
      </p:pic>
      <p:pic>
        <p:nvPicPr>
          <p:cNvPr id="10" name="图片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87283" y="117222"/>
            <a:ext cx="2342892" cy="1098328"/>
          </a:xfrm>
          <a:prstGeom prst="rect">
            <a:avLst/>
          </a:prstGeom>
        </p:spPr>
      </p:pic>
      <p:sp>
        <p:nvSpPr>
          <p:cNvPr id="11" name="文本框 10"/>
          <p:cNvSpPr txBox="1"/>
          <p:nvPr/>
        </p:nvSpPr>
        <p:spPr>
          <a:xfrm flipH="1">
            <a:off x="3722484" y="341468"/>
            <a:ext cx="4747031" cy="923330"/>
          </a:xfrm>
          <a:prstGeom prst="rect">
            <a:avLst/>
          </a:prstGeom>
          <a:noFill/>
        </p:spPr>
        <p:txBody>
          <a:bodyPr wrap="square" rtlCol="0">
            <a:spAutoFit/>
          </a:bodyPr>
          <a:lstStyle/>
          <a:p>
            <a:pPr algn="ctr"/>
            <a:r>
              <a:rPr lang="zh-CN" altLang="en-US" sz="5400" b="1" dirty="0">
                <a:solidFill>
                  <a:schemeClr val="bg1"/>
                </a:solidFill>
                <a:latin typeface="幼圆" panose="02010509060101010101" pitchFamily="49" charset="-122"/>
                <a:ea typeface="幼圆" panose="02010509060101010101" pitchFamily="49" charset="-122"/>
              </a:rPr>
              <a:t>教学过程</a:t>
            </a:r>
          </a:p>
        </p:txBody>
      </p:sp>
      <p:sp>
        <p:nvSpPr>
          <p:cNvPr id="13" name="任意多边形 12"/>
          <p:cNvSpPr/>
          <p:nvPr/>
        </p:nvSpPr>
        <p:spPr>
          <a:xfrm>
            <a:off x="1074742" y="3766507"/>
            <a:ext cx="9999658" cy="773992"/>
          </a:xfrm>
          <a:custGeom>
            <a:avLst/>
            <a:gdLst>
              <a:gd name="connsiteX0" fmla="*/ 0 w 2924270"/>
              <a:gd name="connsiteY0" fmla="*/ 9053 h 226344"/>
              <a:gd name="connsiteX1" fmla="*/ 497941 w 2924270"/>
              <a:gd name="connsiteY1" fmla="*/ 217283 h 226344"/>
              <a:gd name="connsiteX2" fmla="*/ 968721 w 2924270"/>
              <a:gd name="connsiteY2" fmla="*/ 9053 h 226344"/>
              <a:gd name="connsiteX3" fmla="*/ 1448555 w 2924270"/>
              <a:gd name="connsiteY3" fmla="*/ 226337 h 226344"/>
              <a:gd name="connsiteX4" fmla="*/ 1937442 w 2924270"/>
              <a:gd name="connsiteY4" fmla="*/ 0 h 226344"/>
              <a:gd name="connsiteX5" fmla="*/ 2426329 w 2924270"/>
              <a:gd name="connsiteY5" fmla="*/ 226337 h 226344"/>
              <a:gd name="connsiteX6" fmla="*/ 2924270 w 2924270"/>
              <a:gd name="connsiteY6" fmla="*/ 0 h 226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24270" h="226344">
                <a:moveTo>
                  <a:pt x="0" y="9053"/>
                </a:moveTo>
                <a:cubicBezTo>
                  <a:pt x="168244" y="113168"/>
                  <a:pt x="336488" y="217283"/>
                  <a:pt x="497941" y="217283"/>
                </a:cubicBezTo>
                <a:cubicBezTo>
                  <a:pt x="659394" y="217283"/>
                  <a:pt x="810285" y="7544"/>
                  <a:pt x="968721" y="9053"/>
                </a:cubicBezTo>
                <a:cubicBezTo>
                  <a:pt x="1127157" y="10562"/>
                  <a:pt x="1287102" y="227846"/>
                  <a:pt x="1448555" y="226337"/>
                </a:cubicBezTo>
                <a:cubicBezTo>
                  <a:pt x="1610008" y="224828"/>
                  <a:pt x="1774480" y="0"/>
                  <a:pt x="1937442" y="0"/>
                </a:cubicBezTo>
                <a:cubicBezTo>
                  <a:pt x="2100404" y="0"/>
                  <a:pt x="2261858" y="226337"/>
                  <a:pt x="2426329" y="226337"/>
                </a:cubicBezTo>
                <a:cubicBezTo>
                  <a:pt x="2590800" y="226337"/>
                  <a:pt x="2757535" y="113168"/>
                  <a:pt x="2924270" y="0"/>
                </a:cubicBezTo>
              </a:path>
            </a:pathLst>
          </a:custGeom>
          <a:noFill/>
          <a:ln w="19050">
            <a:solidFill>
              <a:schemeClr val="bg1">
                <a:lumMod val="75000"/>
              </a:schemeClr>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椭圆 14"/>
          <p:cNvSpPr/>
          <p:nvPr/>
        </p:nvSpPr>
        <p:spPr>
          <a:xfrm>
            <a:off x="1992821" y="2630514"/>
            <a:ext cx="1363533" cy="1363533"/>
          </a:xfrm>
          <a:prstGeom prst="ellipse">
            <a:avLst/>
          </a:prstGeom>
          <a:solidFill>
            <a:srgbClr val="00BC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矩形 15"/>
          <p:cNvSpPr/>
          <p:nvPr/>
        </p:nvSpPr>
        <p:spPr>
          <a:xfrm>
            <a:off x="2105633" y="3013852"/>
            <a:ext cx="1078027" cy="618286"/>
          </a:xfrm>
          <a:prstGeom prst="rect">
            <a:avLst/>
          </a:prstGeom>
        </p:spPr>
        <p:txBody>
          <a:bodyPr wrap="square">
            <a:spAutoFit/>
          </a:bodyPr>
          <a:lstStyle/>
          <a:p>
            <a:pPr algn="ctr"/>
            <a:r>
              <a:rPr lang="en-US" altLang="zh-CN" sz="2800" b="1" dirty="0">
                <a:solidFill>
                  <a:prstClr val="white"/>
                </a:solidFill>
                <a:latin typeface="Agency FB" panose="020B0503020202020204" pitchFamily="34" charset="0"/>
                <a:ea typeface="微软雅黑" panose="020B0503020204020204" charset="-122"/>
              </a:rPr>
              <a:t>2010</a:t>
            </a:r>
            <a:endParaRPr lang="zh-CN" altLang="en-US" sz="2800" b="1" dirty="0">
              <a:solidFill>
                <a:prstClr val="white"/>
              </a:solidFill>
              <a:latin typeface="Agency FB" panose="020B0503020202020204" pitchFamily="34" charset="0"/>
              <a:ea typeface="微软雅黑" panose="020B0503020204020204" charset="-122"/>
            </a:endParaRPr>
          </a:p>
        </p:txBody>
      </p:sp>
      <p:sp>
        <p:nvSpPr>
          <p:cNvPr id="18" name="椭圆 17"/>
          <p:cNvSpPr/>
          <p:nvPr/>
        </p:nvSpPr>
        <p:spPr>
          <a:xfrm>
            <a:off x="3690790" y="4303158"/>
            <a:ext cx="1363533" cy="1363533"/>
          </a:xfrm>
          <a:prstGeom prst="ellipse">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矩形 19"/>
          <p:cNvSpPr/>
          <p:nvPr/>
        </p:nvSpPr>
        <p:spPr>
          <a:xfrm>
            <a:off x="3833542" y="4718952"/>
            <a:ext cx="1078027" cy="523220"/>
          </a:xfrm>
          <a:prstGeom prst="rect">
            <a:avLst/>
          </a:prstGeom>
        </p:spPr>
        <p:txBody>
          <a:bodyPr wrap="square">
            <a:spAutoFit/>
          </a:bodyPr>
          <a:lstStyle/>
          <a:p>
            <a:pPr algn="ctr"/>
            <a:r>
              <a:rPr lang="en-US" altLang="zh-CN" sz="2800" b="1" dirty="0">
                <a:solidFill>
                  <a:prstClr val="white"/>
                </a:solidFill>
                <a:latin typeface="Agency FB" panose="020B0503020202020204" pitchFamily="34" charset="0"/>
                <a:ea typeface="微软雅黑" panose="020B0503020204020204" charset="-122"/>
              </a:rPr>
              <a:t>2012</a:t>
            </a:r>
            <a:endParaRPr lang="zh-CN" altLang="en-US" sz="2800" b="1" dirty="0">
              <a:solidFill>
                <a:prstClr val="white"/>
              </a:solidFill>
              <a:latin typeface="Agency FB" panose="020B0503020202020204" pitchFamily="34" charset="0"/>
              <a:ea typeface="微软雅黑" panose="020B0503020204020204" charset="-122"/>
            </a:endParaRPr>
          </a:p>
        </p:txBody>
      </p:sp>
      <p:sp>
        <p:nvSpPr>
          <p:cNvPr id="23" name="椭圆 22"/>
          <p:cNvSpPr/>
          <p:nvPr/>
        </p:nvSpPr>
        <p:spPr>
          <a:xfrm>
            <a:off x="6988605" y="4303158"/>
            <a:ext cx="1363533" cy="1363533"/>
          </a:xfrm>
          <a:prstGeom prst="ellipse">
            <a:avLst/>
          </a:prstGeom>
          <a:solidFill>
            <a:srgbClr val="FABF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矩形 23"/>
          <p:cNvSpPr/>
          <p:nvPr/>
        </p:nvSpPr>
        <p:spPr>
          <a:xfrm>
            <a:off x="7131357" y="4675781"/>
            <a:ext cx="1078027" cy="523220"/>
          </a:xfrm>
          <a:prstGeom prst="rect">
            <a:avLst/>
          </a:prstGeom>
        </p:spPr>
        <p:txBody>
          <a:bodyPr wrap="square">
            <a:spAutoFit/>
          </a:bodyPr>
          <a:lstStyle/>
          <a:p>
            <a:pPr algn="ctr"/>
            <a:r>
              <a:rPr lang="en-US" altLang="zh-CN" sz="2800" b="1" dirty="0">
                <a:solidFill>
                  <a:prstClr val="white"/>
                </a:solidFill>
                <a:latin typeface="Agency FB" panose="020B0503020202020204" pitchFamily="34" charset="0"/>
                <a:ea typeface="微软雅黑" panose="020B0503020204020204" charset="-122"/>
              </a:rPr>
              <a:t>2016</a:t>
            </a:r>
            <a:endParaRPr lang="zh-CN" altLang="en-US" sz="2800" b="1" dirty="0">
              <a:solidFill>
                <a:prstClr val="white"/>
              </a:solidFill>
              <a:latin typeface="Agency FB" panose="020B0503020202020204" pitchFamily="34" charset="0"/>
              <a:ea typeface="微软雅黑" panose="020B0503020204020204" charset="-122"/>
            </a:endParaRPr>
          </a:p>
        </p:txBody>
      </p:sp>
      <p:sp>
        <p:nvSpPr>
          <p:cNvPr id="27" name="椭圆 26"/>
          <p:cNvSpPr/>
          <p:nvPr/>
        </p:nvSpPr>
        <p:spPr>
          <a:xfrm>
            <a:off x="8824968" y="2630514"/>
            <a:ext cx="1363533" cy="1363533"/>
          </a:xfrm>
          <a:prstGeom prst="ellipse">
            <a:avLst/>
          </a:prstGeom>
          <a:solidFill>
            <a:srgbClr val="F9C2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矩形 28"/>
          <p:cNvSpPr/>
          <p:nvPr/>
        </p:nvSpPr>
        <p:spPr>
          <a:xfrm>
            <a:off x="8979450" y="3012939"/>
            <a:ext cx="1078027" cy="523220"/>
          </a:xfrm>
          <a:prstGeom prst="rect">
            <a:avLst/>
          </a:prstGeom>
        </p:spPr>
        <p:txBody>
          <a:bodyPr wrap="square">
            <a:spAutoFit/>
          </a:bodyPr>
          <a:lstStyle/>
          <a:p>
            <a:pPr algn="ctr"/>
            <a:r>
              <a:rPr lang="en-US" altLang="zh-CN" sz="2800" b="1" dirty="0">
                <a:solidFill>
                  <a:prstClr val="white"/>
                </a:solidFill>
                <a:latin typeface="Agency FB" panose="020B0503020202020204" pitchFamily="34" charset="0"/>
                <a:ea typeface="微软雅黑" panose="020B0503020204020204" charset="-122"/>
              </a:rPr>
              <a:t>2018</a:t>
            </a:r>
            <a:endParaRPr lang="zh-CN" altLang="en-US" sz="2800" b="1" dirty="0">
              <a:solidFill>
                <a:prstClr val="white"/>
              </a:solidFill>
              <a:latin typeface="Agency FB" panose="020B0503020202020204" pitchFamily="34" charset="0"/>
              <a:ea typeface="微软雅黑" panose="020B0503020204020204" charset="-122"/>
            </a:endParaRPr>
          </a:p>
        </p:txBody>
      </p:sp>
      <p:sp>
        <p:nvSpPr>
          <p:cNvPr id="31" name="椭圆 30"/>
          <p:cNvSpPr/>
          <p:nvPr/>
        </p:nvSpPr>
        <p:spPr>
          <a:xfrm>
            <a:off x="5408895" y="2630514"/>
            <a:ext cx="1363533" cy="1363533"/>
          </a:xfrm>
          <a:prstGeom prst="ellipse">
            <a:avLst/>
          </a:prstGeom>
          <a:solidFill>
            <a:srgbClr val="006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矩形 31"/>
          <p:cNvSpPr/>
          <p:nvPr/>
        </p:nvSpPr>
        <p:spPr>
          <a:xfrm>
            <a:off x="5551647" y="3011991"/>
            <a:ext cx="1078027" cy="523220"/>
          </a:xfrm>
          <a:prstGeom prst="rect">
            <a:avLst/>
          </a:prstGeom>
        </p:spPr>
        <p:txBody>
          <a:bodyPr wrap="square">
            <a:spAutoFit/>
          </a:bodyPr>
          <a:lstStyle/>
          <a:p>
            <a:pPr algn="ctr"/>
            <a:r>
              <a:rPr lang="en-US" altLang="zh-CN" sz="2800" b="1" dirty="0">
                <a:solidFill>
                  <a:prstClr val="white"/>
                </a:solidFill>
                <a:latin typeface="Agency FB" panose="020B0503020202020204" pitchFamily="34" charset="0"/>
                <a:ea typeface="微软雅黑" panose="020B0503020204020204" charset="-122"/>
              </a:rPr>
              <a:t>2014</a:t>
            </a:r>
            <a:endParaRPr lang="zh-CN" altLang="en-US" sz="2800" b="1" dirty="0">
              <a:solidFill>
                <a:prstClr val="white"/>
              </a:solidFill>
              <a:latin typeface="Agency FB" panose="020B0503020202020204" pitchFamily="34" charset="0"/>
              <a:ea typeface="微软雅黑" panose="020B0503020204020204" charset="-122"/>
            </a:endParaRPr>
          </a:p>
        </p:txBody>
      </p:sp>
      <p:sp>
        <p:nvSpPr>
          <p:cNvPr id="33" name="文本框 32"/>
          <p:cNvSpPr txBox="1"/>
          <p:nvPr/>
        </p:nvSpPr>
        <p:spPr>
          <a:xfrm>
            <a:off x="1666231" y="1750107"/>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
        <p:nvSpPr>
          <p:cNvPr id="35" name="文本框 34"/>
          <p:cNvSpPr txBox="1"/>
          <p:nvPr/>
        </p:nvSpPr>
        <p:spPr>
          <a:xfrm>
            <a:off x="4954125" y="1750107"/>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
        <p:nvSpPr>
          <p:cNvPr id="36" name="文本框 35"/>
          <p:cNvSpPr txBox="1"/>
          <p:nvPr/>
        </p:nvSpPr>
        <p:spPr>
          <a:xfrm>
            <a:off x="3102983" y="5845144"/>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
        <p:nvSpPr>
          <p:cNvPr id="37" name="文本框 36"/>
          <p:cNvSpPr txBox="1"/>
          <p:nvPr/>
        </p:nvSpPr>
        <p:spPr>
          <a:xfrm>
            <a:off x="6500819" y="5845144"/>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
        <p:nvSpPr>
          <p:cNvPr id="38" name="文本框 37"/>
          <p:cNvSpPr txBox="1"/>
          <p:nvPr/>
        </p:nvSpPr>
        <p:spPr>
          <a:xfrm>
            <a:off x="8337183" y="1758010"/>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par>
                                <p:cTn id="15" presetID="10" presetClass="entr" presetSubtype="0" fill="hold" grpId="0" nodeType="withEffect">
                                  <p:stCondLst>
                                    <p:cond delay="25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par>
                                <p:cTn id="18" presetID="10" presetClass="entr" presetSubtype="0" fill="hold" grpId="0" nodeType="withEffect">
                                  <p:stCondLst>
                                    <p:cond delay="500"/>
                                  </p:stCondLst>
                                  <p:childTnLst>
                                    <p:set>
                                      <p:cBhvr>
                                        <p:cTn id="19" dur="1" fill="hold">
                                          <p:stCondLst>
                                            <p:cond delay="0"/>
                                          </p:stCondLst>
                                        </p:cTn>
                                        <p:tgtEl>
                                          <p:spTgt spid="35"/>
                                        </p:tgtEl>
                                        <p:attrNameLst>
                                          <p:attrName>style.visibility</p:attrName>
                                        </p:attrNameLst>
                                      </p:cBhvr>
                                      <p:to>
                                        <p:strVal val="visible"/>
                                      </p:to>
                                    </p:set>
                                    <p:animEffect transition="in" filter="fade">
                                      <p:cBhvr>
                                        <p:cTn id="20" dur="500"/>
                                        <p:tgtEl>
                                          <p:spTgt spid="35"/>
                                        </p:tgtEl>
                                      </p:cBhvr>
                                    </p:animEffect>
                                  </p:childTnLst>
                                </p:cTn>
                              </p:par>
                              <p:par>
                                <p:cTn id="21" presetID="10" presetClass="entr" presetSubtype="0" fill="hold" grpId="0" nodeType="withEffect">
                                  <p:stCondLst>
                                    <p:cond delay="750"/>
                                  </p:stCondLst>
                                  <p:childTnLst>
                                    <p:set>
                                      <p:cBhvr>
                                        <p:cTn id="22" dur="1" fill="hold">
                                          <p:stCondLst>
                                            <p:cond delay="0"/>
                                          </p:stCondLst>
                                        </p:cTn>
                                        <p:tgtEl>
                                          <p:spTgt spid="37"/>
                                        </p:tgtEl>
                                        <p:attrNameLst>
                                          <p:attrName>style.visibility</p:attrName>
                                        </p:attrNameLst>
                                      </p:cBhvr>
                                      <p:to>
                                        <p:strVal val="visible"/>
                                      </p:to>
                                    </p:set>
                                    <p:animEffect transition="in" filter="fade">
                                      <p:cBhvr>
                                        <p:cTn id="23" dur="500"/>
                                        <p:tgtEl>
                                          <p:spTgt spid="37"/>
                                        </p:tgtEl>
                                      </p:cBhvr>
                                    </p:animEffect>
                                  </p:childTnLst>
                                </p:cTn>
                              </p:par>
                              <p:par>
                                <p:cTn id="24" presetID="10" presetClass="entr" presetSubtype="0" fill="hold" grpId="0" nodeType="withEffect">
                                  <p:stCondLst>
                                    <p:cond delay="1000"/>
                                  </p:stCondLst>
                                  <p:childTnLst>
                                    <p:set>
                                      <p:cBhvr>
                                        <p:cTn id="25" dur="1" fill="hold">
                                          <p:stCondLst>
                                            <p:cond delay="0"/>
                                          </p:stCondLst>
                                        </p:cTn>
                                        <p:tgtEl>
                                          <p:spTgt spid="38"/>
                                        </p:tgtEl>
                                        <p:attrNameLst>
                                          <p:attrName>style.visibility</p:attrName>
                                        </p:attrNameLst>
                                      </p:cBhvr>
                                      <p:to>
                                        <p:strVal val="visible"/>
                                      </p:to>
                                    </p:set>
                                    <p:animEffect transition="in" filter="fade">
                                      <p:cBhvr>
                                        <p:cTn id="26"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animBg="1"/>
      <p:bldP spid="33" grpId="0"/>
      <p:bldP spid="35" grpId="0"/>
      <p:bldP spid="36" grpId="0"/>
      <p:bldP spid="37" grpId="0"/>
      <p:bldP spid="38"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1ECD8"/>
        </a:solidFill>
        <a:effectLst/>
      </p:bgPr>
    </p:bg>
    <p:spTree>
      <p:nvGrpSpPr>
        <p:cNvPr id="1" name=""/>
        <p:cNvGrpSpPr/>
        <p:nvPr/>
      </p:nvGrpSpPr>
      <p:grpSpPr>
        <a:xfrm>
          <a:off x="0" y="0"/>
          <a:ext cx="0" cy="0"/>
          <a:chOff x="0" y="0"/>
          <a:chExt cx="0" cy="0"/>
        </a:xfrm>
      </p:grpSpPr>
      <p:sp>
        <p:nvSpPr>
          <p:cNvPr id="12" name="矩形 11"/>
          <p:cNvSpPr/>
          <p:nvPr/>
        </p:nvSpPr>
        <p:spPr>
          <a:xfrm>
            <a:off x="0" y="390454"/>
            <a:ext cx="12192000" cy="923331"/>
          </a:xfrm>
          <a:prstGeom prst="rect">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Sev04"/>
          <p:cNvSpPr/>
          <p:nvPr/>
        </p:nvSpPr>
        <p:spPr>
          <a:xfrm>
            <a:off x="-893529" y="4936782"/>
            <a:ext cx="705205" cy="705204"/>
          </a:xfrm>
          <a:prstGeom prst="ellipse">
            <a:avLst/>
          </a:prstGeom>
          <a:solidFill>
            <a:srgbClr val="B8232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F19B14">
                  <a:lumMod val="50000"/>
                </a:srgbClr>
              </a:solidFill>
              <a:latin typeface="Agency FB" panose="020B0503020202020204" pitchFamily="34" charset="0"/>
            </a:endParaRPr>
          </a:p>
        </p:txBody>
      </p:sp>
      <p:sp>
        <p:nvSpPr>
          <p:cNvPr id="22" name="Sev01"/>
          <p:cNvSpPr/>
          <p:nvPr/>
        </p:nvSpPr>
        <p:spPr>
          <a:xfrm>
            <a:off x="-893531" y="1150234"/>
            <a:ext cx="705205" cy="705204"/>
          </a:xfrm>
          <a:prstGeom prst="ellipse">
            <a:avLst/>
          </a:prstGeom>
          <a:solidFill>
            <a:srgbClr val="00BCE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237DB9">
                  <a:lumMod val="50000"/>
                </a:srgbClr>
              </a:solidFill>
              <a:latin typeface="Agency FB" panose="020B0503020202020204" pitchFamily="34" charset="0"/>
            </a:endParaRPr>
          </a:p>
        </p:txBody>
      </p:sp>
      <p:sp>
        <p:nvSpPr>
          <p:cNvPr id="25" name="Sev03"/>
          <p:cNvSpPr/>
          <p:nvPr/>
        </p:nvSpPr>
        <p:spPr>
          <a:xfrm>
            <a:off x="-893529" y="3673132"/>
            <a:ext cx="705205" cy="705204"/>
          </a:xfrm>
          <a:prstGeom prst="ellipse">
            <a:avLst/>
          </a:prstGeom>
          <a:solidFill>
            <a:srgbClr val="F9C20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9BB955">
                  <a:lumMod val="50000"/>
                </a:srgbClr>
              </a:solidFill>
              <a:latin typeface="Agency FB" panose="020B0503020202020204" pitchFamily="34" charset="0"/>
              <a:cs typeface="+mj-cs"/>
            </a:endParaRPr>
          </a:p>
        </p:txBody>
      </p:sp>
      <p:sp>
        <p:nvSpPr>
          <p:cNvPr id="28" name="Sev02"/>
          <p:cNvSpPr/>
          <p:nvPr/>
        </p:nvSpPr>
        <p:spPr>
          <a:xfrm>
            <a:off x="-893529" y="2409483"/>
            <a:ext cx="705205" cy="705204"/>
          </a:xfrm>
          <a:prstGeom prst="ellipse">
            <a:avLst/>
          </a:prstGeom>
          <a:solidFill>
            <a:srgbClr val="006A3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8000" dirty="0">
              <a:solidFill>
                <a:srgbClr val="15AA96">
                  <a:lumMod val="50000"/>
                </a:srgbClr>
              </a:solidFill>
              <a:latin typeface="Agency FB" panose="020B0503020202020204" pitchFamily="34" charset="0"/>
            </a:endParaRPr>
          </a:p>
        </p:txBody>
      </p:sp>
      <p:pic>
        <p:nvPicPr>
          <p:cNvPr id="34" name="图片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828800" cy="1313784"/>
          </a:xfrm>
          <a:prstGeom prst="rect">
            <a:avLst/>
          </a:prstGeom>
        </p:spPr>
      </p:pic>
      <p:pic>
        <p:nvPicPr>
          <p:cNvPr id="10" name="图片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87283" y="117222"/>
            <a:ext cx="2342892" cy="1098328"/>
          </a:xfrm>
          <a:prstGeom prst="rect">
            <a:avLst/>
          </a:prstGeom>
        </p:spPr>
      </p:pic>
      <p:sp>
        <p:nvSpPr>
          <p:cNvPr id="11" name="文本框 10"/>
          <p:cNvSpPr txBox="1"/>
          <p:nvPr/>
        </p:nvSpPr>
        <p:spPr>
          <a:xfrm flipH="1">
            <a:off x="3722484" y="341468"/>
            <a:ext cx="4747031" cy="923330"/>
          </a:xfrm>
          <a:prstGeom prst="rect">
            <a:avLst/>
          </a:prstGeom>
          <a:noFill/>
        </p:spPr>
        <p:txBody>
          <a:bodyPr wrap="square" rtlCol="0">
            <a:spAutoFit/>
          </a:bodyPr>
          <a:lstStyle/>
          <a:p>
            <a:pPr algn="ctr"/>
            <a:r>
              <a:rPr lang="zh-CN" altLang="en-US" sz="5400" b="1" dirty="0">
                <a:solidFill>
                  <a:schemeClr val="bg1"/>
                </a:solidFill>
                <a:latin typeface="幼圆" panose="02010509060101010101" pitchFamily="49" charset="-122"/>
                <a:ea typeface="幼圆" panose="02010509060101010101" pitchFamily="49" charset="-122"/>
              </a:rPr>
              <a:t>教学过程</a:t>
            </a:r>
          </a:p>
        </p:txBody>
      </p:sp>
      <p:sp>
        <p:nvSpPr>
          <p:cNvPr id="13" name="矩形 12"/>
          <p:cNvSpPr/>
          <p:nvPr/>
        </p:nvSpPr>
        <p:spPr>
          <a:xfrm flipH="1">
            <a:off x="1070572" y="2581956"/>
            <a:ext cx="4049161" cy="1575847"/>
          </a:xfrm>
          <a:prstGeom prst="rect">
            <a:avLst/>
          </a:prstGeom>
          <a:solidFill>
            <a:srgbClr val="00BC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flipH="1">
            <a:off x="7085872" y="2552371"/>
            <a:ext cx="4049161" cy="1575847"/>
          </a:xfrm>
          <a:prstGeom prst="rect">
            <a:avLst/>
          </a:prstGeom>
          <a:solidFill>
            <a:srgbClr val="F9C2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337355" y="1931259"/>
            <a:ext cx="1988355" cy="1988355"/>
          </a:xfrm>
          <a:prstGeom prst="ellipse">
            <a:avLst/>
          </a:prstGeom>
          <a:blipFill>
            <a:blip r:embed="rId5"/>
            <a:stretch>
              <a:fillRect/>
            </a:stretch>
          </a:blipFill>
          <a:ln w="22225">
            <a:solidFill>
              <a:srgbClr val="FEFEFE"/>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7352654" y="1931259"/>
            <a:ext cx="1988355" cy="1988355"/>
          </a:xfrm>
          <a:prstGeom prst="ellipse">
            <a:avLst/>
          </a:prstGeom>
          <a:blipFill>
            <a:blip r:embed="rId6"/>
            <a:stretch>
              <a:fillRect/>
            </a:stretch>
          </a:blipFill>
          <a:ln w="22225">
            <a:solidFill>
              <a:srgbClr val="FEFEFE"/>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0"/>
          <p:cNvSpPr>
            <a:spLocks noEditPoints="1"/>
          </p:cNvSpPr>
          <p:nvPr/>
        </p:nvSpPr>
        <p:spPr bwMode="auto">
          <a:xfrm>
            <a:off x="9752968" y="2989870"/>
            <a:ext cx="970106" cy="760019"/>
          </a:xfrm>
          <a:custGeom>
            <a:avLst/>
            <a:gdLst>
              <a:gd name="T0" fmla="*/ 282 w 766"/>
              <a:gd name="T1" fmla="*/ 304 h 600"/>
              <a:gd name="T2" fmla="*/ 391 w 766"/>
              <a:gd name="T3" fmla="*/ 248 h 600"/>
              <a:gd name="T4" fmla="*/ 596 w 766"/>
              <a:gd name="T5" fmla="*/ 213 h 600"/>
              <a:gd name="T6" fmla="*/ 652 w 766"/>
              <a:gd name="T7" fmla="*/ 129 h 600"/>
              <a:gd name="T8" fmla="*/ 570 w 766"/>
              <a:gd name="T9" fmla="*/ 186 h 600"/>
              <a:gd name="T10" fmla="*/ 391 w 766"/>
              <a:gd name="T11" fmla="*/ 195 h 600"/>
              <a:gd name="T12" fmla="*/ 766 w 766"/>
              <a:gd name="T13" fmla="*/ 80 h 600"/>
              <a:gd name="T14" fmla="*/ 465 w 766"/>
              <a:gd name="T15" fmla="*/ 32 h 600"/>
              <a:gd name="T16" fmla="*/ 437 w 766"/>
              <a:gd name="T17" fmla="*/ 0 h 600"/>
              <a:gd name="T18" fmla="*/ 154 w 766"/>
              <a:gd name="T19" fmla="*/ 32 h 600"/>
              <a:gd name="T20" fmla="*/ 175 w 766"/>
              <a:gd name="T21" fmla="*/ 80 h 600"/>
              <a:gd name="T22" fmla="*/ 216 w 766"/>
              <a:gd name="T23" fmla="*/ 135 h 600"/>
              <a:gd name="T24" fmla="*/ 706 w 766"/>
              <a:gd name="T25" fmla="*/ 80 h 600"/>
              <a:gd name="T26" fmla="*/ 355 w 766"/>
              <a:gd name="T27" fmla="*/ 394 h 600"/>
              <a:gd name="T28" fmla="*/ 706 w 766"/>
              <a:gd name="T29" fmla="*/ 410 h 600"/>
              <a:gd name="T30" fmla="*/ 361 w 766"/>
              <a:gd name="T31" fmla="*/ 426 h 600"/>
              <a:gd name="T32" fmla="*/ 362 w 766"/>
              <a:gd name="T33" fmla="*/ 478 h 600"/>
              <a:gd name="T34" fmla="*/ 437 w 766"/>
              <a:gd name="T35" fmla="*/ 595 h 600"/>
              <a:gd name="T36" fmla="*/ 465 w 766"/>
              <a:gd name="T37" fmla="*/ 478 h 600"/>
              <a:gd name="T38" fmla="*/ 603 w 766"/>
              <a:gd name="T39" fmla="*/ 592 h 600"/>
              <a:gd name="T40" fmla="*/ 591 w 766"/>
              <a:gd name="T41" fmla="*/ 478 h 600"/>
              <a:gd name="T42" fmla="*/ 766 w 766"/>
              <a:gd name="T43" fmla="*/ 426 h 600"/>
              <a:gd name="T44" fmla="*/ 747 w 766"/>
              <a:gd name="T45" fmla="*/ 80 h 600"/>
              <a:gd name="T46" fmla="*/ 161 w 766"/>
              <a:gd name="T47" fmla="*/ 310 h 600"/>
              <a:gd name="T48" fmla="*/ 235 w 766"/>
              <a:gd name="T49" fmla="*/ 236 h 600"/>
              <a:gd name="T50" fmla="*/ 86 w 766"/>
              <a:gd name="T51" fmla="*/ 236 h 600"/>
              <a:gd name="T52" fmla="*/ 208 w 766"/>
              <a:gd name="T53" fmla="*/ 325 h 600"/>
              <a:gd name="T54" fmla="*/ 181 w 766"/>
              <a:gd name="T55" fmla="*/ 325 h 600"/>
              <a:gd name="T56" fmla="*/ 189 w 766"/>
              <a:gd name="T57" fmla="*/ 339 h 600"/>
              <a:gd name="T58" fmla="*/ 196 w 766"/>
              <a:gd name="T59" fmla="*/ 510 h 600"/>
              <a:gd name="T60" fmla="*/ 129 w 766"/>
              <a:gd name="T61" fmla="*/ 510 h 600"/>
              <a:gd name="T62" fmla="*/ 137 w 766"/>
              <a:gd name="T63" fmla="*/ 339 h 600"/>
              <a:gd name="T64" fmla="*/ 145 w 766"/>
              <a:gd name="T65" fmla="*/ 325 h 600"/>
              <a:gd name="T66" fmla="*/ 0 w 766"/>
              <a:gd name="T67" fmla="*/ 438 h 600"/>
              <a:gd name="T68" fmla="*/ 66 w 766"/>
              <a:gd name="T69" fmla="*/ 600 h 600"/>
              <a:gd name="T70" fmla="*/ 89 w 766"/>
              <a:gd name="T71" fmla="*/ 432 h 600"/>
              <a:gd name="T72" fmla="*/ 230 w 766"/>
              <a:gd name="T73" fmla="*/ 600 h 600"/>
              <a:gd name="T74" fmla="*/ 253 w 766"/>
              <a:gd name="T75" fmla="*/ 432 h 600"/>
              <a:gd name="T76" fmla="*/ 321 w 766"/>
              <a:gd name="T77" fmla="*/ 600 h 600"/>
              <a:gd name="T78" fmla="*/ 208 w 766"/>
              <a:gd name="T79" fmla="*/ 325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66" h="600">
                <a:moveTo>
                  <a:pt x="391" y="195"/>
                </a:moveTo>
                <a:lnTo>
                  <a:pt x="282" y="304"/>
                </a:lnTo>
                <a:cubicBezTo>
                  <a:pt x="293" y="310"/>
                  <a:pt x="303" y="317"/>
                  <a:pt x="312" y="326"/>
                </a:cubicBezTo>
                <a:lnTo>
                  <a:pt x="391" y="248"/>
                </a:lnTo>
                <a:lnTo>
                  <a:pt x="476" y="332"/>
                </a:lnTo>
                <a:lnTo>
                  <a:pt x="596" y="213"/>
                </a:lnTo>
                <a:lnTo>
                  <a:pt x="614" y="259"/>
                </a:lnTo>
                <a:lnTo>
                  <a:pt x="652" y="129"/>
                </a:lnTo>
                <a:lnTo>
                  <a:pt x="522" y="167"/>
                </a:lnTo>
                <a:lnTo>
                  <a:pt x="570" y="186"/>
                </a:lnTo>
                <a:lnTo>
                  <a:pt x="476" y="280"/>
                </a:lnTo>
                <a:lnTo>
                  <a:pt x="391" y="195"/>
                </a:lnTo>
                <a:close/>
                <a:moveTo>
                  <a:pt x="766" y="80"/>
                </a:moveTo>
                <a:lnTo>
                  <a:pt x="766" y="80"/>
                </a:lnTo>
                <a:lnTo>
                  <a:pt x="766" y="32"/>
                </a:lnTo>
                <a:lnTo>
                  <a:pt x="465" y="32"/>
                </a:lnTo>
                <a:lnTo>
                  <a:pt x="465" y="0"/>
                </a:lnTo>
                <a:lnTo>
                  <a:pt x="437" y="0"/>
                </a:lnTo>
                <a:lnTo>
                  <a:pt x="437" y="32"/>
                </a:lnTo>
                <a:lnTo>
                  <a:pt x="154" y="32"/>
                </a:lnTo>
                <a:lnTo>
                  <a:pt x="154" y="80"/>
                </a:lnTo>
                <a:lnTo>
                  <a:pt x="175" y="80"/>
                </a:lnTo>
                <a:lnTo>
                  <a:pt x="175" y="122"/>
                </a:lnTo>
                <a:cubicBezTo>
                  <a:pt x="190" y="124"/>
                  <a:pt x="203" y="128"/>
                  <a:pt x="216" y="135"/>
                </a:cubicBezTo>
                <a:lnTo>
                  <a:pt x="216" y="80"/>
                </a:lnTo>
                <a:lnTo>
                  <a:pt x="706" y="80"/>
                </a:lnTo>
                <a:lnTo>
                  <a:pt x="706" y="394"/>
                </a:lnTo>
                <a:lnTo>
                  <a:pt x="355" y="394"/>
                </a:lnTo>
                <a:cubicBezTo>
                  <a:pt x="356" y="399"/>
                  <a:pt x="358" y="404"/>
                  <a:pt x="359" y="410"/>
                </a:cubicBezTo>
                <a:lnTo>
                  <a:pt x="706" y="410"/>
                </a:lnTo>
                <a:lnTo>
                  <a:pt x="706" y="426"/>
                </a:lnTo>
                <a:lnTo>
                  <a:pt x="361" y="426"/>
                </a:lnTo>
                <a:cubicBezTo>
                  <a:pt x="361" y="430"/>
                  <a:pt x="362" y="434"/>
                  <a:pt x="362" y="438"/>
                </a:cubicBezTo>
                <a:lnTo>
                  <a:pt x="362" y="478"/>
                </a:lnTo>
                <a:lnTo>
                  <a:pt x="437" y="478"/>
                </a:lnTo>
                <a:lnTo>
                  <a:pt x="437" y="595"/>
                </a:lnTo>
                <a:lnTo>
                  <a:pt x="465" y="595"/>
                </a:lnTo>
                <a:lnTo>
                  <a:pt x="465" y="478"/>
                </a:lnTo>
                <a:lnTo>
                  <a:pt x="560" y="478"/>
                </a:lnTo>
                <a:lnTo>
                  <a:pt x="603" y="592"/>
                </a:lnTo>
                <a:lnTo>
                  <a:pt x="631" y="585"/>
                </a:lnTo>
                <a:lnTo>
                  <a:pt x="591" y="478"/>
                </a:lnTo>
                <a:lnTo>
                  <a:pt x="766" y="478"/>
                </a:lnTo>
                <a:lnTo>
                  <a:pt x="766" y="426"/>
                </a:lnTo>
                <a:lnTo>
                  <a:pt x="747" y="426"/>
                </a:lnTo>
                <a:lnTo>
                  <a:pt x="747" y="80"/>
                </a:lnTo>
                <a:lnTo>
                  <a:pt x="766" y="80"/>
                </a:lnTo>
                <a:close/>
                <a:moveTo>
                  <a:pt x="161" y="310"/>
                </a:moveTo>
                <a:lnTo>
                  <a:pt x="161" y="310"/>
                </a:lnTo>
                <a:cubicBezTo>
                  <a:pt x="202" y="310"/>
                  <a:pt x="235" y="277"/>
                  <a:pt x="235" y="236"/>
                </a:cubicBezTo>
                <a:cubicBezTo>
                  <a:pt x="235" y="194"/>
                  <a:pt x="202" y="161"/>
                  <a:pt x="161" y="161"/>
                </a:cubicBezTo>
                <a:cubicBezTo>
                  <a:pt x="119" y="161"/>
                  <a:pt x="86" y="194"/>
                  <a:pt x="86" y="236"/>
                </a:cubicBezTo>
                <a:cubicBezTo>
                  <a:pt x="86" y="277"/>
                  <a:pt x="119" y="310"/>
                  <a:pt x="161" y="310"/>
                </a:cubicBezTo>
                <a:close/>
                <a:moveTo>
                  <a:pt x="208" y="325"/>
                </a:moveTo>
                <a:lnTo>
                  <a:pt x="208" y="325"/>
                </a:lnTo>
                <a:lnTo>
                  <a:pt x="181" y="325"/>
                </a:lnTo>
                <a:lnTo>
                  <a:pt x="185" y="328"/>
                </a:lnTo>
                <a:cubicBezTo>
                  <a:pt x="188" y="331"/>
                  <a:pt x="190" y="335"/>
                  <a:pt x="189" y="339"/>
                </a:cubicBezTo>
                <a:lnTo>
                  <a:pt x="178" y="364"/>
                </a:lnTo>
                <a:lnTo>
                  <a:pt x="196" y="510"/>
                </a:lnTo>
                <a:lnTo>
                  <a:pt x="163" y="540"/>
                </a:lnTo>
                <a:lnTo>
                  <a:pt x="129" y="510"/>
                </a:lnTo>
                <a:lnTo>
                  <a:pt x="147" y="364"/>
                </a:lnTo>
                <a:lnTo>
                  <a:pt x="137" y="339"/>
                </a:lnTo>
                <a:cubicBezTo>
                  <a:pt x="135" y="335"/>
                  <a:pt x="137" y="331"/>
                  <a:pt x="140" y="328"/>
                </a:cubicBezTo>
                <a:lnTo>
                  <a:pt x="145" y="325"/>
                </a:lnTo>
                <a:lnTo>
                  <a:pt x="112" y="325"/>
                </a:lnTo>
                <a:cubicBezTo>
                  <a:pt x="50" y="325"/>
                  <a:pt x="0" y="376"/>
                  <a:pt x="0" y="438"/>
                </a:cubicBezTo>
                <a:lnTo>
                  <a:pt x="0" y="600"/>
                </a:lnTo>
                <a:lnTo>
                  <a:pt x="66" y="600"/>
                </a:lnTo>
                <a:lnTo>
                  <a:pt x="66" y="432"/>
                </a:lnTo>
                <a:lnTo>
                  <a:pt x="89" y="432"/>
                </a:lnTo>
                <a:lnTo>
                  <a:pt x="89" y="600"/>
                </a:lnTo>
                <a:lnTo>
                  <a:pt x="230" y="600"/>
                </a:lnTo>
                <a:lnTo>
                  <a:pt x="230" y="432"/>
                </a:lnTo>
                <a:lnTo>
                  <a:pt x="253" y="432"/>
                </a:lnTo>
                <a:lnTo>
                  <a:pt x="253" y="600"/>
                </a:lnTo>
                <a:lnTo>
                  <a:pt x="321" y="600"/>
                </a:lnTo>
                <a:lnTo>
                  <a:pt x="321" y="438"/>
                </a:lnTo>
                <a:cubicBezTo>
                  <a:pt x="321" y="376"/>
                  <a:pt x="271" y="325"/>
                  <a:pt x="208" y="325"/>
                </a:cubicBezTo>
                <a:close/>
              </a:path>
            </a:pathLst>
          </a:custGeom>
          <a:solidFill>
            <a:srgbClr val="FFFFFF"/>
          </a:solidFill>
          <a:ln>
            <a:noFill/>
          </a:ln>
        </p:spPr>
        <p:txBody>
          <a:bodyPr vert="horz" wrap="square" lIns="91440" tIns="45720" rIns="91440" bIns="45720" numCol="1" anchor="t" anchorCtr="0" compatLnSpc="1"/>
          <a:lstStyle/>
          <a:p>
            <a:endParaRPr lang="zh-CN" altLang="en-US">
              <a:solidFill>
                <a:schemeClr val="accent2"/>
              </a:solidFill>
            </a:endParaRPr>
          </a:p>
        </p:txBody>
      </p:sp>
      <p:sp>
        <p:nvSpPr>
          <p:cNvPr id="18" name="Freeform 35"/>
          <p:cNvSpPr>
            <a:spLocks noEditPoints="1"/>
          </p:cNvSpPr>
          <p:nvPr/>
        </p:nvSpPr>
        <p:spPr bwMode="auto">
          <a:xfrm>
            <a:off x="3812179" y="2948700"/>
            <a:ext cx="893512" cy="842358"/>
          </a:xfrm>
          <a:custGeom>
            <a:avLst/>
            <a:gdLst>
              <a:gd name="T0" fmla="*/ 522 w 638"/>
              <a:gd name="T1" fmla="*/ 59 h 603"/>
              <a:gd name="T2" fmla="*/ 520 w 638"/>
              <a:gd name="T3" fmla="*/ 186 h 603"/>
              <a:gd name="T4" fmla="*/ 301 w 638"/>
              <a:gd name="T5" fmla="*/ 186 h 603"/>
              <a:gd name="T6" fmla="*/ 299 w 638"/>
              <a:gd name="T7" fmla="*/ 129 h 603"/>
              <a:gd name="T8" fmla="*/ 299 w 638"/>
              <a:gd name="T9" fmla="*/ 119 h 603"/>
              <a:gd name="T10" fmla="*/ 301 w 638"/>
              <a:gd name="T11" fmla="*/ 54 h 603"/>
              <a:gd name="T12" fmla="*/ 305 w 638"/>
              <a:gd name="T13" fmla="*/ 27 h 603"/>
              <a:gd name="T14" fmla="*/ 273 w 638"/>
              <a:gd name="T15" fmla="*/ 59 h 603"/>
              <a:gd name="T16" fmla="*/ 263 w 638"/>
              <a:gd name="T17" fmla="*/ 113 h 603"/>
              <a:gd name="T18" fmla="*/ 111 w 638"/>
              <a:gd name="T19" fmla="*/ 94 h 603"/>
              <a:gd name="T20" fmla="*/ 112 w 638"/>
              <a:gd name="T21" fmla="*/ 207 h 603"/>
              <a:gd name="T22" fmla="*/ 117 w 638"/>
              <a:gd name="T23" fmla="*/ 207 h 603"/>
              <a:gd name="T24" fmla="*/ 148 w 638"/>
              <a:gd name="T25" fmla="*/ 339 h 603"/>
              <a:gd name="T26" fmla="*/ 155 w 638"/>
              <a:gd name="T27" fmla="*/ 339 h 603"/>
              <a:gd name="T28" fmla="*/ 185 w 638"/>
              <a:gd name="T29" fmla="*/ 223 h 603"/>
              <a:gd name="T30" fmla="*/ 185 w 638"/>
              <a:gd name="T31" fmla="*/ 126 h 603"/>
              <a:gd name="T32" fmla="*/ 263 w 638"/>
              <a:gd name="T33" fmla="*/ 136 h 603"/>
              <a:gd name="T34" fmla="*/ 282 w 638"/>
              <a:gd name="T35" fmla="*/ 204 h 603"/>
              <a:gd name="T36" fmla="*/ 305 w 638"/>
              <a:gd name="T37" fmla="*/ 214 h 603"/>
              <a:gd name="T38" fmla="*/ 539 w 638"/>
              <a:gd name="T39" fmla="*/ 204 h 603"/>
              <a:gd name="T40" fmla="*/ 539 w 638"/>
              <a:gd name="T41" fmla="*/ 36 h 603"/>
              <a:gd name="T42" fmla="*/ 520 w 638"/>
              <a:gd name="T43" fmla="*/ 221 h 603"/>
              <a:gd name="T44" fmla="*/ 523 w 638"/>
              <a:gd name="T45" fmla="*/ 341 h 603"/>
              <a:gd name="T46" fmla="*/ 367 w 638"/>
              <a:gd name="T47" fmla="*/ 249 h 603"/>
              <a:gd name="T48" fmla="*/ 334 w 638"/>
              <a:gd name="T49" fmla="*/ 249 h 603"/>
              <a:gd name="T50" fmla="*/ 520 w 638"/>
              <a:gd name="T51" fmla="*/ 221 h 603"/>
              <a:gd name="T52" fmla="*/ 158 w 638"/>
              <a:gd name="T53" fmla="*/ 438 h 603"/>
              <a:gd name="T54" fmla="*/ 113 w 638"/>
              <a:gd name="T55" fmla="*/ 373 h 603"/>
              <a:gd name="T56" fmla="*/ 361 w 638"/>
              <a:gd name="T57" fmla="*/ 438 h 603"/>
              <a:gd name="T58" fmla="*/ 316 w 638"/>
              <a:gd name="T59" fmla="*/ 373 h 603"/>
              <a:gd name="T60" fmla="*/ 567 w 638"/>
              <a:gd name="T61" fmla="*/ 438 h 603"/>
              <a:gd name="T62" fmla="*/ 522 w 638"/>
              <a:gd name="T63" fmla="*/ 373 h 603"/>
              <a:gd name="T64" fmla="*/ 200 w 638"/>
              <a:gd name="T65" fmla="*/ 487 h 603"/>
              <a:gd name="T66" fmla="*/ 221 w 638"/>
              <a:gd name="T67" fmla="*/ 527 h 603"/>
              <a:gd name="T68" fmla="*/ 265 w 638"/>
              <a:gd name="T69" fmla="*/ 448 h 603"/>
              <a:gd name="T70" fmla="*/ 403 w 638"/>
              <a:gd name="T71" fmla="*/ 527 h 603"/>
              <a:gd name="T72" fmla="*/ 433 w 638"/>
              <a:gd name="T73" fmla="*/ 527 h 603"/>
              <a:gd name="T74" fmla="*/ 570 w 638"/>
              <a:gd name="T75" fmla="*/ 448 h 603"/>
              <a:gd name="T76" fmla="*/ 614 w 638"/>
              <a:gd name="T77" fmla="*/ 527 h 603"/>
              <a:gd name="T78" fmla="*/ 638 w 638"/>
              <a:gd name="T79" fmla="*/ 549 h 603"/>
              <a:gd name="T80" fmla="*/ 608 w 638"/>
              <a:gd name="T81" fmla="*/ 549 h 603"/>
              <a:gd name="T82" fmla="*/ 433 w 638"/>
              <a:gd name="T83" fmla="*/ 549 h 603"/>
              <a:gd name="T84" fmla="*/ 403 w 638"/>
              <a:gd name="T85" fmla="*/ 549 h 603"/>
              <a:gd name="T86" fmla="*/ 227 w 638"/>
              <a:gd name="T87" fmla="*/ 549 h 603"/>
              <a:gd name="T88" fmla="*/ 200 w 638"/>
              <a:gd name="T89" fmla="*/ 549 h 603"/>
              <a:gd name="T90" fmla="*/ 24 w 638"/>
              <a:gd name="T91" fmla="*/ 549 h 603"/>
              <a:gd name="T92" fmla="*/ 24 w 638"/>
              <a:gd name="T93" fmla="*/ 527 h 603"/>
              <a:gd name="T94" fmla="*/ 152 w 638"/>
              <a:gd name="T95" fmla="*/ 0 h 603"/>
              <a:gd name="T96" fmla="*/ 108 w 638"/>
              <a:gd name="T97" fmla="*/ 44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38" h="603">
                <a:moveTo>
                  <a:pt x="516" y="52"/>
                </a:moveTo>
                <a:cubicBezTo>
                  <a:pt x="517" y="52"/>
                  <a:pt x="519" y="53"/>
                  <a:pt x="520" y="54"/>
                </a:cubicBezTo>
                <a:cubicBezTo>
                  <a:pt x="522" y="56"/>
                  <a:pt x="522" y="57"/>
                  <a:pt x="522" y="59"/>
                </a:cubicBezTo>
                <a:lnTo>
                  <a:pt x="522" y="181"/>
                </a:lnTo>
                <a:cubicBezTo>
                  <a:pt x="522" y="183"/>
                  <a:pt x="522" y="185"/>
                  <a:pt x="520" y="186"/>
                </a:cubicBezTo>
                <a:lnTo>
                  <a:pt x="520" y="186"/>
                </a:lnTo>
                <a:cubicBezTo>
                  <a:pt x="519" y="187"/>
                  <a:pt x="517" y="188"/>
                  <a:pt x="516" y="188"/>
                </a:cubicBezTo>
                <a:lnTo>
                  <a:pt x="305" y="188"/>
                </a:lnTo>
                <a:cubicBezTo>
                  <a:pt x="303" y="188"/>
                  <a:pt x="302" y="187"/>
                  <a:pt x="301" y="186"/>
                </a:cubicBezTo>
                <a:lnTo>
                  <a:pt x="300" y="186"/>
                </a:lnTo>
                <a:cubicBezTo>
                  <a:pt x="299" y="185"/>
                  <a:pt x="299" y="183"/>
                  <a:pt x="299" y="181"/>
                </a:cubicBezTo>
                <a:lnTo>
                  <a:pt x="299" y="129"/>
                </a:lnTo>
                <a:lnTo>
                  <a:pt x="403" y="107"/>
                </a:lnTo>
                <a:lnTo>
                  <a:pt x="403" y="105"/>
                </a:lnTo>
                <a:lnTo>
                  <a:pt x="299" y="119"/>
                </a:lnTo>
                <a:lnTo>
                  <a:pt x="299" y="59"/>
                </a:lnTo>
                <a:cubicBezTo>
                  <a:pt x="299" y="57"/>
                  <a:pt x="299" y="56"/>
                  <a:pt x="300" y="54"/>
                </a:cubicBezTo>
                <a:lnTo>
                  <a:pt x="301" y="54"/>
                </a:lnTo>
                <a:cubicBezTo>
                  <a:pt x="302" y="53"/>
                  <a:pt x="303" y="52"/>
                  <a:pt x="305" y="52"/>
                </a:cubicBezTo>
                <a:lnTo>
                  <a:pt x="516" y="52"/>
                </a:lnTo>
                <a:close/>
                <a:moveTo>
                  <a:pt x="305" y="27"/>
                </a:moveTo>
                <a:cubicBezTo>
                  <a:pt x="296" y="27"/>
                  <a:pt x="288" y="30"/>
                  <a:pt x="282" y="36"/>
                </a:cubicBezTo>
                <a:lnTo>
                  <a:pt x="282" y="36"/>
                </a:lnTo>
                <a:cubicBezTo>
                  <a:pt x="276" y="42"/>
                  <a:pt x="273" y="50"/>
                  <a:pt x="273" y="59"/>
                </a:cubicBezTo>
                <a:lnTo>
                  <a:pt x="273" y="122"/>
                </a:lnTo>
                <a:lnTo>
                  <a:pt x="263" y="124"/>
                </a:lnTo>
                <a:lnTo>
                  <a:pt x="263" y="113"/>
                </a:lnTo>
                <a:lnTo>
                  <a:pt x="217" y="113"/>
                </a:lnTo>
                <a:lnTo>
                  <a:pt x="185" y="94"/>
                </a:lnTo>
                <a:lnTo>
                  <a:pt x="111" y="94"/>
                </a:lnTo>
                <a:cubicBezTo>
                  <a:pt x="96" y="94"/>
                  <a:pt x="84" y="106"/>
                  <a:pt x="84" y="121"/>
                </a:cubicBezTo>
                <a:lnTo>
                  <a:pt x="84" y="207"/>
                </a:lnTo>
                <a:lnTo>
                  <a:pt x="112" y="207"/>
                </a:lnTo>
                <a:lnTo>
                  <a:pt x="112" y="144"/>
                </a:lnTo>
                <a:lnTo>
                  <a:pt x="117" y="144"/>
                </a:lnTo>
                <a:lnTo>
                  <a:pt x="117" y="207"/>
                </a:lnTo>
                <a:lnTo>
                  <a:pt x="117" y="223"/>
                </a:lnTo>
                <a:lnTo>
                  <a:pt x="117" y="339"/>
                </a:lnTo>
                <a:lnTo>
                  <a:pt x="148" y="339"/>
                </a:lnTo>
                <a:lnTo>
                  <a:pt x="148" y="243"/>
                </a:lnTo>
                <a:lnTo>
                  <a:pt x="155" y="243"/>
                </a:lnTo>
                <a:lnTo>
                  <a:pt x="155" y="339"/>
                </a:lnTo>
                <a:lnTo>
                  <a:pt x="185" y="339"/>
                </a:lnTo>
                <a:lnTo>
                  <a:pt x="185" y="322"/>
                </a:lnTo>
                <a:lnTo>
                  <a:pt x="185" y="223"/>
                </a:lnTo>
                <a:lnTo>
                  <a:pt x="185" y="207"/>
                </a:lnTo>
                <a:lnTo>
                  <a:pt x="185" y="144"/>
                </a:lnTo>
                <a:lnTo>
                  <a:pt x="185" y="126"/>
                </a:lnTo>
                <a:lnTo>
                  <a:pt x="217" y="144"/>
                </a:lnTo>
                <a:lnTo>
                  <a:pt x="263" y="144"/>
                </a:lnTo>
                <a:lnTo>
                  <a:pt x="263" y="136"/>
                </a:lnTo>
                <a:lnTo>
                  <a:pt x="273" y="134"/>
                </a:lnTo>
                <a:lnTo>
                  <a:pt x="273" y="181"/>
                </a:lnTo>
                <a:cubicBezTo>
                  <a:pt x="273" y="190"/>
                  <a:pt x="276" y="198"/>
                  <a:pt x="282" y="204"/>
                </a:cubicBezTo>
                <a:lnTo>
                  <a:pt x="282" y="204"/>
                </a:lnTo>
                <a:lnTo>
                  <a:pt x="282" y="204"/>
                </a:lnTo>
                <a:cubicBezTo>
                  <a:pt x="288" y="210"/>
                  <a:pt x="296" y="214"/>
                  <a:pt x="305" y="214"/>
                </a:cubicBezTo>
                <a:lnTo>
                  <a:pt x="516" y="214"/>
                </a:lnTo>
                <a:cubicBezTo>
                  <a:pt x="525" y="214"/>
                  <a:pt x="533" y="210"/>
                  <a:pt x="539" y="204"/>
                </a:cubicBezTo>
                <a:lnTo>
                  <a:pt x="539" y="204"/>
                </a:lnTo>
                <a:cubicBezTo>
                  <a:pt x="545" y="198"/>
                  <a:pt x="548" y="190"/>
                  <a:pt x="548" y="181"/>
                </a:cubicBezTo>
                <a:lnTo>
                  <a:pt x="548" y="59"/>
                </a:lnTo>
                <a:cubicBezTo>
                  <a:pt x="548" y="50"/>
                  <a:pt x="545" y="42"/>
                  <a:pt x="539" y="36"/>
                </a:cubicBezTo>
                <a:cubicBezTo>
                  <a:pt x="533" y="30"/>
                  <a:pt x="525" y="27"/>
                  <a:pt x="516" y="27"/>
                </a:cubicBezTo>
                <a:lnTo>
                  <a:pt x="305" y="27"/>
                </a:lnTo>
                <a:close/>
                <a:moveTo>
                  <a:pt x="520" y="221"/>
                </a:moveTo>
                <a:lnTo>
                  <a:pt x="520" y="249"/>
                </a:lnTo>
                <a:lnTo>
                  <a:pt x="497" y="249"/>
                </a:lnTo>
                <a:lnTo>
                  <a:pt x="523" y="341"/>
                </a:lnTo>
                <a:lnTo>
                  <a:pt x="490" y="341"/>
                </a:lnTo>
                <a:lnTo>
                  <a:pt x="464" y="249"/>
                </a:lnTo>
                <a:lnTo>
                  <a:pt x="367" y="249"/>
                </a:lnTo>
                <a:lnTo>
                  <a:pt x="341" y="341"/>
                </a:lnTo>
                <a:lnTo>
                  <a:pt x="308" y="341"/>
                </a:lnTo>
                <a:lnTo>
                  <a:pt x="334" y="249"/>
                </a:lnTo>
                <a:lnTo>
                  <a:pt x="306" y="249"/>
                </a:lnTo>
                <a:lnTo>
                  <a:pt x="306" y="221"/>
                </a:lnTo>
                <a:lnTo>
                  <a:pt x="520" y="221"/>
                </a:lnTo>
                <a:close/>
                <a:moveTo>
                  <a:pt x="113" y="373"/>
                </a:moveTo>
                <a:cubicBezTo>
                  <a:pt x="139" y="373"/>
                  <a:pt x="161" y="394"/>
                  <a:pt x="161" y="421"/>
                </a:cubicBezTo>
                <a:cubicBezTo>
                  <a:pt x="161" y="427"/>
                  <a:pt x="160" y="433"/>
                  <a:pt x="158" y="438"/>
                </a:cubicBezTo>
                <a:lnTo>
                  <a:pt x="68" y="438"/>
                </a:lnTo>
                <a:cubicBezTo>
                  <a:pt x="66" y="433"/>
                  <a:pt x="65" y="427"/>
                  <a:pt x="65" y="421"/>
                </a:cubicBezTo>
                <a:cubicBezTo>
                  <a:pt x="65" y="394"/>
                  <a:pt x="86" y="373"/>
                  <a:pt x="113" y="373"/>
                </a:cubicBezTo>
                <a:close/>
                <a:moveTo>
                  <a:pt x="316" y="373"/>
                </a:moveTo>
                <a:cubicBezTo>
                  <a:pt x="342" y="373"/>
                  <a:pt x="364" y="394"/>
                  <a:pt x="364" y="421"/>
                </a:cubicBezTo>
                <a:cubicBezTo>
                  <a:pt x="364" y="427"/>
                  <a:pt x="363" y="433"/>
                  <a:pt x="361" y="438"/>
                </a:cubicBezTo>
                <a:lnTo>
                  <a:pt x="271" y="438"/>
                </a:lnTo>
                <a:cubicBezTo>
                  <a:pt x="269" y="433"/>
                  <a:pt x="268" y="427"/>
                  <a:pt x="268" y="421"/>
                </a:cubicBezTo>
                <a:cubicBezTo>
                  <a:pt x="268" y="394"/>
                  <a:pt x="289" y="373"/>
                  <a:pt x="316" y="373"/>
                </a:cubicBezTo>
                <a:close/>
                <a:moveTo>
                  <a:pt x="522" y="373"/>
                </a:moveTo>
                <a:cubicBezTo>
                  <a:pt x="548" y="373"/>
                  <a:pt x="570" y="394"/>
                  <a:pt x="570" y="421"/>
                </a:cubicBezTo>
                <a:cubicBezTo>
                  <a:pt x="570" y="427"/>
                  <a:pt x="569" y="433"/>
                  <a:pt x="567" y="438"/>
                </a:cubicBezTo>
                <a:lnTo>
                  <a:pt x="477" y="438"/>
                </a:lnTo>
                <a:cubicBezTo>
                  <a:pt x="475" y="433"/>
                  <a:pt x="474" y="427"/>
                  <a:pt x="474" y="421"/>
                </a:cubicBezTo>
                <a:cubicBezTo>
                  <a:pt x="474" y="394"/>
                  <a:pt x="495" y="373"/>
                  <a:pt x="522" y="373"/>
                </a:cubicBezTo>
                <a:close/>
                <a:moveTo>
                  <a:pt x="62" y="448"/>
                </a:moveTo>
                <a:lnTo>
                  <a:pt x="161" y="448"/>
                </a:lnTo>
                <a:cubicBezTo>
                  <a:pt x="182" y="448"/>
                  <a:pt x="200" y="466"/>
                  <a:pt x="200" y="487"/>
                </a:cubicBezTo>
                <a:lnTo>
                  <a:pt x="200" y="527"/>
                </a:lnTo>
                <a:lnTo>
                  <a:pt x="203" y="527"/>
                </a:lnTo>
                <a:lnTo>
                  <a:pt x="221" y="527"/>
                </a:lnTo>
                <a:lnTo>
                  <a:pt x="227" y="527"/>
                </a:lnTo>
                <a:lnTo>
                  <a:pt x="227" y="487"/>
                </a:lnTo>
                <a:cubicBezTo>
                  <a:pt x="227" y="466"/>
                  <a:pt x="244" y="448"/>
                  <a:pt x="265" y="448"/>
                </a:cubicBezTo>
                <a:lnTo>
                  <a:pt x="364" y="448"/>
                </a:lnTo>
                <a:cubicBezTo>
                  <a:pt x="385" y="448"/>
                  <a:pt x="403" y="466"/>
                  <a:pt x="403" y="487"/>
                </a:cubicBezTo>
                <a:lnTo>
                  <a:pt x="403" y="527"/>
                </a:lnTo>
                <a:lnTo>
                  <a:pt x="409" y="527"/>
                </a:lnTo>
                <a:lnTo>
                  <a:pt x="424" y="527"/>
                </a:lnTo>
                <a:lnTo>
                  <a:pt x="433" y="527"/>
                </a:lnTo>
                <a:lnTo>
                  <a:pt x="433" y="487"/>
                </a:lnTo>
                <a:cubicBezTo>
                  <a:pt x="433" y="466"/>
                  <a:pt x="450" y="448"/>
                  <a:pt x="471" y="448"/>
                </a:cubicBezTo>
                <a:lnTo>
                  <a:pt x="570" y="448"/>
                </a:lnTo>
                <a:cubicBezTo>
                  <a:pt x="591" y="448"/>
                  <a:pt x="608" y="466"/>
                  <a:pt x="608" y="487"/>
                </a:cubicBezTo>
                <a:lnTo>
                  <a:pt x="608" y="527"/>
                </a:lnTo>
                <a:lnTo>
                  <a:pt x="614" y="527"/>
                </a:lnTo>
                <a:lnTo>
                  <a:pt x="630" y="527"/>
                </a:lnTo>
                <a:lnTo>
                  <a:pt x="638" y="527"/>
                </a:lnTo>
                <a:lnTo>
                  <a:pt x="638" y="549"/>
                </a:lnTo>
                <a:lnTo>
                  <a:pt x="630" y="549"/>
                </a:lnTo>
                <a:lnTo>
                  <a:pt x="614" y="549"/>
                </a:lnTo>
                <a:lnTo>
                  <a:pt x="608" y="549"/>
                </a:lnTo>
                <a:lnTo>
                  <a:pt x="608" y="603"/>
                </a:lnTo>
                <a:lnTo>
                  <a:pt x="433" y="603"/>
                </a:lnTo>
                <a:lnTo>
                  <a:pt x="433" y="549"/>
                </a:lnTo>
                <a:lnTo>
                  <a:pt x="424" y="549"/>
                </a:lnTo>
                <a:lnTo>
                  <a:pt x="409" y="549"/>
                </a:lnTo>
                <a:lnTo>
                  <a:pt x="403" y="549"/>
                </a:lnTo>
                <a:lnTo>
                  <a:pt x="403" y="603"/>
                </a:lnTo>
                <a:lnTo>
                  <a:pt x="227" y="603"/>
                </a:lnTo>
                <a:lnTo>
                  <a:pt x="227" y="549"/>
                </a:lnTo>
                <a:lnTo>
                  <a:pt x="221" y="549"/>
                </a:lnTo>
                <a:lnTo>
                  <a:pt x="203" y="549"/>
                </a:lnTo>
                <a:lnTo>
                  <a:pt x="200" y="549"/>
                </a:lnTo>
                <a:lnTo>
                  <a:pt x="200" y="603"/>
                </a:lnTo>
                <a:lnTo>
                  <a:pt x="24" y="603"/>
                </a:lnTo>
                <a:lnTo>
                  <a:pt x="24" y="549"/>
                </a:lnTo>
                <a:lnTo>
                  <a:pt x="0" y="549"/>
                </a:lnTo>
                <a:lnTo>
                  <a:pt x="0" y="527"/>
                </a:lnTo>
                <a:lnTo>
                  <a:pt x="24" y="527"/>
                </a:lnTo>
                <a:lnTo>
                  <a:pt x="24" y="487"/>
                </a:lnTo>
                <a:cubicBezTo>
                  <a:pt x="24" y="466"/>
                  <a:pt x="41" y="448"/>
                  <a:pt x="62" y="448"/>
                </a:cubicBezTo>
                <a:close/>
                <a:moveTo>
                  <a:pt x="152" y="0"/>
                </a:moveTo>
                <a:cubicBezTo>
                  <a:pt x="176" y="0"/>
                  <a:pt x="196" y="20"/>
                  <a:pt x="196" y="44"/>
                </a:cubicBezTo>
                <a:cubicBezTo>
                  <a:pt x="196" y="68"/>
                  <a:pt x="176" y="88"/>
                  <a:pt x="152" y="88"/>
                </a:cubicBezTo>
                <a:cubicBezTo>
                  <a:pt x="127" y="88"/>
                  <a:pt x="108" y="68"/>
                  <a:pt x="108" y="44"/>
                </a:cubicBezTo>
                <a:cubicBezTo>
                  <a:pt x="108" y="20"/>
                  <a:pt x="127" y="0"/>
                  <a:pt x="152" y="0"/>
                </a:cubicBezTo>
                <a:close/>
              </a:path>
            </a:pathLst>
          </a:custGeom>
          <a:solidFill>
            <a:srgbClr val="FFFFFF"/>
          </a:solidFill>
          <a:ln>
            <a:noFill/>
          </a:ln>
        </p:spPr>
        <p:txBody>
          <a:bodyPr vert="horz" wrap="square" lIns="91440" tIns="45720" rIns="91440" bIns="45720" numCol="1" anchor="t" anchorCtr="0" compatLnSpc="1"/>
          <a:lstStyle/>
          <a:p>
            <a:endParaRPr lang="zh-CN" altLang="en-US">
              <a:solidFill>
                <a:schemeClr val="accent2"/>
              </a:solidFill>
            </a:endParaRPr>
          </a:p>
        </p:txBody>
      </p:sp>
      <p:sp>
        <p:nvSpPr>
          <p:cNvPr id="20" name="TextBox 12"/>
          <p:cNvSpPr txBox="1"/>
          <p:nvPr/>
        </p:nvSpPr>
        <p:spPr>
          <a:xfrm>
            <a:off x="1005224" y="4521912"/>
            <a:ext cx="4179855" cy="1985159"/>
          </a:xfrm>
          <a:prstGeom prst="rect">
            <a:avLst/>
          </a:prstGeom>
          <a:noFill/>
        </p:spPr>
        <p:txBody>
          <a:bodyPr wrap="square" rtlCol="0">
            <a:spAutoFit/>
          </a:bodyPr>
          <a:lstStyle/>
          <a:p>
            <a:pPr>
              <a:lnSpc>
                <a:spcPct val="150000"/>
              </a:lnSpc>
            </a:pPr>
            <a:r>
              <a:rPr lang="zh-CN" altLang="en-US" sz="1600" dirty="0">
                <a:solidFill>
                  <a:schemeClr val="tx1">
                    <a:lumMod val="85000"/>
                    <a:lumOff val="15000"/>
                  </a:schemeClr>
                </a:solidFill>
                <a:latin typeface="微软雅黑" panose="020B0503020204020204" charset="-122"/>
                <a:ea typeface="微软雅黑" panose="020B0503020204020204" charset="-122"/>
              </a:rPr>
              <a:t>这里输入简单的文字概述里输入简单文字概述这里简单输入简单文字</a:t>
            </a:r>
            <a:endParaRPr lang="en-US" altLang="zh-CN" sz="1600" dirty="0">
              <a:solidFill>
                <a:schemeClr val="tx1">
                  <a:lumMod val="85000"/>
                  <a:lumOff val="15000"/>
                </a:schemeClr>
              </a:solidFill>
              <a:latin typeface="微软雅黑" panose="020B0503020204020204" charset="-122"/>
              <a:ea typeface="微软雅黑" panose="020B0503020204020204" charset="-122"/>
            </a:endParaRPr>
          </a:p>
          <a:p>
            <a:pPr>
              <a:lnSpc>
                <a:spcPct val="150000"/>
              </a:lnSpc>
            </a:pPr>
            <a:r>
              <a:rPr lang="zh-CN" altLang="en-US" sz="1600" dirty="0">
                <a:solidFill>
                  <a:schemeClr val="tx1">
                    <a:lumMod val="85000"/>
                    <a:lumOff val="15000"/>
                  </a:schemeClr>
                </a:solidFill>
                <a:latin typeface="微软雅黑" panose="020B0503020204020204" charset="-122"/>
                <a:ea typeface="微软雅黑" panose="020B0503020204020204" charset="-122"/>
              </a:rPr>
              <a:t>这里输入简单的文字概述里输入简单文字概述这里简单输入简单文字</a:t>
            </a:r>
            <a:endParaRPr lang="en-US" altLang="zh-CN" sz="1600" dirty="0">
              <a:solidFill>
                <a:schemeClr val="tx1">
                  <a:lumMod val="85000"/>
                  <a:lumOff val="15000"/>
                </a:schemeClr>
              </a:solidFill>
              <a:latin typeface="微软雅黑" panose="020B0503020204020204" charset="-122"/>
              <a:ea typeface="微软雅黑" panose="020B0503020204020204" charset="-122"/>
            </a:endParaRPr>
          </a:p>
          <a:p>
            <a:pPr>
              <a:lnSpc>
                <a:spcPct val="150000"/>
              </a:lnSpc>
            </a:pPr>
            <a:endParaRPr lang="en-US" altLang="zh-CN" sz="1600" dirty="0">
              <a:solidFill>
                <a:schemeClr val="tx1">
                  <a:lumMod val="85000"/>
                  <a:lumOff val="15000"/>
                </a:schemeClr>
              </a:solidFill>
              <a:latin typeface="微软雅黑" panose="020B0503020204020204" charset="-122"/>
              <a:ea typeface="微软雅黑" panose="020B0503020204020204" charset="-122"/>
            </a:endParaRPr>
          </a:p>
        </p:txBody>
      </p:sp>
      <p:sp>
        <p:nvSpPr>
          <p:cNvPr id="21" name="TextBox 12"/>
          <p:cNvSpPr txBox="1"/>
          <p:nvPr/>
        </p:nvSpPr>
        <p:spPr>
          <a:xfrm>
            <a:off x="6955178" y="4521911"/>
            <a:ext cx="4179855" cy="1985159"/>
          </a:xfrm>
          <a:prstGeom prst="rect">
            <a:avLst/>
          </a:prstGeom>
          <a:noFill/>
        </p:spPr>
        <p:txBody>
          <a:bodyPr wrap="square" rtlCol="0">
            <a:spAutoFit/>
          </a:bodyPr>
          <a:lstStyle/>
          <a:p>
            <a:pPr>
              <a:lnSpc>
                <a:spcPct val="150000"/>
              </a:lnSpc>
            </a:pPr>
            <a:r>
              <a:rPr lang="zh-CN" altLang="en-US" sz="1600" dirty="0">
                <a:solidFill>
                  <a:schemeClr val="tx1">
                    <a:lumMod val="85000"/>
                    <a:lumOff val="15000"/>
                  </a:schemeClr>
                </a:solidFill>
                <a:latin typeface="微软雅黑" panose="020B0503020204020204" charset="-122"/>
                <a:ea typeface="微软雅黑" panose="020B0503020204020204" charset="-122"/>
              </a:rPr>
              <a:t>这里输入简单的文字概述里输入简单文字概述这里简单输入简单文字</a:t>
            </a:r>
            <a:endParaRPr lang="en-US" altLang="zh-CN" sz="1600" dirty="0">
              <a:solidFill>
                <a:schemeClr val="tx1">
                  <a:lumMod val="85000"/>
                  <a:lumOff val="15000"/>
                </a:schemeClr>
              </a:solidFill>
              <a:latin typeface="微软雅黑" panose="020B0503020204020204" charset="-122"/>
              <a:ea typeface="微软雅黑" panose="020B0503020204020204" charset="-122"/>
            </a:endParaRPr>
          </a:p>
          <a:p>
            <a:pPr>
              <a:lnSpc>
                <a:spcPct val="150000"/>
              </a:lnSpc>
            </a:pPr>
            <a:r>
              <a:rPr lang="zh-CN" altLang="en-US" sz="1600" dirty="0">
                <a:solidFill>
                  <a:schemeClr val="tx1">
                    <a:lumMod val="85000"/>
                    <a:lumOff val="15000"/>
                  </a:schemeClr>
                </a:solidFill>
                <a:latin typeface="微软雅黑" panose="020B0503020204020204" charset="-122"/>
                <a:ea typeface="微软雅黑" panose="020B0503020204020204" charset="-122"/>
              </a:rPr>
              <a:t>这里输入简单的文字概述里输入简单文字概述这里简单输入简单文字</a:t>
            </a:r>
            <a:endParaRPr lang="en-US" altLang="zh-CN" sz="1600" dirty="0">
              <a:solidFill>
                <a:schemeClr val="tx1">
                  <a:lumMod val="85000"/>
                  <a:lumOff val="15000"/>
                </a:schemeClr>
              </a:solidFill>
              <a:latin typeface="微软雅黑" panose="020B0503020204020204" charset="-122"/>
              <a:ea typeface="微软雅黑" panose="020B0503020204020204" charset="-122"/>
            </a:endParaRPr>
          </a:p>
          <a:p>
            <a:pPr>
              <a:lnSpc>
                <a:spcPct val="150000"/>
              </a:lnSpc>
            </a:pPr>
            <a:endParaRPr lang="en-US" altLang="zh-CN" sz="1600" dirty="0">
              <a:solidFill>
                <a:schemeClr val="tx1">
                  <a:lumMod val="85000"/>
                  <a:lumOff val="15000"/>
                </a:schemeClr>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barn(outVertical)">
                                      <p:cBhvr>
                                        <p:cTn id="10" dur="500"/>
                                        <p:tgtEl>
                                          <p:spTgt spid="13"/>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childTnLst>
                          </p:cTn>
                        </p:par>
                        <p:par>
                          <p:cTn id="21" fill="hold">
                            <p:stCondLst>
                              <p:cond delay="2000"/>
                            </p:stCondLst>
                            <p:childTnLst>
                              <p:par>
                                <p:cTn id="22" presetID="16" presetClass="entr" presetSubtype="37"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barn(outVertical)">
                                      <p:cBhvr>
                                        <p:cTn id="24" dur="500"/>
                                        <p:tgtEl>
                                          <p:spTgt spid="20"/>
                                        </p:tgtEl>
                                      </p:cBhvr>
                                    </p:animEffect>
                                  </p:childTnLst>
                                </p:cTn>
                              </p:par>
                            </p:childTnLst>
                          </p:cTn>
                        </p:par>
                        <p:par>
                          <p:cTn id="25" fill="hold">
                            <p:stCondLst>
                              <p:cond delay="2500"/>
                            </p:stCondLst>
                            <p:childTnLst>
                              <p:par>
                                <p:cTn id="26" presetID="16" presetClass="entr" presetSubtype="37"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barn(outVertical)">
                                      <p:cBhvr>
                                        <p:cTn id="28" dur="500"/>
                                        <p:tgtEl>
                                          <p:spTgt spid="14"/>
                                        </p:tgtEl>
                                      </p:cBhvr>
                                    </p:animEffect>
                                  </p:childTnLst>
                                </p:cTn>
                              </p:par>
                            </p:childTnLst>
                          </p:cTn>
                        </p:par>
                        <p:par>
                          <p:cTn id="29" fill="hold">
                            <p:stCondLst>
                              <p:cond delay="3000"/>
                            </p:stCondLst>
                            <p:childTnLst>
                              <p:par>
                                <p:cTn id="30" presetID="47" presetClass="entr" presetSubtype="0"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1000"/>
                                        <p:tgtEl>
                                          <p:spTgt spid="16"/>
                                        </p:tgtEl>
                                      </p:cBhvr>
                                    </p:animEffect>
                                    <p:anim calcmode="lin" valueType="num">
                                      <p:cBhvr>
                                        <p:cTn id="33" dur="1000" fill="hold"/>
                                        <p:tgtEl>
                                          <p:spTgt spid="16"/>
                                        </p:tgtEl>
                                        <p:attrNameLst>
                                          <p:attrName>ppt_x</p:attrName>
                                        </p:attrNameLst>
                                      </p:cBhvr>
                                      <p:tavLst>
                                        <p:tav tm="0">
                                          <p:val>
                                            <p:strVal val="#ppt_x"/>
                                          </p:val>
                                        </p:tav>
                                        <p:tav tm="100000">
                                          <p:val>
                                            <p:strVal val="#ppt_x"/>
                                          </p:val>
                                        </p:tav>
                                      </p:tavLst>
                                    </p:anim>
                                    <p:anim calcmode="lin" valueType="num">
                                      <p:cBhvr>
                                        <p:cTn id="34" dur="1000" fill="hold"/>
                                        <p:tgtEl>
                                          <p:spTgt spid="16"/>
                                        </p:tgtEl>
                                        <p:attrNameLst>
                                          <p:attrName>ppt_y</p:attrName>
                                        </p:attrNameLst>
                                      </p:cBhvr>
                                      <p:tavLst>
                                        <p:tav tm="0">
                                          <p:val>
                                            <p:strVal val="#ppt_y-.1"/>
                                          </p:val>
                                        </p:tav>
                                        <p:tav tm="100000">
                                          <p:val>
                                            <p:strVal val="#ppt_y"/>
                                          </p:val>
                                        </p:tav>
                                      </p:tavLst>
                                    </p:anim>
                                  </p:childTnLst>
                                </p:cTn>
                              </p:par>
                            </p:childTnLst>
                          </p:cTn>
                        </p:par>
                        <p:par>
                          <p:cTn id="35" fill="hold">
                            <p:stCondLst>
                              <p:cond delay="4000"/>
                            </p:stCondLst>
                            <p:childTnLst>
                              <p:par>
                                <p:cTn id="36" presetID="10"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childTnLst>
                                </p:cTn>
                              </p:par>
                            </p:childTnLst>
                          </p:cTn>
                        </p:par>
                        <p:par>
                          <p:cTn id="39" fill="hold">
                            <p:stCondLst>
                              <p:cond delay="4500"/>
                            </p:stCondLst>
                            <p:childTnLst>
                              <p:par>
                                <p:cTn id="40" presetID="16" presetClass="entr" presetSubtype="37"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barn(outVertical)">
                                      <p:cBhvr>
                                        <p:cTn id="4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animBg="1"/>
      <p:bldP spid="14" grpId="0" animBg="1"/>
      <p:bldP spid="15" grpId="0" animBg="1"/>
      <p:bldP spid="16" grpId="0" animBg="1"/>
      <p:bldP spid="17" grpId="0" animBg="1"/>
      <p:bldP spid="18" grpId="0" animBg="1"/>
      <p:bldP spid="20" grpId="0"/>
      <p:bldP spid="21"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1ECD8"/>
        </a:solidFill>
        <a:effectLst/>
      </p:bgPr>
    </p:bg>
    <p:spTree>
      <p:nvGrpSpPr>
        <p:cNvPr id="1" name=""/>
        <p:cNvGrpSpPr/>
        <p:nvPr/>
      </p:nvGrpSpPr>
      <p:grpSpPr>
        <a:xfrm>
          <a:off x="0" y="0"/>
          <a:ext cx="0" cy="0"/>
          <a:chOff x="0" y="0"/>
          <a:chExt cx="0" cy="0"/>
        </a:xfrm>
      </p:grpSpPr>
      <p:sp>
        <p:nvSpPr>
          <p:cNvPr id="19" name="Sev04"/>
          <p:cNvSpPr/>
          <p:nvPr/>
        </p:nvSpPr>
        <p:spPr>
          <a:xfrm>
            <a:off x="-893529" y="4936782"/>
            <a:ext cx="705205" cy="705204"/>
          </a:xfrm>
          <a:prstGeom prst="ellipse">
            <a:avLst/>
          </a:prstGeom>
          <a:solidFill>
            <a:srgbClr val="B8232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F19B14">
                  <a:lumMod val="50000"/>
                </a:srgbClr>
              </a:solidFill>
              <a:latin typeface="Agency FB" panose="020B0503020202020204" pitchFamily="34" charset="0"/>
            </a:endParaRPr>
          </a:p>
        </p:txBody>
      </p:sp>
      <p:sp>
        <p:nvSpPr>
          <p:cNvPr id="22" name="Sev01"/>
          <p:cNvSpPr/>
          <p:nvPr/>
        </p:nvSpPr>
        <p:spPr>
          <a:xfrm>
            <a:off x="-893531" y="1150234"/>
            <a:ext cx="705205" cy="705204"/>
          </a:xfrm>
          <a:prstGeom prst="ellipse">
            <a:avLst/>
          </a:prstGeom>
          <a:solidFill>
            <a:srgbClr val="00BCE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237DB9">
                  <a:lumMod val="50000"/>
                </a:srgbClr>
              </a:solidFill>
              <a:latin typeface="Agency FB" panose="020B0503020202020204" pitchFamily="34" charset="0"/>
            </a:endParaRPr>
          </a:p>
        </p:txBody>
      </p:sp>
      <p:sp>
        <p:nvSpPr>
          <p:cNvPr id="25" name="Sev03"/>
          <p:cNvSpPr/>
          <p:nvPr/>
        </p:nvSpPr>
        <p:spPr>
          <a:xfrm>
            <a:off x="-893529" y="3673132"/>
            <a:ext cx="705205" cy="705204"/>
          </a:xfrm>
          <a:prstGeom prst="ellipse">
            <a:avLst/>
          </a:prstGeom>
          <a:solidFill>
            <a:srgbClr val="F9C20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9BB955">
                  <a:lumMod val="50000"/>
                </a:srgbClr>
              </a:solidFill>
              <a:latin typeface="Agency FB" panose="020B0503020202020204" pitchFamily="34" charset="0"/>
              <a:cs typeface="+mj-cs"/>
            </a:endParaRPr>
          </a:p>
        </p:txBody>
      </p:sp>
      <p:sp>
        <p:nvSpPr>
          <p:cNvPr id="28" name="Sev02"/>
          <p:cNvSpPr/>
          <p:nvPr/>
        </p:nvSpPr>
        <p:spPr>
          <a:xfrm>
            <a:off x="-893529" y="2409483"/>
            <a:ext cx="705205" cy="705204"/>
          </a:xfrm>
          <a:prstGeom prst="ellipse">
            <a:avLst/>
          </a:prstGeom>
          <a:solidFill>
            <a:srgbClr val="006A3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8000" dirty="0">
              <a:solidFill>
                <a:srgbClr val="15AA96">
                  <a:lumMod val="50000"/>
                </a:srgbClr>
              </a:solidFill>
              <a:latin typeface="Agency FB" panose="020B0503020202020204" pitchFamily="34" charset="0"/>
            </a:endParaRPr>
          </a:p>
        </p:txBody>
      </p:sp>
      <p:sp>
        <p:nvSpPr>
          <p:cNvPr id="31" name="矩形 30"/>
          <p:cNvSpPr/>
          <p:nvPr/>
        </p:nvSpPr>
        <p:spPr>
          <a:xfrm>
            <a:off x="0" y="4131129"/>
            <a:ext cx="12192000" cy="2726871"/>
          </a:xfrm>
          <a:prstGeom prst="rect">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p:cNvSpPr txBox="1"/>
          <p:nvPr/>
        </p:nvSpPr>
        <p:spPr>
          <a:xfrm>
            <a:off x="7208727" y="2074877"/>
            <a:ext cx="4350871" cy="1446550"/>
          </a:xfrm>
          <a:prstGeom prst="rect">
            <a:avLst/>
          </a:prstGeom>
          <a:noFill/>
        </p:spPr>
        <p:txBody>
          <a:bodyPr wrap="none" rtlCol="0">
            <a:spAutoFit/>
          </a:bodyPr>
          <a:lstStyle/>
          <a:p>
            <a:r>
              <a:rPr lang="en-US" altLang="zh-CN" sz="8800" b="1" dirty="0">
                <a:solidFill>
                  <a:srgbClr val="F39800"/>
                </a:solidFill>
                <a:latin typeface="Agency FB" panose="020B0503020202020204" pitchFamily="34" charset="0"/>
                <a:ea typeface="微软雅黑" panose="020B0503020204020204" charset="-122"/>
              </a:rPr>
              <a:t>PART     04</a:t>
            </a:r>
            <a:endParaRPr lang="zh-CN" altLang="en-US" sz="8800" b="1" dirty="0">
              <a:solidFill>
                <a:srgbClr val="F39800"/>
              </a:solidFill>
              <a:latin typeface="Agency FB" panose="020B0503020202020204" pitchFamily="34" charset="0"/>
              <a:ea typeface="微软雅黑" panose="020B0503020204020204" charset="-122"/>
            </a:endParaRPr>
          </a:p>
        </p:txBody>
      </p:sp>
      <p:sp>
        <p:nvSpPr>
          <p:cNvPr id="33" name="文本框 32"/>
          <p:cNvSpPr txBox="1"/>
          <p:nvPr/>
        </p:nvSpPr>
        <p:spPr>
          <a:xfrm flipH="1">
            <a:off x="6943415" y="4689219"/>
            <a:ext cx="4747031" cy="1200329"/>
          </a:xfrm>
          <a:prstGeom prst="rect">
            <a:avLst/>
          </a:prstGeom>
          <a:noFill/>
        </p:spPr>
        <p:txBody>
          <a:bodyPr wrap="square" rtlCol="0">
            <a:spAutoFit/>
          </a:bodyPr>
          <a:lstStyle/>
          <a:p>
            <a:pPr algn="ctr"/>
            <a:r>
              <a:rPr lang="zh-CN" altLang="en-US" sz="7200" b="1" dirty="0">
                <a:solidFill>
                  <a:schemeClr val="bg1"/>
                </a:solidFill>
                <a:latin typeface="幼圆" panose="02010509060101010101" pitchFamily="49" charset="-122"/>
                <a:ea typeface="幼圆" panose="02010509060101010101" pitchFamily="49" charset="-122"/>
              </a:rPr>
              <a:t>教学反思</a:t>
            </a:r>
          </a:p>
        </p:txBody>
      </p:sp>
      <p:pic>
        <p:nvPicPr>
          <p:cNvPr id="34" name="图片 3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8574" y="1337624"/>
            <a:ext cx="5960132" cy="428167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by="(-#ppt_w*2)" calcmode="lin" valueType="num">
                                      <p:cBhvr rctx="PPT">
                                        <p:cTn id="7" dur="500" autoRev="1" fill="hold">
                                          <p:stCondLst>
                                            <p:cond delay="0"/>
                                          </p:stCondLst>
                                        </p:cTn>
                                        <p:tgtEl>
                                          <p:spTgt spid="32"/>
                                        </p:tgtEl>
                                        <p:attrNameLst>
                                          <p:attrName>ppt_w</p:attrName>
                                        </p:attrNameLst>
                                      </p:cBhvr>
                                    </p:anim>
                                    <p:anim by="(#ppt_w*0.50)" calcmode="lin" valueType="num">
                                      <p:cBhvr>
                                        <p:cTn id="8" dur="500" decel="50000" autoRev="1" fill="hold">
                                          <p:stCondLst>
                                            <p:cond delay="0"/>
                                          </p:stCondLst>
                                        </p:cTn>
                                        <p:tgtEl>
                                          <p:spTgt spid="32"/>
                                        </p:tgtEl>
                                        <p:attrNameLst>
                                          <p:attrName>ppt_x</p:attrName>
                                        </p:attrNameLst>
                                      </p:cBhvr>
                                    </p:anim>
                                    <p:anim from="(-#ppt_h/2)" to="(#ppt_y)" calcmode="lin" valueType="num">
                                      <p:cBhvr>
                                        <p:cTn id="9" dur="1000" fill="hold">
                                          <p:stCondLst>
                                            <p:cond delay="0"/>
                                          </p:stCondLst>
                                        </p:cTn>
                                        <p:tgtEl>
                                          <p:spTgt spid="32"/>
                                        </p:tgtEl>
                                        <p:attrNameLst>
                                          <p:attrName>ppt_y</p:attrName>
                                        </p:attrNameLst>
                                      </p:cBhvr>
                                    </p:anim>
                                    <p:animRot by="21600000">
                                      <p:cBhvr>
                                        <p:cTn id="10" dur="1000" fill="hold">
                                          <p:stCondLst>
                                            <p:cond delay="0"/>
                                          </p:stCondLst>
                                        </p:cTn>
                                        <p:tgtEl>
                                          <p:spTgt spid="32"/>
                                        </p:tgtEl>
                                        <p:attrNameLst>
                                          <p:attrName>r</p:attrName>
                                        </p:attrNameLst>
                                      </p:cBhvr>
                                    </p:animRot>
                                  </p:childTnLst>
                                </p:cTn>
                              </p:par>
                            </p:childTnLst>
                          </p:cTn>
                        </p:par>
                        <p:par>
                          <p:cTn id="11" fill="hold">
                            <p:stCondLst>
                              <p:cond delay="2000"/>
                            </p:stCondLst>
                            <p:childTnLst>
                              <p:par>
                                <p:cTn id="12" presetID="22" presetClass="entr" presetSubtype="8"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1ECD8"/>
        </a:solidFill>
        <a:effectLst/>
      </p:bgPr>
    </p:bg>
    <p:spTree>
      <p:nvGrpSpPr>
        <p:cNvPr id="1" name=""/>
        <p:cNvGrpSpPr/>
        <p:nvPr/>
      </p:nvGrpSpPr>
      <p:grpSpPr>
        <a:xfrm>
          <a:off x="0" y="0"/>
          <a:ext cx="0" cy="0"/>
          <a:chOff x="0" y="0"/>
          <a:chExt cx="0" cy="0"/>
        </a:xfrm>
      </p:grpSpPr>
      <p:sp>
        <p:nvSpPr>
          <p:cNvPr id="12" name="矩形 11"/>
          <p:cNvSpPr/>
          <p:nvPr/>
        </p:nvSpPr>
        <p:spPr>
          <a:xfrm>
            <a:off x="0" y="390454"/>
            <a:ext cx="12192000" cy="923331"/>
          </a:xfrm>
          <a:prstGeom prst="rect">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Sev04"/>
          <p:cNvSpPr/>
          <p:nvPr/>
        </p:nvSpPr>
        <p:spPr>
          <a:xfrm>
            <a:off x="-893529" y="4936782"/>
            <a:ext cx="705205" cy="705204"/>
          </a:xfrm>
          <a:prstGeom prst="ellipse">
            <a:avLst/>
          </a:prstGeom>
          <a:solidFill>
            <a:srgbClr val="B8232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F19B14">
                  <a:lumMod val="50000"/>
                </a:srgbClr>
              </a:solidFill>
              <a:latin typeface="Agency FB" panose="020B0503020202020204" pitchFamily="34" charset="0"/>
            </a:endParaRPr>
          </a:p>
        </p:txBody>
      </p:sp>
      <p:sp>
        <p:nvSpPr>
          <p:cNvPr id="22" name="Sev01"/>
          <p:cNvSpPr/>
          <p:nvPr/>
        </p:nvSpPr>
        <p:spPr>
          <a:xfrm>
            <a:off x="-893531" y="1150234"/>
            <a:ext cx="705205" cy="705204"/>
          </a:xfrm>
          <a:prstGeom prst="ellipse">
            <a:avLst/>
          </a:prstGeom>
          <a:solidFill>
            <a:srgbClr val="00BCE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237DB9">
                  <a:lumMod val="50000"/>
                </a:srgbClr>
              </a:solidFill>
              <a:latin typeface="Agency FB" panose="020B0503020202020204" pitchFamily="34" charset="0"/>
            </a:endParaRPr>
          </a:p>
        </p:txBody>
      </p:sp>
      <p:sp>
        <p:nvSpPr>
          <p:cNvPr id="25" name="Sev03"/>
          <p:cNvSpPr/>
          <p:nvPr/>
        </p:nvSpPr>
        <p:spPr>
          <a:xfrm>
            <a:off x="-893529" y="3673132"/>
            <a:ext cx="705205" cy="705204"/>
          </a:xfrm>
          <a:prstGeom prst="ellipse">
            <a:avLst/>
          </a:prstGeom>
          <a:solidFill>
            <a:srgbClr val="F9C20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9BB955">
                  <a:lumMod val="50000"/>
                </a:srgbClr>
              </a:solidFill>
              <a:latin typeface="Agency FB" panose="020B0503020202020204" pitchFamily="34" charset="0"/>
              <a:cs typeface="+mj-cs"/>
            </a:endParaRPr>
          </a:p>
        </p:txBody>
      </p:sp>
      <p:sp>
        <p:nvSpPr>
          <p:cNvPr id="28" name="Sev02"/>
          <p:cNvSpPr/>
          <p:nvPr/>
        </p:nvSpPr>
        <p:spPr>
          <a:xfrm>
            <a:off x="-893529" y="2409483"/>
            <a:ext cx="705205" cy="705204"/>
          </a:xfrm>
          <a:prstGeom prst="ellipse">
            <a:avLst/>
          </a:prstGeom>
          <a:solidFill>
            <a:srgbClr val="006A3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8000" dirty="0">
              <a:solidFill>
                <a:srgbClr val="15AA96">
                  <a:lumMod val="50000"/>
                </a:srgbClr>
              </a:solidFill>
              <a:latin typeface="Agency FB" panose="020B0503020202020204" pitchFamily="34" charset="0"/>
            </a:endParaRPr>
          </a:p>
        </p:txBody>
      </p:sp>
      <p:pic>
        <p:nvPicPr>
          <p:cNvPr id="34" name="图片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828800" cy="1313784"/>
          </a:xfrm>
          <a:prstGeom prst="rect">
            <a:avLst/>
          </a:prstGeom>
        </p:spPr>
      </p:pic>
      <p:pic>
        <p:nvPicPr>
          <p:cNvPr id="10" name="图片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87283" y="117222"/>
            <a:ext cx="2342892" cy="1098328"/>
          </a:xfrm>
          <a:prstGeom prst="rect">
            <a:avLst/>
          </a:prstGeom>
        </p:spPr>
      </p:pic>
      <p:sp>
        <p:nvSpPr>
          <p:cNvPr id="11" name="文本框 10"/>
          <p:cNvSpPr txBox="1"/>
          <p:nvPr/>
        </p:nvSpPr>
        <p:spPr>
          <a:xfrm flipH="1">
            <a:off x="3722484" y="341468"/>
            <a:ext cx="4747031" cy="923330"/>
          </a:xfrm>
          <a:prstGeom prst="rect">
            <a:avLst/>
          </a:prstGeom>
          <a:noFill/>
        </p:spPr>
        <p:txBody>
          <a:bodyPr wrap="square" rtlCol="0">
            <a:spAutoFit/>
          </a:bodyPr>
          <a:lstStyle/>
          <a:p>
            <a:pPr algn="ctr"/>
            <a:r>
              <a:rPr lang="zh-CN" altLang="en-US" sz="5400" b="1" dirty="0">
                <a:solidFill>
                  <a:schemeClr val="bg1"/>
                </a:solidFill>
                <a:latin typeface="幼圆" panose="02010509060101010101" pitchFamily="49" charset="-122"/>
                <a:ea typeface="幼圆" panose="02010509060101010101" pitchFamily="49" charset="-122"/>
              </a:rPr>
              <a:t>教学反思</a:t>
            </a:r>
          </a:p>
        </p:txBody>
      </p:sp>
      <p:sp>
        <p:nvSpPr>
          <p:cNvPr id="14" name="Rounded Rectangle 12"/>
          <p:cNvSpPr/>
          <p:nvPr/>
        </p:nvSpPr>
        <p:spPr>
          <a:xfrm rot="1594084">
            <a:off x="1392387" y="2931635"/>
            <a:ext cx="1726905" cy="274320"/>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Roboto" panose="02000000000000000000" pitchFamily="2" charset="0"/>
              <a:ea typeface="Roboto" panose="02000000000000000000" pitchFamily="2" charset="0"/>
            </a:endParaRPr>
          </a:p>
        </p:txBody>
      </p:sp>
      <p:sp>
        <p:nvSpPr>
          <p:cNvPr id="15" name="Folded Corner 3"/>
          <p:cNvSpPr/>
          <p:nvPr/>
        </p:nvSpPr>
        <p:spPr>
          <a:xfrm rot="1594084">
            <a:off x="932354" y="3063271"/>
            <a:ext cx="1726905" cy="1850951"/>
          </a:xfrm>
          <a:prstGeom prst="foldedCorner">
            <a:avLst/>
          </a:prstGeom>
          <a:solidFill>
            <a:srgbClr val="00BC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4"/>
          <p:cNvSpPr/>
          <p:nvPr/>
        </p:nvSpPr>
        <p:spPr>
          <a:xfrm rot="1594084">
            <a:off x="1241434" y="3923723"/>
            <a:ext cx="788999" cy="769441"/>
          </a:xfrm>
          <a:prstGeom prst="rect">
            <a:avLst/>
          </a:prstGeom>
        </p:spPr>
        <p:txBody>
          <a:bodyPr wrap="none">
            <a:spAutoFit/>
          </a:bodyPr>
          <a:lstStyle/>
          <a:p>
            <a:r>
              <a:rPr lang="en-US" sz="4400" dirty="0">
                <a:solidFill>
                  <a:schemeClr val="bg1"/>
                </a:solidFill>
                <a:latin typeface="FontAwesome" pitchFamily="2" charset="0"/>
              </a:rPr>
              <a:t></a:t>
            </a:r>
            <a:endParaRPr lang="en-US" sz="4400" dirty="0">
              <a:solidFill>
                <a:schemeClr val="bg1"/>
              </a:solidFill>
            </a:endParaRPr>
          </a:p>
        </p:txBody>
      </p:sp>
      <p:sp>
        <p:nvSpPr>
          <p:cNvPr id="18" name="Rounded Rectangle 13"/>
          <p:cNvSpPr/>
          <p:nvPr/>
        </p:nvSpPr>
        <p:spPr>
          <a:xfrm rot="21334779">
            <a:off x="2985231" y="3887688"/>
            <a:ext cx="1726905" cy="274320"/>
          </a:xfrm>
          <a:prstGeom prst="round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Roboto" panose="02000000000000000000" pitchFamily="2" charset="0"/>
              <a:ea typeface="Roboto" panose="02000000000000000000" pitchFamily="2" charset="0"/>
            </a:endParaRPr>
          </a:p>
        </p:txBody>
      </p:sp>
      <p:sp>
        <p:nvSpPr>
          <p:cNvPr id="20" name="Folded Corner 14"/>
          <p:cNvSpPr/>
          <p:nvPr/>
        </p:nvSpPr>
        <p:spPr>
          <a:xfrm rot="21334779">
            <a:off x="3064508" y="4124876"/>
            <a:ext cx="1726905" cy="1850951"/>
          </a:xfrm>
          <a:prstGeom prst="foldedCorner">
            <a:avLst/>
          </a:prstGeom>
          <a:solidFill>
            <a:srgbClr val="006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18"/>
          <p:cNvSpPr/>
          <p:nvPr/>
        </p:nvSpPr>
        <p:spPr>
          <a:xfrm rot="21334779">
            <a:off x="3581045" y="5022013"/>
            <a:ext cx="748923" cy="769441"/>
          </a:xfrm>
          <a:prstGeom prst="rect">
            <a:avLst/>
          </a:prstGeom>
        </p:spPr>
        <p:txBody>
          <a:bodyPr wrap="none">
            <a:spAutoFit/>
          </a:bodyPr>
          <a:lstStyle/>
          <a:p>
            <a:r>
              <a:rPr lang="en-US" sz="4400" dirty="0">
                <a:solidFill>
                  <a:schemeClr val="bg1"/>
                </a:solidFill>
                <a:latin typeface="FontAwesome" pitchFamily="2" charset="0"/>
              </a:rPr>
              <a:t></a:t>
            </a:r>
            <a:endParaRPr lang="en-US" sz="4400" dirty="0">
              <a:solidFill>
                <a:schemeClr val="bg1"/>
              </a:solidFill>
            </a:endParaRPr>
          </a:p>
        </p:txBody>
      </p:sp>
      <p:sp>
        <p:nvSpPr>
          <p:cNvPr id="24" name="Rounded Rectangle 19"/>
          <p:cNvSpPr/>
          <p:nvPr/>
        </p:nvSpPr>
        <p:spPr>
          <a:xfrm rot="415641">
            <a:off x="5141788" y="2463639"/>
            <a:ext cx="1726905" cy="274320"/>
          </a:xfrm>
          <a:prstGeom prst="round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Roboto" panose="02000000000000000000" pitchFamily="2" charset="0"/>
              <a:ea typeface="Roboto" panose="02000000000000000000" pitchFamily="2" charset="0"/>
            </a:endParaRPr>
          </a:p>
        </p:txBody>
      </p:sp>
      <p:sp>
        <p:nvSpPr>
          <p:cNvPr id="26" name="Folded Corner 24"/>
          <p:cNvSpPr/>
          <p:nvPr/>
        </p:nvSpPr>
        <p:spPr>
          <a:xfrm rot="415641">
            <a:off x="5017736" y="2696377"/>
            <a:ext cx="1726905" cy="1850951"/>
          </a:xfrm>
          <a:prstGeom prst="foldedCorner">
            <a:avLst/>
          </a:prstGeom>
          <a:solidFill>
            <a:srgbClr val="F9C2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p:cNvSpPr/>
          <p:nvPr/>
        </p:nvSpPr>
        <p:spPr>
          <a:xfrm rot="415641">
            <a:off x="5463611" y="3591967"/>
            <a:ext cx="748923" cy="769441"/>
          </a:xfrm>
          <a:prstGeom prst="rect">
            <a:avLst/>
          </a:prstGeom>
        </p:spPr>
        <p:txBody>
          <a:bodyPr wrap="none">
            <a:spAutoFit/>
          </a:bodyPr>
          <a:lstStyle/>
          <a:p>
            <a:r>
              <a:rPr lang="en-US" sz="4400" dirty="0">
                <a:solidFill>
                  <a:schemeClr val="bg1"/>
                </a:solidFill>
                <a:latin typeface="FontAwesome" pitchFamily="2" charset="0"/>
              </a:rPr>
              <a:t></a:t>
            </a:r>
            <a:endParaRPr lang="en-US" sz="4400" dirty="0">
              <a:solidFill>
                <a:schemeClr val="bg1"/>
              </a:solidFill>
            </a:endParaRPr>
          </a:p>
        </p:txBody>
      </p:sp>
      <p:sp>
        <p:nvSpPr>
          <p:cNvPr id="30" name="Rounded Rectangle 27"/>
          <p:cNvSpPr/>
          <p:nvPr/>
        </p:nvSpPr>
        <p:spPr>
          <a:xfrm rot="21167627">
            <a:off x="7066334" y="3121057"/>
            <a:ext cx="1726905" cy="274320"/>
          </a:xfrm>
          <a:prstGeom prst="round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Roboto" panose="02000000000000000000" pitchFamily="2" charset="0"/>
              <a:ea typeface="Roboto" panose="02000000000000000000" pitchFamily="2" charset="0"/>
            </a:endParaRPr>
          </a:p>
        </p:txBody>
      </p:sp>
      <p:sp>
        <p:nvSpPr>
          <p:cNvPr id="31" name="Folded Corner 28"/>
          <p:cNvSpPr/>
          <p:nvPr/>
        </p:nvSpPr>
        <p:spPr>
          <a:xfrm rot="21167627">
            <a:off x="7195360" y="3353179"/>
            <a:ext cx="1726905" cy="1850951"/>
          </a:xfrm>
          <a:prstGeom prst="foldedCorner">
            <a:avLst/>
          </a:prstGeom>
          <a:solidFill>
            <a:srgbClr val="B823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0"/>
          <p:cNvSpPr/>
          <p:nvPr/>
        </p:nvSpPr>
        <p:spPr>
          <a:xfrm rot="21167627">
            <a:off x="7729186" y="4248556"/>
            <a:ext cx="748923" cy="769441"/>
          </a:xfrm>
          <a:prstGeom prst="rect">
            <a:avLst/>
          </a:prstGeom>
        </p:spPr>
        <p:txBody>
          <a:bodyPr wrap="none">
            <a:spAutoFit/>
          </a:bodyPr>
          <a:lstStyle/>
          <a:p>
            <a:r>
              <a:rPr lang="en-US" sz="4400">
                <a:solidFill>
                  <a:schemeClr val="bg1"/>
                </a:solidFill>
                <a:latin typeface="FontAwesome" pitchFamily="2" charset="0"/>
              </a:rPr>
              <a:t></a:t>
            </a:r>
            <a:endParaRPr lang="en-US" sz="4400">
              <a:solidFill>
                <a:schemeClr val="bg1"/>
              </a:solidFill>
            </a:endParaRPr>
          </a:p>
        </p:txBody>
      </p:sp>
      <p:sp>
        <p:nvSpPr>
          <p:cNvPr id="35" name="Rounded Rectangle 31"/>
          <p:cNvSpPr/>
          <p:nvPr/>
        </p:nvSpPr>
        <p:spPr>
          <a:xfrm rot="340464">
            <a:off x="9324997" y="2573873"/>
            <a:ext cx="1726905" cy="274320"/>
          </a:xfrm>
          <a:prstGeom prst="round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Roboto" panose="02000000000000000000" pitchFamily="2" charset="0"/>
              <a:ea typeface="Roboto" panose="02000000000000000000" pitchFamily="2" charset="0"/>
            </a:endParaRPr>
          </a:p>
        </p:txBody>
      </p:sp>
      <p:sp>
        <p:nvSpPr>
          <p:cNvPr id="36" name="Folded Corner 32"/>
          <p:cNvSpPr/>
          <p:nvPr/>
        </p:nvSpPr>
        <p:spPr>
          <a:xfrm rot="340464">
            <a:off x="9223301" y="2809081"/>
            <a:ext cx="1726905" cy="1850951"/>
          </a:xfrm>
          <a:prstGeom prst="foldedCorner">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4"/>
          <p:cNvSpPr/>
          <p:nvPr/>
        </p:nvSpPr>
        <p:spPr>
          <a:xfrm rot="340464">
            <a:off x="9656907" y="3705529"/>
            <a:ext cx="788999" cy="769441"/>
          </a:xfrm>
          <a:prstGeom prst="rect">
            <a:avLst/>
          </a:prstGeom>
        </p:spPr>
        <p:txBody>
          <a:bodyPr wrap="none">
            <a:spAutoFit/>
          </a:bodyPr>
          <a:lstStyle/>
          <a:p>
            <a:r>
              <a:rPr lang="en-US" sz="4400">
                <a:solidFill>
                  <a:schemeClr val="bg1"/>
                </a:solidFill>
                <a:latin typeface="FontAwesome" pitchFamily="2" charset="0"/>
              </a:rPr>
              <a:t></a:t>
            </a:r>
            <a:endParaRPr lang="en-US" sz="4400">
              <a:solidFill>
                <a:schemeClr val="bg1"/>
              </a:solidFill>
            </a:endParaRPr>
          </a:p>
        </p:txBody>
      </p:sp>
      <p:sp>
        <p:nvSpPr>
          <p:cNvPr id="38" name="文本框 37"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SpPr txBox="1"/>
          <p:nvPr/>
        </p:nvSpPr>
        <p:spPr>
          <a:xfrm rot="1462911">
            <a:off x="1037421" y="3703649"/>
            <a:ext cx="1415772" cy="461665"/>
          </a:xfrm>
          <a:prstGeom prst="rect">
            <a:avLst/>
          </a:prstGeom>
          <a:noFill/>
          <a:effectLst/>
        </p:spPr>
        <p:txBody>
          <a:bodyPr wrap="none" rtlCol="0">
            <a:spAutoFit/>
          </a:bodyPr>
          <a:lstStyle/>
          <a:p>
            <a:pPr defTabSz="1218565">
              <a:defRPr/>
            </a:pPr>
            <a:r>
              <a:rPr lang="zh-CN" altLang="en-US" sz="2400" kern="0" dirty="0">
                <a:solidFill>
                  <a:srgbClr val="FEFEFE"/>
                </a:solidFill>
                <a:latin typeface="微软雅黑" panose="020B0503020204020204" charset="-122"/>
                <a:ea typeface="微软雅黑" panose="020B0503020204020204" charset="-122"/>
              </a:rPr>
              <a:t>输入标题</a:t>
            </a:r>
          </a:p>
        </p:txBody>
      </p:sp>
      <p:sp>
        <p:nvSpPr>
          <p:cNvPr id="39" name="文本框 38"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SpPr txBox="1"/>
          <p:nvPr/>
        </p:nvSpPr>
        <p:spPr>
          <a:xfrm rot="437878">
            <a:off x="5144253" y="3243458"/>
            <a:ext cx="1415772" cy="461665"/>
          </a:xfrm>
          <a:prstGeom prst="rect">
            <a:avLst/>
          </a:prstGeom>
          <a:noFill/>
          <a:effectLst/>
        </p:spPr>
        <p:txBody>
          <a:bodyPr wrap="none" rtlCol="0">
            <a:spAutoFit/>
          </a:bodyPr>
          <a:lstStyle/>
          <a:p>
            <a:pPr defTabSz="1218565">
              <a:defRPr/>
            </a:pPr>
            <a:r>
              <a:rPr lang="zh-CN" altLang="en-US" sz="2400" kern="0" dirty="0">
                <a:solidFill>
                  <a:srgbClr val="FEFEFE"/>
                </a:solidFill>
                <a:latin typeface="微软雅黑" panose="020B0503020204020204" charset="-122"/>
                <a:ea typeface="微软雅黑" panose="020B0503020204020204" charset="-122"/>
              </a:rPr>
              <a:t>输入标题</a:t>
            </a:r>
          </a:p>
        </p:txBody>
      </p:sp>
      <p:sp>
        <p:nvSpPr>
          <p:cNvPr id="40" name="文本框 39"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SpPr txBox="1"/>
          <p:nvPr/>
        </p:nvSpPr>
        <p:spPr>
          <a:xfrm rot="21358906">
            <a:off x="3143902" y="4669526"/>
            <a:ext cx="1415772" cy="461665"/>
          </a:xfrm>
          <a:prstGeom prst="rect">
            <a:avLst/>
          </a:prstGeom>
          <a:noFill/>
          <a:effectLst/>
        </p:spPr>
        <p:txBody>
          <a:bodyPr wrap="none" rtlCol="0">
            <a:spAutoFit/>
          </a:bodyPr>
          <a:lstStyle/>
          <a:p>
            <a:pPr defTabSz="1218565">
              <a:defRPr/>
            </a:pPr>
            <a:r>
              <a:rPr lang="zh-CN" altLang="en-US" sz="2400" kern="0" dirty="0">
                <a:solidFill>
                  <a:schemeClr val="bg1"/>
                </a:solidFill>
                <a:latin typeface="微软雅黑" panose="020B0503020204020204" charset="-122"/>
                <a:ea typeface="微软雅黑" panose="020B0503020204020204" charset="-122"/>
              </a:rPr>
              <a:t>输入标题</a:t>
            </a:r>
          </a:p>
        </p:txBody>
      </p:sp>
      <p:sp>
        <p:nvSpPr>
          <p:cNvPr id="41" name="文本框 40"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SpPr txBox="1"/>
          <p:nvPr/>
        </p:nvSpPr>
        <p:spPr>
          <a:xfrm rot="21195870">
            <a:off x="7285105" y="3944075"/>
            <a:ext cx="1415772" cy="461665"/>
          </a:xfrm>
          <a:prstGeom prst="rect">
            <a:avLst/>
          </a:prstGeom>
          <a:noFill/>
          <a:effectLst/>
        </p:spPr>
        <p:txBody>
          <a:bodyPr wrap="none" rtlCol="0">
            <a:spAutoFit/>
          </a:bodyPr>
          <a:lstStyle/>
          <a:p>
            <a:pPr defTabSz="1218565">
              <a:defRPr/>
            </a:pPr>
            <a:r>
              <a:rPr lang="zh-CN" altLang="en-US" sz="2400" kern="0" dirty="0">
                <a:solidFill>
                  <a:schemeClr val="bg1"/>
                </a:solidFill>
                <a:latin typeface="微软雅黑" panose="020B0503020204020204" charset="-122"/>
                <a:ea typeface="微软雅黑" panose="020B0503020204020204" charset="-122"/>
              </a:rPr>
              <a:t>输入标题</a:t>
            </a:r>
          </a:p>
        </p:txBody>
      </p:sp>
      <p:sp>
        <p:nvSpPr>
          <p:cNvPr id="42" name="文本框 41"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SpPr txBox="1"/>
          <p:nvPr/>
        </p:nvSpPr>
        <p:spPr>
          <a:xfrm rot="304094">
            <a:off x="9378867" y="3354206"/>
            <a:ext cx="1415772" cy="461665"/>
          </a:xfrm>
          <a:prstGeom prst="rect">
            <a:avLst/>
          </a:prstGeom>
          <a:noFill/>
          <a:effectLst/>
        </p:spPr>
        <p:txBody>
          <a:bodyPr wrap="none" rtlCol="0">
            <a:spAutoFit/>
          </a:bodyPr>
          <a:lstStyle/>
          <a:p>
            <a:pPr defTabSz="1218565">
              <a:defRPr/>
            </a:pPr>
            <a:r>
              <a:rPr lang="zh-CN" altLang="en-US" sz="2400" kern="0" dirty="0">
                <a:solidFill>
                  <a:srgbClr val="FEFEFE"/>
                </a:solidFill>
                <a:latin typeface="微软雅黑" panose="020B0503020204020204" charset="-122"/>
                <a:ea typeface="微软雅黑" panose="020B0503020204020204" charset="-122"/>
              </a:rPr>
              <a:t>输入标题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1ECD8"/>
        </a:solidFill>
        <a:effectLst/>
      </p:bgPr>
    </p:bg>
    <p:spTree>
      <p:nvGrpSpPr>
        <p:cNvPr id="1" name=""/>
        <p:cNvGrpSpPr/>
        <p:nvPr/>
      </p:nvGrpSpPr>
      <p:grpSpPr>
        <a:xfrm>
          <a:off x="0" y="0"/>
          <a:ext cx="0" cy="0"/>
          <a:chOff x="0" y="0"/>
          <a:chExt cx="0" cy="0"/>
        </a:xfrm>
      </p:grpSpPr>
      <p:sp>
        <p:nvSpPr>
          <p:cNvPr id="12" name="矩形 11"/>
          <p:cNvSpPr/>
          <p:nvPr/>
        </p:nvSpPr>
        <p:spPr>
          <a:xfrm>
            <a:off x="0" y="390454"/>
            <a:ext cx="12192000" cy="923331"/>
          </a:xfrm>
          <a:prstGeom prst="rect">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Sev04"/>
          <p:cNvSpPr/>
          <p:nvPr/>
        </p:nvSpPr>
        <p:spPr>
          <a:xfrm>
            <a:off x="-893529" y="4936782"/>
            <a:ext cx="705205" cy="705204"/>
          </a:xfrm>
          <a:prstGeom prst="ellipse">
            <a:avLst/>
          </a:prstGeom>
          <a:solidFill>
            <a:srgbClr val="B8232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F19B14">
                  <a:lumMod val="50000"/>
                </a:srgbClr>
              </a:solidFill>
              <a:latin typeface="Agency FB" panose="020B0503020202020204" pitchFamily="34" charset="0"/>
            </a:endParaRPr>
          </a:p>
        </p:txBody>
      </p:sp>
      <p:sp>
        <p:nvSpPr>
          <p:cNvPr id="22" name="Sev01"/>
          <p:cNvSpPr/>
          <p:nvPr/>
        </p:nvSpPr>
        <p:spPr>
          <a:xfrm>
            <a:off x="-893531" y="1150234"/>
            <a:ext cx="705205" cy="705204"/>
          </a:xfrm>
          <a:prstGeom prst="ellipse">
            <a:avLst/>
          </a:prstGeom>
          <a:solidFill>
            <a:srgbClr val="00BCE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237DB9">
                  <a:lumMod val="50000"/>
                </a:srgbClr>
              </a:solidFill>
              <a:latin typeface="Agency FB" panose="020B0503020202020204" pitchFamily="34" charset="0"/>
            </a:endParaRPr>
          </a:p>
        </p:txBody>
      </p:sp>
      <p:sp>
        <p:nvSpPr>
          <p:cNvPr id="25" name="Sev03"/>
          <p:cNvSpPr/>
          <p:nvPr/>
        </p:nvSpPr>
        <p:spPr>
          <a:xfrm>
            <a:off x="-893529" y="3673132"/>
            <a:ext cx="705205" cy="705204"/>
          </a:xfrm>
          <a:prstGeom prst="ellipse">
            <a:avLst/>
          </a:prstGeom>
          <a:solidFill>
            <a:srgbClr val="F9C20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9BB955">
                  <a:lumMod val="50000"/>
                </a:srgbClr>
              </a:solidFill>
              <a:latin typeface="Agency FB" panose="020B0503020202020204" pitchFamily="34" charset="0"/>
              <a:cs typeface="+mj-cs"/>
            </a:endParaRPr>
          </a:p>
        </p:txBody>
      </p:sp>
      <p:sp>
        <p:nvSpPr>
          <p:cNvPr id="28" name="Sev02"/>
          <p:cNvSpPr/>
          <p:nvPr/>
        </p:nvSpPr>
        <p:spPr>
          <a:xfrm>
            <a:off x="-893529" y="2409483"/>
            <a:ext cx="705205" cy="705204"/>
          </a:xfrm>
          <a:prstGeom prst="ellipse">
            <a:avLst/>
          </a:prstGeom>
          <a:solidFill>
            <a:srgbClr val="006A3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8000" dirty="0">
              <a:solidFill>
                <a:srgbClr val="15AA96">
                  <a:lumMod val="50000"/>
                </a:srgbClr>
              </a:solidFill>
              <a:latin typeface="Agency FB" panose="020B0503020202020204" pitchFamily="34" charset="0"/>
            </a:endParaRPr>
          </a:p>
        </p:txBody>
      </p:sp>
      <p:pic>
        <p:nvPicPr>
          <p:cNvPr id="34" name="图片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828800" cy="1313784"/>
          </a:xfrm>
          <a:prstGeom prst="rect">
            <a:avLst/>
          </a:prstGeom>
        </p:spPr>
      </p:pic>
      <p:pic>
        <p:nvPicPr>
          <p:cNvPr id="10" name="图片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87283" y="117222"/>
            <a:ext cx="2342892" cy="1098328"/>
          </a:xfrm>
          <a:prstGeom prst="rect">
            <a:avLst/>
          </a:prstGeom>
        </p:spPr>
      </p:pic>
      <p:sp>
        <p:nvSpPr>
          <p:cNvPr id="11" name="文本框 10"/>
          <p:cNvSpPr txBox="1"/>
          <p:nvPr/>
        </p:nvSpPr>
        <p:spPr>
          <a:xfrm flipH="1">
            <a:off x="3722484" y="341468"/>
            <a:ext cx="4747031" cy="923330"/>
          </a:xfrm>
          <a:prstGeom prst="rect">
            <a:avLst/>
          </a:prstGeom>
          <a:noFill/>
        </p:spPr>
        <p:txBody>
          <a:bodyPr wrap="square" rtlCol="0">
            <a:spAutoFit/>
          </a:bodyPr>
          <a:lstStyle/>
          <a:p>
            <a:pPr algn="ctr"/>
            <a:r>
              <a:rPr lang="zh-CN" altLang="en-US" sz="5400" b="1" dirty="0">
                <a:solidFill>
                  <a:schemeClr val="bg1"/>
                </a:solidFill>
                <a:latin typeface="幼圆" panose="02010509060101010101" pitchFamily="49" charset="-122"/>
                <a:ea typeface="幼圆" panose="02010509060101010101" pitchFamily="49" charset="-122"/>
              </a:rPr>
              <a:t>教学反思</a:t>
            </a:r>
          </a:p>
        </p:txBody>
      </p:sp>
      <p:sp>
        <p:nvSpPr>
          <p:cNvPr id="13" name="矩形 3"/>
          <p:cNvSpPr>
            <a:spLocks noChangeArrowheads="1"/>
          </p:cNvSpPr>
          <p:nvPr/>
        </p:nvSpPr>
        <p:spPr bwMode="auto">
          <a:xfrm>
            <a:off x="779738" y="1989848"/>
            <a:ext cx="2481543" cy="733451"/>
          </a:xfrm>
          <a:prstGeom prst="rect">
            <a:avLst/>
          </a:prstGeom>
          <a:solidFill>
            <a:srgbClr val="00BCE7"/>
          </a:solidFill>
          <a:ln>
            <a:noFill/>
          </a:ln>
        </p:spPr>
        <p:txBody>
          <a:bodyPr anchor="ctr"/>
          <a:lstStyle/>
          <a:p>
            <a:pPr algn="ctr" eaLnBrk="1" hangingPunct="1">
              <a:buFont typeface="Arial" panose="020B0604020202020204" pitchFamily="34" charset="0"/>
              <a:buNone/>
            </a:pPr>
            <a:r>
              <a:rPr lang="zh-CN" altLang="en-US" sz="2800" dirty="0">
                <a:solidFill>
                  <a:srgbClr val="FFFFFF"/>
                </a:solidFill>
                <a:latin typeface="微软雅黑" panose="020B0503020204020204" charset="-122"/>
                <a:ea typeface="微软雅黑" panose="020B0503020204020204" charset="-122"/>
              </a:rPr>
              <a:t>输入标题</a:t>
            </a:r>
          </a:p>
        </p:txBody>
      </p:sp>
      <p:sp>
        <p:nvSpPr>
          <p:cNvPr id="14" name="矩形 4"/>
          <p:cNvSpPr>
            <a:spLocks noChangeArrowheads="1"/>
          </p:cNvSpPr>
          <p:nvPr/>
        </p:nvSpPr>
        <p:spPr bwMode="auto">
          <a:xfrm>
            <a:off x="779738" y="2828745"/>
            <a:ext cx="2481543" cy="3376681"/>
          </a:xfrm>
          <a:prstGeom prst="rect">
            <a:avLst/>
          </a:prstGeom>
          <a:blipFill dpi="0" rotWithShape="1">
            <a:blip r:embed="rId5"/>
            <a:srcRect/>
            <a:stretch>
              <a:fillRect/>
            </a:stretch>
          </a:blipFill>
          <a:ln>
            <a:noFill/>
          </a:ln>
        </p:spPr>
        <p:txBody>
          <a:bodyPr anchor="ctr"/>
          <a:lstStyle/>
          <a:p>
            <a:pPr algn="ctr" eaLnBrk="1" hangingPunct="1">
              <a:buFont typeface="Arial" panose="020B0604020202020204" pitchFamily="34" charset="0"/>
              <a:buNone/>
            </a:pPr>
            <a:endParaRPr lang="zh-CN" altLang="zh-CN" sz="2400">
              <a:solidFill>
                <a:srgbClr val="FFFFFF"/>
              </a:solidFill>
              <a:latin typeface="微软雅黑" panose="020B0503020204020204" charset="-122"/>
              <a:ea typeface="微软雅黑" panose="020B0503020204020204" charset="-122"/>
            </a:endParaRPr>
          </a:p>
        </p:txBody>
      </p:sp>
      <p:sp>
        <p:nvSpPr>
          <p:cNvPr id="15" name="矩形 5"/>
          <p:cNvSpPr>
            <a:spLocks noChangeArrowheads="1"/>
          </p:cNvSpPr>
          <p:nvPr/>
        </p:nvSpPr>
        <p:spPr bwMode="auto">
          <a:xfrm>
            <a:off x="6211483" y="1989848"/>
            <a:ext cx="2481543" cy="733451"/>
          </a:xfrm>
          <a:prstGeom prst="rect">
            <a:avLst/>
          </a:prstGeom>
          <a:solidFill>
            <a:srgbClr val="F9C20A"/>
          </a:solidFill>
          <a:ln>
            <a:noFill/>
          </a:ln>
        </p:spPr>
        <p:txBody>
          <a:bodyPr anchor="ctr"/>
          <a:lstStyle/>
          <a:p>
            <a:pPr algn="ctr"/>
            <a:r>
              <a:rPr lang="zh-CN" altLang="en-US" sz="2800" dirty="0">
                <a:solidFill>
                  <a:srgbClr val="FFFFFF"/>
                </a:solidFill>
                <a:latin typeface="微软雅黑" panose="020B0503020204020204" charset="-122"/>
                <a:ea typeface="微软雅黑" panose="020B0503020204020204" charset="-122"/>
              </a:rPr>
              <a:t>输入标题</a:t>
            </a:r>
          </a:p>
        </p:txBody>
      </p:sp>
      <p:sp>
        <p:nvSpPr>
          <p:cNvPr id="16" name="矩形 6"/>
          <p:cNvSpPr>
            <a:spLocks noChangeArrowheads="1"/>
          </p:cNvSpPr>
          <p:nvPr/>
        </p:nvSpPr>
        <p:spPr bwMode="auto">
          <a:xfrm>
            <a:off x="6211483" y="2828745"/>
            <a:ext cx="2481543" cy="3376681"/>
          </a:xfrm>
          <a:prstGeom prst="rect">
            <a:avLst/>
          </a:prstGeom>
          <a:blipFill dpi="0" rotWithShape="1">
            <a:blip r:embed="rId6"/>
            <a:srcRect/>
            <a:stretch>
              <a:fillRect/>
            </a:stretch>
          </a:blipFill>
          <a:ln>
            <a:noFill/>
          </a:ln>
        </p:spPr>
        <p:txBody>
          <a:bodyPr anchor="ctr"/>
          <a:lstStyle/>
          <a:p>
            <a:pPr algn="ctr" eaLnBrk="1" hangingPunct="1">
              <a:buFont typeface="Arial" panose="020B0604020202020204" pitchFamily="34" charset="0"/>
              <a:buNone/>
            </a:pPr>
            <a:endParaRPr lang="zh-CN" altLang="zh-CN" sz="2400">
              <a:solidFill>
                <a:srgbClr val="FFFFFF"/>
              </a:solidFill>
              <a:latin typeface="微软雅黑" panose="020B0503020204020204" charset="-122"/>
              <a:ea typeface="微软雅黑" panose="020B0503020204020204" charset="-122"/>
            </a:endParaRPr>
          </a:p>
        </p:txBody>
      </p:sp>
      <p:sp>
        <p:nvSpPr>
          <p:cNvPr id="17" name="矩形 7"/>
          <p:cNvSpPr>
            <a:spLocks noChangeArrowheads="1"/>
          </p:cNvSpPr>
          <p:nvPr/>
        </p:nvSpPr>
        <p:spPr bwMode="auto">
          <a:xfrm>
            <a:off x="3466171" y="5475854"/>
            <a:ext cx="2481542" cy="733451"/>
          </a:xfrm>
          <a:prstGeom prst="rect">
            <a:avLst/>
          </a:prstGeom>
          <a:solidFill>
            <a:srgbClr val="006A36"/>
          </a:solidFill>
          <a:ln>
            <a:noFill/>
          </a:ln>
        </p:spPr>
        <p:txBody>
          <a:bodyPr anchor="ctr"/>
          <a:lstStyle/>
          <a:p>
            <a:pPr algn="ctr"/>
            <a:r>
              <a:rPr lang="zh-CN" altLang="en-US" sz="2800" dirty="0">
                <a:solidFill>
                  <a:srgbClr val="FFFFFF"/>
                </a:solidFill>
                <a:latin typeface="微软雅黑" panose="020B0503020204020204" charset="-122"/>
                <a:ea typeface="微软雅黑" panose="020B0503020204020204" charset="-122"/>
              </a:rPr>
              <a:t>输入标题</a:t>
            </a:r>
          </a:p>
        </p:txBody>
      </p:sp>
      <p:sp>
        <p:nvSpPr>
          <p:cNvPr id="18" name="矩形 8"/>
          <p:cNvSpPr>
            <a:spLocks noChangeArrowheads="1"/>
          </p:cNvSpPr>
          <p:nvPr/>
        </p:nvSpPr>
        <p:spPr bwMode="auto">
          <a:xfrm>
            <a:off x="3466171" y="2026533"/>
            <a:ext cx="2481542" cy="3376681"/>
          </a:xfrm>
          <a:prstGeom prst="rect">
            <a:avLst/>
          </a:prstGeom>
          <a:blipFill dpi="0" rotWithShape="1">
            <a:blip r:embed="rId7"/>
            <a:srcRect/>
            <a:stretch>
              <a:fillRect/>
            </a:stretch>
          </a:blipFill>
          <a:ln>
            <a:noFill/>
          </a:ln>
        </p:spPr>
        <p:txBody>
          <a:bodyPr anchor="ctr"/>
          <a:lstStyle/>
          <a:p>
            <a:pPr algn="ctr" eaLnBrk="1" hangingPunct="1">
              <a:buFont typeface="Arial" panose="020B0604020202020204" pitchFamily="34" charset="0"/>
              <a:buNone/>
            </a:pPr>
            <a:endParaRPr lang="zh-CN" altLang="zh-CN" sz="2400">
              <a:solidFill>
                <a:srgbClr val="FFFFFF"/>
              </a:solidFill>
              <a:latin typeface="微软雅黑" panose="020B0503020204020204" charset="-122"/>
              <a:ea typeface="微软雅黑" panose="020B0503020204020204" charset="-122"/>
            </a:endParaRPr>
          </a:p>
        </p:txBody>
      </p:sp>
      <p:sp>
        <p:nvSpPr>
          <p:cNvPr id="20" name="矩形 9"/>
          <p:cNvSpPr>
            <a:spLocks noChangeArrowheads="1"/>
          </p:cNvSpPr>
          <p:nvPr/>
        </p:nvSpPr>
        <p:spPr bwMode="auto">
          <a:xfrm>
            <a:off x="8927356" y="5475854"/>
            <a:ext cx="2481542" cy="733451"/>
          </a:xfrm>
          <a:prstGeom prst="rect">
            <a:avLst/>
          </a:prstGeom>
          <a:solidFill>
            <a:srgbClr val="B8232F"/>
          </a:solidFill>
          <a:ln>
            <a:noFill/>
          </a:ln>
        </p:spPr>
        <p:txBody>
          <a:bodyPr anchor="ctr"/>
          <a:lstStyle/>
          <a:p>
            <a:pPr algn="ctr"/>
            <a:r>
              <a:rPr lang="zh-CN" altLang="en-US" sz="2800" dirty="0">
                <a:solidFill>
                  <a:srgbClr val="FFFFFF"/>
                </a:solidFill>
                <a:latin typeface="微软雅黑" panose="020B0503020204020204" charset="-122"/>
                <a:ea typeface="微软雅黑" panose="020B0503020204020204" charset="-122"/>
              </a:rPr>
              <a:t>输入标题</a:t>
            </a:r>
          </a:p>
        </p:txBody>
      </p:sp>
      <p:sp>
        <p:nvSpPr>
          <p:cNvPr id="21" name="矩形 10"/>
          <p:cNvSpPr>
            <a:spLocks noChangeArrowheads="1"/>
          </p:cNvSpPr>
          <p:nvPr/>
        </p:nvSpPr>
        <p:spPr bwMode="auto">
          <a:xfrm>
            <a:off x="8927356" y="2026533"/>
            <a:ext cx="2481542" cy="3376681"/>
          </a:xfrm>
          <a:prstGeom prst="rect">
            <a:avLst/>
          </a:prstGeom>
          <a:blipFill dpi="0" rotWithShape="1">
            <a:blip r:embed="rId8"/>
            <a:srcRect/>
            <a:stretch>
              <a:fillRect/>
            </a:stretch>
          </a:blipFill>
          <a:ln>
            <a:noFill/>
          </a:ln>
        </p:spPr>
        <p:txBody>
          <a:bodyPr anchor="ctr"/>
          <a:lstStyle/>
          <a:p>
            <a:pPr algn="ctr" eaLnBrk="1" hangingPunct="1">
              <a:buFont typeface="Arial" panose="020B0604020202020204" pitchFamily="34" charset="0"/>
              <a:buNone/>
            </a:pPr>
            <a:endParaRPr lang="zh-CN" altLang="zh-CN" sz="2400">
              <a:solidFill>
                <a:srgbClr val="FFFFFF"/>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additive="base">
                                        <p:cTn id="10" dur="500" fill="hold"/>
                                        <p:tgtEl>
                                          <p:spTgt spid="14"/>
                                        </p:tgtEl>
                                        <p:attrNameLst>
                                          <p:attrName>ppt_x</p:attrName>
                                        </p:attrNameLst>
                                      </p:cBhvr>
                                      <p:tavLst>
                                        <p:tav tm="0">
                                          <p:val>
                                            <p:strVal val="#ppt_x"/>
                                          </p:val>
                                        </p:tav>
                                        <p:tav tm="100000">
                                          <p:val>
                                            <p:strVal val="#ppt_x"/>
                                          </p:val>
                                        </p:tav>
                                      </p:tavLst>
                                    </p:anim>
                                    <p:anim calcmode="lin" valueType="num">
                                      <p:cBhvr additive="base">
                                        <p:cTn id="11" dur="500" fill="hold"/>
                                        <p:tgtEl>
                                          <p:spTgt spid="14"/>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500" fill="hold"/>
                                        <p:tgtEl>
                                          <p:spTgt spid="13"/>
                                        </p:tgtEl>
                                        <p:attrNameLst>
                                          <p:attrName>ppt_x</p:attrName>
                                        </p:attrNameLst>
                                      </p:cBhvr>
                                      <p:tavLst>
                                        <p:tav tm="0">
                                          <p:val>
                                            <p:strVal val="#ppt_x"/>
                                          </p:val>
                                        </p:tav>
                                        <p:tav tm="100000">
                                          <p:val>
                                            <p:strVal val="#ppt_x"/>
                                          </p:val>
                                        </p:tav>
                                      </p:tavLst>
                                    </p:anim>
                                    <p:anim calcmode="lin" valueType="num">
                                      <p:cBhvr additive="base">
                                        <p:cTn id="15" dur="500" fill="hold"/>
                                        <p:tgtEl>
                                          <p:spTgt spid="13"/>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2" presetClass="entr" presetSubtype="1"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fill="hold"/>
                                        <p:tgtEl>
                                          <p:spTgt spid="17"/>
                                        </p:tgtEl>
                                        <p:attrNameLst>
                                          <p:attrName>ppt_x</p:attrName>
                                        </p:attrNameLst>
                                      </p:cBhvr>
                                      <p:tavLst>
                                        <p:tav tm="0">
                                          <p:val>
                                            <p:strVal val="#ppt_x"/>
                                          </p:val>
                                        </p:tav>
                                        <p:tav tm="100000">
                                          <p:val>
                                            <p:strVal val="#ppt_x"/>
                                          </p:val>
                                        </p:tav>
                                      </p:tavLst>
                                    </p:anim>
                                    <p:anim calcmode="lin" valueType="num">
                                      <p:cBhvr additive="base">
                                        <p:cTn id="24" dur="500" fill="hold"/>
                                        <p:tgtEl>
                                          <p:spTgt spid="17"/>
                                        </p:tgtEl>
                                        <p:attrNameLst>
                                          <p:attrName>ppt_y</p:attrName>
                                        </p:attrNameLst>
                                      </p:cBhvr>
                                      <p:tavLst>
                                        <p:tav tm="0">
                                          <p:val>
                                            <p:strVal val="1+#ppt_h/2"/>
                                          </p:val>
                                        </p:tav>
                                        <p:tav tm="100000">
                                          <p:val>
                                            <p:strVal val="#ppt_y"/>
                                          </p:val>
                                        </p:tav>
                                      </p:tavLst>
                                    </p:anim>
                                  </p:childTnLst>
                                </p:cTn>
                              </p:par>
                            </p:childTnLst>
                          </p:cTn>
                        </p:par>
                        <p:par>
                          <p:cTn id="25" fill="hold">
                            <p:stCondLst>
                              <p:cond delay="1000"/>
                            </p:stCondLst>
                            <p:childTnLst>
                              <p:par>
                                <p:cTn id="26" presetID="2" presetClass="entr" presetSubtype="1"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ppt_x"/>
                                          </p:val>
                                        </p:tav>
                                        <p:tav tm="100000">
                                          <p:val>
                                            <p:strVal val="#ppt_x"/>
                                          </p:val>
                                        </p:tav>
                                      </p:tavLst>
                                    </p:anim>
                                    <p:anim calcmode="lin" valueType="num">
                                      <p:cBhvr additive="base">
                                        <p:cTn id="29" dur="500" fill="hold"/>
                                        <p:tgtEl>
                                          <p:spTgt spid="15"/>
                                        </p:tgtEl>
                                        <p:attrNameLst>
                                          <p:attrName>ppt_y</p:attrName>
                                        </p:attrNameLst>
                                      </p:cBhvr>
                                      <p:tavLst>
                                        <p:tav tm="0">
                                          <p:val>
                                            <p:strVal val="0-#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ppt_x"/>
                                          </p:val>
                                        </p:tav>
                                        <p:tav tm="100000">
                                          <p:val>
                                            <p:strVal val="#ppt_x"/>
                                          </p:val>
                                        </p:tav>
                                      </p:tavLst>
                                    </p:anim>
                                    <p:anim calcmode="lin" valueType="num">
                                      <p:cBhvr additive="base">
                                        <p:cTn id="33" dur="500" fill="hold"/>
                                        <p:tgtEl>
                                          <p:spTgt spid="16"/>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2" presetClass="entr" presetSubtype="1"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fill="hold"/>
                                        <p:tgtEl>
                                          <p:spTgt spid="21"/>
                                        </p:tgtEl>
                                        <p:attrNameLst>
                                          <p:attrName>ppt_x</p:attrName>
                                        </p:attrNameLst>
                                      </p:cBhvr>
                                      <p:tavLst>
                                        <p:tav tm="0">
                                          <p:val>
                                            <p:strVal val="#ppt_x"/>
                                          </p:val>
                                        </p:tav>
                                        <p:tav tm="100000">
                                          <p:val>
                                            <p:strVal val="#ppt_x"/>
                                          </p:val>
                                        </p:tav>
                                      </p:tavLst>
                                    </p:anim>
                                    <p:anim calcmode="lin" valueType="num">
                                      <p:cBhvr additive="base">
                                        <p:cTn id="38" dur="500" fill="hold"/>
                                        <p:tgtEl>
                                          <p:spTgt spid="21"/>
                                        </p:tgtEl>
                                        <p:attrNameLst>
                                          <p:attrName>ppt_y</p:attrName>
                                        </p:attrNameLst>
                                      </p:cBhvr>
                                      <p:tavLst>
                                        <p:tav tm="0">
                                          <p:val>
                                            <p:strVal val="0-#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500" fill="hold"/>
                                        <p:tgtEl>
                                          <p:spTgt spid="20"/>
                                        </p:tgtEl>
                                        <p:attrNameLst>
                                          <p:attrName>ppt_x</p:attrName>
                                        </p:attrNameLst>
                                      </p:cBhvr>
                                      <p:tavLst>
                                        <p:tav tm="0">
                                          <p:val>
                                            <p:strVal val="#ppt_x"/>
                                          </p:val>
                                        </p:tav>
                                        <p:tav tm="100000">
                                          <p:val>
                                            <p:strVal val="#ppt_x"/>
                                          </p:val>
                                        </p:tav>
                                      </p:tavLst>
                                    </p:anim>
                                    <p:anim calcmode="lin" valueType="num">
                                      <p:cBhvr additive="base">
                                        <p:cTn id="4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animBg="1"/>
      <p:bldP spid="14" grpId="0" animBg="1"/>
      <p:bldP spid="15" grpId="0" animBg="1"/>
      <p:bldP spid="16" grpId="0" animBg="1"/>
      <p:bldP spid="17" grpId="0" animBg="1"/>
      <p:bldP spid="18" grpId="0" animBg="1"/>
      <p:bldP spid="20" grpId="0" animBg="1"/>
      <p:bldP spid="2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1ECD8"/>
        </a:solidFill>
        <a:effectLst/>
      </p:bgPr>
    </p:bg>
    <p:spTree>
      <p:nvGrpSpPr>
        <p:cNvPr id="1" name=""/>
        <p:cNvGrpSpPr/>
        <p:nvPr/>
      </p:nvGrpSpPr>
      <p:grpSpPr>
        <a:xfrm>
          <a:off x="0" y="0"/>
          <a:ext cx="0" cy="0"/>
          <a:chOff x="0" y="0"/>
          <a:chExt cx="0" cy="0"/>
        </a:xfrm>
      </p:grpSpPr>
      <p:sp>
        <p:nvSpPr>
          <p:cNvPr id="12" name="矩形 11"/>
          <p:cNvSpPr/>
          <p:nvPr/>
        </p:nvSpPr>
        <p:spPr>
          <a:xfrm>
            <a:off x="0" y="390454"/>
            <a:ext cx="12192000" cy="923331"/>
          </a:xfrm>
          <a:prstGeom prst="rect">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Sev04"/>
          <p:cNvSpPr/>
          <p:nvPr/>
        </p:nvSpPr>
        <p:spPr>
          <a:xfrm>
            <a:off x="-893529" y="4936782"/>
            <a:ext cx="705205" cy="705204"/>
          </a:xfrm>
          <a:prstGeom prst="ellipse">
            <a:avLst/>
          </a:prstGeom>
          <a:solidFill>
            <a:srgbClr val="B8232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F19B14">
                  <a:lumMod val="50000"/>
                </a:srgbClr>
              </a:solidFill>
              <a:latin typeface="Agency FB" panose="020B0503020202020204" pitchFamily="34" charset="0"/>
            </a:endParaRPr>
          </a:p>
        </p:txBody>
      </p:sp>
      <p:sp>
        <p:nvSpPr>
          <p:cNvPr id="22" name="Sev01"/>
          <p:cNvSpPr/>
          <p:nvPr/>
        </p:nvSpPr>
        <p:spPr>
          <a:xfrm>
            <a:off x="-893531" y="1150234"/>
            <a:ext cx="705205" cy="705204"/>
          </a:xfrm>
          <a:prstGeom prst="ellipse">
            <a:avLst/>
          </a:prstGeom>
          <a:solidFill>
            <a:srgbClr val="00BCE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237DB9">
                  <a:lumMod val="50000"/>
                </a:srgbClr>
              </a:solidFill>
              <a:latin typeface="Agency FB" panose="020B0503020202020204" pitchFamily="34" charset="0"/>
            </a:endParaRPr>
          </a:p>
        </p:txBody>
      </p:sp>
      <p:sp>
        <p:nvSpPr>
          <p:cNvPr id="25" name="Sev03"/>
          <p:cNvSpPr/>
          <p:nvPr/>
        </p:nvSpPr>
        <p:spPr>
          <a:xfrm>
            <a:off x="-893529" y="3673132"/>
            <a:ext cx="705205" cy="705204"/>
          </a:xfrm>
          <a:prstGeom prst="ellipse">
            <a:avLst/>
          </a:prstGeom>
          <a:solidFill>
            <a:srgbClr val="F9C20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9BB955">
                  <a:lumMod val="50000"/>
                </a:srgbClr>
              </a:solidFill>
              <a:latin typeface="Agency FB" panose="020B0503020202020204" pitchFamily="34" charset="0"/>
              <a:cs typeface="+mj-cs"/>
            </a:endParaRPr>
          </a:p>
        </p:txBody>
      </p:sp>
      <p:sp>
        <p:nvSpPr>
          <p:cNvPr id="28" name="Sev02"/>
          <p:cNvSpPr/>
          <p:nvPr/>
        </p:nvSpPr>
        <p:spPr>
          <a:xfrm>
            <a:off x="-893529" y="2409483"/>
            <a:ext cx="705205" cy="705204"/>
          </a:xfrm>
          <a:prstGeom prst="ellipse">
            <a:avLst/>
          </a:prstGeom>
          <a:solidFill>
            <a:srgbClr val="006A3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8000" dirty="0">
              <a:solidFill>
                <a:srgbClr val="15AA96">
                  <a:lumMod val="50000"/>
                </a:srgbClr>
              </a:solidFill>
              <a:latin typeface="Agency FB" panose="020B0503020202020204" pitchFamily="34" charset="0"/>
            </a:endParaRPr>
          </a:p>
        </p:txBody>
      </p:sp>
      <p:pic>
        <p:nvPicPr>
          <p:cNvPr id="34" name="图片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828800" cy="1313784"/>
          </a:xfrm>
          <a:prstGeom prst="rect">
            <a:avLst/>
          </a:prstGeom>
        </p:spPr>
      </p:pic>
      <p:pic>
        <p:nvPicPr>
          <p:cNvPr id="10" name="图片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87283" y="117222"/>
            <a:ext cx="2342892" cy="1098328"/>
          </a:xfrm>
          <a:prstGeom prst="rect">
            <a:avLst/>
          </a:prstGeom>
        </p:spPr>
      </p:pic>
      <p:sp>
        <p:nvSpPr>
          <p:cNvPr id="11" name="文本框 10"/>
          <p:cNvSpPr txBox="1"/>
          <p:nvPr/>
        </p:nvSpPr>
        <p:spPr>
          <a:xfrm flipH="1">
            <a:off x="3722484" y="341468"/>
            <a:ext cx="4747031" cy="923330"/>
          </a:xfrm>
          <a:prstGeom prst="rect">
            <a:avLst/>
          </a:prstGeom>
          <a:noFill/>
        </p:spPr>
        <p:txBody>
          <a:bodyPr wrap="square" rtlCol="0">
            <a:spAutoFit/>
          </a:bodyPr>
          <a:lstStyle/>
          <a:p>
            <a:pPr algn="ctr"/>
            <a:r>
              <a:rPr lang="zh-CN" altLang="en-US" sz="5400" b="1" dirty="0">
                <a:solidFill>
                  <a:schemeClr val="bg1"/>
                </a:solidFill>
                <a:latin typeface="幼圆" panose="02010509060101010101" pitchFamily="49" charset="-122"/>
                <a:ea typeface="幼圆" panose="02010509060101010101" pitchFamily="49" charset="-122"/>
              </a:rPr>
              <a:t>教学反思</a:t>
            </a:r>
          </a:p>
        </p:txBody>
      </p:sp>
      <p:sp>
        <p:nvSpPr>
          <p:cNvPr id="14" name="任意多边形 13"/>
          <p:cNvSpPr/>
          <p:nvPr/>
        </p:nvSpPr>
        <p:spPr>
          <a:xfrm>
            <a:off x="3841614" y="2207575"/>
            <a:ext cx="2219923" cy="1440094"/>
          </a:xfrm>
          <a:custGeom>
            <a:avLst/>
            <a:gdLst>
              <a:gd name="connsiteX0" fmla="*/ 435769 w 435769"/>
              <a:gd name="connsiteY0" fmla="*/ 352425 h 352425"/>
              <a:gd name="connsiteX1" fmla="*/ 435769 w 435769"/>
              <a:gd name="connsiteY1" fmla="*/ 16668 h 352425"/>
              <a:gd name="connsiteX2" fmla="*/ 409575 w 435769"/>
              <a:gd name="connsiteY2" fmla="*/ 0 h 352425"/>
              <a:gd name="connsiteX3" fmla="*/ 0 w 435769"/>
              <a:gd name="connsiteY3" fmla="*/ 0 h 352425"/>
              <a:gd name="connsiteX4" fmla="*/ 0 w 435769"/>
              <a:gd name="connsiteY4" fmla="*/ 278606 h 352425"/>
              <a:gd name="connsiteX5" fmla="*/ 278606 w 435769"/>
              <a:gd name="connsiteY5" fmla="*/ 278606 h 352425"/>
              <a:gd name="connsiteX6" fmla="*/ 435769 w 435769"/>
              <a:gd name="connsiteY6" fmla="*/ 352425 h 352425"/>
              <a:gd name="connsiteX0-1" fmla="*/ 435769 w 435769"/>
              <a:gd name="connsiteY0-2" fmla="*/ 352425 h 352425"/>
              <a:gd name="connsiteX1-3" fmla="*/ 435769 w 435769"/>
              <a:gd name="connsiteY1-4" fmla="*/ 16668 h 352425"/>
              <a:gd name="connsiteX2-5" fmla="*/ 409575 w 435769"/>
              <a:gd name="connsiteY2-6" fmla="*/ 0 h 352425"/>
              <a:gd name="connsiteX3-7" fmla="*/ 0 w 435769"/>
              <a:gd name="connsiteY3-8" fmla="*/ 0 h 352425"/>
              <a:gd name="connsiteX4-9" fmla="*/ 0 w 435769"/>
              <a:gd name="connsiteY4-10" fmla="*/ 278606 h 352425"/>
              <a:gd name="connsiteX5-11" fmla="*/ 278606 w 435769"/>
              <a:gd name="connsiteY5-12" fmla="*/ 278606 h 352425"/>
              <a:gd name="connsiteX6-13" fmla="*/ 435769 w 435769"/>
              <a:gd name="connsiteY6-14" fmla="*/ 352425 h 352425"/>
              <a:gd name="connsiteX0-15" fmla="*/ 435769 w 435769"/>
              <a:gd name="connsiteY0-16" fmla="*/ 352425 h 352425"/>
              <a:gd name="connsiteX1-17" fmla="*/ 435769 w 435769"/>
              <a:gd name="connsiteY1-18" fmla="*/ 16668 h 352425"/>
              <a:gd name="connsiteX2-19" fmla="*/ 409575 w 435769"/>
              <a:gd name="connsiteY2-20" fmla="*/ 0 h 352425"/>
              <a:gd name="connsiteX3-21" fmla="*/ 0 w 435769"/>
              <a:gd name="connsiteY3-22" fmla="*/ 0 h 352425"/>
              <a:gd name="connsiteX4-23" fmla="*/ 0 w 435769"/>
              <a:gd name="connsiteY4-24" fmla="*/ 278606 h 352425"/>
              <a:gd name="connsiteX5-25" fmla="*/ 278606 w 435769"/>
              <a:gd name="connsiteY5-26" fmla="*/ 278606 h 352425"/>
              <a:gd name="connsiteX6-27" fmla="*/ 435769 w 435769"/>
              <a:gd name="connsiteY6-28" fmla="*/ 352425 h 352425"/>
              <a:gd name="connsiteX0-29" fmla="*/ 501385 w 501385"/>
              <a:gd name="connsiteY0-30" fmla="*/ 352425 h 352425"/>
              <a:gd name="connsiteX1-31" fmla="*/ 501385 w 501385"/>
              <a:gd name="connsiteY1-32" fmla="*/ 16668 h 352425"/>
              <a:gd name="connsiteX2-33" fmla="*/ 475191 w 501385"/>
              <a:gd name="connsiteY2-34" fmla="*/ 0 h 352425"/>
              <a:gd name="connsiteX3-35" fmla="*/ 65616 w 501385"/>
              <a:gd name="connsiteY3-36" fmla="*/ 0 h 352425"/>
              <a:gd name="connsiteX4-37" fmla="*/ 65616 w 501385"/>
              <a:gd name="connsiteY4-38" fmla="*/ 278606 h 352425"/>
              <a:gd name="connsiteX5-39" fmla="*/ 344222 w 501385"/>
              <a:gd name="connsiteY5-40" fmla="*/ 278606 h 352425"/>
              <a:gd name="connsiteX6-41" fmla="*/ 501385 w 501385"/>
              <a:gd name="connsiteY6-42" fmla="*/ 352425 h 352425"/>
              <a:gd name="connsiteX0-43" fmla="*/ 543835 w 543835"/>
              <a:gd name="connsiteY0-44" fmla="*/ 352425 h 352425"/>
              <a:gd name="connsiteX1-45" fmla="*/ 543835 w 543835"/>
              <a:gd name="connsiteY1-46" fmla="*/ 16668 h 352425"/>
              <a:gd name="connsiteX2-47" fmla="*/ 517641 w 543835"/>
              <a:gd name="connsiteY2-48" fmla="*/ 0 h 352425"/>
              <a:gd name="connsiteX3-49" fmla="*/ 108066 w 543835"/>
              <a:gd name="connsiteY3-50" fmla="*/ 0 h 352425"/>
              <a:gd name="connsiteX4-51" fmla="*/ 108066 w 543835"/>
              <a:gd name="connsiteY4-52" fmla="*/ 278606 h 352425"/>
              <a:gd name="connsiteX5-53" fmla="*/ 386672 w 543835"/>
              <a:gd name="connsiteY5-54" fmla="*/ 278606 h 352425"/>
              <a:gd name="connsiteX6-55" fmla="*/ 543835 w 543835"/>
              <a:gd name="connsiteY6-56" fmla="*/ 352425 h 352425"/>
              <a:gd name="connsiteX0-57" fmla="*/ 543835 w 543835"/>
              <a:gd name="connsiteY0-58" fmla="*/ 352425 h 352425"/>
              <a:gd name="connsiteX1-59" fmla="*/ 543835 w 543835"/>
              <a:gd name="connsiteY1-60" fmla="*/ 16668 h 352425"/>
              <a:gd name="connsiteX2-61" fmla="*/ 486684 w 543835"/>
              <a:gd name="connsiteY2-62" fmla="*/ 0 h 352425"/>
              <a:gd name="connsiteX3-63" fmla="*/ 108066 w 543835"/>
              <a:gd name="connsiteY3-64" fmla="*/ 0 h 352425"/>
              <a:gd name="connsiteX4-65" fmla="*/ 108066 w 543835"/>
              <a:gd name="connsiteY4-66" fmla="*/ 278606 h 352425"/>
              <a:gd name="connsiteX5-67" fmla="*/ 386672 w 543835"/>
              <a:gd name="connsiteY5-68" fmla="*/ 278606 h 352425"/>
              <a:gd name="connsiteX6-69" fmla="*/ 543835 w 543835"/>
              <a:gd name="connsiteY6-70" fmla="*/ 352425 h 352425"/>
              <a:gd name="connsiteX0-71" fmla="*/ 543835 w 543835"/>
              <a:gd name="connsiteY0-72" fmla="*/ 352425 h 352425"/>
              <a:gd name="connsiteX1-73" fmla="*/ 543835 w 543835"/>
              <a:gd name="connsiteY1-74" fmla="*/ 16668 h 352425"/>
              <a:gd name="connsiteX2-75" fmla="*/ 486684 w 543835"/>
              <a:gd name="connsiteY2-76" fmla="*/ 0 h 352425"/>
              <a:gd name="connsiteX3-77" fmla="*/ 108066 w 543835"/>
              <a:gd name="connsiteY3-78" fmla="*/ 0 h 352425"/>
              <a:gd name="connsiteX4-79" fmla="*/ 108066 w 543835"/>
              <a:gd name="connsiteY4-80" fmla="*/ 278606 h 352425"/>
              <a:gd name="connsiteX5-81" fmla="*/ 386672 w 543835"/>
              <a:gd name="connsiteY5-82" fmla="*/ 278606 h 352425"/>
              <a:gd name="connsiteX6-83" fmla="*/ 543835 w 543835"/>
              <a:gd name="connsiteY6-84" fmla="*/ 352425 h 352425"/>
              <a:gd name="connsiteX0-85" fmla="*/ 543835 w 543835"/>
              <a:gd name="connsiteY0-86" fmla="*/ 352793 h 352793"/>
              <a:gd name="connsiteX1-87" fmla="*/ 543835 w 543835"/>
              <a:gd name="connsiteY1-88" fmla="*/ 17036 h 352793"/>
              <a:gd name="connsiteX2-89" fmla="*/ 486684 w 543835"/>
              <a:gd name="connsiteY2-90" fmla="*/ 368 h 352793"/>
              <a:gd name="connsiteX3-91" fmla="*/ 108066 w 543835"/>
              <a:gd name="connsiteY3-92" fmla="*/ 368 h 352793"/>
              <a:gd name="connsiteX4-93" fmla="*/ 108066 w 543835"/>
              <a:gd name="connsiteY4-94" fmla="*/ 278974 h 352793"/>
              <a:gd name="connsiteX5-95" fmla="*/ 386672 w 543835"/>
              <a:gd name="connsiteY5-96" fmla="*/ 278974 h 352793"/>
              <a:gd name="connsiteX6-97" fmla="*/ 543835 w 543835"/>
              <a:gd name="connsiteY6-98" fmla="*/ 352793 h 35279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543835" h="352793">
                <a:moveTo>
                  <a:pt x="543835" y="352793"/>
                </a:moveTo>
                <a:lnTo>
                  <a:pt x="543835" y="17036"/>
                </a:lnTo>
                <a:cubicBezTo>
                  <a:pt x="539073" y="1955"/>
                  <a:pt x="505734" y="-1220"/>
                  <a:pt x="486684" y="368"/>
                </a:cubicBezTo>
                <a:lnTo>
                  <a:pt x="108066" y="368"/>
                </a:lnTo>
                <a:cubicBezTo>
                  <a:pt x="-32428" y="369"/>
                  <a:pt x="-39572" y="281355"/>
                  <a:pt x="108066" y="278974"/>
                </a:cubicBezTo>
                <a:lnTo>
                  <a:pt x="386672" y="278974"/>
                </a:lnTo>
                <a:cubicBezTo>
                  <a:pt x="439060" y="279767"/>
                  <a:pt x="500972" y="309137"/>
                  <a:pt x="543835" y="352793"/>
                </a:cubicBezTo>
                <a:close/>
              </a:path>
            </a:pathLst>
          </a:custGeom>
          <a:solidFill>
            <a:srgbClr val="00BC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矩形 14"/>
          <p:cNvSpPr/>
          <p:nvPr/>
        </p:nvSpPr>
        <p:spPr>
          <a:xfrm>
            <a:off x="4660506" y="2389039"/>
            <a:ext cx="582138" cy="769441"/>
          </a:xfrm>
          <a:prstGeom prst="rect">
            <a:avLst/>
          </a:prstGeom>
        </p:spPr>
        <p:txBody>
          <a:bodyPr wrap="square">
            <a:spAutoFit/>
          </a:bodyPr>
          <a:lstStyle/>
          <a:p>
            <a:pPr algn="ctr"/>
            <a:r>
              <a:rPr lang="en-US" altLang="zh-CN" sz="4400" b="1" dirty="0">
                <a:solidFill>
                  <a:prstClr val="white"/>
                </a:solidFill>
                <a:latin typeface="Agency FB" panose="020B0503020202020204" pitchFamily="34" charset="0"/>
                <a:ea typeface="微软雅黑" panose="020B0503020204020204" charset="-122"/>
              </a:rPr>
              <a:t>01</a:t>
            </a:r>
            <a:endParaRPr lang="zh-CN" altLang="en-US" sz="4400" b="1" dirty="0">
              <a:solidFill>
                <a:prstClr val="white"/>
              </a:solidFill>
              <a:latin typeface="Agency FB" panose="020B0503020202020204" pitchFamily="34" charset="0"/>
              <a:ea typeface="微软雅黑" panose="020B0503020204020204" charset="-122"/>
            </a:endParaRPr>
          </a:p>
        </p:txBody>
      </p:sp>
      <p:sp>
        <p:nvSpPr>
          <p:cNvPr id="17" name="任意多边形 16"/>
          <p:cNvSpPr/>
          <p:nvPr/>
        </p:nvSpPr>
        <p:spPr>
          <a:xfrm flipH="1">
            <a:off x="6130463" y="2207575"/>
            <a:ext cx="2219923" cy="1440094"/>
          </a:xfrm>
          <a:custGeom>
            <a:avLst/>
            <a:gdLst>
              <a:gd name="connsiteX0" fmla="*/ 435769 w 435769"/>
              <a:gd name="connsiteY0" fmla="*/ 352425 h 352425"/>
              <a:gd name="connsiteX1" fmla="*/ 435769 w 435769"/>
              <a:gd name="connsiteY1" fmla="*/ 16668 h 352425"/>
              <a:gd name="connsiteX2" fmla="*/ 409575 w 435769"/>
              <a:gd name="connsiteY2" fmla="*/ 0 h 352425"/>
              <a:gd name="connsiteX3" fmla="*/ 0 w 435769"/>
              <a:gd name="connsiteY3" fmla="*/ 0 h 352425"/>
              <a:gd name="connsiteX4" fmla="*/ 0 w 435769"/>
              <a:gd name="connsiteY4" fmla="*/ 278606 h 352425"/>
              <a:gd name="connsiteX5" fmla="*/ 278606 w 435769"/>
              <a:gd name="connsiteY5" fmla="*/ 278606 h 352425"/>
              <a:gd name="connsiteX6" fmla="*/ 435769 w 435769"/>
              <a:gd name="connsiteY6" fmla="*/ 352425 h 352425"/>
              <a:gd name="connsiteX0-1" fmla="*/ 435769 w 435769"/>
              <a:gd name="connsiteY0-2" fmla="*/ 352425 h 352425"/>
              <a:gd name="connsiteX1-3" fmla="*/ 435769 w 435769"/>
              <a:gd name="connsiteY1-4" fmla="*/ 16668 h 352425"/>
              <a:gd name="connsiteX2-5" fmla="*/ 409575 w 435769"/>
              <a:gd name="connsiteY2-6" fmla="*/ 0 h 352425"/>
              <a:gd name="connsiteX3-7" fmla="*/ 0 w 435769"/>
              <a:gd name="connsiteY3-8" fmla="*/ 0 h 352425"/>
              <a:gd name="connsiteX4-9" fmla="*/ 0 w 435769"/>
              <a:gd name="connsiteY4-10" fmla="*/ 278606 h 352425"/>
              <a:gd name="connsiteX5-11" fmla="*/ 278606 w 435769"/>
              <a:gd name="connsiteY5-12" fmla="*/ 278606 h 352425"/>
              <a:gd name="connsiteX6-13" fmla="*/ 435769 w 435769"/>
              <a:gd name="connsiteY6-14" fmla="*/ 352425 h 352425"/>
              <a:gd name="connsiteX0-15" fmla="*/ 435769 w 435769"/>
              <a:gd name="connsiteY0-16" fmla="*/ 352425 h 352425"/>
              <a:gd name="connsiteX1-17" fmla="*/ 435769 w 435769"/>
              <a:gd name="connsiteY1-18" fmla="*/ 16668 h 352425"/>
              <a:gd name="connsiteX2-19" fmla="*/ 409575 w 435769"/>
              <a:gd name="connsiteY2-20" fmla="*/ 0 h 352425"/>
              <a:gd name="connsiteX3-21" fmla="*/ 0 w 435769"/>
              <a:gd name="connsiteY3-22" fmla="*/ 0 h 352425"/>
              <a:gd name="connsiteX4-23" fmla="*/ 0 w 435769"/>
              <a:gd name="connsiteY4-24" fmla="*/ 278606 h 352425"/>
              <a:gd name="connsiteX5-25" fmla="*/ 278606 w 435769"/>
              <a:gd name="connsiteY5-26" fmla="*/ 278606 h 352425"/>
              <a:gd name="connsiteX6-27" fmla="*/ 435769 w 435769"/>
              <a:gd name="connsiteY6-28" fmla="*/ 352425 h 352425"/>
              <a:gd name="connsiteX0-29" fmla="*/ 501385 w 501385"/>
              <a:gd name="connsiteY0-30" fmla="*/ 352425 h 352425"/>
              <a:gd name="connsiteX1-31" fmla="*/ 501385 w 501385"/>
              <a:gd name="connsiteY1-32" fmla="*/ 16668 h 352425"/>
              <a:gd name="connsiteX2-33" fmla="*/ 475191 w 501385"/>
              <a:gd name="connsiteY2-34" fmla="*/ 0 h 352425"/>
              <a:gd name="connsiteX3-35" fmla="*/ 65616 w 501385"/>
              <a:gd name="connsiteY3-36" fmla="*/ 0 h 352425"/>
              <a:gd name="connsiteX4-37" fmla="*/ 65616 w 501385"/>
              <a:gd name="connsiteY4-38" fmla="*/ 278606 h 352425"/>
              <a:gd name="connsiteX5-39" fmla="*/ 344222 w 501385"/>
              <a:gd name="connsiteY5-40" fmla="*/ 278606 h 352425"/>
              <a:gd name="connsiteX6-41" fmla="*/ 501385 w 501385"/>
              <a:gd name="connsiteY6-42" fmla="*/ 352425 h 352425"/>
              <a:gd name="connsiteX0-43" fmla="*/ 543835 w 543835"/>
              <a:gd name="connsiteY0-44" fmla="*/ 352425 h 352425"/>
              <a:gd name="connsiteX1-45" fmla="*/ 543835 w 543835"/>
              <a:gd name="connsiteY1-46" fmla="*/ 16668 h 352425"/>
              <a:gd name="connsiteX2-47" fmla="*/ 517641 w 543835"/>
              <a:gd name="connsiteY2-48" fmla="*/ 0 h 352425"/>
              <a:gd name="connsiteX3-49" fmla="*/ 108066 w 543835"/>
              <a:gd name="connsiteY3-50" fmla="*/ 0 h 352425"/>
              <a:gd name="connsiteX4-51" fmla="*/ 108066 w 543835"/>
              <a:gd name="connsiteY4-52" fmla="*/ 278606 h 352425"/>
              <a:gd name="connsiteX5-53" fmla="*/ 386672 w 543835"/>
              <a:gd name="connsiteY5-54" fmla="*/ 278606 h 352425"/>
              <a:gd name="connsiteX6-55" fmla="*/ 543835 w 543835"/>
              <a:gd name="connsiteY6-56" fmla="*/ 352425 h 352425"/>
              <a:gd name="connsiteX0-57" fmla="*/ 543835 w 543835"/>
              <a:gd name="connsiteY0-58" fmla="*/ 352425 h 352425"/>
              <a:gd name="connsiteX1-59" fmla="*/ 543835 w 543835"/>
              <a:gd name="connsiteY1-60" fmla="*/ 16668 h 352425"/>
              <a:gd name="connsiteX2-61" fmla="*/ 486684 w 543835"/>
              <a:gd name="connsiteY2-62" fmla="*/ 0 h 352425"/>
              <a:gd name="connsiteX3-63" fmla="*/ 108066 w 543835"/>
              <a:gd name="connsiteY3-64" fmla="*/ 0 h 352425"/>
              <a:gd name="connsiteX4-65" fmla="*/ 108066 w 543835"/>
              <a:gd name="connsiteY4-66" fmla="*/ 278606 h 352425"/>
              <a:gd name="connsiteX5-67" fmla="*/ 386672 w 543835"/>
              <a:gd name="connsiteY5-68" fmla="*/ 278606 h 352425"/>
              <a:gd name="connsiteX6-69" fmla="*/ 543835 w 543835"/>
              <a:gd name="connsiteY6-70" fmla="*/ 352425 h 352425"/>
              <a:gd name="connsiteX0-71" fmla="*/ 543835 w 543835"/>
              <a:gd name="connsiteY0-72" fmla="*/ 352425 h 352425"/>
              <a:gd name="connsiteX1-73" fmla="*/ 543835 w 543835"/>
              <a:gd name="connsiteY1-74" fmla="*/ 16668 h 352425"/>
              <a:gd name="connsiteX2-75" fmla="*/ 486684 w 543835"/>
              <a:gd name="connsiteY2-76" fmla="*/ 0 h 352425"/>
              <a:gd name="connsiteX3-77" fmla="*/ 108066 w 543835"/>
              <a:gd name="connsiteY3-78" fmla="*/ 0 h 352425"/>
              <a:gd name="connsiteX4-79" fmla="*/ 108066 w 543835"/>
              <a:gd name="connsiteY4-80" fmla="*/ 278606 h 352425"/>
              <a:gd name="connsiteX5-81" fmla="*/ 386672 w 543835"/>
              <a:gd name="connsiteY5-82" fmla="*/ 278606 h 352425"/>
              <a:gd name="connsiteX6-83" fmla="*/ 543835 w 543835"/>
              <a:gd name="connsiteY6-84" fmla="*/ 352425 h 352425"/>
              <a:gd name="connsiteX0-85" fmla="*/ 543835 w 543835"/>
              <a:gd name="connsiteY0-86" fmla="*/ 352793 h 352793"/>
              <a:gd name="connsiteX1-87" fmla="*/ 543835 w 543835"/>
              <a:gd name="connsiteY1-88" fmla="*/ 17036 h 352793"/>
              <a:gd name="connsiteX2-89" fmla="*/ 486684 w 543835"/>
              <a:gd name="connsiteY2-90" fmla="*/ 368 h 352793"/>
              <a:gd name="connsiteX3-91" fmla="*/ 108066 w 543835"/>
              <a:gd name="connsiteY3-92" fmla="*/ 368 h 352793"/>
              <a:gd name="connsiteX4-93" fmla="*/ 108066 w 543835"/>
              <a:gd name="connsiteY4-94" fmla="*/ 278974 h 352793"/>
              <a:gd name="connsiteX5-95" fmla="*/ 386672 w 543835"/>
              <a:gd name="connsiteY5-96" fmla="*/ 278974 h 352793"/>
              <a:gd name="connsiteX6-97" fmla="*/ 543835 w 543835"/>
              <a:gd name="connsiteY6-98" fmla="*/ 352793 h 35279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543835" h="352793">
                <a:moveTo>
                  <a:pt x="543835" y="352793"/>
                </a:moveTo>
                <a:lnTo>
                  <a:pt x="543835" y="17036"/>
                </a:lnTo>
                <a:cubicBezTo>
                  <a:pt x="539073" y="1955"/>
                  <a:pt x="505734" y="-1220"/>
                  <a:pt x="486684" y="368"/>
                </a:cubicBezTo>
                <a:lnTo>
                  <a:pt x="108066" y="368"/>
                </a:lnTo>
                <a:cubicBezTo>
                  <a:pt x="-32428" y="369"/>
                  <a:pt x="-39572" y="281355"/>
                  <a:pt x="108066" y="278974"/>
                </a:cubicBezTo>
                <a:lnTo>
                  <a:pt x="386672" y="278974"/>
                </a:lnTo>
                <a:cubicBezTo>
                  <a:pt x="439060" y="279767"/>
                  <a:pt x="500972" y="309137"/>
                  <a:pt x="543835" y="352793"/>
                </a:cubicBezTo>
                <a:close/>
              </a:path>
            </a:pathLst>
          </a:custGeom>
          <a:solidFill>
            <a:srgbClr val="006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矩形 17"/>
          <p:cNvSpPr/>
          <p:nvPr/>
        </p:nvSpPr>
        <p:spPr>
          <a:xfrm>
            <a:off x="6634894" y="2389038"/>
            <a:ext cx="915541" cy="769441"/>
          </a:xfrm>
          <a:prstGeom prst="rect">
            <a:avLst/>
          </a:prstGeom>
        </p:spPr>
        <p:txBody>
          <a:bodyPr wrap="square">
            <a:spAutoFit/>
          </a:bodyPr>
          <a:lstStyle/>
          <a:p>
            <a:pPr algn="ctr"/>
            <a:r>
              <a:rPr lang="en-US" altLang="zh-CN" sz="4400" b="1" dirty="0">
                <a:solidFill>
                  <a:prstClr val="white"/>
                </a:solidFill>
                <a:latin typeface="Agency FB" panose="020B0503020202020204" pitchFamily="34" charset="0"/>
                <a:ea typeface="微软雅黑" panose="020B0503020204020204" charset="-122"/>
              </a:rPr>
              <a:t>02</a:t>
            </a:r>
            <a:endParaRPr lang="zh-CN" altLang="en-US" sz="4400" b="1" dirty="0">
              <a:solidFill>
                <a:prstClr val="white"/>
              </a:solidFill>
              <a:latin typeface="Agency FB" panose="020B0503020202020204" pitchFamily="34" charset="0"/>
              <a:ea typeface="微软雅黑" panose="020B0503020204020204" charset="-122"/>
            </a:endParaRPr>
          </a:p>
        </p:txBody>
      </p:sp>
      <p:sp>
        <p:nvSpPr>
          <p:cNvPr id="21" name="任意多边形 20"/>
          <p:cNvSpPr/>
          <p:nvPr/>
        </p:nvSpPr>
        <p:spPr>
          <a:xfrm>
            <a:off x="4132684" y="3742583"/>
            <a:ext cx="1933303" cy="1254160"/>
          </a:xfrm>
          <a:custGeom>
            <a:avLst/>
            <a:gdLst>
              <a:gd name="connsiteX0" fmla="*/ 435769 w 435769"/>
              <a:gd name="connsiteY0" fmla="*/ 352425 h 352425"/>
              <a:gd name="connsiteX1" fmla="*/ 435769 w 435769"/>
              <a:gd name="connsiteY1" fmla="*/ 16668 h 352425"/>
              <a:gd name="connsiteX2" fmla="*/ 409575 w 435769"/>
              <a:gd name="connsiteY2" fmla="*/ 0 h 352425"/>
              <a:gd name="connsiteX3" fmla="*/ 0 w 435769"/>
              <a:gd name="connsiteY3" fmla="*/ 0 h 352425"/>
              <a:gd name="connsiteX4" fmla="*/ 0 w 435769"/>
              <a:gd name="connsiteY4" fmla="*/ 278606 h 352425"/>
              <a:gd name="connsiteX5" fmla="*/ 278606 w 435769"/>
              <a:gd name="connsiteY5" fmla="*/ 278606 h 352425"/>
              <a:gd name="connsiteX6" fmla="*/ 435769 w 435769"/>
              <a:gd name="connsiteY6" fmla="*/ 352425 h 352425"/>
              <a:gd name="connsiteX0-1" fmla="*/ 435769 w 435769"/>
              <a:gd name="connsiteY0-2" fmla="*/ 352425 h 352425"/>
              <a:gd name="connsiteX1-3" fmla="*/ 435769 w 435769"/>
              <a:gd name="connsiteY1-4" fmla="*/ 16668 h 352425"/>
              <a:gd name="connsiteX2-5" fmla="*/ 409575 w 435769"/>
              <a:gd name="connsiteY2-6" fmla="*/ 0 h 352425"/>
              <a:gd name="connsiteX3-7" fmla="*/ 0 w 435769"/>
              <a:gd name="connsiteY3-8" fmla="*/ 0 h 352425"/>
              <a:gd name="connsiteX4-9" fmla="*/ 0 w 435769"/>
              <a:gd name="connsiteY4-10" fmla="*/ 278606 h 352425"/>
              <a:gd name="connsiteX5-11" fmla="*/ 278606 w 435769"/>
              <a:gd name="connsiteY5-12" fmla="*/ 278606 h 352425"/>
              <a:gd name="connsiteX6-13" fmla="*/ 435769 w 435769"/>
              <a:gd name="connsiteY6-14" fmla="*/ 352425 h 352425"/>
              <a:gd name="connsiteX0-15" fmla="*/ 435769 w 435769"/>
              <a:gd name="connsiteY0-16" fmla="*/ 352425 h 352425"/>
              <a:gd name="connsiteX1-17" fmla="*/ 435769 w 435769"/>
              <a:gd name="connsiteY1-18" fmla="*/ 16668 h 352425"/>
              <a:gd name="connsiteX2-19" fmla="*/ 409575 w 435769"/>
              <a:gd name="connsiteY2-20" fmla="*/ 0 h 352425"/>
              <a:gd name="connsiteX3-21" fmla="*/ 0 w 435769"/>
              <a:gd name="connsiteY3-22" fmla="*/ 0 h 352425"/>
              <a:gd name="connsiteX4-23" fmla="*/ 0 w 435769"/>
              <a:gd name="connsiteY4-24" fmla="*/ 278606 h 352425"/>
              <a:gd name="connsiteX5-25" fmla="*/ 278606 w 435769"/>
              <a:gd name="connsiteY5-26" fmla="*/ 278606 h 352425"/>
              <a:gd name="connsiteX6-27" fmla="*/ 435769 w 435769"/>
              <a:gd name="connsiteY6-28" fmla="*/ 352425 h 352425"/>
              <a:gd name="connsiteX0-29" fmla="*/ 501385 w 501385"/>
              <a:gd name="connsiteY0-30" fmla="*/ 352425 h 352425"/>
              <a:gd name="connsiteX1-31" fmla="*/ 501385 w 501385"/>
              <a:gd name="connsiteY1-32" fmla="*/ 16668 h 352425"/>
              <a:gd name="connsiteX2-33" fmla="*/ 475191 w 501385"/>
              <a:gd name="connsiteY2-34" fmla="*/ 0 h 352425"/>
              <a:gd name="connsiteX3-35" fmla="*/ 65616 w 501385"/>
              <a:gd name="connsiteY3-36" fmla="*/ 0 h 352425"/>
              <a:gd name="connsiteX4-37" fmla="*/ 65616 w 501385"/>
              <a:gd name="connsiteY4-38" fmla="*/ 278606 h 352425"/>
              <a:gd name="connsiteX5-39" fmla="*/ 344222 w 501385"/>
              <a:gd name="connsiteY5-40" fmla="*/ 278606 h 352425"/>
              <a:gd name="connsiteX6-41" fmla="*/ 501385 w 501385"/>
              <a:gd name="connsiteY6-42" fmla="*/ 352425 h 352425"/>
              <a:gd name="connsiteX0-43" fmla="*/ 543835 w 543835"/>
              <a:gd name="connsiteY0-44" fmla="*/ 352425 h 352425"/>
              <a:gd name="connsiteX1-45" fmla="*/ 543835 w 543835"/>
              <a:gd name="connsiteY1-46" fmla="*/ 16668 h 352425"/>
              <a:gd name="connsiteX2-47" fmla="*/ 517641 w 543835"/>
              <a:gd name="connsiteY2-48" fmla="*/ 0 h 352425"/>
              <a:gd name="connsiteX3-49" fmla="*/ 108066 w 543835"/>
              <a:gd name="connsiteY3-50" fmla="*/ 0 h 352425"/>
              <a:gd name="connsiteX4-51" fmla="*/ 108066 w 543835"/>
              <a:gd name="connsiteY4-52" fmla="*/ 278606 h 352425"/>
              <a:gd name="connsiteX5-53" fmla="*/ 386672 w 543835"/>
              <a:gd name="connsiteY5-54" fmla="*/ 278606 h 352425"/>
              <a:gd name="connsiteX6-55" fmla="*/ 543835 w 543835"/>
              <a:gd name="connsiteY6-56" fmla="*/ 352425 h 352425"/>
              <a:gd name="connsiteX0-57" fmla="*/ 543835 w 543835"/>
              <a:gd name="connsiteY0-58" fmla="*/ 352425 h 352425"/>
              <a:gd name="connsiteX1-59" fmla="*/ 543835 w 543835"/>
              <a:gd name="connsiteY1-60" fmla="*/ 16668 h 352425"/>
              <a:gd name="connsiteX2-61" fmla="*/ 486684 w 543835"/>
              <a:gd name="connsiteY2-62" fmla="*/ 0 h 352425"/>
              <a:gd name="connsiteX3-63" fmla="*/ 108066 w 543835"/>
              <a:gd name="connsiteY3-64" fmla="*/ 0 h 352425"/>
              <a:gd name="connsiteX4-65" fmla="*/ 108066 w 543835"/>
              <a:gd name="connsiteY4-66" fmla="*/ 278606 h 352425"/>
              <a:gd name="connsiteX5-67" fmla="*/ 386672 w 543835"/>
              <a:gd name="connsiteY5-68" fmla="*/ 278606 h 352425"/>
              <a:gd name="connsiteX6-69" fmla="*/ 543835 w 543835"/>
              <a:gd name="connsiteY6-70" fmla="*/ 352425 h 352425"/>
              <a:gd name="connsiteX0-71" fmla="*/ 543835 w 543835"/>
              <a:gd name="connsiteY0-72" fmla="*/ 352425 h 352425"/>
              <a:gd name="connsiteX1-73" fmla="*/ 543835 w 543835"/>
              <a:gd name="connsiteY1-74" fmla="*/ 16668 h 352425"/>
              <a:gd name="connsiteX2-75" fmla="*/ 486684 w 543835"/>
              <a:gd name="connsiteY2-76" fmla="*/ 0 h 352425"/>
              <a:gd name="connsiteX3-77" fmla="*/ 108066 w 543835"/>
              <a:gd name="connsiteY3-78" fmla="*/ 0 h 352425"/>
              <a:gd name="connsiteX4-79" fmla="*/ 108066 w 543835"/>
              <a:gd name="connsiteY4-80" fmla="*/ 278606 h 352425"/>
              <a:gd name="connsiteX5-81" fmla="*/ 386672 w 543835"/>
              <a:gd name="connsiteY5-82" fmla="*/ 278606 h 352425"/>
              <a:gd name="connsiteX6-83" fmla="*/ 543835 w 543835"/>
              <a:gd name="connsiteY6-84" fmla="*/ 352425 h 352425"/>
              <a:gd name="connsiteX0-85" fmla="*/ 543835 w 543835"/>
              <a:gd name="connsiteY0-86" fmla="*/ 352793 h 352793"/>
              <a:gd name="connsiteX1-87" fmla="*/ 543835 w 543835"/>
              <a:gd name="connsiteY1-88" fmla="*/ 17036 h 352793"/>
              <a:gd name="connsiteX2-89" fmla="*/ 486684 w 543835"/>
              <a:gd name="connsiteY2-90" fmla="*/ 368 h 352793"/>
              <a:gd name="connsiteX3-91" fmla="*/ 108066 w 543835"/>
              <a:gd name="connsiteY3-92" fmla="*/ 368 h 352793"/>
              <a:gd name="connsiteX4-93" fmla="*/ 108066 w 543835"/>
              <a:gd name="connsiteY4-94" fmla="*/ 278974 h 352793"/>
              <a:gd name="connsiteX5-95" fmla="*/ 386672 w 543835"/>
              <a:gd name="connsiteY5-96" fmla="*/ 278974 h 352793"/>
              <a:gd name="connsiteX6-97" fmla="*/ 543835 w 543835"/>
              <a:gd name="connsiteY6-98" fmla="*/ 352793 h 35279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543835" h="352793">
                <a:moveTo>
                  <a:pt x="543835" y="352793"/>
                </a:moveTo>
                <a:lnTo>
                  <a:pt x="543835" y="17036"/>
                </a:lnTo>
                <a:cubicBezTo>
                  <a:pt x="539073" y="1955"/>
                  <a:pt x="505734" y="-1220"/>
                  <a:pt x="486684" y="368"/>
                </a:cubicBezTo>
                <a:lnTo>
                  <a:pt x="108066" y="368"/>
                </a:lnTo>
                <a:cubicBezTo>
                  <a:pt x="-32428" y="369"/>
                  <a:pt x="-39572" y="281355"/>
                  <a:pt x="108066" y="278974"/>
                </a:cubicBezTo>
                <a:lnTo>
                  <a:pt x="386672" y="278974"/>
                </a:lnTo>
                <a:cubicBezTo>
                  <a:pt x="439060" y="279767"/>
                  <a:pt x="500972" y="309137"/>
                  <a:pt x="543835" y="352793"/>
                </a:cubicBezTo>
                <a:close/>
              </a:path>
            </a:pathLst>
          </a:custGeom>
          <a:solidFill>
            <a:srgbClr val="F9C2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3" name="矩形 22"/>
          <p:cNvSpPr/>
          <p:nvPr/>
        </p:nvSpPr>
        <p:spPr>
          <a:xfrm>
            <a:off x="4734047" y="3856710"/>
            <a:ext cx="852992" cy="769441"/>
          </a:xfrm>
          <a:prstGeom prst="rect">
            <a:avLst/>
          </a:prstGeom>
        </p:spPr>
        <p:txBody>
          <a:bodyPr wrap="square">
            <a:spAutoFit/>
          </a:bodyPr>
          <a:lstStyle/>
          <a:p>
            <a:pPr algn="ctr"/>
            <a:r>
              <a:rPr lang="en-US" altLang="zh-CN" sz="4400" b="1" dirty="0">
                <a:solidFill>
                  <a:prstClr val="white"/>
                </a:solidFill>
                <a:latin typeface="Agency FB" panose="020B0503020202020204" pitchFamily="34" charset="0"/>
                <a:ea typeface="微软雅黑" panose="020B0503020204020204" charset="-122"/>
              </a:rPr>
              <a:t>03</a:t>
            </a:r>
            <a:endParaRPr lang="zh-CN" altLang="en-US" sz="4400" b="1" dirty="0">
              <a:solidFill>
                <a:prstClr val="white"/>
              </a:solidFill>
              <a:latin typeface="Agency FB" panose="020B0503020202020204" pitchFamily="34" charset="0"/>
              <a:ea typeface="微软雅黑" panose="020B0503020204020204" charset="-122"/>
            </a:endParaRPr>
          </a:p>
        </p:txBody>
      </p:sp>
      <p:sp>
        <p:nvSpPr>
          <p:cNvPr id="26" name="任意多边形 25"/>
          <p:cNvSpPr/>
          <p:nvPr/>
        </p:nvSpPr>
        <p:spPr>
          <a:xfrm flipH="1">
            <a:off x="6126014" y="3742583"/>
            <a:ext cx="1933303" cy="1254160"/>
          </a:xfrm>
          <a:custGeom>
            <a:avLst/>
            <a:gdLst>
              <a:gd name="connsiteX0" fmla="*/ 435769 w 435769"/>
              <a:gd name="connsiteY0" fmla="*/ 352425 h 352425"/>
              <a:gd name="connsiteX1" fmla="*/ 435769 w 435769"/>
              <a:gd name="connsiteY1" fmla="*/ 16668 h 352425"/>
              <a:gd name="connsiteX2" fmla="*/ 409575 w 435769"/>
              <a:gd name="connsiteY2" fmla="*/ 0 h 352425"/>
              <a:gd name="connsiteX3" fmla="*/ 0 w 435769"/>
              <a:gd name="connsiteY3" fmla="*/ 0 h 352425"/>
              <a:gd name="connsiteX4" fmla="*/ 0 w 435769"/>
              <a:gd name="connsiteY4" fmla="*/ 278606 h 352425"/>
              <a:gd name="connsiteX5" fmla="*/ 278606 w 435769"/>
              <a:gd name="connsiteY5" fmla="*/ 278606 h 352425"/>
              <a:gd name="connsiteX6" fmla="*/ 435769 w 435769"/>
              <a:gd name="connsiteY6" fmla="*/ 352425 h 352425"/>
              <a:gd name="connsiteX0-1" fmla="*/ 435769 w 435769"/>
              <a:gd name="connsiteY0-2" fmla="*/ 352425 h 352425"/>
              <a:gd name="connsiteX1-3" fmla="*/ 435769 w 435769"/>
              <a:gd name="connsiteY1-4" fmla="*/ 16668 h 352425"/>
              <a:gd name="connsiteX2-5" fmla="*/ 409575 w 435769"/>
              <a:gd name="connsiteY2-6" fmla="*/ 0 h 352425"/>
              <a:gd name="connsiteX3-7" fmla="*/ 0 w 435769"/>
              <a:gd name="connsiteY3-8" fmla="*/ 0 h 352425"/>
              <a:gd name="connsiteX4-9" fmla="*/ 0 w 435769"/>
              <a:gd name="connsiteY4-10" fmla="*/ 278606 h 352425"/>
              <a:gd name="connsiteX5-11" fmla="*/ 278606 w 435769"/>
              <a:gd name="connsiteY5-12" fmla="*/ 278606 h 352425"/>
              <a:gd name="connsiteX6-13" fmla="*/ 435769 w 435769"/>
              <a:gd name="connsiteY6-14" fmla="*/ 352425 h 352425"/>
              <a:gd name="connsiteX0-15" fmla="*/ 435769 w 435769"/>
              <a:gd name="connsiteY0-16" fmla="*/ 352425 h 352425"/>
              <a:gd name="connsiteX1-17" fmla="*/ 435769 w 435769"/>
              <a:gd name="connsiteY1-18" fmla="*/ 16668 h 352425"/>
              <a:gd name="connsiteX2-19" fmla="*/ 409575 w 435769"/>
              <a:gd name="connsiteY2-20" fmla="*/ 0 h 352425"/>
              <a:gd name="connsiteX3-21" fmla="*/ 0 w 435769"/>
              <a:gd name="connsiteY3-22" fmla="*/ 0 h 352425"/>
              <a:gd name="connsiteX4-23" fmla="*/ 0 w 435769"/>
              <a:gd name="connsiteY4-24" fmla="*/ 278606 h 352425"/>
              <a:gd name="connsiteX5-25" fmla="*/ 278606 w 435769"/>
              <a:gd name="connsiteY5-26" fmla="*/ 278606 h 352425"/>
              <a:gd name="connsiteX6-27" fmla="*/ 435769 w 435769"/>
              <a:gd name="connsiteY6-28" fmla="*/ 352425 h 352425"/>
              <a:gd name="connsiteX0-29" fmla="*/ 501385 w 501385"/>
              <a:gd name="connsiteY0-30" fmla="*/ 352425 h 352425"/>
              <a:gd name="connsiteX1-31" fmla="*/ 501385 w 501385"/>
              <a:gd name="connsiteY1-32" fmla="*/ 16668 h 352425"/>
              <a:gd name="connsiteX2-33" fmla="*/ 475191 w 501385"/>
              <a:gd name="connsiteY2-34" fmla="*/ 0 h 352425"/>
              <a:gd name="connsiteX3-35" fmla="*/ 65616 w 501385"/>
              <a:gd name="connsiteY3-36" fmla="*/ 0 h 352425"/>
              <a:gd name="connsiteX4-37" fmla="*/ 65616 w 501385"/>
              <a:gd name="connsiteY4-38" fmla="*/ 278606 h 352425"/>
              <a:gd name="connsiteX5-39" fmla="*/ 344222 w 501385"/>
              <a:gd name="connsiteY5-40" fmla="*/ 278606 h 352425"/>
              <a:gd name="connsiteX6-41" fmla="*/ 501385 w 501385"/>
              <a:gd name="connsiteY6-42" fmla="*/ 352425 h 352425"/>
              <a:gd name="connsiteX0-43" fmla="*/ 543835 w 543835"/>
              <a:gd name="connsiteY0-44" fmla="*/ 352425 h 352425"/>
              <a:gd name="connsiteX1-45" fmla="*/ 543835 w 543835"/>
              <a:gd name="connsiteY1-46" fmla="*/ 16668 h 352425"/>
              <a:gd name="connsiteX2-47" fmla="*/ 517641 w 543835"/>
              <a:gd name="connsiteY2-48" fmla="*/ 0 h 352425"/>
              <a:gd name="connsiteX3-49" fmla="*/ 108066 w 543835"/>
              <a:gd name="connsiteY3-50" fmla="*/ 0 h 352425"/>
              <a:gd name="connsiteX4-51" fmla="*/ 108066 w 543835"/>
              <a:gd name="connsiteY4-52" fmla="*/ 278606 h 352425"/>
              <a:gd name="connsiteX5-53" fmla="*/ 386672 w 543835"/>
              <a:gd name="connsiteY5-54" fmla="*/ 278606 h 352425"/>
              <a:gd name="connsiteX6-55" fmla="*/ 543835 w 543835"/>
              <a:gd name="connsiteY6-56" fmla="*/ 352425 h 352425"/>
              <a:gd name="connsiteX0-57" fmla="*/ 543835 w 543835"/>
              <a:gd name="connsiteY0-58" fmla="*/ 352425 h 352425"/>
              <a:gd name="connsiteX1-59" fmla="*/ 543835 w 543835"/>
              <a:gd name="connsiteY1-60" fmla="*/ 16668 h 352425"/>
              <a:gd name="connsiteX2-61" fmla="*/ 486684 w 543835"/>
              <a:gd name="connsiteY2-62" fmla="*/ 0 h 352425"/>
              <a:gd name="connsiteX3-63" fmla="*/ 108066 w 543835"/>
              <a:gd name="connsiteY3-64" fmla="*/ 0 h 352425"/>
              <a:gd name="connsiteX4-65" fmla="*/ 108066 w 543835"/>
              <a:gd name="connsiteY4-66" fmla="*/ 278606 h 352425"/>
              <a:gd name="connsiteX5-67" fmla="*/ 386672 w 543835"/>
              <a:gd name="connsiteY5-68" fmla="*/ 278606 h 352425"/>
              <a:gd name="connsiteX6-69" fmla="*/ 543835 w 543835"/>
              <a:gd name="connsiteY6-70" fmla="*/ 352425 h 352425"/>
              <a:gd name="connsiteX0-71" fmla="*/ 543835 w 543835"/>
              <a:gd name="connsiteY0-72" fmla="*/ 352425 h 352425"/>
              <a:gd name="connsiteX1-73" fmla="*/ 543835 w 543835"/>
              <a:gd name="connsiteY1-74" fmla="*/ 16668 h 352425"/>
              <a:gd name="connsiteX2-75" fmla="*/ 486684 w 543835"/>
              <a:gd name="connsiteY2-76" fmla="*/ 0 h 352425"/>
              <a:gd name="connsiteX3-77" fmla="*/ 108066 w 543835"/>
              <a:gd name="connsiteY3-78" fmla="*/ 0 h 352425"/>
              <a:gd name="connsiteX4-79" fmla="*/ 108066 w 543835"/>
              <a:gd name="connsiteY4-80" fmla="*/ 278606 h 352425"/>
              <a:gd name="connsiteX5-81" fmla="*/ 386672 w 543835"/>
              <a:gd name="connsiteY5-82" fmla="*/ 278606 h 352425"/>
              <a:gd name="connsiteX6-83" fmla="*/ 543835 w 543835"/>
              <a:gd name="connsiteY6-84" fmla="*/ 352425 h 352425"/>
              <a:gd name="connsiteX0-85" fmla="*/ 543835 w 543835"/>
              <a:gd name="connsiteY0-86" fmla="*/ 352793 h 352793"/>
              <a:gd name="connsiteX1-87" fmla="*/ 543835 w 543835"/>
              <a:gd name="connsiteY1-88" fmla="*/ 17036 h 352793"/>
              <a:gd name="connsiteX2-89" fmla="*/ 486684 w 543835"/>
              <a:gd name="connsiteY2-90" fmla="*/ 368 h 352793"/>
              <a:gd name="connsiteX3-91" fmla="*/ 108066 w 543835"/>
              <a:gd name="connsiteY3-92" fmla="*/ 368 h 352793"/>
              <a:gd name="connsiteX4-93" fmla="*/ 108066 w 543835"/>
              <a:gd name="connsiteY4-94" fmla="*/ 278974 h 352793"/>
              <a:gd name="connsiteX5-95" fmla="*/ 386672 w 543835"/>
              <a:gd name="connsiteY5-96" fmla="*/ 278974 h 352793"/>
              <a:gd name="connsiteX6-97" fmla="*/ 543835 w 543835"/>
              <a:gd name="connsiteY6-98" fmla="*/ 352793 h 35279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543835" h="352793">
                <a:moveTo>
                  <a:pt x="543835" y="352793"/>
                </a:moveTo>
                <a:lnTo>
                  <a:pt x="543835" y="17036"/>
                </a:lnTo>
                <a:cubicBezTo>
                  <a:pt x="539073" y="1955"/>
                  <a:pt x="505734" y="-1220"/>
                  <a:pt x="486684" y="368"/>
                </a:cubicBezTo>
                <a:lnTo>
                  <a:pt x="108066" y="368"/>
                </a:lnTo>
                <a:cubicBezTo>
                  <a:pt x="-32428" y="369"/>
                  <a:pt x="-39572" y="281355"/>
                  <a:pt x="108066" y="278974"/>
                </a:cubicBezTo>
                <a:lnTo>
                  <a:pt x="386672" y="278974"/>
                </a:lnTo>
                <a:cubicBezTo>
                  <a:pt x="439060" y="279767"/>
                  <a:pt x="500972" y="309137"/>
                  <a:pt x="543835" y="352793"/>
                </a:cubicBezTo>
                <a:close/>
              </a:path>
            </a:pathLst>
          </a:custGeom>
          <a:solidFill>
            <a:srgbClr val="B823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7" name="矩形 26"/>
          <p:cNvSpPr/>
          <p:nvPr/>
        </p:nvSpPr>
        <p:spPr>
          <a:xfrm>
            <a:off x="6573687" y="3839124"/>
            <a:ext cx="915541" cy="769441"/>
          </a:xfrm>
          <a:prstGeom prst="rect">
            <a:avLst/>
          </a:prstGeom>
        </p:spPr>
        <p:txBody>
          <a:bodyPr wrap="square">
            <a:spAutoFit/>
          </a:bodyPr>
          <a:lstStyle/>
          <a:p>
            <a:pPr algn="ctr"/>
            <a:r>
              <a:rPr lang="en-US" altLang="zh-CN" sz="4400" b="1" dirty="0">
                <a:solidFill>
                  <a:prstClr val="white"/>
                </a:solidFill>
                <a:latin typeface="Agency FB" panose="020B0503020202020204" pitchFamily="34" charset="0"/>
                <a:ea typeface="微软雅黑" panose="020B0503020204020204" charset="-122"/>
              </a:rPr>
              <a:t>04</a:t>
            </a:r>
            <a:endParaRPr lang="zh-CN" altLang="en-US" sz="4400" b="1" dirty="0">
              <a:solidFill>
                <a:prstClr val="white"/>
              </a:solidFill>
              <a:latin typeface="Agency FB" panose="020B0503020202020204" pitchFamily="34" charset="0"/>
              <a:ea typeface="微软雅黑" panose="020B0503020204020204" charset="-122"/>
            </a:endParaRPr>
          </a:p>
        </p:txBody>
      </p:sp>
      <p:sp>
        <p:nvSpPr>
          <p:cNvPr id="30" name="任意多边形 29"/>
          <p:cNvSpPr/>
          <p:nvPr/>
        </p:nvSpPr>
        <p:spPr>
          <a:xfrm>
            <a:off x="4253256" y="5089829"/>
            <a:ext cx="1814574" cy="1177139"/>
          </a:xfrm>
          <a:custGeom>
            <a:avLst/>
            <a:gdLst>
              <a:gd name="connsiteX0" fmla="*/ 435769 w 435769"/>
              <a:gd name="connsiteY0" fmla="*/ 352425 h 352425"/>
              <a:gd name="connsiteX1" fmla="*/ 435769 w 435769"/>
              <a:gd name="connsiteY1" fmla="*/ 16668 h 352425"/>
              <a:gd name="connsiteX2" fmla="*/ 409575 w 435769"/>
              <a:gd name="connsiteY2" fmla="*/ 0 h 352425"/>
              <a:gd name="connsiteX3" fmla="*/ 0 w 435769"/>
              <a:gd name="connsiteY3" fmla="*/ 0 h 352425"/>
              <a:gd name="connsiteX4" fmla="*/ 0 w 435769"/>
              <a:gd name="connsiteY4" fmla="*/ 278606 h 352425"/>
              <a:gd name="connsiteX5" fmla="*/ 278606 w 435769"/>
              <a:gd name="connsiteY5" fmla="*/ 278606 h 352425"/>
              <a:gd name="connsiteX6" fmla="*/ 435769 w 435769"/>
              <a:gd name="connsiteY6" fmla="*/ 352425 h 352425"/>
              <a:gd name="connsiteX0-1" fmla="*/ 435769 w 435769"/>
              <a:gd name="connsiteY0-2" fmla="*/ 352425 h 352425"/>
              <a:gd name="connsiteX1-3" fmla="*/ 435769 w 435769"/>
              <a:gd name="connsiteY1-4" fmla="*/ 16668 h 352425"/>
              <a:gd name="connsiteX2-5" fmla="*/ 409575 w 435769"/>
              <a:gd name="connsiteY2-6" fmla="*/ 0 h 352425"/>
              <a:gd name="connsiteX3-7" fmla="*/ 0 w 435769"/>
              <a:gd name="connsiteY3-8" fmla="*/ 0 h 352425"/>
              <a:gd name="connsiteX4-9" fmla="*/ 0 w 435769"/>
              <a:gd name="connsiteY4-10" fmla="*/ 278606 h 352425"/>
              <a:gd name="connsiteX5-11" fmla="*/ 278606 w 435769"/>
              <a:gd name="connsiteY5-12" fmla="*/ 278606 h 352425"/>
              <a:gd name="connsiteX6-13" fmla="*/ 435769 w 435769"/>
              <a:gd name="connsiteY6-14" fmla="*/ 352425 h 352425"/>
              <a:gd name="connsiteX0-15" fmla="*/ 435769 w 435769"/>
              <a:gd name="connsiteY0-16" fmla="*/ 352425 h 352425"/>
              <a:gd name="connsiteX1-17" fmla="*/ 435769 w 435769"/>
              <a:gd name="connsiteY1-18" fmla="*/ 16668 h 352425"/>
              <a:gd name="connsiteX2-19" fmla="*/ 409575 w 435769"/>
              <a:gd name="connsiteY2-20" fmla="*/ 0 h 352425"/>
              <a:gd name="connsiteX3-21" fmla="*/ 0 w 435769"/>
              <a:gd name="connsiteY3-22" fmla="*/ 0 h 352425"/>
              <a:gd name="connsiteX4-23" fmla="*/ 0 w 435769"/>
              <a:gd name="connsiteY4-24" fmla="*/ 278606 h 352425"/>
              <a:gd name="connsiteX5-25" fmla="*/ 278606 w 435769"/>
              <a:gd name="connsiteY5-26" fmla="*/ 278606 h 352425"/>
              <a:gd name="connsiteX6-27" fmla="*/ 435769 w 435769"/>
              <a:gd name="connsiteY6-28" fmla="*/ 352425 h 352425"/>
              <a:gd name="connsiteX0-29" fmla="*/ 501385 w 501385"/>
              <a:gd name="connsiteY0-30" fmla="*/ 352425 h 352425"/>
              <a:gd name="connsiteX1-31" fmla="*/ 501385 w 501385"/>
              <a:gd name="connsiteY1-32" fmla="*/ 16668 h 352425"/>
              <a:gd name="connsiteX2-33" fmla="*/ 475191 w 501385"/>
              <a:gd name="connsiteY2-34" fmla="*/ 0 h 352425"/>
              <a:gd name="connsiteX3-35" fmla="*/ 65616 w 501385"/>
              <a:gd name="connsiteY3-36" fmla="*/ 0 h 352425"/>
              <a:gd name="connsiteX4-37" fmla="*/ 65616 w 501385"/>
              <a:gd name="connsiteY4-38" fmla="*/ 278606 h 352425"/>
              <a:gd name="connsiteX5-39" fmla="*/ 344222 w 501385"/>
              <a:gd name="connsiteY5-40" fmla="*/ 278606 h 352425"/>
              <a:gd name="connsiteX6-41" fmla="*/ 501385 w 501385"/>
              <a:gd name="connsiteY6-42" fmla="*/ 352425 h 352425"/>
              <a:gd name="connsiteX0-43" fmla="*/ 543835 w 543835"/>
              <a:gd name="connsiteY0-44" fmla="*/ 352425 h 352425"/>
              <a:gd name="connsiteX1-45" fmla="*/ 543835 w 543835"/>
              <a:gd name="connsiteY1-46" fmla="*/ 16668 h 352425"/>
              <a:gd name="connsiteX2-47" fmla="*/ 517641 w 543835"/>
              <a:gd name="connsiteY2-48" fmla="*/ 0 h 352425"/>
              <a:gd name="connsiteX3-49" fmla="*/ 108066 w 543835"/>
              <a:gd name="connsiteY3-50" fmla="*/ 0 h 352425"/>
              <a:gd name="connsiteX4-51" fmla="*/ 108066 w 543835"/>
              <a:gd name="connsiteY4-52" fmla="*/ 278606 h 352425"/>
              <a:gd name="connsiteX5-53" fmla="*/ 386672 w 543835"/>
              <a:gd name="connsiteY5-54" fmla="*/ 278606 h 352425"/>
              <a:gd name="connsiteX6-55" fmla="*/ 543835 w 543835"/>
              <a:gd name="connsiteY6-56" fmla="*/ 352425 h 352425"/>
              <a:gd name="connsiteX0-57" fmla="*/ 543835 w 543835"/>
              <a:gd name="connsiteY0-58" fmla="*/ 352425 h 352425"/>
              <a:gd name="connsiteX1-59" fmla="*/ 543835 w 543835"/>
              <a:gd name="connsiteY1-60" fmla="*/ 16668 h 352425"/>
              <a:gd name="connsiteX2-61" fmla="*/ 486684 w 543835"/>
              <a:gd name="connsiteY2-62" fmla="*/ 0 h 352425"/>
              <a:gd name="connsiteX3-63" fmla="*/ 108066 w 543835"/>
              <a:gd name="connsiteY3-64" fmla="*/ 0 h 352425"/>
              <a:gd name="connsiteX4-65" fmla="*/ 108066 w 543835"/>
              <a:gd name="connsiteY4-66" fmla="*/ 278606 h 352425"/>
              <a:gd name="connsiteX5-67" fmla="*/ 386672 w 543835"/>
              <a:gd name="connsiteY5-68" fmla="*/ 278606 h 352425"/>
              <a:gd name="connsiteX6-69" fmla="*/ 543835 w 543835"/>
              <a:gd name="connsiteY6-70" fmla="*/ 352425 h 352425"/>
              <a:gd name="connsiteX0-71" fmla="*/ 543835 w 543835"/>
              <a:gd name="connsiteY0-72" fmla="*/ 352425 h 352425"/>
              <a:gd name="connsiteX1-73" fmla="*/ 543835 w 543835"/>
              <a:gd name="connsiteY1-74" fmla="*/ 16668 h 352425"/>
              <a:gd name="connsiteX2-75" fmla="*/ 486684 w 543835"/>
              <a:gd name="connsiteY2-76" fmla="*/ 0 h 352425"/>
              <a:gd name="connsiteX3-77" fmla="*/ 108066 w 543835"/>
              <a:gd name="connsiteY3-78" fmla="*/ 0 h 352425"/>
              <a:gd name="connsiteX4-79" fmla="*/ 108066 w 543835"/>
              <a:gd name="connsiteY4-80" fmla="*/ 278606 h 352425"/>
              <a:gd name="connsiteX5-81" fmla="*/ 386672 w 543835"/>
              <a:gd name="connsiteY5-82" fmla="*/ 278606 h 352425"/>
              <a:gd name="connsiteX6-83" fmla="*/ 543835 w 543835"/>
              <a:gd name="connsiteY6-84" fmla="*/ 352425 h 352425"/>
              <a:gd name="connsiteX0-85" fmla="*/ 543835 w 543835"/>
              <a:gd name="connsiteY0-86" fmla="*/ 352793 h 352793"/>
              <a:gd name="connsiteX1-87" fmla="*/ 543835 w 543835"/>
              <a:gd name="connsiteY1-88" fmla="*/ 17036 h 352793"/>
              <a:gd name="connsiteX2-89" fmla="*/ 486684 w 543835"/>
              <a:gd name="connsiteY2-90" fmla="*/ 368 h 352793"/>
              <a:gd name="connsiteX3-91" fmla="*/ 108066 w 543835"/>
              <a:gd name="connsiteY3-92" fmla="*/ 368 h 352793"/>
              <a:gd name="connsiteX4-93" fmla="*/ 108066 w 543835"/>
              <a:gd name="connsiteY4-94" fmla="*/ 278974 h 352793"/>
              <a:gd name="connsiteX5-95" fmla="*/ 386672 w 543835"/>
              <a:gd name="connsiteY5-96" fmla="*/ 278974 h 352793"/>
              <a:gd name="connsiteX6-97" fmla="*/ 543835 w 543835"/>
              <a:gd name="connsiteY6-98" fmla="*/ 352793 h 35279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543835" h="352793">
                <a:moveTo>
                  <a:pt x="543835" y="352793"/>
                </a:moveTo>
                <a:lnTo>
                  <a:pt x="543835" y="17036"/>
                </a:lnTo>
                <a:cubicBezTo>
                  <a:pt x="539073" y="1955"/>
                  <a:pt x="505734" y="-1220"/>
                  <a:pt x="486684" y="368"/>
                </a:cubicBezTo>
                <a:lnTo>
                  <a:pt x="108066" y="368"/>
                </a:lnTo>
                <a:cubicBezTo>
                  <a:pt x="-32428" y="369"/>
                  <a:pt x="-39572" y="281355"/>
                  <a:pt x="108066" y="278974"/>
                </a:cubicBezTo>
                <a:lnTo>
                  <a:pt x="386672" y="278974"/>
                </a:lnTo>
                <a:cubicBezTo>
                  <a:pt x="439060" y="279767"/>
                  <a:pt x="500972" y="309137"/>
                  <a:pt x="543835" y="352793"/>
                </a:cubicBezTo>
                <a:close/>
              </a:path>
            </a:pathLst>
          </a:custGeom>
          <a:solidFill>
            <a:srgbClr val="006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矩形 30"/>
          <p:cNvSpPr/>
          <p:nvPr/>
        </p:nvSpPr>
        <p:spPr>
          <a:xfrm>
            <a:off x="4897316" y="5198863"/>
            <a:ext cx="852992" cy="769441"/>
          </a:xfrm>
          <a:prstGeom prst="rect">
            <a:avLst/>
          </a:prstGeom>
        </p:spPr>
        <p:txBody>
          <a:bodyPr wrap="square">
            <a:spAutoFit/>
          </a:bodyPr>
          <a:lstStyle/>
          <a:p>
            <a:pPr algn="ctr"/>
            <a:r>
              <a:rPr lang="en-US" altLang="zh-CN" sz="4400" b="1" dirty="0">
                <a:solidFill>
                  <a:prstClr val="white"/>
                </a:solidFill>
                <a:latin typeface="Agency FB" panose="020B0503020202020204" pitchFamily="34" charset="0"/>
                <a:ea typeface="微软雅黑" panose="020B0503020204020204" charset="-122"/>
              </a:rPr>
              <a:t>05</a:t>
            </a:r>
            <a:endParaRPr lang="zh-CN" altLang="en-US" sz="4400" b="1" dirty="0">
              <a:solidFill>
                <a:prstClr val="white"/>
              </a:solidFill>
              <a:latin typeface="Agency FB" panose="020B0503020202020204" pitchFamily="34" charset="0"/>
              <a:ea typeface="微软雅黑" panose="020B0503020204020204" charset="-122"/>
            </a:endParaRPr>
          </a:p>
        </p:txBody>
      </p:sp>
      <p:sp>
        <p:nvSpPr>
          <p:cNvPr id="33" name="任意多边形 32"/>
          <p:cNvSpPr/>
          <p:nvPr/>
        </p:nvSpPr>
        <p:spPr>
          <a:xfrm flipH="1">
            <a:off x="6124171" y="5089829"/>
            <a:ext cx="1814574" cy="1177139"/>
          </a:xfrm>
          <a:custGeom>
            <a:avLst/>
            <a:gdLst>
              <a:gd name="connsiteX0" fmla="*/ 435769 w 435769"/>
              <a:gd name="connsiteY0" fmla="*/ 352425 h 352425"/>
              <a:gd name="connsiteX1" fmla="*/ 435769 w 435769"/>
              <a:gd name="connsiteY1" fmla="*/ 16668 h 352425"/>
              <a:gd name="connsiteX2" fmla="*/ 409575 w 435769"/>
              <a:gd name="connsiteY2" fmla="*/ 0 h 352425"/>
              <a:gd name="connsiteX3" fmla="*/ 0 w 435769"/>
              <a:gd name="connsiteY3" fmla="*/ 0 h 352425"/>
              <a:gd name="connsiteX4" fmla="*/ 0 w 435769"/>
              <a:gd name="connsiteY4" fmla="*/ 278606 h 352425"/>
              <a:gd name="connsiteX5" fmla="*/ 278606 w 435769"/>
              <a:gd name="connsiteY5" fmla="*/ 278606 h 352425"/>
              <a:gd name="connsiteX6" fmla="*/ 435769 w 435769"/>
              <a:gd name="connsiteY6" fmla="*/ 352425 h 352425"/>
              <a:gd name="connsiteX0-1" fmla="*/ 435769 w 435769"/>
              <a:gd name="connsiteY0-2" fmla="*/ 352425 h 352425"/>
              <a:gd name="connsiteX1-3" fmla="*/ 435769 w 435769"/>
              <a:gd name="connsiteY1-4" fmla="*/ 16668 h 352425"/>
              <a:gd name="connsiteX2-5" fmla="*/ 409575 w 435769"/>
              <a:gd name="connsiteY2-6" fmla="*/ 0 h 352425"/>
              <a:gd name="connsiteX3-7" fmla="*/ 0 w 435769"/>
              <a:gd name="connsiteY3-8" fmla="*/ 0 h 352425"/>
              <a:gd name="connsiteX4-9" fmla="*/ 0 w 435769"/>
              <a:gd name="connsiteY4-10" fmla="*/ 278606 h 352425"/>
              <a:gd name="connsiteX5-11" fmla="*/ 278606 w 435769"/>
              <a:gd name="connsiteY5-12" fmla="*/ 278606 h 352425"/>
              <a:gd name="connsiteX6-13" fmla="*/ 435769 w 435769"/>
              <a:gd name="connsiteY6-14" fmla="*/ 352425 h 352425"/>
              <a:gd name="connsiteX0-15" fmla="*/ 435769 w 435769"/>
              <a:gd name="connsiteY0-16" fmla="*/ 352425 h 352425"/>
              <a:gd name="connsiteX1-17" fmla="*/ 435769 w 435769"/>
              <a:gd name="connsiteY1-18" fmla="*/ 16668 h 352425"/>
              <a:gd name="connsiteX2-19" fmla="*/ 409575 w 435769"/>
              <a:gd name="connsiteY2-20" fmla="*/ 0 h 352425"/>
              <a:gd name="connsiteX3-21" fmla="*/ 0 w 435769"/>
              <a:gd name="connsiteY3-22" fmla="*/ 0 h 352425"/>
              <a:gd name="connsiteX4-23" fmla="*/ 0 w 435769"/>
              <a:gd name="connsiteY4-24" fmla="*/ 278606 h 352425"/>
              <a:gd name="connsiteX5-25" fmla="*/ 278606 w 435769"/>
              <a:gd name="connsiteY5-26" fmla="*/ 278606 h 352425"/>
              <a:gd name="connsiteX6-27" fmla="*/ 435769 w 435769"/>
              <a:gd name="connsiteY6-28" fmla="*/ 352425 h 352425"/>
              <a:gd name="connsiteX0-29" fmla="*/ 501385 w 501385"/>
              <a:gd name="connsiteY0-30" fmla="*/ 352425 h 352425"/>
              <a:gd name="connsiteX1-31" fmla="*/ 501385 w 501385"/>
              <a:gd name="connsiteY1-32" fmla="*/ 16668 h 352425"/>
              <a:gd name="connsiteX2-33" fmla="*/ 475191 w 501385"/>
              <a:gd name="connsiteY2-34" fmla="*/ 0 h 352425"/>
              <a:gd name="connsiteX3-35" fmla="*/ 65616 w 501385"/>
              <a:gd name="connsiteY3-36" fmla="*/ 0 h 352425"/>
              <a:gd name="connsiteX4-37" fmla="*/ 65616 w 501385"/>
              <a:gd name="connsiteY4-38" fmla="*/ 278606 h 352425"/>
              <a:gd name="connsiteX5-39" fmla="*/ 344222 w 501385"/>
              <a:gd name="connsiteY5-40" fmla="*/ 278606 h 352425"/>
              <a:gd name="connsiteX6-41" fmla="*/ 501385 w 501385"/>
              <a:gd name="connsiteY6-42" fmla="*/ 352425 h 352425"/>
              <a:gd name="connsiteX0-43" fmla="*/ 543835 w 543835"/>
              <a:gd name="connsiteY0-44" fmla="*/ 352425 h 352425"/>
              <a:gd name="connsiteX1-45" fmla="*/ 543835 w 543835"/>
              <a:gd name="connsiteY1-46" fmla="*/ 16668 h 352425"/>
              <a:gd name="connsiteX2-47" fmla="*/ 517641 w 543835"/>
              <a:gd name="connsiteY2-48" fmla="*/ 0 h 352425"/>
              <a:gd name="connsiteX3-49" fmla="*/ 108066 w 543835"/>
              <a:gd name="connsiteY3-50" fmla="*/ 0 h 352425"/>
              <a:gd name="connsiteX4-51" fmla="*/ 108066 w 543835"/>
              <a:gd name="connsiteY4-52" fmla="*/ 278606 h 352425"/>
              <a:gd name="connsiteX5-53" fmla="*/ 386672 w 543835"/>
              <a:gd name="connsiteY5-54" fmla="*/ 278606 h 352425"/>
              <a:gd name="connsiteX6-55" fmla="*/ 543835 w 543835"/>
              <a:gd name="connsiteY6-56" fmla="*/ 352425 h 352425"/>
              <a:gd name="connsiteX0-57" fmla="*/ 543835 w 543835"/>
              <a:gd name="connsiteY0-58" fmla="*/ 352425 h 352425"/>
              <a:gd name="connsiteX1-59" fmla="*/ 543835 w 543835"/>
              <a:gd name="connsiteY1-60" fmla="*/ 16668 h 352425"/>
              <a:gd name="connsiteX2-61" fmla="*/ 486684 w 543835"/>
              <a:gd name="connsiteY2-62" fmla="*/ 0 h 352425"/>
              <a:gd name="connsiteX3-63" fmla="*/ 108066 w 543835"/>
              <a:gd name="connsiteY3-64" fmla="*/ 0 h 352425"/>
              <a:gd name="connsiteX4-65" fmla="*/ 108066 w 543835"/>
              <a:gd name="connsiteY4-66" fmla="*/ 278606 h 352425"/>
              <a:gd name="connsiteX5-67" fmla="*/ 386672 w 543835"/>
              <a:gd name="connsiteY5-68" fmla="*/ 278606 h 352425"/>
              <a:gd name="connsiteX6-69" fmla="*/ 543835 w 543835"/>
              <a:gd name="connsiteY6-70" fmla="*/ 352425 h 352425"/>
              <a:gd name="connsiteX0-71" fmla="*/ 543835 w 543835"/>
              <a:gd name="connsiteY0-72" fmla="*/ 352425 h 352425"/>
              <a:gd name="connsiteX1-73" fmla="*/ 543835 w 543835"/>
              <a:gd name="connsiteY1-74" fmla="*/ 16668 h 352425"/>
              <a:gd name="connsiteX2-75" fmla="*/ 486684 w 543835"/>
              <a:gd name="connsiteY2-76" fmla="*/ 0 h 352425"/>
              <a:gd name="connsiteX3-77" fmla="*/ 108066 w 543835"/>
              <a:gd name="connsiteY3-78" fmla="*/ 0 h 352425"/>
              <a:gd name="connsiteX4-79" fmla="*/ 108066 w 543835"/>
              <a:gd name="connsiteY4-80" fmla="*/ 278606 h 352425"/>
              <a:gd name="connsiteX5-81" fmla="*/ 386672 w 543835"/>
              <a:gd name="connsiteY5-82" fmla="*/ 278606 h 352425"/>
              <a:gd name="connsiteX6-83" fmla="*/ 543835 w 543835"/>
              <a:gd name="connsiteY6-84" fmla="*/ 352425 h 352425"/>
              <a:gd name="connsiteX0-85" fmla="*/ 543835 w 543835"/>
              <a:gd name="connsiteY0-86" fmla="*/ 352793 h 352793"/>
              <a:gd name="connsiteX1-87" fmla="*/ 543835 w 543835"/>
              <a:gd name="connsiteY1-88" fmla="*/ 17036 h 352793"/>
              <a:gd name="connsiteX2-89" fmla="*/ 486684 w 543835"/>
              <a:gd name="connsiteY2-90" fmla="*/ 368 h 352793"/>
              <a:gd name="connsiteX3-91" fmla="*/ 108066 w 543835"/>
              <a:gd name="connsiteY3-92" fmla="*/ 368 h 352793"/>
              <a:gd name="connsiteX4-93" fmla="*/ 108066 w 543835"/>
              <a:gd name="connsiteY4-94" fmla="*/ 278974 h 352793"/>
              <a:gd name="connsiteX5-95" fmla="*/ 386672 w 543835"/>
              <a:gd name="connsiteY5-96" fmla="*/ 278974 h 352793"/>
              <a:gd name="connsiteX6-97" fmla="*/ 543835 w 543835"/>
              <a:gd name="connsiteY6-98" fmla="*/ 352793 h 35279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543835" h="352793">
                <a:moveTo>
                  <a:pt x="543835" y="352793"/>
                </a:moveTo>
                <a:lnTo>
                  <a:pt x="543835" y="17036"/>
                </a:lnTo>
                <a:cubicBezTo>
                  <a:pt x="539073" y="1955"/>
                  <a:pt x="505734" y="-1220"/>
                  <a:pt x="486684" y="368"/>
                </a:cubicBezTo>
                <a:lnTo>
                  <a:pt x="108066" y="368"/>
                </a:lnTo>
                <a:cubicBezTo>
                  <a:pt x="-32428" y="369"/>
                  <a:pt x="-39572" y="281355"/>
                  <a:pt x="108066" y="278974"/>
                </a:cubicBezTo>
                <a:lnTo>
                  <a:pt x="386672" y="278974"/>
                </a:lnTo>
                <a:cubicBezTo>
                  <a:pt x="439060" y="279767"/>
                  <a:pt x="500972" y="309137"/>
                  <a:pt x="543835" y="352793"/>
                </a:cubicBezTo>
                <a:close/>
              </a:path>
            </a:pathLst>
          </a:custGeom>
          <a:solidFill>
            <a:srgbClr val="00BC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5" name="矩形 34"/>
          <p:cNvSpPr/>
          <p:nvPr/>
        </p:nvSpPr>
        <p:spPr>
          <a:xfrm>
            <a:off x="6419012" y="5183958"/>
            <a:ext cx="915541" cy="769441"/>
          </a:xfrm>
          <a:prstGeom prst="rect">
            <a:avLst/>
          </a:prstGeom>
        </p:spPr>
        <p:txBody>
          <a:bodyPr wrap="square">
            <a:spAutoFit/>
          </a:bodyPr>
          <a:lstStyle/>
          <a:p>
            <a:pPr algn="ctr"/>
            <a:r>
              <a:rPr lang="en-US" altLang="zh-CN" sz="4400" b="1" dirty="0">
                <a:solidFill>
                  <a:prstClr val="white"/>
                </a:solidFill>
                <a:latin typeface="Agency FB" panose="020B0503020202020204" pitchFamily="34" charset="0"/>
                <a:ea typeface="微软雅黑" panose="020B0503020204020204" charset="-122"/>
              </a:rPr>
              <a:t>06</a:t>
            </a:r>
            <a:endParaRPr lang="zh-CN" altLang="en-US" sz="4400" b="1" dirty="0">
              <a:solidFill>
                <a:prstClr val="white"/>
              </a:solidFill>
              <a:latin typeface="Agency FB" panose="020B0503020202020204" pitchFamily="34" charset="0"/>
              <a:ea typeface="微软雅黑" panose="020B0503020204020204" charset="-122"/>
            </a:endParaRPr>
          </a:p>
        </p:txBody>
      </p:sp>
      <p:sp>
        <p:nvSpPr>
          <p:cNvPr id="36" name="文本框 35"/>
          <p:cNvSpPr txBox="1"/>
          <p:nvPr/>
        </p:nvSpPr>
        <p:spPr>
          <a:xfrm>
            <a:off x="683619" y="2142816"/>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
        <p:nvSpPr>
          <p:cNvPr id="37" name="文本框 36"/>
          <p:cNvSpPr txBox="1"/>
          <p:nvPr/>
        </p:nvSpPr>
        <p:spPr>
          <a:xfrm>
            <a:off x="1195381" y="3747054"/>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
        <p:nvSpPr>
          <p:cNvPr id="38" name="文本框 37"/>
          <p:cNvSpPr txBox="1"/>
          <p:nvPr/>
        </p:nvSpPr>
        <p:spPr>
          <a:xfrm>
            <a:off x="1739840" y="5183958"/>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
        <p:nvSpPr>
          <p:cNvPr id="39" name="文本框 38"/>
          <p:cNvSpPr txBox="1"/>
          <p:nvPr/>
        </p:nvSpPr>
        <p:spPr>
          <a:xfrm>
            <a:off x="9105960" y="2296680"/>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
        <p:nvSpPr>
          <p:cNvPr id="40" name="文本框 39"/>
          <p:cNvSpPr txBox="1"/>
          <p:nvPr/>
        </p:nvSpPr>
        <p:spPr>
          <a:xfrm>
            <a:off x="8720477" y="3738721"/>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
        <p:nvSpPr>
          <p:cNvPr id="41" name="文本框 40"/>
          <p:cNvSpPr txBox="1"/>
          <p:nvPr/>
        </p:nvSpPr>
        <p:spPr>
          <a:xfrm>
            <a:off x="8233586" y="5047456"/>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charset="-122"/>
                <a:ea typeface="微软雅黑" panose="020B0503020204020204" charset="-122"/>
              </a:rPr>
              <a:t> </a:t>
            </a:r>
            <a:r>
              <a:rPr lang="zh-CN" altLang="en-US" sz="2000" dirty="0">
                <a:solidFill>
                  <a:schemeClr val="tx1">
                    <a:lumMod val="75000"/>
                    <a:lumOff val="25000"/>
                  </a:schemeClr>
                </a:solidFill>
                <a:latin typeface="微软雅黑" panose="020B0503020204020204" charset="-122"/>
                <a:ea typeface="微软雅黑" panose="020B0503020204020204" charset="-122"/>
              </a:rPr>
              <a:t>单击此处输入标题</a:t>
            </a:r>
            <a:endParaRPr lang="en-US" altLang="zh-CN" sz="20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r>
              <a:rPr lang="zh-CN" altLang="en-US" sz="1200" dirty="0">
                <a:solidFill>
                  <a:schemeClr val="tx1">
                    <a:lumMod val="75000"/>
                    <a:lumOff val="25000"/>
                  </a:schemeClr>
                </a:solidFill>
                <a:latin typeface="微软雅黑" panose="020B0503020204020204" charset="-122"/>
                <a:ea typeface="微软雅黑" panose="020B0503020204020204" charset="-122"/>
              </a:rPr>
              <a:t>请在这里输入您的主要叙述内容</a:t>
            </a:r>
            <a:endParaRPr lang="en-US" altLang="zh-CN" sz="1200" dirty="0">
              <a:solidFill>
                <a:schemeClr val="tx1">
                  <a:lumMod val="75000"/>
                  <a:lumOff val="25000"/>
                </a:schemeClr>
              </a:solidFill>
              <a:latin typeface="微软雅黑" panose="020B0503020204020204" charset="-122"/>
              <a:ea typeface="微软雅黑" panose="020B0503020204020204" charset="-122"/>
            </a:endParaRPr>
          </a:p>
          <a:p>
            <a:endParaRPr lang="en-US" altLang="zh-CN" sz="3200" dirty="0">
              <a:solidFill>
                <a:schemeClr val="tx1">
                  <a:lumMod val="75000"/>
                  <a:lumOff val="25000"/>
                </a:schemeClr>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500"/>
                                        <p:tgtEl>
                                          <p:spTgt spid="36"/>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fade">
                                      <p:cBhvr>
                                        <p:cTn id="14" dur="500"/>
                                        <p:tgtEl>
                                          <p:spTgt spid="39"/>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fade">
                                      <p:cBhvr>
                                        <p:cTn id="18" dur="500"/>
                                        <p:tgtEl>
                                          <p:spTgt spid="3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fade">
                                      <p:cBhvr>
                                        <p:cTn id="21" dur="500"/>
                                        <p:tgtEl>
                                          <p:spTgt spid="40"/>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fade">
                                      <p:cBhvr>
                                        <p:cTn id="25" dur="500"/>
                                        <p:tgtEl>
                                          <p:spTgt spid="3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1"/>
                                        </p:tgtEl>
                                        <p:attrNameLst>
                                          <p:attrName>style.visibility</p:attrName>
                                        </p:attrNameLst>
                                      </p:cBhvr>
                                      <p:to>
                                        <p:strVal val="visible"/>
                                      </p:to>
                                    </p:set>
                                    <p:animEffect transition="in" filter="fade">
                                      <p:cBhvr>
                                        <p:cTn id="2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36" grpId="0"/>
      <p:bldP spid="37" grpId="0"/>
      <p:bldP spid="38" grpId="0"/>
      <p:bldP spid="39" grpId="0"/>
      <p:bldP spid="40" grpId="0"/>
      <p:bldP spid="41"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1ECD8"/>
        </a:solidFill>
        <a:effectLst/>
      </p:bgPr>
    </p:bg>
    <p:spTree>
      <p:nvGrpSpPr>
        <p:cNvPr id="1" name=""/>
        <p:cNvGrpSpPr/>
        <p:nvPr/>
      </p:nvGrpSpPr>
      <p:grpSpPr>
        <a:xfrm>
          <a:off x="0" y="0"/>
          <a:ext cx="0" cy="0"/>
          <a:chOff x="0" y="0"/>
          <a:chExt cx="0" cy="0"/>
        </a:xfrm>
      </p:grpSpPr>
      <p:sp>
        <p:nvSpPr>
          <p:cNvPr id="11" name="矩形 10"/>
          <p:cNvSpPr/>
          <p:nvPr/>
        </p:nvSpPr>
        <p:spPr>
          <a:xfrm>
            <a:off x="0" y="4839127"/>
            <a:ext cx="12192000" cy="2018873"/>
          </a:xfrm>
          <a:prstGeom prst="rect">
            <a:avLst/>
          </a:prstGeom>
          <a:solidFill>
            <a:srgbClr val="E09E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759" y="2516381"/>
            <a:ext cx="7691719" cy="3076688"/>
          </a:xfrm>
          <a:prstGeom prst="rect">
            <a:avLst/>
          </a:prstGeom>
        </p:spPr>
      </p:pic>
      <p:sp>
        <p:nvSpPr>
          <p:cNvPr id="13" name="文本框 12"/>
          <p:cNvSpPr txBox="1"/>
          <p:nvPr/>
        </p:nvSpPr>
        <p:spPr>
          <a:xfrm>
            <a:off x="6964733" y="1089401"/>
            <a:ext cx="5054589" cy="1754326"/>
          </a:xfrm>
          <a:prstGeom prst="rect">
            <a:avLst/>
          </a:prstGeom>
          <a:noFill/>
          <a:effectLst/>
        </p:spPr>
        <p:txBody>
          <a:bodyPr wrap="none" rtlCol="0">
            <a:spAutoFit/>
          </a:bodyPr>
          <a:lstStyle/>
          <a:p>
            <a:r>
              <a:rPr lang="zh-CN" altLang="en-US" sz="5400" b="1" dirty="0">
                <a:solidFill>
                  <a:srgbClr val="00B6B4"/>
                </a:solidFill>
                <a:latin typeface="幼圆" panose="02010509060101010101" pitchFamily="49" charset="-122"/>
                <a:ea typeface="幼圆" panose="02010509060101010101" pitchFamily="49" charset="-122"/>
              </a:rPr>
              <a:t>   </a:t>
            </a:r>
            <a:r>
              <a:rPr lang="zh-CN" altLang="en-US" sz="5400" b="1" dirty="0">
                <a:solidFill>
                  <a:schemeClr val="bg1">
                    <a:lumMod val="50000"/>
                  </a:schemeClr>
                </a:solidFill>
                <a:latin typeface="幼圆" panose="02010509060101010101" pitchFamily="49" charset="-122"/>
                <a:ea typeface="幼圆" panose="02010509060101010101" pitchFamily="49" charset="-122"/>
              </a:rPr>
              <a:t>感谢在座</a:t>
            </a:r>
            <a:endParaRPr lang="en-US" altLang="zh-CN" sz="5400" b="1" dirty="0">
              <a:solidFill>
                <a:schemeClr val="bg1">
                  <a:lumMod val="50000"/>
                </a:schemeClr>
              </a:solidFill>
              <a:latin typeface="幼圆" panose="02010509060101010101" pitchFamily="49" charset="-122"/>
              <a:ea typeface="幼圆" panose="02010509060101010101" pitchFamily="49" charset="-122"/>
            </a:endParaRPr>
          </a:p>
          <a:p>
            <a:r>
              <a:rPr lang="zh-CN" altLang="en-US" sz="5400" b="1" dirty="0">
                <a:solidFill>
                  <a:schemeClr val="bg1">
                    <a:lumMod val="50000"/>
                  </a:schemeClr>
                </a:solidFill>
                <a:latin typeface="幼圆" panose="02010509060101010101" pitchFamily="49" charset="-122"/>
                <a:ea typeface="幼圆" panose="02010509060101010101" pitchFamily="49" charset="-122"/>
              </a:rPr>
              <a:t>各位的聆听观看</a:t>
            </a:r>
            <a:endParaRPr lang="zh-CN" altLang="en-US" sz="4800" b="1" dirty="0">
              <a:solidFill>
                <a:schemeClr val="bg1">
                  <a:lumMod val="50000"/>
                </a:schemeClr>
              </a:solidFill>
              <a:latin typeface="幼圆" panose="02010509060101010101" pitchFamily="49" charset="-122"/>
              <a:ea typeface="幼圆" panose="02010509060101010101" pitchFamily="49" charset="-122"/>
            </a:endParaRPr>
          </a:p>
        </p:txBody>
      </p:sp>
      <p:sp>
        <p:nvSpPr>
          <p:cNvPr id="14" name="文本框 13"/>
          <p:cNvSpPr txBox="1"/>
          <p:nvPr/>
        </p:nvSpPr>
        <p:spPr>
          <a:xfrm>
            <a:off x="7335279" y="3358140"/>
            <a:ext cx="4373313" cy="800219"/>
          </a:xfrm>
          <a:prstGeom prst="rect">
            <a:avLst/>
          </a:prstGeom>
          <a:noFill/>
        </p:spPr>
        <p:txBody>
          <a:bodyPr wrap="none" rtlCol="0">
            <a:spAutoFit/>
          </a:bodyPr>
          <a:lstStyle/>
          <a:p>
            <a:r>
              <a:rPr lang="zh-CN" altLang="en-US" b="1" dirty="0">
                <a:solidFill>
                  <a:schemeClr val="tx1">
                    <a:lumMod val="50000"/>
                    <a:lumOff val="50000"/>
                  </a:schemeClr>
                </a:solidFill>
                <a:latin typeface="幼圆" panose="02010509060101010101" pitchFamily="49" charset="-122"/>
                <a:ea typeface="幼圆" panose="02010509060101010101" pitchFamily="49" charset="-122"/>
                <a:cs typeface="Kartika" panose="02020503030404060203" pitchFamily="18" charset="0"/>
              </a:rPr>
              <a:t>汇报人：</a:t>
            </a:r>
            <a:r>
              <a:rPr lang="en-US" altLang="zh-CN" b="1" dirty="0">
                <a:solidFill>
                  <a:schemeClr val="tx1">
                    <a:lumMod val="50000"/>
                    <a:lumOff val="50000"/>
                  </a:schemeClr>
                </a:solidFill>
                <a:latin typeface="幼圆" panose="02010509060101010101" pitchFamily="49" charset="-122"/>
                <a:ea typeface="幼圆" panose="02010509060101010101" pitchFamily="49" charset="-122"/>
                <a:cs typeface="Kartika" panose="02020503030404060203" pitchFamily="18" charset="0"/>
              </a:rPr>
              <a:t>×××     </a:t>
            </a:r>
            <a:r>
              <a:rPr lang="zh-CN" altLang="en-US" b="1" dirty="0">
                <a:solidFill>
                  <a:schemeClr val="tx1">
                    <a:lumMod val="50000"/>
                    <a:lumOff val="50000"/>
                  </a:schemeClr>
                </a:solidFill>
                <a:latin typeface="幼圆" panose="02010509060101010101" pitchFamily="49" charset="-122"/>
                <a:ea typeface="幼圆" panose="02010509060101010101" pitchFamily="49" charset="-122"/>
                <a:cs typeface="Kartika" panose="02020503030404060203" pitchFamily="18" charset="0"/>
              </a:rPr>
              <a:t>指导老师：</a:t>
            </a:r>
            <a:r>
              <a:rPr lang="en-US" altLang="zh-CN" b="1" dirty="0">
                <a:solidFill>
                  <a:schemeClr val="tx1">
                    <a:lumMod val="50000"/>
                    <a:lumOff val="50000"/>
                  </a:schemeClr>
                </a:solidFill>
                <a:latin typeface="幼圆" panose="02010509060101010101" pitchFamily="49" charset="-122"/>
                <a:ea typeface="幼圆" panose="02010509060101010101" pitchFamily="49" charset="-122"/>
                <a:cs typeface="Kartika" panose="02020503030404060203" pitchFamily="18" charset="0"/>
              </a:rPr>
              <a:t>×××</a:t>
            </a:r>
          </a:p>
          <a:p>
            <a:r>
              <a:rPr lang="en-US" altLang="zh-CN" sz="2800" b="1" dirty="0">
                <a:solidFill>
                  <a:schemeClr val="bg1"/>
                </a:solidFill>
                <a:latin typeface="幼圆" panose="02010509060101010101" pitchFamily="49" charset="-122"/>
                <a:ea typeface="幼圆" panose="02010509060101010101" pitchFamily="49" charset="-122"/>
                <a:cs typeface="Kartika" panose="02020503030404060203" pitchFamily="18" charset="0"/>
              </a:rPr>
              <a:t>   </a:t>
            </a:r>
          </a:p>
        </p:txBody>
      </p:sp>
      <p:cxnSp>
        <p:nvCxnSpPr>
          <p:cNvPr id="15" name="直接连接符 14" descr="e7d195523061f1c0deeec63e560781cfd59afb0ea006f2a87ABB68BF51EA6619813959095094C18C62A12F549504892A4AAA8C1554C6663626E05CA27F281A14E6983772AFC3FB97135759321DEA3D7047B2D20B121D4E05A6D0F227958A32026FEBB3ABD36322023181A2FF8EA235E789B1C6FF9A70CDD2C90B48B40EB7806F7806DF616AB3CE63"/>
          <p:cNvCxnSpPr/>
          <p:nvPr/>
        </p:nvCxnSpPr>
        <p:spPr>
          <a:xfrm rot="5400000">
            <a:off x="9495279" y="965783"/>
            <a:ext cx="0" cy="432000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6" name="文本框 5"/>
          <p:cNvSpPr txBox="1">
            <a:spLocks noChangeArrowheads="1"/>
          </p:cNvSpPr>
          <p:nvPr/>
        </p:nvSpPr>
        <p:spPr bwMode="auto">
          <a:xfrm>
            <a:off x="1122408" y="6012227"/>
            <a:ext cx="560441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2800" b="1" dirty="0">
                <a:solidFill>
                  <a:schemeClr val="bg1"/>
                </a:solidFill>
                <a:latin typeface="微软雅黑" panose="020B0503020204020204" charset="-122"/>
                <a:ea typeface="创艺简细圆" pitchFamily="2" charset="-122"/>
              </a:rPr>
              <a:t>适用于教育教学教师培训课件</a:t>
            </a:r>
            <a:r>
              <a:rPr lang="en-US" altLang="zh-CN" sz="2800" b="1" dirty="0">
                <a:solidFill>
                  <a:schemeClr val="bg1"/>
                </a:solidFill>
                <a:latin typeface="微软雅黑" panose="020B0503020204020204" charset="-122"/>
                <a:ea typeface="创艺简细圆" pitchFamily="2" charset="-122"/>
              </a:rPr>
              <a:t>       </a:t>
            </a:r>
            <a:endParaRPr lang="zh-CN" altLang="en-US" sz="2800" b="1" dirty="0">
              <a:solidFill>
                <a:schemeClr val="bg1"/>
              </a:solidFill>
              <a:latin typeface="微软雅黑" panose="020B0503020204020204" charset="-122"/>
              <a:ea typeface="创艺简细圆"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500"/>
                                        <p:tgtEl>
                                          <p:spTgt spid="13"/>
                                        </p:tgtEl>
                                      </p:cBhvr>
                                    </p:animEffect>
                                  </p:childTnLst>
                                </p:cTn>
                              </p:par>
                            </p:childTnLst>
                          </p:cTn>
                        </p:par>
                        <p:par>
                          <p:cTn id="8" fill="hold">
                            <p:stCondLst>
                              <p:cond delay="500"/>
                            </p:stCondLst>
                            <p:childTnLst>
                              <p:par>
                                <p:cTn id="9" presetID="16" presetClass="entr" presetSubtype="37"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barn(outVertical)">
                                      <p:cBhvr>
                                        <p:cTn id="11" dur="500"/>
                                        <p:tgtEl>
                                          <p:spTgt spid="1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750" fill="hold"/>
                                        <p:tgtEl>
                                          <p:spTgt spid="14"/>
                                        </p:tgtEl>
                                        <p:attrNameLst>
                                          <p:attrName>ppt_w</p:attrName>
                                        </p:attrNameLst>
                                      </p:cBhvr>
                                      <p:tavLst>
                                        <p:tav tm="0">
                                          <p:val>
                                            <p:fltVal val="0"/>
                                          </p:val>
                                        </p:tav>
                                        <p:tav tm="100000">
                                          <p:val>
                                            <p:strVal val="#ppt_w"/>
                                          </p:val>
                                        </p:tav>
                                      </p:tavLst>
                                    </p:anim>
                                    <p:anim calcmode="lin" valueType="num">
                                      <p:cBhvr>
                                        <p:cTn id="16" dur="750" fill="hold"/>
                                        <p:tgtEl>
                                          <p:spTgt spid="14"/>
                                        </p:tgtEl>
                                        <p:attrNameLst>
                                          <p:attrName>ppt_h</p:attrName>
                                        </p:attrNameLst>
                                      </p:cBhvr>
                                      <p:tavLst>
                                        <p:tav tm="0">
                                          <p:val>
                                            <p:fltVal val="0"/>
                                          </p:val>
                                        </p:tav>
                                        <p:tav tm="100000">
                                          <p:val>
                                            <p:strVal val="#ppt_h"/>
                                          </p:val>
                                        </p:tav>
                                      </p:tavLst>
                                    </p:anim>
                                    <p:animEffect transition="in" filter="fade">
                                      <p:cBhvr>
                                        <p:cTn id="17"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TotalTime>
  <Words>1284</Words>
  <Application>Microsoft Office PowerPoint</Application>
  <PresentationFormat>宽屏</PresentationFormat>
  <Paragraphs>236</Paragraphs>
  <Slides>23</Slides>
  <Notes>23</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23</vt:i4>
      </vt:variant>
    </vt:vector>
  </HeadingPairs>
  <TitlesOfParts>
    <vt:vector size="36" baseType="lpstr">
      <vt:lpstr>FontAwesome</vt:lpstr>
      <vt:lpstr>Roboto</vt:lpstr>
      <vt:lpstr>等线</vt:lpstr>
      <vt:lpstr>等线 Light</vt:lpstr>
      <vt:lpstr>Microsoft YaHei</vt:lpstr>
      <vt:lpstr>Microsoft YaHei</vt:lpstr>
      <vt:lpstr>微软雅黑 Light</vt:lpstr>
      <vt:lpstr>幼圆</vt:lpstr>
      <vt:lpstr>Agency FB</vt:lpstr>
      <vt:lpstr>Arial</vt:lpstr>
      <vt:lpstr>Calibri</vt:lpstr>
      <vt:lpstr>Franklin Gothic Demi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教育49</dc:title>
  <dc:creator>Administrator</dc:creator>
  <cp:lastModifiedBy>Administrator</cp:lastModifiedBy>
  <cp:revision>36</cp:revision>
  <dcterms:created xsi:type="dcterms:W3CDTF">2018-12-18T08:14:20Z</dcterms:created>
  <dcterms:modified xsi:type="dcterms:W3CDTF">2020-02-21T01:55:40Z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2052-1.2.5.490</vt:lpwstr>
  </property>
</Properties>
</file>