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89" r:id="rId2"/>
    <p:sldId id="258" r:id="rId3"/>
    <p:sldId id="262" r:id="rId4"/>
    <p:sldId id="259" r:id="rId5"/>
    <p:sldId id="264" r:id="rId6"/>
    <p:sldId id="265" r:id="rId7"/>
    <p:sldId id="266" r:id="rId8"/>
    <p:sldId id="274" r:id="rId9"/>
    <p:sldId id="267" r:id="rId10"/>
    <p:sldId id="277" r:id="rId11"/>
    <p:sldId id="278" r:id="rId12"/>
    <p:sldId id="279" r:id="rId13"/>
    <p:sldId id="275" r:id="rId14"/>
    <p:sldId id="268" r:id="rId15"/>
    <p:sldId id="280" r:id="rId16"/>
    <p:sldId id="281" r:id="rId17"/>
    <p:sldId id="282" r:id="rId18"/>
    <p:sldId id="276" r:id="rId19"/>
    <p:sldId id="269" r:id="rId20"/>
    <p:sldId id="283" r:id="rId21"/>
    <p:sldId id="284" r:id="rId22"/>
    <p:sldId id="285" r:id="rId23"/>
    <p:sldId id="287" r:id="rId24"/>
    <p:sldId id="288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>
          <p15:clr>
            <a:srgbClr val="A4A3A4"/>
          </p15:clr>
        </p15:guide>
        <p15:guide id="2" orient="horz" pos="1139">
          <p15:clr>
            <a:srgbClr val="A4A3A4"/>
          </p15:clr>
        </p15:guide>
        <p15:guide id="3" pos="982">
          <p15:clr>
            <a:srgbClr val="A4A3A4"/>
          </p15:clr>
        </p15:guide>
        <p15:guide id="4" pos="3840">
          <p15:clr>
            <a:srgbClr val="A4A3A4"/>
          </p15:clr>
        </p15:guide>
        <p15:guide id="5" pos="413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9950"/>
    <a:srgbClr val="70AD47"/>
    <a:srgbClr val="FFC000"/>
    <a:srgbClr val="ED7D31"/>
    <a:srgbClr val="5B9BD5"/>
    <a:srgbClr val="D7DDE2"/>
    <a:srgbClr val="3DAA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11" autoAdjust="0"/>
    <p:restoredTop sz="94280" autoAdjust="0"/>
  </p:normalViewPr>
  <p:slideViewPr>
    <p:cSldViewPr snapToGrid="0" showGuides="1">
      <p:cViewPr varScale="1">
        <p:scale>
          <a:sx n="108" d="100"/>
          <a:sy n="108" d="100"/>
        </p:scale>
        <p:origin x="852" y="96"/>
      </p:cViewPr>
      <p:guideLst>
        <p:guide orient="horz" pos="731"/>
        <p:guide orient="horz" pos="1139"/>
        <p:guide pos="982"/>
        <p:guide pos="3840"/>
        <p:guide pos="41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7E2CE-D132-4159-A4B5-1583F5009FB2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0A521A-4EED-45CA-A77B-82F11868B70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A521A-4EED-45CA-A77B-82F11868B706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A521A-4EED-45CA-A77B-82F11868B706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A521A-4EED-45CA-A77B-82F11868B706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A521A-4EED-45CA-A77B-82F11868B706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A521A-4EED-45CA-A77B-82F11868B706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0A521A-4EED-45CA-A77B-82F11868B706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更多精品素材：</a:t>
            </a:r>
            <a:r>
              <a:rPr lang="en-US" altLang="zh-CN" dirty="0"/>
              <a:t>http://shop248912786.taobao.com/index.htm  </a:t>
            </a:r>
            <a:r>
              <a:rPr lang="zh-CN" altLang="en-US"/>
              <a:t>（下拉可隐藏）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9FDC6F-016A-42E9-97AF-588607647949}" type="slidenum">
              <a:rPr lang="zh-CN" altLang="en-US" smtClean="0"/>
              <a:t>24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51B88E-77A8-44AB-B0F1-B910268261FB}" type="datetimeFigureOut">
              <a:rPr lang="zh-CN" altLang="en-US" smtClean="0"/>
              <a:t>2020/2/21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938A1DF-B03E-4A62-8A30-25BD8C20AC4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2044" y="0"/>
            <a:ext cx="12204044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/>
          <a:srcRect l="8130" t="16165" r="8389" b="10723"/>
          <a:stretch>
            <a:fillRect/>
          </a:stretch>
        </p:blipFill>
        <p:spPr>
          <a:xfrm>
            <a:off x="0" y="0"/>
            <a:ext cx="12306300" cy="687704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259600" y="1605228"/>
            <a:ext cx="3672800" cy="20928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5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教师说课</a:t>
            </a:r>
            <a:endParaRPr lang="en-US" altLang="zh-CN" sz="65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6500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endParaRPr lang="zh-CN" altLang="en-US" sz="6500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948882" y="3479010"/>
            <a:ext cx="440853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教育</a:t>
            </a:r>
            <a:r>
              <a:rPr lang="en-US" altLang="zh-CN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培训</a:t>
            </a:r>
            <a:r>
              <a:rPr lang="en-US" altLang="zh-CN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初中</a:t>
            </a:r>
            <a:r>
              <a:rPr lang="en-US" altLang="zh-CN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高中</a:t>
            </a:r>
            <a:r>
              <a:rPr lang="en-US" altLang="zh-CN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大学</a:t>
            </a:r>
            <a:r>
              <a:rPr lang="en-US" altLang="zh-CN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硕士</a:t>
            </a:r>
            <a:r>
              <a:rPr lang="en-US" altLang="zh-CN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15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博士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517246" y="3968044"/>
            <a:ext cx="3213717" cy="268439"/>
            <a:chOff x="4538111" y="2692716"/>
            <a:chExt cx="3478468" cy="298635"/>
          </a:xfrm>
          <a:solidFill>
            <a:schemeClr val="bg1"/>
          </a:solidFill>
        </p:grpSpPr>
        <p:sp>
          <p:nvSpPr>
            <p:cNvPr id="8" name="矩形 7"/>
            <p:cNvSpPr/>
            <p:nvPr/>
          </p:nvSpPr>
          <p:spPr>
            <a:xfrm>
              <a:off x="4639772" y="2692716"/>
              <a:ext cx="3150326" cy="298635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30" u="sng">
                <a:solidFill>
                  <a:schemeClr val="bg1"/>
                </a:solidFill>
              </a:endParaRPr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4538111" y="2731498"/>
              <a:ext cx="3478468" cy="2430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34290" tIns="17145" rIns="34290" bIns="17145">
              <a:spAutoFit/>
            </a:bodyPr>
            <a:lstStyle/>
            <a:p>
              <a:pPr algn="ctr" defTabSz="815975"/>
              <a:r>
                <a:rPr lang="zh-CN" altLang="en-US" sz="1200" spc="300" dirty="0">
                  <a:latin typeface="黑体" panose="02010609060101010101" pitchFamily="49" charset="-122"/>
                  <a:ea typeface="黑体" panose="02010609060101010101" pitchFamily="49" charset="-122"/>
                  <a:cs typeface="Open Sans" pitchFamily="34" charset="0"/>
                </a:rPr>
                <a:t>讲课人</a:t>
              </a:r>
              <a:r>
                <a:rPr lang="en-US" altLang="zh-CN" sz="1200" spc="300" dirty="0">
                  <a:latin typeface="黑体" panose="02010609060101010101" pitchFamily="49" charset="-122"/>
                  <a:ea typeface="黑体" panose="02010609060101010101" pitchFamily="49" charset="-122"/>
                  <a:cs typeface="Open Sans" pitchFamily="34" charset="0"/>
                </a:rPr>
                <a:t>:</a:t>
              </a:r>
              <a:r>
                <a:rPr lang="zh-CN" altLang="en-US" sz="1200" spc="300" dirty="0">
                  <a:latin typeface="黑体" panose="02010609060101010101" pitchFamily="49" charset="-122"/>
                  <a:ea typeface="黑体" panose="02010609060101010101" pitchFamily="49" charset="-122"/>
                  <a:cs typeface="Open Sans" pitchFamily="34" charset="0"/>
                </a:rPr>
                <a:t>  部门：</a:t>
              </a:r>
            </a:p>
          </p:txBody>
        </p:sp>
      </p:grpSp>
      <p:sp>
        <p:nvSpPr>
          <p:cNvPr id="11" name="TextBox 65"/>
          <p:cNvSpPr txBox="1"/>
          <p:nvPr/>
        </p:nvSpPr>
        <p:spPr>
          <a:xfrm>
            <a:off x="5506832" y="796729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446545" y="456432"/>
            <a:ext cx="1396686" cy="758460"/>
            <a:chOff x="1123532" y="210148"/>
            <a:chExt cx="1396685" cy="758461"/>
          </a:xfrm>
        </p:grpSpPr>
        <p:sp>
          <p:nvSpPr>
            <p:cNvPr id="6" name="Text Box 7"/>
            <p:cNvSpPr txBox="1">
              <a:spLocks noChangeArrowheads="1"/>
            </p:cNvSpPr>
            <p:nvPr/>
          </p:nvSpPr>
          <p:spPr bwMode="auto">
            <a:xfrm>
              <a:off x="1201587" y="758230"/>
              <a:ext cx="1318630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DIRECTORY</a:t>
              </a:r>
            </a:p>
          </p:txBody>
        </p:sp>
        <p:sp>
          <p:nvSpPr>
            <p:cNvPr id="7" name="矩形 6"/>
            <p:cNvSpPr/>
            <p:nvPr/>
          </p:nvSpPr>
          <p:spPr>
            <a:xfrm>
              <a:off x="1123532" y="210148"/>
              <a:ext cx="1330812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目 录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grpSp>
        <p:nvGrpSpPr>
          <p:cNvPr id="8" name="Group 57"/>
          <p:cNvGrpSpPr/>
          <p:nvPr/>
        </p:nvGrpSpPr>
        <p:grpSpPr bwMode="auto">
          <a:xfrm>
            <a:off x="3672618" y="4195642"/>
            <a:ext cx="2530249" cy="1025001"/>
            <a:chOff x="1902619" y="4256377"/>
            <a:chExt cx="1346823" cy="768835"/>
          </a:xfrm>
        </p:grpSpPr>
        <p:sp>
          <p:nvSpPr>
            <p:cNvPr id="9" name="Freeform 67"/>
            <p:cNvSpPr/>
            <p:nvPr/>
          </p:nvSpPr>
          <p:spPr bwMode="auto">
            <a:xfrm>
              <a:off x="2118308" y="4256377"/>
              <a:ext cx="915446" cy="226839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algn="ctr"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500" b="1" spc="3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教学目标</a:t>
              </a:r>
              <a:endParaRPr lang="en-US" sz="2500" b="1" spc="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0" name="Content Placeholder 2"/>
            <p:cNvSpPr txBox="1"/>
            <p:nvPr/>
          </p:nvSpPr>
          <p:spPr bwMode="auto">
            <a:xfrm>
              <a:off x="1902619" y="4546285"/>
              <a:ext cx="1346823" cy="478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20000"/>
                </a:spcBef>
              </a:pPr>
              <a:endParaRPr lang="en-US" altLang="zh-CN" sz="12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Group 77"/>
          <p:cNvGrpSpPr/>
          <p:nvPr/>
        </p:nvGrpSpPr>
        <p:grpSpPr bwMode="auto">
          <a:xfrm>
            <a:off x="6086407" y="4195642"/>
            <a:ext cx="2530249" cy="970178"/>
            <a:chOff x="1897514" y="4332474"/>
            <a:chExt cx="1346823" cy="727076"/>
          </a:xfrm>
        </p:grpSpPr>
        <p:sp>
          <p:nvSpPr>
            <p:cNvPr id="12" name="Freeform 78"/>
            <p:cNvSpPr/>
            <p:nvPr/>
          </p:nvSpPr>
          <p:spPr bwMode="auto">
            <a:xfrm>
              <a:off x="2113203" y="4332474"/>
              <a:ext cx="915446" cy="226640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algn="ctr"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500" b="1" spc="3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教学准备</a:t>
              </a:r>
              <a:endParaRPr lang="en-US" sz="2500" b="1" spc="3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3" name="Content Placeholder 2"/>
            <p:cNvSpPr txBox="1"/>
            <p:nvPr/>
          </p:nvSpPr>
          <p:spPr bwMode="auto">
            <a:xfrm>
              <a:off x="1897514" y="4580623"/>
              <a:ext cx="1346823" cy="478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20000"/>
                </a:spcBef>
              </a:pPr>
              <a:endParaRPr lang="en-US" altLang="zh-CN" sz="12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Group 80"/>
          <p:cNvGrpSpPr/>
          <p:nvPr/>
        </p:nvGrpSpPr>
        <p:grpSpPr bwMode="auto">
          <a:xfrm>
            <a:off x="8491399" y="4195642"/>
            <a:ext cx="2530249" cy="967386"/>
            <a:chOff x="2206749" y="4332475"/>
            <a:chExt cx="1346823" cy="724983"/>
          </a:xfrm>
        </p:grpSpPr>
        <p:sp>
          <p:nvSpPr>
            <p:cNvPr id="15" name="Freeform 81"/>
            <p:cNvSpPr/>
            <p:nvPr/>
          </p:nvSpPr>
          <p:spPr bwMode="auto">
            <a:xfrm>
              <a:off x="2417333" y="4332475"/>
              <a:ext cx="925654" cy="226640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algn="ctr"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500" b="1" spc="3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教学过程</a:t>
              </a:r>
            </a:p>
          </p:txBody>
        </p:sp>
        <p:sp>
          <p:nvSpPr>
            <p:cNvPr id="16" name="Content Placeholder 2"/>
            <p:cNvSpPr txBox="1"/>
            <p:nvPr/>
          </p:nvSpPr>
          <p:spPr bwMode="auto">
            <a:xfrm>
              <a:off x="2206749" y="4578531"/>
              <a:ext cx="1346823" cy="4789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20000"/>
                </a:spcBef>
              </a:pPr>
              <a:endParaRPr lang="en-US" altLang="zh-CN" sz="12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399579" y="4195642"/>
            <a:ext cx="2304252" cy="1037528"/>
            <a:chOff x="1399579" y="3738445"/>
            <a:chExt cx="2304252" cy="1037528"/>
          </a:xfrm>
        </p:grpSpPr>
        <p:sp>
          <p:nvSpPr>
            <p:cNvPr id="18" name="Freeform 98"/>
            <p:cNvSpPr/>
            <p:nvPr/>
          </p:nvSpPr>
          <p:spPr bwMode="auto">
            <a:xfrm>
              <a:off x="1738086" y="3738445"/>
              <a:ext cx="1711350" cy="305595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algn="ctr"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2500" b="1" spc="6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教学内容</a:t>
              </a:r>
              <a:endParaRPr lang="en-US" sz="2500" b="1" spc="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Content Placeholder 2"/>
            <p:cNvSpPr txBox="1"/>
            <p:nvPr/>
          </p:nvSpPr>
          <p:spPr bwMode="auto">
            <a:xfrm>
              <a:off x="1399579" y="4137473"/>
              <a:ext cx="2304252" cy="63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ct val="20000"/>
                </a:spcBef>
                <a:buFont typeface="Arial" panose="020B0604020202020204" pitchFamily="34" charset="0"/>
                <a:buNone/>
              </a:pPr>
              <a:endParaRPr lang="en-US" altLang="zh-CN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886003" y="2525485"/>
            <a:ext cx="8430842" cy="1291771"/>
            <a:chOff x="1886003" y="2220685"/>
            <a:chExt cx="8430842" cy="1291771"/>
          </a:xfrm>
        </p:grpSpPr>
        <p:grpSp>
          <p:nvGrpSpPr>
            <p:cNvPr id="21" name="Group 2"/>
            <p:cNvGrpSpPr/>
            <p:nvPr/>
          </p:nvGrpSpPr>
          <p:grpSpPr bwMode="auto">
            <a:xfrm>
              <a:off x="1886003" y="2220685"/>
              <a:ext cx="1284378" cy="1286491"/>
              <a:chOff x="2953255" y="4744273"/>
              <a:chExt cx="966131" cy="966131"/>
            </a:xfrm>
          </p:grpSpPr>
          <p:sp>
            <p:nvSpPr>
              <p:cNvPr id="43" name="Oval 86"/>
              <p:cNvSpPr/>
              <p:nvPr/>
            </p:nvSpPr>
            <p:spPr bwMode="auto">
              <a:xfrm>
                <a:off x="3014433" y="4805350"/>
                <a:ext cx="852515" cy="852702"/>
              </a:xfrm>
              <a:prstGeom prst="ellipse">
                <a:avLst/>
              </a:prstGeom>
              <a:solidFill>
                <a:srgbClr val="A5A5A5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  <p:sp>
            <p:nvSpPr>
              <p:cNvPr id="44" name="Oval 87"/>
              <p:cNvSpPr/>
              <p:nvPr/>
            </p:nvSpPr>
            <p:spPr bwMode="auto">
              <a:xfrm>
                <a:off x="2953255" y="4744273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grpSp>
          <p:nvGrpSpPr>
            <p:cNvPr id="22" name="Group 7"/>
            <p:cNvGrpSpPr/>
            <p:nvPr/>
          </p:nvGrpSpPr>
          <p:grpSpPr bwMode="auto">
            <a:xfrm>
              <a:off x="2245879" y="2549915"/>
              <a:ext cx="564255" cy="702114"/>
              <a:chOff x="5886450" y="690562"/>
              <a:chExt cx="396875" cy="493712"/>
            </a:xfrm>
            <a:solidFill>
              <a:schemeClr val="bg1"/>
            </a:solidFill>
          </p:grpSpPr>
          <p:sp>
            <p:nvSpPr>
              <p:cNvPr id="35" name="Freeform 54"/>
              <p:cNvSpPr>
                <a:spLocks noChangeArrowheads="1"/>
              </p:cNvSpPr>
              <p:nvPr/>
            </p:nvSpPr>
            <p:spPr bwMode="auto">
              <a:xfrm>
                <a:off x="6021388" y="1009649"/>
                <a:ext cx="160337" cy="174625"/>
              </a:xfrm>
              <a:custGeom>
                <a:avLst/>
                <a:gdLst>
                  <a:gd name="T0" fmla="*/ 92 w 444"/>
                  <a:gd name="T1" fmla="*/ 0 h 485"/>
                  <a:gd name="T2" fmla="*/ 0 w 444"/>
                  <a:gd name="T3" fmla="*/ 0 h 485"/>
                  <a:gd name="T4" fmla="*/ 0 w 444"/>
                  <a:gd name="T5" fmla="*/ 484 h 485"/>
                  <a:gd name="T6" fmla="*/ 100 w 444"/>
                  <a:gd name="T7" fmla="*/ 484 h 485"/>
                  <a:gd name="T8" fmla="*/ 100 w 444"/>
                  <a:gd name="T9" fmla="*/ 476 h 485"/>
                  <a:gd name="T10" fmla="*/ 443 w 444"/>
                  <a:gd name="T11" fmla="*/ 476 h 485"/>
                  <a:gd name="T12" fmla="*/ 443 w 444"/>
                  <a:gd name="T13" fmla="*/ 401 h 485"/>
                  <a:gd name="T14" fmla="*/ 92 w 444"/>
                  <a:gd name="T15" fmla="*/ 401 h 485"/>
                  <a:gd name="T16" fmla="*/ 92 w 444"/>
                  <a:gd name="T17" fmla="*/ 0 h 485"/>
                  <a:gd name="T18" fmla="*/ 92 w 444"/>
                  <a:gd name="T19" fmla="*/ 0 h 485"/>
                  <a:gd name="T20" fmla="*/ 92 w 444"/>
                  <a:gd name="T21" fmla="*/ 0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4" h="485">
                    <a:moveTo>
                      <a:pt x="92" y="0"/>
                    </a:moveTo>
                    <a:lnTo>
                      <a:pt x="0" y="0"/>
                    </a:lnTo>
                    <a:lnTo>
                      <a:pt x="0" y="484"/>
                    </a:lnTo>
                    <a:lnTo>
                      <a:pt x="100" y="484"/>
                    </a:lnTo>
                    <a:lnTo>
                      <a:pt x="100" y="476"/>
                    </a:lnTo>
                    <a:lnTo>
                      <a:pt x="443" y="476"/>
                    </a:lnTo>
                    <a:lnTo>
                      <a:pt x="443" y="401"/>
                    </a:lnTo>
                    <a:lnTo>
                      <a:pt x="92" y="401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36" name="Freeform 55"/>
              <p:cNvSpPr>
                <a:spLocks noChangeArrowheads="1"/>
              </p:cNvSpPr>
              <p:nvPr/>
            </p:nvSpPr>
            <p:spPr bwMode="auto">
              <a:xfrm>
                <a:off x="6021388" y="1009649"/>
                <a:ext cx="160337" cy="174625"/>
              </a:xfrm>
              <a:custGeom>
                <a:avLst/>
                <a:gdLst>
                  <a:gd name="T0" fmla="*/ 92 w 444"/>
                  <a:gd name="T1" fmla="*/ 0 h 485"/>
                  <a:gd name="T2" fmla="*/ 0 w 444"/>
                  <a:gd name="T3" fmla="*/ 0 h 485"/>
                  <a:gd name="T4" fmla="*/ 0 w 444"/>
                  <a:gd name="T5" fmla="*/ 484 h 485"/>
                  <a:gd name="T6" fmla="*/ 100 w 444"/>
                  <a:gd name="T7" fmla="*/ 484 h 485"/>
                  <a:gd name="T8" fmla="*/ 100 w 444"/>
                  <a:gd name="T9" fmla="*/ 476 h 485"/>
                  <a:gd name="T10" fmla="*/ 443 w 444"/>
                  <a:gd name="T11" fmla="*/ 476 h 485"/>
                  <a:gd name="T12" fmla="*/ 443 w 444"/>
                  <a:gd name="T13" fmla="*/ 401 h 485"/>
                  <a:gd name="T14" fmla="*/ 92 w 444"/>
                  <a:gd name="T15" fmla="*/ 401 h 485"/>
                  <a:gd name="T16" fmla="*/ 92 w 444"/>
                  <a:gd name="T17" fmla="*/ 0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" h="485">
                    <a:moveTo>
                      <a:pt x="92" y="0"/>
                    </a:moveTo>
                    <a:lnTo>
                      <a:pt x="0" y="0"/>
                    </a:lnTo>
                    <a:lnTo>
                      <a:pt x="0" y="484"/>
                    </a:lnTo>
                    <a:lnTo>
                      <a:pt x="100" y="484"/>
                    </a:lnTo>
                    <a:lnTo>
                      <a:pt x="100" y="476"/>
                    </a:lnTo>
                    <a:lnTo>
                      <a:pt x="443" y="476"/>
                    </a:lnTo>
                    <a:lnTo>
                      <a:pt x="443" y="401"/>
                    </a:lnTo>
                    <a:lnTo>
                      <a:pt x="92" y="401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37" name="Freeform 56"/>
              <p:cNvSpPr>
                <a:spLocks noChangeArrowheads="1"/>
              </p:cNvSpPr>
              <p:nvPr/>
            </p:nvSpPr>
            <p:spPr bwMode="auto">
              <a:xfrm>
                <a:off x="6054725" y="1009649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38" name="Freeform 57"/>
              <p:cNvSpPr>
                <a:spLocks noChangeArrowheads="1"/>
              </p:cNvSpPr>
              <p:nvPr/>
            </p:nvSpPr>
            <p:spPr bwMode="auto">
              <a:xfrm>
                <a:off x="5954713" y="708024"/>
                <a:ext cx="77787" cy="77788"/>
              </a:xfrm>
              <a:custGeom>
                <a:avLst/>
                <a:gdLst>
                  <a:gd name="T0" fmla="*/ 217 w 218"/>
                  <a:gd name="T1" fmla="*/ 108 h 218"/>
                  <a:gd name="T2" fmla="*/ 109 w 218"/>
                  <a:gd name="T3" fmla="*/ 217 h 218"/>
                  <a:gd name="T4" fmla="*/ 0 w 218"/>
                  <a:gd name="T5" fmla="*/ 108 h 218"/>
                  <a:gd name="T6" fmla="*/ 109 w 218"/>
                  <a:gd name="T7" fmla="*/ 0 h 218"/>
                  <a:gd name="T8" fmla="*/ 217 w 218"/>
                  <a:gd name="T9" fmla="*/ 108 h 218"/>
                  <a:gd name="T10" fmla="*/ 217 w 218"/>
                  <a:gd name="T11" fmla="*/ 108 h 218"/>
                  <a:gd name="T12" fmla="*/ 217 w 218"/>
                  <a:gd name="T13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" h="218">
                    <a:moveTo>
                      <a:pt x="217" y="108"/>
                    </a:moveTo>
                    <a:cubicBezTo>
                      <a:pt x="217" y="167"/>
                      <a:pt x="167" y="217"/>
                      <a:pt x="109" y="217"/>
                    </a:cubicBezTo>
                    <a:cubicBezTo>
                      <a:pt x="50" y="217"/>
                      <a:pt x="0" y="167"/>
                      <a:pt x="0" y="108"/>
                    </a:cubicBezTo>
                    <a:cubicBezTo>
                      <a:pt x="0" y="50"/>
                      <a:pt x="50" y="0"/>
                      <a:pt x="109" y="0"/>
                    </a:cubicBezTo>
                    <a:cubicBezTo>
                      <a:pt x="167" y="0"/>
                      <a:pt x="217" y="50"/>
                      <a:pt x="217" y="108"/>
                    </a:cubicBezTo>
                    <a:close/>
                    <a:moveTo>
                      <a:pt x="217" y="108"/>
                    </a:moveTo>
                    <a:lnTo>
                      <a:pt x="217" y="10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39" name="Freeform 58"/>
              <p:cNvSpPr>
                <a:spLocks noChangeArrowheads="1"/>
              </p:cNvSpPr>
              <p:nvPr/>
            </p:nvSpPr>
            <p:spPr bwMode="auto">
              <a:xfrm>
                <a:off x="6054725" y="811212"/>
                <a:ext cx="76200" cy="33337"/>
              </a:xfrm>
              <a:custGeom>
                <a:avLst/>
                <a:gdLst>
                  <a:gd name="T0" fmla="*/ 0 w 210"/>
                  <a:gd name="T1" fmla="*/ 0 h 93"/>
                  <a:gd name="T2" fmla="*/ 8 w 210"/>
                  <a:gd name="T3" fmla="*/ 33 h 93"/>
                  <a:gd name="T4" fmla="*/ 167 w 210"/>
                  <a:gd name="T5" fmla="*/ 92 h 93"/>
                  <a:gd name="T6" fmla="*/ 209 w 210"/>
                  <a:gd name="T7" fmla="*/ 83 h 93"/>
                  <a:gd name="T8" fmla="*/ 175 w 210"/>
                  <a:gd name="T9" fmla="*/ 58 h 93"/>
                  <a:gd name="T10" fmla="*/ 0 w 210"/>
                  <a:gd name="T11" fmla="*/ 0 h 93"/>
                  <a:gd name="T12" fmla="*/ 0 w 210"/>
                  <a:gd name="T13" fmla="*/ 0 h 93"/>
                  <a:gd name="T14" fmla="*/ 0 w 210"/>
                  <a:gd name="T1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0" h="93">
                    <a:moveTo>
                      <a:pt x="0" y="0"/>
                    </a:moveTo>
                    <a:lnTo>
                      <a:pt x="8" y="33"/>
                    </a:lnTo>
                    <a:lnTo>
                      <a:pt x="167" y="92"/>
                    </a:lnTo>
                    <a:lnTo>
                      <a:pt x="209" y="83"/>
                    </a:lnTo>
                    <a:lnTo>
                      <a:pt x="175" y="58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40" name="Freeform 59"/>
              <p:cNvSpPr>
                <a:spLocks noChangeArrowheads="1"/>
              </p:cNvSpPr>
              <p:nvPr/>
            </p:nvSpPr>
            <p:spPr bwMode="auto">
              <a:xfrm>
                <a:off x="6054725" y="811212"/>
                <a:ext cx="76200" cy="33337"/>
              </a:xfrm>
              <a:custGeom>
                <a:avLst/>
                <a:gdLst>
                  <a:gd name="T0" fmla="*/ 0 w 210"/>
                  <a:gd name="T1" fmla="*/ 0 h 93"/>
                  <a:gd name="T2" fmla="*/ 8 w 210"/>
                  <a:gd name="T3" fmla="*/ 33 h 93"/>
                  <a:gd name="T4" fmla="*/ 167 w 210"/>
                  <a:gd name="T5" fmla="*/ 92 h 93"/>
                  <a:gd name="T6" fmla="*/ 209 w 210"/>
                  <a:gd name="T7" fmla="*/ 83 h 93"/>
                  <a:gd name="T8" fmla="*/ 175 w 210"/>
                  <a:gd name="T9" fmla="*/ 58 h 93"/>
                  <a:gd name="T10" fmla="*/ 0 w 210"/>
                  <a:gd name="T11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0" h="93">
                    <a:moveTo>
                      <a:pt x="0" y="0"/>
                    </a:moveTo>
                    <a:lnTo>
                      <a:pt x="8" y="33"/>
                    </a:lnTo>
                    <a:lnTo>
                      <a:pt x="167" y="92"/>
                    </a:lnTo>
                    <a:lnTo>
                      <a:pt x="209" y="83"/>
                    </a:lnTo>
                    <a:lnTo>
                      <a:pt x="175" y="58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41" name="Freeform 60"/>
              <p:cNvSpPr>
                <a:spLocks noChangeArrowheads="1"/>
              </p:cNvSpPr>
              <p:nvPr/>
            </p:nvSpPr>
            <p:spPr bwMode="auto">
              <a:xfrm>
                <a:off x="6054725" y="811212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42" name="Freeform 61"/>
              <p:cNvSpPr>
                <a:spLocks noChangeArrowheads="1"/>
              </p:cNvSpPr>
              <p:nvPr/>
            </p:nvSpPr>
            <p:spPr bwMode="auto">
              <a:xfrm>
                <a:off x="5886450" y="690562"/>
                <a:ext cx="396875" cy="325437"/>
              </a:xfrm>
              <a:custGeom>
                <a:avLst/>
                <a:gdLst>
                  <a:gd name="T0" fmla="*/ 877 w 1104"/>
                  <a:gd name="T1" fmla="*/ 0 h 904"/>
                  <a:gd name="T2" fmla="*/ 877 w 1104"/>
                  <a:gd name="T3" fmla="*/ 84 h 904"/>
                  <a:gd name="T4" fmla="*/ 836 w 1104"/>
                  <a:gd name="T5" fmla="*/ 84 h 904"/>
                  <a:gd name="T6" fmla="*/ 836 w 1104"/>
                  <a:gd name="T7" fmla="*/ 117 h 904"/>
                  <a:gd name="T8" fmla="*/ 794 w 1104"/>
                  <a:gd name="T9" fmla="*/ 117 h 904"/>
                  <a:gd name="T10" fmla="*/ 476 w 1104"/>
                  <a:gd name="T11" fmla="*/ 243 h 904"/>
                  <a:gd name="T12" fmla="*/ 468 w 1104"/>
                  <a:gd name="T13" fmla="*/ 243 h 904"/>
                  <a:gd name="T14" fmla="*/ 359 w 1104"/>
                  <a:gd name="T15" fmla="*/ 368 h 904"/>
                  <a:gd name="T16" fmla="*/ 417 w 1104"/>
                  <a:gd name="T17" fmla="*/ 619 h 904"/>
                  <a:gd name="T18" fmla="*/ 66 w 1104"/>
                  <a:gd name="T19" fmla="*/ 761 h 904"/>
                  <a:gd name="T20" fmla="*/ 100 w 1104"/>
                  <a:gd name="T21" fmla="*/ 878 h 904"/>
                  <a:gd name="T22" fmla="*/ 509 w 1104"/>
                  <a:gd name="T23" fmla="*/ 711 h 904"/>
                  <a:gd name="T24" fmla="*/ 635 w 1104"/>
                  <a:gd name="T25" fmla="*/ 845 h 904"/>
                  <a:gd name="T26" fmla="*/ 735 w 1104"/>
                  <a:gd name="T27" fmla="*/ 836 h 904"/>
                  <a:gd name="T28" fmla="*/ 844 w 1104"/>
                  <a:gd name="T29" fmla="*/ 644 h 904"/>
                  <a:gd name="T30" fmla="*/ 727 w 1104"/>
                  <a:gd name="T31" fmla="*/ 611 h 904"/>
                  <a:gd name="T32" fmla="*/ 668 w 1104"/>
                  <a:gd name="T33" fmla="*/ 711 h 904"/>
                  <a:gd name="T34" fmla="*/ 610 w 1104"/>
                  <a:gd name="T35" fmla="*/ 644 h 904"/>
                  <a:gd name="T36" fmla="*/ 610 w 1104"/>
                  <a:gd name="T37" fmla="*/ 611 h 904"/>
                  <a:gd name="T38" fmla="*/ 744 w 1104"/>
                  <a:gd name="T39" fmla="*/ 502 h 904"/>
                  <a:gd name="T40" fmla="*/ 685 w 1104"/>
                  <a:gd name="T41" fmla="*/ 435 h 904"/>
                  <a:gd name="T42" fmla="*/ 643 w 1104"/>
                  <a:gd name="T43" fmla="*/ 443 h 904"/>
                  <a:gd name="T44" fmla="*/ 484 w 1104"/>
                  <a:gd name="T45" fmla="*/ 385 h 904"/>
                  <a:gd name="T46" fmla="*/ 526 w 1104"/>
                  <a:gd name="T47" fmla="*/ 477 h 904"/>
                  <a:gd name="T48" fmla="*/ 434 w 1104"/>
                  <a:gd name="T49" fmla="*/ 468 h 904"/>
                  <a:gd name="T50" fmla="*/ 426 w 1104"/>
                  <a:gd name="T51" fmla="*/ 310 h 904"/>
                  <a:gd name="T52" fmla="*/ 443 w 1104"/>
                  <a:gd name="T53" fmla="*/ 318 h 904"/>
                  <a:gd name="T54" fmla="*/ 468 w 1104"/>
                  <a:gd name="T55" fmla="*/ 326 h 904"/>
                  <a:gd name="T56" fmla="*/ 476 w 1104"/>
                  <a:gd name="T57" fmla="*/ 326 h 904"/>
                  <a:gd name="T58" fmla="*/ 660 w 1104"/>
                  <a:gd name="T59" fmla="*/ 376 h 904"/>
                  <a:gd name="T60" fmla="*/ 602 w 1104"/>
                  <a:gd name="T61" fmla="*/ 285 h 904"/>
                  <a:gd name="T62" fmla="*/ 836 w 1104"/>
                  <a:gd name="T63" fmla="*/ 193 h 904"/>
                  <a:gd name="T64" fmla="*/ 836 w 1104"/>
                  <a:gd name="T65" fmla="*/ 218 h 904"/>
                  <a:gd name="T66" fmla="*/ 877 w 1104"/>
                  <a:gd name="T67" fmla="*/ 218 h 904"/>
                  <a:gd name="T68" fmla="*/ 877 w 1104"/>
                  <a:gd name="T69" fmla="*/ 301 h 904"/>
                  <a:gd name="T70" fmla="*/ 1103 w 1104"/>
                  <a:gd name="T71" fmla="*/ 301 h 904"/>
                  <a:gd name="T72" fmla="*/ 1103 w 1104"/>
                  <a:gd name="T73" fmla="*/ 0 h 904"/>
                  <a:gd name="T74" fmla="*/ 877 w 1104"/>
                  <a:gd name="T75" fmla="*/ 0 h 904"/>
                  <a:gd name="T76" fmla="*/ 877 w 1104"/>
                  <a:gd name="T77" fmla="*/ 193 h 904"/>
                  <a:gd name="T78" fmla="*/ 860 w 1104"/>
                  <a:gd name="T79" fmla="*/ 193 h 904"/>
                  <a:gd name="T80" fmla="*/ 860 w 1104"/>
                  <a:gd name="T81" fmla="*/ 176 h 904"/>
                  <a:gd name="T82" fmla="*/ 860 w 1104"/>
                  <a:gd name="T83" fmla="*/ 142 h 904"/>
                  <a:gd name="T84" fmla="*/ 860 w 1104"/>
                  <a:gd name="T85" fmla="*/ 109 h 904"/>
                  <a:gd name="T86" fmla="*/ 877 w 1104"/>
                  <a:gd name="T87" fmla="*/ 109 h 904"/>
                  <a:gd name="T88" fmla="*/ 877 w 1104"/>
                  <a:gd name="T89" fmla="*/ 193 h 904"/>
                  <a:gd name="T90" fmla="*/ 877 w 1104"/>
                  <a:gd name="T91" fmla="*/ 193 h 904"/>
                  <a:gd name="T92" fmla="*/ 877 w 1104"/>
                  <a:gd name="T93" fmla="*/ 193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04" h="904">
                    <a:moveTo>
                      <a:pt x="877" y="0"/>
                    </a:moveTo>
                    <a:cubicBezTo>
                      <a:pt x="877" y="84"/>
                      <a:pt x="877" y="84"/>
                      <a:pt x="877" y="84"/>
                    </a:cubicBezTo>
                    <a:cubicBezTo>
                      <a:pt x="836" y="84"/>
                      <a:pt x="836" y="84"/>
                      <a:pt x="836" y="84"/>
                    </a:cubicBezTo>
                    <a:cubicBezTo>
                      <a:pt x="836" y="117"/>
                      <a:pt x="836" y="117"/>
                      <a:pt x="836" y="117"/>
                    </a:cubicBezTo>
                    <a:cubicBezTo>
                      <a:pt x="819" y="109"/>
                      <a:pt x="810" y="109"/>
                      <a:pt x="794" y="117"/>
                    </a:cubicBezTo>
                    <a:cubicBezTo>
                      <a:pt x="685" y="159"/>
                      <a:pt x="585" y="201"/>
                      <a:pt x="476" y="243"/>
                    </a:cubicBezTo>
                    <a:cubicBezTo>
                      <a:pt x="468" y="243"/>
                      <a:pt x="468" y="243"/>
                      <a:pt x="468" y="243"/>
                    </a:cubicBezTo>
                    <a:cubicBezTo>
                      <a:pt x="409" y="243"/>
                      <a:pt x="342" y="293"/>
                      <a:pt x="359" y="368"/>
                    </a:cubicBezTo>
                    <a:cubicBezTo>
                      <a:pt x="376" y="452"/>
                      <a:pt x="401" y="535"/>
                      <a:pt x="417" y="619"/>
                    </a:cubicBezTo>
                    <a:cubicBezTo>
                      <a:pt x="301" y="669"/>
                      <a:pt x="183" y="719"/>
                      <a:pt x="66" y="761"/>
                    </a:cubicBezTo>
                    <a:cubicBezTo>
                      <a:pt x="0" y="786"/>
                      <a:pt x="33" y="903"/>
                      <a:pt x="100" y="878"/>
                    </a:cubicBezTo>
                    <a:cubicBezTo>
                      <a:pt x="234" y="820"/>
                      <a:pt x="376" y="769"/>
                      <a:pt x="509" y="711"/>
                    </a:cubicBezTo>
                    <a:cubicBezTo>
                      <a:pt x="543" y="761"/>
                      <a:pt x="593" y="803"/>
                      <a:pt x="635" y="845"/>
                    </a:cubicBezTo>
                    <a:cubicBezTo>
                      <a:pt x="668" y="870"/>
                      <a:pt x="710" y="870"/>
                      <a:pt x="735" y="836"/>
                    </a:cubicBezTo>
                    <a:cubicBezTo>
                      <a:pt x="777" y="769"/>
                      <a:pt x="819" y="711"/>
                      <a:pt x="844" y="644"/>
                    </a:cubicBezTo>
                    <a:cubicBezTo>
                      <a:pt x="869" y="569"/>
                      <a:pt x="752" y="535"/>
                      <a:pt x="727" y="611"/>
                    </a:cubicBezTo>
                    <a:cubicBezTo>
                      <a:pt x="710" y="644"/>
                      <a:pt x="694" y="677"/>
                      <a:pt x="668" y="711"/>
                    </a:cubicBezTo>
                    <a:cubicBezTo>
                      <a:pt x="652" y="694"/>
                      <a:pt x="627" y="669"/>
                      <a:pt x="610" y="644"/>
                    </a:cubicBezTo>
                    <a:cubicBezTo>
                      <a:pt x="610" y="636"/>
                      <a:pt x="610" y="619"/>
                      <a:pt x="610" y="611"/>
                    </a:cubicBezTo>
                    <a:cubicBezTo>
                      <a:pt x="744" y="502"/>
                      <a:pt x="744" y="502"/>
                      <a:pt x="744" y="502"/>
                    </a:cubicBezTo>
                    <a:cubicBezTo>
                      <a:pt x="685" y="435"/>
                      <a:pt x="685" y="435"/>
                      <a:pt x="685" y="435"/>
                    </a:cubicBezTo>
                    <a:cubicBezTo>
                      <a:pt x="643" y="443"/>
                      <a:pt x="643" y="443"/>
                      <a:pt x="643" y="443"/>
                    </a:cubicBezTo>
                    <a:cubicBezTo>
                      <a:pt x="484" y="385"/>
                      <a:pt x="484" y="385"/>
                      <a:pt x="484" y="385"/>
                    </a:cubicBezTo>
                    <a:cubicBezTo>
                      <a:pt x="526" y="477"/>
                      <a:pt x="526" y="477"/>
                      <a:pt x="526" y="477"/>
                    </a:cubicBezTo>
                    <a:cubicBezTo>
                      <a:pt x="434" y="468"/>
                      <a:pt x="434" y="468"/>
                      <a:pt x="434" y="468"/>
                    </a:cubicBezTo>
                    <a:cubicBezTo>
                      <a:pt x="434" y="468"/>
                      <a:pt x="367" y="293"/>
                      <a:pt x="426" y="310"/>
                    </a:cubicBezTo>
                    <a:cubicBezTo>
                      <a:pt x="434" y="310"/>
                      <a:pt x="443" y="310"/>
                      <a:pt x="443" y="318"/>
                    </a:cubicBezTo>
                    <a:cubicBezTo>
                      <a:pt x="468" y="326"/>
                      <a:pt x="468" y="326"/>
                      <a:pt x="468" y="326"/>
                    </a:cubicBezTo>
                    <a:lnTo>
                      <a:pt x="476" y="326"/>
                    </a:lnTo>
                    <a:cubicBezTo>
                      <a:pt x="660" y="376"/>
                      <a:pt x="660" y="376"/>
                      <a:pt x="660" y="376"/>
                    </a:cubicBezTo>
                    <a:cubicBezTo>
                      <a:pt x="602" y="285"/>
                      <a:pt x="602" y="285"/>
                      <a:pt x="602" y="285"/>
                    </a:cubicBezTo>
                    <a:cubicBezTo>
                      <a:pt x="677" y="260"/>
                      <a:pt x="760" y="226"/>
                      <a:pt x="836" y="193"/>
                    </a:cubicBezTo>
                    <a:cubicBezTo>
                      <a:pt x="836" y="218"/>
                      <a:pt x="836" y="218"/>
                      <a:pt x="836" y="218"/>
                    </a:cubicBezTo>
                    <a:cubicBezTo>
                      <a:pt x="877" y="218"/>
                      <a:pt x="877" y="218"/>
                      <a:pt x="877" y="218"/>
                    </a:cubicBezTo>
                    <a:cubicBezTo>
                      <a:pt x="877" y="301"/>
                      <a:pt x="877" y="301"/>
                      <a:pt x="877" y="301"/>
                    </a:cubicBezTo>
                    <a:cubicBezTo>
                      <a:pt x="1103" y="301"/>
                      <a:pt x="1103" y="301"/>
                      <a:pt x="1103" y="301"/>
                    </a:cubicBezTo>
                    <a:cubicBezTo>
                      <a:pt x="1103" y="0"/>
                      <a:pt x="1103" y="0"/>
                      <a:pt x="1103" y="0"/>
                    </a:cubicBezTo>
                    <a:lnTo>
                      <a:pt x="877" y="0"/>
                    </a:lnTo>
                    <a:close/>
                    <a:moveTo>
                      <a:pt x="877" y="193"/>
                    </a:moveTo>
                    <a:cubicBezTo>
                      <a:pt x="860" y="193"/>
                      <a:pt x="860" y="193"/>
                      <a:pt x="860" y="193"/>
                    </a:cubicBezTo>
                    <a:cubicBezTo>
                      <a:pt x="860" y="176"/>
                      <a:pt x="860" y="176"/>
                      <a:pt x="860" y="176"/>
                    </a:cubicBezTo>
                    <a:cubicBezTo>
                      <a:pt x="860" y="167"/>
                      <a:pt x="860" y="151"/>
                      <a:pt x="860" y="142"/>
                    </a:cubicBezTo>
                    <a:cubicBezTo>
                      <a:pt x="860" y="109"/>
                      <a:pt x="860" y="109"/>
                      <a:pt x="860" y="109"/>
                    </a:cubicBezTo>
                    <a:cubicBezTo>
                      <a:pt x="877" y="109"/>
                      <a:pt x="877" y="109"/>
                      <a:pt x="877" y="109"/>
                    </a:cubicBezTo>
                    <a:lnTo>
                      <a:pt x="877" y="193"/>
                    </a:lnTo>
                    <a:close/>
                    <a:moveTo>
                      <a:pt x="877" y="193"/>
                    </a:moveTo>
                    <a:lnTo>
                      <a:pt x="877" y="19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</p:grpSp>
        <p:grpSp>
          <p:nvGrpSpPr>
            <p:cNvPr id="23" name="Group 6"/>
            <p:cNvGrpSpPr/>
            <p:nvPr/>
          </p:nvGrpSpPr>
          <p:grpSpPr bwMode="auto">
            <a:xfrm>
              <a:off x="4262525" y="2222797"/>
              <a:ext cx="1285434" cy="1286491"/>
              <a:chOff x="4740039" y="4745881"/>
              <a:chExt cx="966131" cy="966131"/>
            </a:xfrm>
          </p:grpSpPr>
          <p:sp>
            <p:nvSpPr>
              <p:cNvPr id="33" name="Oval 104"/>
              <p:cNvSpPr/>
              <p:nvPr/>
            </p:nvSpPr>
            <p:spPr bwMode="auto">
              <a:xfrm>
                <a:off x="4801167" y="4805372"/>
                <a:ext cx="852608" cy="852702"/>
              </a:xfrm>
              <a:prstGeom prst="ellipse">
                <a:avLst/>
              </a:prstGeom>
              <a:solidFill>
                <a:srgbClr val="1D765C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  <p:sp>
            <p:nvSpPr>
              <p:cNvPr id="34" name="Oval 46"/>
              <p:cNvSpPr/>
              <p:nvPr/>
            </p:nvSpPr>
            <p:spPr bwMode="auto">
              <a:xfrm>
                <a:off x="4740039" y="4745881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grpSp>
          <p:nvGrpSpPr>
            <p:cNvPr id="24" name="Group 7"/>
            <p:cNvGrpSpPr/>
            <p:nvPr/>
          </p:nvGrpSpPr>
          <p:grpSpPr bwMode="auto">
            <a:xfrm>
              <a:off x="6608416" y="2220685"/>
              <a:ext cx="1285434" cy="1285434"/>
              <a:chOff x="6503439" y="4743591"/>
              <a:chExt cx="966131" cy="966131"/>
            </a:xfrm>
          </p:grpSpPr>
          <p:sp>
            <p:nvSpPr>
              <p:cNvPr id="31" name="Oval 110"/>
              <p:cNvSpPr/>
              <p:nvPr/>
            </p:nvSpPr>
            <p:spPr bwMode="auto">
              <a:xfrm>
                <a:off x="6564566" y="4805512"/>
                <a:ext cx="852609" cy="852608"/>
              </a:xfrm>
              <a:prstGeom prst="ellipse">
                <a:avLst/>
              </a:prstGeom>
              <a:solidFill>
                <a:schemeClr val="accent3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  <p:sp>
            <p:nvSpPr>
              <p:cNvPr id="32" name="Oval 47"/>
              <p:cNvSpPr/>
              <p:nvPr/>
            </p:nvSpPr>
            <p:spPr bwMode="auto">
              <a:xfrm>
                <a:off x="6503439" y="4743591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grpSp>
          <p:nvGrpSpPr>
            <p:cNvPr id="25" name="Group 8"/>
            <p:cNvGrpSpPr/>
            <p:nvPr/>
          </p:nvGrpSpPr>
          <p:grpSpPr bwMode="auto">
            <a:xfrm>
              <a:off x="9031411" y="2227022"/>
              <a:ext cx="1285434" cy="1285434"/>
              <a:chOff x="8325100" y="4748886"/>
              <a:chExt cx="966131" cy="966131"/>
            </a:xfrm>
          </p:grpSpPr>
          <p:sp>
            <p:nvSpPr>
              <p:cNvPr id="29" name="Oval 116"/>
              <p:cNvSpPr/>
              <p:nvPr/>
            </p:nvSpPr>
            <p:spPr bwMode="auto">
              <a:xfrm>
                <a:off x="8374320" y="4805250"/>
                <a:ext cx="852609" cy="852608"/>
              </a:xfrm>
              <a:prstGeom prst="ellipse">
                <a:avLst/>
              </a:prstGeom>
              <a:solidFill>
                <a:srgbClr val="44D995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  <p:sp>
            <p:nvSpPr>
              <p:cNvPr id="30" name="Oval 48"/>
              <p:cNvSpPr/>
              <p:nvPr/>
            </p:nvSpPr>
            <p:spPr bwMode="auto">
              <a:xfrm>
                <a:off x="8325100" y="4748886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sp>
          <p:nvSpPr>
            <p:cNvPr id="26" name="Freeform 16"/>
            <p:cNvSpPr>
              <a:spLocks noChangeArrowheads="1"/>
            </p:cNvSpPr>
            <p:nvPr/>
          </p:nvSpPr>
          <p:spPr bwMode="auto">
            <a:xfrm>
              <a:off x="4686074" y="2521711"/>
              <a:ext cx="463685" cy="727744"/>
            </a:xfrm>
            <a:custGeom>
              <a:avLst/>
              <a:gdLst>
                <a:gd name="T0" fmla="*/ 430600 w 657"/>
                <a:gd name="T1" fmla="*/ 1004446 h 1032"/>
                <a:gd name="T2" fmla="*/ 353177 w 657"/>
                <a:gd name="T3" fmla="*/ 1093541 h 1032"/>
                <a:gd name="T4" fmla="*/ 265148 w 657"/>
                <a:gd name="T5" fmla="*/ 1004446 h 1032"/>
                <a:gd name="T6" fmla="*/ 475145 w 657"/>
                <a:gd name="T7" fmla="*/ 971565 h 1032"/>
                <a:gd name="T8" fmla="*/ 209997 w 657"/>
                <a:gd name="T9" fmla="*/ 883530 h 1032"/>
                <a:gd name="T10" fmla="*/ 695747 w 657"/>
                <a:gd name="T11" fmla="*/ 353200 h 1032"/>
                <a:gd name="T12" fmla="*/ 596052 w 657"/>
                <a:gd name="T13" fmla="*/ 596091 h 1032"/>
                <a:gd name="T14" fmla="*/ 563174 w 657"/>
                <a:gd name="T15" fmla="*/ 673520 h 1032"/>
                <a:gd name="T16" fmla="*/ 530295 w 657"/>
                <a:gd name="T17" fmla="*/ 750948 h 1032"/>
                <a:gd name="T18" fmla="*/ 530295 w 657"/>
                <a:gd name="T19" fmla="*/ 773222 h 1032"/>
                <a:gd name="T20" fmla="*/ 176058 w 657"/>
                <a:gd name="T21" fmla="*/ 838983 h 1032"/>
                <a:gd name="T22" fmla="*/ 165452 w 657"/>
                <a:gd name="T23" fmla="*/ 750948 h 1032"/>
                <a:gd name="T24" fmla="*/ 143180 w 657"/>
                <a:gd name="T25" fmla="*/ 673520 h 1032"/>
                <a:gd name="T26" fmla="*/ 98635 w 657"/>
                <a:gd name="T27" fmla="*/ 585485 h 1032"/>
                <a:gd name="T28" fmla="*/ 0 w 657"/>
                <a:gd name="T29" fmla="*/ 353200 h 1032"/>
                <a:gd name="T30" fmla="*/ 353177 w 657"/>
                <a:gd name="T31" fmla="*/ 0 h 1032"/>
                <a:gd name="T32" fmla="*/ 695747 w 657"/>
                <a:gd name="T33" fmla="*/ 353200 h 1032"/>
                <a:gd name="T34" fmla="*/ 540901 w 657"/>
                <a:gd name="T35" fmla="*/ 165463 h 1032"/>
                <a:gd name="T36" fmla="*/ 165452 w 657"/>
                <a:gd name="T37" fmla="*/ 165463 h 1032"/>
                <a:gd name="T38" fmla="*/ 154846 w 657"/>
                <a:gd name="T39" fmla="*/ 529270 h 1032"/>
                <a:gd name="T40" fmla="*/ 176058 w 657"/>
                <a:gd name="T41" fmla="*/ 573818 h 1032"/>
                <a:gd name="T42" fmla="*/ 242875 w 657"/>
                <a:gd name="T43" fmla="*/ 706400 h 1032"/>
                <a:gd name="T44" fmla="*/ 452872 w 657"/>
                <a:gd name="T45" fmla="*/ 761554 h 1032"/>
                <a:gd name="T46" fmla="*/ 485750 w 657"/>
                <a:gd name="T47" fmla="*/ 640639 h 1032"/>
                <a:gd name="T48" fmla="*/ 540901 w 657"/>
                <a:gd name="T49" fmla="*/ 551544 h 1032"/>
                <a:gd name="T50" fmla="*/ 618324 w 657"/>
                <a:gd name="T51" fmla="*/ 353200 h 1032"/>
                <a:gd name="T52" fmla="*/ 375449 w 657"/>
                <a:gd name="T53" fmla="*/ 375474 h 1032"/>
                <a:gd name="T54" fmla="*/ 320298 w 657"/>
                <a:gd name="T55" fmla="*/ 375474 h 1032"/>
                <a:gd name="T56" fmla="*/ 253481 w 657"/>
                <a:gd name="T57" fmla="*/ 375474 h 1032"/>
                <a:gd name="T58" fmla="*/ 265148 w 657"/>
                <a:gd name="T59" fmla="*/ 529270 h 1032"/>
                <a:gd name="T60" fmla="*/ 320298 w 657"/>
                <a:gd name="T61" fmla="*/ 529270 h 1032"/>
                <a:gd name="T62" fmla="*/ 386055 w 657"/>
                <a:gd name="T63" fmla="*/ 529270 h 1032"/>
                <a:gd name="T64" fmla="*/ 441206 w 657"/>
                <a:gd name="T65" fmla="*/ 529270 h 1032"/>
                <a:gd name="T66" fmla="*/ 452872 w 657"/>
                <a:gd name="T67" fmla="*/ 375474 h 1032"/>
                <a:gd name="T68" fmla="*/ 408327 w 657"/>
                <a:gd name="T69" fmla="*/ 441235 h 10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91422" tIns="45711" rIns="91422" bIns="45711" anchor="ctr"/>
            <a:lstStyle/>
            <a:p>
              <a:endParaRPr lang="zh-CN" altLang="en-US" sz="900"/>
            </a:p>
          </p:txBody>
        </p:sp>
        <p:sp>
          <p:nvSpPr>
            <p:cNvPr id="27" name="Freeform 290"/>
            <p:cNvSpPr>
              <a:spLocks noChangeArrowheads="1"/>
            </p:cNvSpPr>
            <p:nvPr/>
          </p:nvSpPr>
          <p:spPr bwMode="auto">
            <a:xfrm>
              <a:off x="6933735" y="2646346"/>
              <a:ext cx="679157" cy="526004"/>
            </a:xfrm>
            <a:custGeom>
              <a:avLst/>
              <a:gdLst>
                <a:gd name="T0" fmla="*/ 1020107 w 996"/>
                <a:gd name="T1" fmla="*/ 420104 h 770"/>
                <a:gd name="T2" fmla="*/ 857095 w 996"/>
                <a:gd name="T3" fmla="*/ 420104 h 770"/>
                <a:gd name="T4" fmla="*/ 556701 w 996"/>
                <a:gd name="T5" fmla="*/ 197212 h 770"/>
                <a:gd name="T6" fmla="*/ 393689 w 996"/>
                <a:gd name="T7" fmla="*/ 282466 h 770"/>
                <a:gd name="T8" fmla="*/ 369084 w 996"/>
                <a:gd name="T9" fmla="*/ 162289 h 770"/>
                <a:gd name="T10" fmla="*/ 719714 w 996"/>
                <a:gd name="T11" fmla="*/ 33896 h 770"/>
                <a:gd name="T12" fmla="*/ 857095 w 996"/>
                <a:gd name="T13" fmla="*/ 136611 h 770"/>
                <a:gd name="T14" fmla="*/ 342428 w 996"/>
                <a:gd name="T15" fmla="*/ 642995 h 770"/>
                <a:gd name="T16" fmla="*/ 282964 w 996"/>
                <a:gd name="T17" fmla="*/ 565959 h 770"/>
                <a:gd name="T18" fmla="*/ 214274 w 996"/>
                <a:gd name="T19" fmla="*/ 497140 h 770"/>
                <a:gd name="T20" fmla="*/ 111750 w 996"/>
                <a:gd name="T21" fmla="*/ 445782 h 770"/>
                <a:gd name="T22" fmla="*/ 163012 w 996"/>
                <a:gd name="T23" fmla="*/ 549524 h 770"/>
                <a:gd name="T24" fmla="*/ 231703 w 996"/>
                <a:gd name="T25" fmla="*/ 618343 h 770"/>
                <a:gd name="T26" fmla="*/ 300393 w 996"/>
                <a:gd name="T27" fmla="*/ 686135 h 770"/>
                <a:gd name="T28" fmla="*/ 402917 w 996"/>
                <a:gd name="T29" fmla="*/ 746737 h 770"/>
                <a:gd name="T30" fmla="*/ 342428 w 996"/>
                <a:gd name="T31" fmla="*/ 642995 h 770"/>
                <a:gd name="T32" fmla="*/ 608988 w 996"/>
                <a:gd name="T33" fmla="*/ 274249 h 770"/>
                <a:gd name="T34" fmla="*/ 454178 w 996"/>
                <a:gd name="T35" fmla="*/ 309172 h 770"/>
                <a:gd name="T36" fmla="*/ 291166 w 996"/>
                <a:gd name="T37" fmla="*/ 222891 h 770"/>
                <a:gd name="T38" fmla="*/ 471607 w 996"/>
                <a:gd name="T39" fmla="*/ 51357 h 770"/>
                <a:gd name="T40" fmla="*/ 188643 w 996"/>
                <a:gd name="T41" fmla="*/ 102715 h 770"/>
                <a:gd name="T42" fmla="*/ 0 w 996"/>
                <a:gd name="T43" fmla="*/ 67792 h 770"/>
                <a:gd name="T44" fmla="*/ 51262 w 996"/>
                <a:gd name="T45" fmla="*/ 455027 h 770"/>
                <a:gd name="T46" fmla="*/ 239905 w 996"/>
                <a:gd name="T47" fmla="*/ 402642 h 770"/>
                <a:gd name="T48" fmla="*/ 300393 w 996"/>
                <a:gd name="T49" fmla="*/ 480705 h 770"/>
                <a:gd name="T50" fmla="*/ 369084 w 996"/>
                <a:gd name="T51" fmla="*/ 549524 h 770"/>
                <a:gd name="T52" fmla="*/ 436749 w 996"/>
                <a:gd name="T53" fmla="*/ 626560 h 770"/>
                <a:gd name="T54" fmla="*/ 489036 w 996"/>
                <a:gd name="T55" fmla="*/ 746737 h 770"/>
                <a:gd name="T56" fmla="*/ 556701 w 996"/>
                <a:gd name="T57" fmla="*/ 677918 h 770"/>
                <a:gd name="T58" fmla="*/ 497238 w 996"/>
                <a:gd name="T59" fmla="*/ 600882 h 770"/>
                <a:gd name="T60" fmla="*/ 583358 w 996"/>
                <a:gd name="T61" fmla="*/ 686135 h 770"/>
                <a:gd name="T62" fmla="*/ 642821 w 996"/>
                <a:gd name="T63" fmla="*/ 618343 h 770"/>
                <a:gd name="T64" fmla="*/ 668452 w 996"/>
                <a:gd name="T65" fmla="*/ 626560 h 770"/>
                <a:gd name="T66" fmla="*/ 737142 w 996"/>
                <a:gd name="T67" fmla="*/ 557741 h 770"/>
                <a:gd name="T68" fmla="*/ 745344 w 996"/>
                <a:gd name="T69" fmla="*/ 540280 h 770"/>
                <a:gd name="T70" fmla="*/ 805833 w 996"/>
                <a:gd name="T71" fmla="*/ 549524 h 770"/>
                <a:gd name="T72" fmla="*/ 805833 w 996"/>
                <a:gd name="T73" fmla="*/ 480705 h 77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996" h="770">
                  <a:moveTo>
                    <a:pt x="995" y="100"/>
                  </a:moveTo>
                  <a:cubicBezTo>
                    <a:pt x="995" y="409"/>
                    <a:pt x="995" y="409"/>
                    <a:pt x="995" y="409"/>
                  </a:cubicBezTo>
                  <a:cubicBezTo>
                    <a:pt x="995" y="409"/>
                    <a:pt x="928" y="426"/>
                    <a:pt x="920" y="426"/>
                  </a:cubicBezTo>
                  <a:cubicBezTo>
                    <a:pt x="903" y="426"/>
                    <a:pt x="861" y="443"/>
                    <a:pt x="836" y="409"/>
                  </a:cubicBezTo>
                  <a:cubicBezTo>
                    <a:pt x="786" y="367"/>
                    <a:pt x="619" y="192"/>
                    <a:pt x="619" y="192"/>
                  </a:cubicBezTo>
                  <a:cubicBezTo>
                    <a:pt x="619" y="192"/>
                    <a:pt x="594" y="167"/>
                    <a:pt x="543" y="192"/>
                  </a:cubicBezTo>
                  <a:cubicBezTo>
                    <a:pt x="502" y="217"/>
                    <a:pt x="443" y="250"/>
                    <a:pt x="418" y="259"/>
                  </a:cubicBezTo>
                  <a:cubicBezTo>
                    <a:pt x="410" y="267"/>
                    <a:pt x="393" y="275"/>
                    <a:pt x="384" y="275"/>
                  </a:cubicBezTo>
                  <a:cubicBezTo>
                    <a:pt x="351" y="275"/>
                    <a:pt x="326" y="242"/>
                    <a:pt x="326" y="209"/>
                  </a:cubicBezTo>
                  <a:cubicBezTo>
                    <a:pt x="326" y="183"/>
                    <a:pt x="343" y="167"/>
                    <a:pt x="360" y="158"/>
                  </a:cubicBezTo>
                  <a:cubicBezTo>
                    <a:pt x="426" y="116"/>
                    <a:pt x="552" y="50"/>
                    <a:pt x="602" y="16"/>
                  </a:cubicBezTo>
                  <a:cubicBezTo>
                    <a:pt x="635" y="0"/>
                    <a:pt x="652" y="0"/>
                    <a:pt x="702" y="33"/>
                  </a:cubicBezTo>
                  <a:cubicBezTo>
                    <a:pt x="752" y="83"/>
                    <a:pt x="803" y="125"/>
                    <a:pt x="803" y="125"/>
                  </a:cubicBezTo>
                  <a:cubicBezTo>
                    <a:pt x="803" y="125"/>
                    <a:pt x="819" y="133"/>
                    <a:pt x="836" y="133"/>
                  </a:cubicBezTo>
                  <a:cubicBezTo>
                    <a:pt x="878" y="125"/>
                    <a:pt x="995" y="100"/>
                    <a:pt x="995" y="100"/>
                  </a:cubicBezTo>
                  <a:close/>
                  <a:moveTo>
                    <a:pt x="334" y="626"/>
                  </a:moveTo>
                  <a:cubicBezTo>
                    <a:pt x="343" y="610"/>
                    <a:pt x="343" y="585"/>
                    <a:pt x="326" y="568"/>
                  </a:cubicBezTo>
                  <a:cubicBezTo>
                    <a:pt x="309" y="551"/>
                    <a:pt x="293" y="551"/>
                    <a:pt x="276" y="551"/>
                  </a:cubicBezTo>
                  <a:cubicBezTo>
                    <a:pt x="276" y="535"/>
                    <a:pt x="276" y="510"/>
                    <a:pt x="259" y="501"/>
                  </a:cubicBezTo>
                  <a:cubicBezTo>
                    <a:pt x="251" y="484"/>
                    <a:pt x="226" y="476"/>
                    <a:pt x="209" y="484"/>
                  </a:cubicBezTo>
                  <a:cubicBezTo>
                    <a:pt x="217" y="468"/>
                    <a:pt x="209" y="443"/>
                    <a:pt x="201" y="426"/>
                  </a:cubicBezTo>
                  <a:cubicBezTo>
                    <a:pt x="176" y="401"/>
                    <a:pt x="134" y="409"/>
                    <a:pt x="109" y="434"/>
                  </a:cubicBezTo>
                  <a:cubicBezTo>
                    <a:pt x="92" y="451"/>
                    <a:pt x="75" y="501"/>
                    <a:pt x="92" y="526"/>
                  </a:cubicBezTo>
                  <a:cubicBezTo>
                    <a:pt x="117" y="551"/>
                    <a:pt x="142" y="535"/>
                    <a:pt x="159" y="535"/>
                  </a:cubicBezTo>
                  <a:cubicBezTo>
                    <a:pt x="159" y="551"/>
                    <a:pt x="142" y="568"/>
                    <a:pt x="159" y="593"/>
                  </a:cubicBezTo>
                  <a:cubicBezTo>
                    <a:pt x="176" y="618"/>
                    <a:pt x="209" y="602"/>
                    <a:pt x="226" y="602"/>
                  </a:cubicBezTo>
                  <a:cubicBezTo>
                    <a:pt x="217" y="618"/>
                    <a:pt x="201" y="643"/>
                    <a:pt x="226" y="668"/>
                  </a:cubicBezTo>
                  <a:cubicBezTo>
                    <a:pt x="242" y="685"/>
                    <a:pt x="276" y="677"/>
                    <a:pt x="293" y="668"/>
                  </a:cubicBezTo>
                  <a:cubicBezTo>
                    <a:pt x="284" y="693"/>
                    <a:pt x="268" y="710"/>
                    <a:pt x="293" y="744"/>
                  </a:cubicBezTo>
                  <a:cubicBezTo>
                    <a:pt x="318" y="769"/>
                    <a:pt x="368" y="752"/>
                    <a:pt x="393" y="727"/>
                  </a:cubicBezTo>
                  <a:cubicBezTo>
                    <a:pt x="418" y="702"/>
                    <a:pt x="418" y="668"/>
                    <a:pt x="393" y="643"/>
                  </a:cubicBezTo>
                  <a:cubicBezTo>
                    <a:pt x="376" y="626"/>
                    <a:pt x="360" y="626"/>
                    <a:pt x="334" y="626"/>
                  </a:cubicBezTo>
                  <a:close/>
                  <a:moveTo>
                    <a:pt x="786" y="468"/>
                  </a:moveTo>
                  <a:cubicBezTo>
                    <a:pt x="610" y="284"/>
                    <a:pt x="694" y="367"/>
                    <a:pt x="594" y="267"/>
                  </a:cubicBezTo>
                  <a:cubicBezTo>
                    <a:pt x="594" y="267"/>
                    <a:pt x="569" y="234"/>
                    <a:pt x="527" y="259"/>
                  </a:cubicBezTo>
                  <a:cubicBezTo>
                    <a:pt x="502" y="267"/>
                    <a:pt x="468" y="284"/>
                    <a:pt x="443" y="301"/>
                  </a:cubicBezTo>
                  <a:cubicBezTo>
                    <a:pt x="418" y="309"/>
                    <a:pt x="393" y="317"/>
                    <a:pt x="384" y="317"/>
                  </a:cubicBezTo>
                  <a:cubicBezTo>
                    <a:pt x="326" y="317"/>
                    <a:pt x="284" y="267"/>
                    <a:pt x="284" y="217"/>
                  </a:cubicBezTo>
                  <a:cubicBezTo>
                    <a:pt x="284" y="175"/>
                    <a:pt x="301" y="142"/>
                    <a:pt x="334" y="125"/>
                  </a:cubicBezTo>
                  <a:cubicBezTo>
                    <a:pt x="368" y="100"/>
                    <a:pt x="460" y="50"/>
                    <a:pt x="460" y="50"/>
                  </a:cubicBezTo>
                  <a:cubicBezTo>
                    <a:pt x="460" y="50"/>
                    <a:pt x="435" y="8"/>
                    <a:pt x="376" y="8"/>
                  </a:cubicBezTo>
                  <a:cubicBezTo>
                    <a:pt x="309" y="8"/>
                    <a:pt x="184" y="100"/>
                    <a:pt x="184" y="100"/>
                  </a:cubicBezTo>
                  <a:cubicBezTo>
                    <a:pt x="184" y="100"/>
                    <a:pt x="150" y="116"/>
                    <a:pt x="100" y="10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6"/>
                    <a:pt x="25" y="434"/>
                    <a:pt x="50" y="443"/>
                  </a:cubicBezTo>
                  <a:cubicBezTo>
                    <a:pt x="59" y="426"/>
                    <a:pt x="67" y="409"/>
                    <a:pt x="83" y="392"/>
                  </a:cubicBezTo>
                  <a:cubicBezTo>
                    <a:pt x="125" y="351"/>
                    <a:pt x="192" y="351"/>
                    <a:pt x="234" y="392"/>
                  </a:cubicBezTo>
                  <a:cubicBezTo>
                    <a:pt x="242" y="409"/>
                    <a:pt x="251" y="417"/>
                    <a:pt x="251" y="434"/>
                  </a:cubicBezTo>
                  <a:cubicBezTo>
                    <a:pt x="268" y="443"/>
                    <a:pt x="284" y="451"/>
                    <a:pt x="293" y="468"/>
                  </a:cubicBezTo>
                  <a:cubicBezTo>
                    <a:pt x="309" y="476"/>
                    <a:pt x="318" y="493"/>
                    <a:pt x="318" y="510"/>
                  </a:cubicBezTo>
                  <a:cubicBezTo>
                    <a:pt x="334" y="510"/>
                    <a:pt x="351" y="518"/>
                    <a:pt x="360" y="535"/>
                  </a:cubicBezTo>
                  <a:cubicBezTo>
                    <a:pt x="376" y="551"/>
                    <a:pt x="384" y="568"/>
                    <a:pt x="384" y="585"/>
                  </a:cubicBezTo>
                  <a:cubicBezTo>
                    <a:pt x="401" y="585"/>
                    <a:pt x="418" y="593"/>
                    <a:pt x="426" y="610"/>
                  </a:cubicBezTo>
                  <a:cubicBezTo>
                    <a:pt x="451" y="635"/>
                    <a:pt x="460" y="668"/>
                    <a:pt x="451" y="702"/>
                  </a:cubicBezTo>
                  <a:cubicBezTo>
                    <a:pt x="460" y="702"/>
                    <a:pt x="468" y="718"/>
                    <a:pt x="477" y="727"/>
                  </a:cubicBezTo>
                  <a:cubicBezTo>
                    <a:pt x="493" y="744"/>
                    <a:pt x="527" y="744"/>
                    <a:pt x="543" y="727"/>
                  </a:cubicBezTo>
                  <a:cubicBezTo>
                    <a:pt x="560" y="710"/>
                    <a:pt x="560" y="677"/>
                    <a:pt x="543" y="660"/>
                  </a:cubicBezTo>
                  <a:lnTo>
                    <a:pt x="535" y="660"/>
                  </a:lnTo>
                  <a:cubicBezTo>
                    <a:pt x="485" y="602"/>
                    <a:pt x="477" y="593"/>
                    <a:pt x="485" y="585"/>
                  </a:cubicBezTo>
                  <a:cubicBezTo>
                    <a:pt x="493" y="585"/>
                    <a:pt x="502" y="593"/>
                    <a:pt x="560" y="660"/>
                  </a:cubicBezTo>
                  <a:cubicBezTo>
                    <a:pt x="569" y="668"/>
                    <a:pt x="569" y="668"/>
                    <a:pt x="569" y="668"/>
                  </a:cubicBezTo>
                  <a:cubicBezTo>
                    <a:pt x="585" y="685"/>
                    <a:pt x="610" y="685"/>
                    <a:pt x="627" y="668"/>
                  </a:cubicBezTo>
                  <a:cubicBezTo>
                    <a:pt x="644" y="652"/>
                    <a:pt x="644" y="618"/>
                    <a:pt x="627" y="602"/>
                  </a:cubicBezTo>
                  <a:cubicBezTo>
                    <a:pt x="569" y="535"/>
                    <a:pt x="560" y="526"/>
                    <a:pt x="560" y="518"/>
                  </a:cubicBezTo>
                  <a:cubicBezTo>
                    <a:pt x="569" y="518"/>
                    <a:pt x="594" y="551"/>
                    <a:pt x="652" y="610"/>
                  </a:cubicBezTo>
                  <a:cubicBezTo>
                    <a:pt x="669" y="626"/>
                    <a:pt x="702" y="626"/>
                    <a:pt x="719" y="610"/>
                  </a:cubicBezTo>
                  <a:cubicBezTo>
                    <a:pt x="727" y="593"/>
                    <a:pt x="736" y="568"/>
                    <a:pt x="719" y="543"/>
                  </a:cubicBezTo>
                  <a:cubicBezTo>
                    <a:pt x="644" y="468"/>
                    <a:pt x="644" y="468"/>
                    <a:pt x="652" y="459"/>
                  </a:cubicBezTo>
                  <a:lnTo>
                    <a:pt x="727" y="526"/>
                  </a:lnTo>
                  <a:cubicBezTo>
                    <a:pt x="727" y="535"/>
                    <a:pt x="727" y="535"/>
                    <a:pt x="727" y="535"/>
                  </a:cubicBezTo>
                  <a:cubicBezTo>
                    <a:pt x="744" y="551"/>
                    <a:pt x="769" y="551"/>
                    <a:pt x="786" y="535"/>
                  </a:cubicBezTo>
                  <a:cubicBezTo>
                    <a:pt x="803" y="510"/>
                    <a:pt x="803" y="484"/>
                    <a:pt x="786" y="468"/>
                  </a:cubicBezTo>
                  <a:close/>
                  <a:moveTo>
                    <a:pt x="786" y="468"/>
                  </a:moveTo>
                  <a:lnTo>
                    <a:pt x="786" y="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91422" tIns="45711" rIns="91422" bIns="45711" anchor="ctr"/>
            <a:lstStyle/>
            <a:p>
              <a:endParaRPr lang="zh-CN" altLang="en-US" sz="900"/>
            </a:p>
          </p:txBody>
        </p:sp>
        <p:sp>
          <p:nvSpPr>
            <p:cNvPr id="28" name="Freeform 266"/>
            <p:cNvSpPr>
              <a:spLocks noChangeArrowheads="1"/>
            </p:cNvSpPr>
            <p:nvPr/>
          </p:nvSpPr>
          <p:spPr bwMode="auto">
            <a:xfrm>
              <a:off x="9406373" y="2563961"/>
              <a:ext cx="554522" cy="610503"/>
            </a:xfrm>
            <a:custGeom>
              <a:avLst/>
              <a:gdLst>
                <a:gd name="T0" fmla="*/ 298967 w 863"/>
                <a:gd name="T1" fmla="*/ 39429 h 954"/>
                <a:gd name="T2" fmla="*/ 193846 w 863"/>
                <a:gd name="T3" fmla="*/ 706840 h 954"/>
                <a:gd name="T4" fmla="*/ 500528 w 863"/>
                <a:gd name="T5" fmla="*/ 916488 h 954"/>
                <a:gd name="T6" fmla="*/ 613364 w 863"/>
                <a:gd name="T7" fmla="*/ 852055 h 954"/>
                <a:gd name="T8" fmla="*/ 742595 w 863"/>
                <a:gd name="T9" fmla="*/ 715496 h 954"/>
                <a:gd name="T10" fmla="*/ 758026 w 863"/>
                <a:gd name="T11" fmla="*/ 666450 h 954"/>
                <a:gd name="T12" fmla="*/ 806246 w 863"/>
                <a:gd name="T13" fmla="*/ 570281 h 954"/>
                <a:gd name="T14" fmla="*/ 282572 w 863"/>
                <a:gd name="T15" fmla="*/ 450070 h 954"/>
                <a:gd name="T16" fmla="*/ 258462 w 863"/>
                <a:gd name="T17" fmla="*/ 417372 h 954"/>
                <a:gd name="T18" fmla="*/ 225672 w 863"/>
                <a:gd name="T19" fmla="*/ 441415 h 954"/>
                <a:gd name="T20" fmla="*/ 153341 w 863"/>
                <a:gd name="T21" fmla="*/ 376982 h 954"/>
                <a:gd name="T22" fmla="*/ 177451 w 863"/>
                <a:gd name="T23" fmla="*/ 328897 h 954"/>
                <a:gd name="T24" fmla="*/ 136946 w 863"/>
                <a:gd name="T25" fmla="*/ 289468 h 954"/>
                <a:gd name="T26" fmla="*/ 162021 w 863"/>
                <a:gd name="T27" fmla="*/ 192338 h 954"/>
                <a:gd name="T28" fmla="*/ 225672 w 863"/>
                <a:gd name="T29" fmla="*/ 192338 h 954"/>
                <a:gd name="T30" fmla="*/ 242067 w 863"/>
                <a:gd name="T31" fmla="*/ 144253 h 954"/>
                <a:gd name="T32" fmla="*/ 338508 w 863"/>
                <a:gd name="T33" fmla="*/ 112517 h 954"/>
                <a:gd name="T34" fmla="*/ 362618 w 863"/>
                <a:gd name="T35" fmla="*/ 168295 h 954"/>
                <a:gd name="T36" fmla="*/ 411803 w 863"/>
                <a:gd name="T37" fmla="*/ 160602 h 954"/>
                <a:gd name="T38" fmla="*/ 491849 w 863"/>
                <a:gd name="T39" fmla="*/ 208686 h 954"/>
                <a:gd name="T40" fmla="*/ 460023 w 863"/>
                <a:gd name="T41" fmla="*/ 273119 h 954"/>
                <a:gd name="T42" fmla="*/ 500528 w 863"/>
                <a:gd name="T43" fmla="*/ 313510 h 954"/>
                <a:gd name="T44" fmla="*/ 476418 w 863"/>
                <a:gd name="T45" fmla="*/ 401985 h 954"/>
                <a:gd name="T46" fmla="*/ 411803 w 863"/>
                <a:gd name="T47" fmla="*/ 393330 h 954"/>
                <a:gd name="T48" fmla="*/ 403123 w 863"/>
                <a:gd name="T49" fmla="*/ 441415 h 954"/>
                <a:gd name="T50" fmla="*/ 306682 w 863"/>
                <a:gd name="T51" fmla="*/ 474112 h 954"/>
                <a:gd name="T52" fmla="*/ 572859 w 863"/>
                <a:gd name="T53" fmla="*/ 634714 h 954"/>
                <a:gd name="T54" fmla="*/ 541033 w 863"/>
                <a:gd name="T55" fmla="*/ 627020 h 954"/>
                <a:gd name="T56" fmla="*/ 532354 w 863"/>
                <a:gd name="T57" fmla="*/ 658756 h 954"/>
                <a:gd name="T58" fmla="*/ 467738 w 863"/>
                <a:gd name="T59" fmla="*/ 682798 h 954"/>
                <a:gd name="T60" fmla="*/ 452308 w 863"/>
                <a:gd name="T61" fmla="*/ 651063 h 954"/>
                <a:gd name="T62" fmla="*/ 419518 w 863"/>
                <a:gd name="T63" fmla="*/ 658756 h 954"/>
                <a:gd name="T64" fmla="*/ 371297 w 863"/>
                <a:gd name="T65" fmla="*/ 618365 h 954"/>
                <a:gd name="T66" fmla="*/ 387692 w 863"/>
                <a:gd name="T67" fmla="*/ 586629 h 954"/>
                <a:gd name="T68" fmla="*/ 362618 w 863"/>
                <a:gd name="T69" fmla="*/ 562587 h 954"/>
                <a:gd name="T70" fmla="*/ 379013 w 863"/>
                <a:gd name="T71" fmla="*/ 498154 h 954"/>
                <a:gd name="T72" fmla="*/ 411803 w 863"/>
                <a:gd name="T73" fmla="*/ 498154 h 954"/>
                <a:gd name="T74" fmla="*/ 427233 w 863"/>
                <a:gd name="T75" fmla="*/ 465457 h 954"/>
                <a:gd name="T76" fmla="*/ 484133 w 863"/>
                <a:gd name="T77" fmla="*/ 450070 h 954"/>
                <a:gd name="T78" fmla="*/ 500528 w 863"/>
                <a:gd name="T79" fmla="*/ 481806 h 954"/>
                <a:gd name="T80" fmla="*/ 532354 w 863"/>
                <a:gd name="T81" fmla="*/ 474112 h 954"/>
                <a:gd name="T82" fmla="*/ 589254 w 863"/>
                <a:gd name="T83" fmla="*/ 514503 h 954"/>
                <a:gd name="T84" fmla="*/ 572859 w 863"/>
                <a:gd name="T85" fmla="*/ 546239 h 954"/>
                <a:gd name="T86" fmla="*/ 596969 w 863"/>
                <a:gd name="T87" fmla="*/ 578936 h 954"/>
                <a:gd name="T88" fmla="*/ 572859 w 863"/>
                <a:gd name="T89" fmla="*/ 634714 h 954"/>
                <a:gd name="T90" fmla="*/ 572859 w 863"/>
                <a:gd name="T91" fmla="*/ 634714 h 95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863" h="954">
                  <a:moveTo>
                    <a:pt x="761" y="426"/>
                  </a:moveTo>
                  <a:cubicBezTo>
                    <a:pt x="820" y="133"/>
                    <a:pt x="577" y="0"/>
                    <a:pt x="310" y="41"/>
                  </a:cubicBezTo>
                  <a:cubicBezTo>
                    <a:pt x="42" y="83"/>
                    <a:pt x="50" y="242"/>
                    <a:pt x="34" y="317"/>
                  </a:cubicBezTo>
                  <a:cubicBezTo>
                    <a:pt x="0" y="518"/>
                    <a:pt x="201" y="735"/>
                    <a:pt x="201" y="735"/>
                  </a:cubicBezTo>
                  <a:cubicBezTo>
                    <a:pt x="193" y="953"/>
                    <a:pt x="193" y="953"/>
                    <a:pt x="193" y="953"/>
                  </a:cubicBezTo>
                  <a:cubicBezTo>
                    <a:pt x="519" y="953"/>
                    <a:pt x="519" y="953"/>
                    <a:pt x="519" y="953"/>
                  </a:cubicBezTo>
                  <a:cubicBezTo>
                    <a:pt x="544" y="852"/>
                    <a:pt x="544" y="852"/>
                    <a:pt x="544" y="852"/>
                  </a:cubicBezTo>
                  <a:cubicBezTo>
                    <a:pt x="544" y="852"/>
                    <a:pt x="552" y="877"/>
                    <a:pt x="636" y="886"/>
                  </a:cubicBezTo>
                  <a:cubicBezTo>
                    <a:pt x="728" y="894"/>
                    <a:pt x="711" y="785"/>
                    <a:pt x="711" y="785"/>
                  </a:cubicBezTo>
                  <a:cubicBezTo>
                    <a:pt x="711" y="785"/>
                    <a:pt x="770" y="760"/>
                    <a:pt x="770" y="744"/>
                  </a:cubicBezTo>
                  <a:cubicBezTo>
                    <a:pt x="770" y="727"/>
                    <a:pt x="736" y="702"/>
                    <a:pt x="736" y="702"/>
                  </a:cubicBezTo>
                  <a:cubicBezTo>
                    <a:pt x="736" y="702"/>
                    <a:pt x="770" y="710"/>
                    <a:pt x="786" y="693"/>
                  </a:cubicBezTo>
                  <a:cubicBezTo>
                    <a:pt x="794" y="677"/>
                    <a:pt x="770" y="626"/>
                    <a:pt x="770" y="626"/>
                  </a:cubicBezTo>
                  <a:cubicBezTo>
                    <a:pt x="770" y="626"/>
                    <a:pt x="811" y="626"/>
                    <a:pt x="836" y="593"/>
                  </a:cubicBezTo>
                  <a:cubicBezTo>
                    <a:pt x="862" y="568"/>
                    <a:pt x="761" y="484"/>
                    <a:pt x="761" y="426"/>
                  </a:cubicBezTo>
                  <a:close/>
                  <a:moveTo>
                    <a:pt x="293" y="468"/>
                  </a:moveTo>
                  <a:cubicBezTo>
                    <a:pt x="293" y="468"/>
                    <a:pt x="293" y="451"/>
                    <a:pt x="293" y="443"/>
                  </a:cubicBezTo>
                  <a:cubicBezTo>
                    <a:pt x="284" y="434"/>
                    <a:pt x="276" y="434"/>
                    <a:pt x="268" y="434"/>
                  </a:cubicBezTo>
                  <a:cubicBezTo>
                    <a:pt x="260" y="443"/>
                    <a:pt x="243" y="451"/>
                    <a:pt x="243" y="451"/>
                  </a:cubicBezTo>
                  <a:cubicBezTo>
                    <a:pt x="234" y="459"/>
                    <a:pt x="234" y="459"/>
                    <a:pt x="234" y="459"/>
                  </a:cubicBezTo>
                  <a:lnTo>
                    <a:pt x="209" y="451"/>
                  </a:lnTo>
                  <a:cubicBezTo>
                    <a:pt x="159" y="392"/>
                    <a:pt x="159" y="392"/>
                    <a:pt x="159" y="392"/>
                  </a:cubicBezTo>
                  <a:cubicBezTo>
                    <a:pt x="159" y="359"/>
                    <a:pt x="159" y="359"/>
                    <a:pt x="159" y="359"/>
                  </a:cubicBezTo>
                  <a:cubicBezTo>
                    <a:pt x="159" y="359"/>
                    <a:pt x="176" y="342"/>
                    <a:pt x="184" y="342"/>
                  </a:cubicBezTo>
                  <a:cubicBezTo>
                    <a:pt x="184" y="334"/>
                    <a:pt x="184" y="326"/>
                    <a:pt x="184" y="317"/>
                  </a:cubicBezTo>
                  <a:cubicBezTo>
                    <a:pt x="168" y="309"/>
                    <a:pt x="142" y="301"/>
                    <a:pt x="142" y="301"/>
                  </a:cubicBezTo>
                  <a:cubicBezTo>
                    <a:pt x="134" y="267"/>
                    <a:pt x="134" y="267"/>
                    <a:pt x="134" y="267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201" y="192"/>
                    <a:pt x="201" y="192"/>
                    <a:pt x="201" y="192"/>
                  </a:cubicBezTo>
                  <a:cubicBezTo>
                    <a:pt x="201" y="192"/>
                    <a:pt x="226" y="200"/>
                    <a:pt x="234" y="200"/>
                  </a:cubicBezTo>
                  <a:cubicBezTo>
                    <a:pt x="243" y="200"/>
                    <a:pt x="243" y="192"/>
                    <a:pt x="251" y="192"/>
                  </a:cubicBezTo>
                  <a:cubicBezTo>
                    <a:pt x="251" y="175"/>
                    <a:pt x="251" y="150"/>
                    <a:pt x="251" y="150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351" y="117"/>
                    <a:pt x="351" y="117"/>
                    <a:pt x="351" y="117"/>
                  </a:cubicBezTo>
                  <a:cubicBezTo>
                    <a:pt x="376" y="142"/>
                    <a:pt x="376" y="142"/>
                    <a:pt x="376" y="142"/>
                  </a:cubicBezTo>
                  <a:cubicBezTo>
                    <a:pt x="376" y="142"/>
                    <a:pt x="376" y="167"/>
                    <a:pt x="376" y="175"/>
                  </a:cubicBezTo>
                  <a:cubicBezTo>
                    <a:pt x="385" y="175"/>
                    <a:pt x="393" y="183"/>
                    <a:pt x="402" y="183"/>
                  </a:cubicBezTo>
                  <a:cubicBezTo>
                    <a:pt x="410" y="175"/>
                    <a:pt x="427" y="167"/>
                    <a:pt x="427" y="167"/>
                  </a:cubicBezTo>
                  <a:cubicBezTo>
                    <a:pt x="460" y="167"/>
                    <a:pt x="460" y="167"/>
                    <a:pt x="460" y="167"/>
                  </a:cubicBezTo>
                  <a:cubicBezTo>
                    <a:pt x="510" y="217"/>
                    <a:pt x="510" y="217"/>
                    <a:pt x="510" y="217"/>
                  </a:cubicBezTo>
                  <a:cubicBezTo>
                    <a:pt x="510" y="250"/>
                    <a:pt x="510" y="250"/>
                    <a:pt x="510" y="250"/>
                  </a:cubicBezTo>
                  <a:cubicBezTo>
                    <a:pt x="510" y="250"/>
                    <a:pt x="494" y="267"/>
                    <a:pt x="477" y="284"/>
                  </a:cubicBezTo>
                  <a:cubicBezTo>
                    <a:pt x="485" y="284"/>
                    <a:pt x="485" y="292"/>
                    <a:pt x="485" y="301"/>
                  </a:cubicBezTo>
                  <a:cubicBezTo>
                    <a:pt x="494" y="309"/>
                    <a:pt x="519" y="326"/>
                    <a:pt x="519" y="326"/>
                  </a:cubicBezTo>
                  <a:cubicBezTo>
                    <a:pt x="527" y="359"/>
                    <a:pt x="527" y="359"/>
                    <a:pt x="527" y="359"/>
                  </a:cubicBezTo>
                  <a:cubicBezTo>
                    <a:pt x="494" y="418"/>
                    <a:pt x="494" y="418"/>
                    <a:pt x="494" y="418"/>
                  </a:cubicBezTo>
                  <a:cubicBezTo>
                    <a:pt x="460" y="426"/>
                    <a:pt x="460" y="426"/>
                    <a:pt x="460" y="426"/>
                  </a:cubicBezTo>
                  <a:cubicBezTo>
                    <a:pt x="460" y="426"/>
                    <a:pt x="443" y="418"/>
                    <a:pt x="427" y="409"/>
                  </a:cubicBezTo>
                  <a:cubicBezTo>
                    <a:pt x="427" y="418"/>
                    <a:pt x="418" y="418"/>
                    <a:pt x="410" y="426"/>
                  </a:cubicBezTo>
                  <a:cubicBezTo>
                    <a:pt x="410" y="434"/>
                    <a:pt x="418" y="459"/>
                    <a:pt x="418" y="459"/>
                  </a:cubicBezTo>
                  <a:cubicBezTo>
                    <a:pt x="393" y="484"/>
                    <a:pt x="393" y="484"/>
                    <a:pt x="393" y="484"/>
                  </a:cubicBezTo>
                  <a:cubicBezTo>
                    <a:pt x="318" y="493"/>
                    <a:pt x="318" y="493"/>
                    <a:pt x="318" y="493"/>
                  </a:cubicBezTo>
                  <a:lnTo>
                    <a:pt x="293" y="468"/>
                  </a:lnTo>
                  <a:close/>
                  <a:moveTo>
                    <a:pt x="594" y="660"/>
                  </a:moveTo>
                  <a:cubicBezTo>
                    <a:pt x="577" y="669"/>
                    <a:pt x="577" y="669"/>
                    <a:pt x="577" y="669"/>
                  </a:cubicBezTo>
                  <a:cubicBezTo>
                    <a:pt x="577" y="669"/>
                    <a:pt x="561" y="660"/>
                    <a:pt x="561" y="652"/>
                  </a:cubicBezTo>
                  <a:cubicBezTo>
                    <a:pt x="552" y="660"/>
                    <a:pt x="552" y="660"/>
                    <a:pt x="544" y="660"/>
                  </a:cubicBezTo>
                  <a:cubicBezTo>
                    <a:pt x="544" y="669"/>
                    <a:pt x="552" y="685"/>
                    <a:pt x="552" y="685"/>
                  </a:cubicBezTo>
                  <a:cubicBezTo>
                    <a:pt x="535" y="702"/>
                    <a:pt x="535" y="702"/>
                    <a:pt x="535" y="702"/>
                  </a:cubicBezTo>
                  <a:cubicBezTo>
                    <a:pt x="485" y="710"/>
                    <a:pt x="485" y="710"/>
                    <a:pt x="485" y="710"/>
                  </a:cubicBezTo>
                  <a:cubicBezTo>
                    <a:pt x="469" y="693"/>
                    <a:pt x="469" y="693"/>
                    <a:pt x="469" y="693"/>
                  </a:cubicBezTo>
                  <a:lnTo>
                    <a:pt x="469" y="677"/>
                  </a:lnTo>
                  <a:cubicBezTo>
                    <a:pt x="460" y="669"/>
                    <a:pt x="460" y="669"/>
                    <a:pt x="452" y="669"/>
                  </a:cubicBezTo>
                  <a:cubicBezTo>
                    <a:pt x="435" y="685"/>
                    <a:pt x="435" y="685"/>
                    <a:pt x="435" y="685"/>
                  </a:cubicBezTo>
                  <a:lnTo>
                    <a:pt x="410" y="685"/>
                  </a:lnTo>
                  <a:cubicBezTo>
                    <a:pt x="385" y="643"/>
                    <a:pt x="385" y="643"/>
                    <a:pt x="385" y="643"/>
                  </a:cubicBezTo>
                  <a:cubicBezTo>
                    <a:pt x="385" y="626"/>
                    <a:pt x="385" y="626"/>
                    <a:pt x="385" y="626"/>
                  </a:cubicBezTo>
                  <a:cubicBezTo>
                    <a:pt x="402" y="610"/>
                    <a:pt x="402" y="610"/>
                    <a:pt x="402" y="610"/>
                  </a:cubicBezTo>
                  <a:cubicBezTo>
                    <a:pt x="402" y="602"/>
                    <a:pt x="402" y="602"/>
                    <a:pt x="402" y="593"/>
                  </a:cubicBezTo>
                  <a:cubicBezTo>
                    <a:pt x="393" y="593"/>
                    <a:pt x="376" y="585"/>
                    <a:pt x="376" y="585"/>
                  </a:cubicBezTo>
                  <a:cubicBezTo>
                    <a:pt x="368" y="560"/>
                    <a:pt x="368" y="560"/>
                    <a:pt x="368" y="560"/>
                  </a:cubicBezTo>
                  <a:cubicBezTo>
                    <a:pt x="393" y="518"/>
                    <a:pt x="393" y="518"/>
                    <a:pt x="393" y="518"/>
                  </a:cubicBezTo>
                  <a:cubicBezTo>
                    <a:pt x="410" y="510"/>
                    <a:pt x="410" y="510"/>
                    <a:pt x="410" y="510"/>
                  </a:cubicBezTo>
                  <a:lnTo>
                    <a:pt x="427" y="518"/>
                  </a:lnTo>
                  <a:cubicBezTo>
                    <a:pt x="435" y="518"/>
                    <a:pt x="443" y="518"/>
                    <a:pt x="443" y="510"/>
                  </a:cubicBezTo>
                  <a:cubicBezTo>
                    <a:pt x="443" y="501"/>
                    <a:pt x="443" y="484"/>
                    <a:pt x="443" y="484"/>
                  </a:cubicBezTo>
                  <a:cubicBezTo>
                    <a:pt x="460" y="468"/>
                    <a:pt x="460" y="468"/>
                    <a:pt x="460" y="468"/>
                  </a:cubicBezTo>
                  <a:cubicBezTo>
                    <a:pt x="502" y="468"/>
                    <a:pt x="502" y="468"/>
                    <a:pt x="502" y="468"/>
                  </a:cubicBezTo>
                  <a:cubicBezTo>
                    <a:pt x="519" y="484"/>
                    <a:pt x="519" y="484"/>
                    <a:pt x="519" y="484"/>
                  </a:cubicBezTo>
                  <a:cubicBezTo>
                    <a:pt x="519" y="484"/>
                    <a:pt x="519" y="493"/>
                    <a:pt x="519" y="501"/>
                  </a:cubicBezTo>
                  <a:cubicBezTo>
                    <a:pt x="527" y="501"/>
                    <a:pt x="535" y="510"/>
                    <a:pt x="544" y="510"/>
                  </a:cubicBezTo>
                  <a:cubicBezTo>
                    <a:pt x="552" y="493"/>
                    <a:pt x="552" y="493"/>
                    <a:pt x="552" y="493"/>
                  </a:cubicBezTo>
                  <a:cubicBezTo>
                    <a:pt x="577" y="493"/>
                    <a:pt x="577" y="493"/>
                    <a:pt x="577" y="493"/>
                  </a:cubicBezTo>
                  <a:cubicBezTo>
                    <a:pt x="611" y="535"/>
                    <a:pt x="611" y="535"/>
                    <a:pt x="611" y="535"/>
                  </a:cubicBezTo>
                  <a:cubicBezTo>
                    <a:pt x="611" y="551"/>
                    <a:pt x="611" y="551"/>
                    <a:pt x="611" y="551"/>
                  </a:cubicBezTo>
                  <a:lnTo>
                    <a:pt x="594" y="568"/>
                  </a:lnTo>
                  <a:cubicBezTo>
                    <a:pt x="594" y="576"/>
                    <a:pt x="594" y="576"/>
                    <a:pt x="594" y="585"/>
                  </a:cubicBezTo>
                  <a:cubicBezTo>
                    <a:pt x="602" y="585"/>
                    <a:pt x="619" y="602"/>
                    <a:pt x="619" y="602"/>
                  </a:cubicBezTo>
                  <a:cubicBezTo>
                    <a:pt x="619" y="618"/>
                    <a:pt x="619" y="618"/>
                    <a:pt x="619" y="618"/>
                  </a:cubicBezTo>
                  <a:lnTo>
                    <a:pt x="594" y="660"/>
                  </a:lnTo>
                  <a:close/>
                  <a:moveTo>
                    <a:pt x="594" y="660"/>
                  </a:moveTo>
                  <a:lnTo>
                    <a:pt x="594" y="6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91422" tIns="45711" rIns="91422" bIns="45711" anchor="ctr"/>
            <a:lstStyle/>
            <a:p>
              <a:endParaRPr lang="zh-CN" altLang="en-US" sz="900"/>
            </a:p>
          </p:txBody>
        </p:sp>
      </p:grpSp>
      <p:pic>
        <p:nvPicPr>
          <p:cNvPr id="47" name="图片 4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86863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" presetClass="entr" presetSubtype="8" fill="hold" nodeType="afterEffect" p14:presetBounceEnd="7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99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6002514" y="2410832"/>
            <a:ext cx="3937598" cy="1014492"/>
            <a:chOff x="5544500" y="2053878"/>
            <a:chExt cx="2590332" cy="667379"/>
          </a:xfrm>
        </p:grpSpPr>
        <p:sp>
          <p:nvSpPr>
            <p:cNvPr id="45" name="Freeform 98"/>
            <p:cNvSpPr/>
            <p:nvPr/>
          </p:nvSpPr>
          <p:spPr bwMode="auto">
            <a:xfrm>
              <a:off x="5585948" y="2053878"/>
              <a:ext cx="2548884" cy="305595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5000" b="1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教学内容</a:t>
              </a:r>
              <a:endParaRPr lang="en-US" sz="5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6" name="Content Placeholder 2"/>
            <p:cNvSpPr txBox="1"/>
            <p:nvPr/>
          </p:nvSpPr>
          <p:spPr bwMode="auto">
            <a:xfrm>
              <a:off x="5544500" y="2560621"/>
              <a:ext cx="2304252" cy="160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1500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TEACHING CONTENT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335063" y="1842406"/>
            <a:ext cx="1952400" cy="1955612"/>
            <a:chOff x="5119800" y="1420585"/>
            <a:chExt cx="1952400" cy="1955612"/>
          </a:xfrm>
        </p:grpSpPr>
        <p:grpSp>
          <p:nvGrpSpPr>
            <p:cNvPr id="47" name="Group 2"/>
            <p:cNvGrpSpPr/>
            <p:nvPr/>
          </p:nvGrpSpPr>
          <p:grpSpPr bwMode="auto">
            <a:xfrm>
              <a:off x="5119800" y="1420585"/>
              <a:ext cx="1952400" cy="1955612"/>
              <a:chOff x="2953255" y="4744273"/>
              <a:chExt cx="966131" cy="966131"/>
            </a:xfrm>
          </p:grpSpPr>
          <p:sp>
            <p:nvSpPr>
              <p:cNvPr id="48" name="Oval 86"/>
              <p:cNvSpPr/>
              <p:nvPr/>
            </p:nvSpPr>
            <p:spPr bwMode="auto">
              <a:xfrm>
                <a:off x="3014433" y="4805350"/>
                <a:ext cx="852515" cy="852702"/>
              </a:xfrm>
              <a:prstGeom prst="ellipse">
                <a:avLst/>
              </a:prstGeom>
              <a:solidFill>
                <a:schemeClr val="bg1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Oval 87"/>
              <p:cNvSpPr/>
              <p:nvPr/>
            </p:nvSpPr>
            <p:spPr bwMode="auto">
              <a:xfrm>
                <a:off x="2953255" y="4744273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grpSp>
          <p:nvGrpSpPr>
            <p:cNvPr id="50" name="Group 7"/>
            <p:cNvGrpSpPr/>
            <p:nvPr/>
          </p:nvGrpSpPr>
          <p:grpSpPr bwMode="auto">
            <a:xfrm>
              <a:off x="5666852" y="1921052"/>
              <a:ext cx="857731" cy="1067293"/>
              <a:chOff x="5886450" y="690562"/>
              <a:chExt cx="396875" cy="493712"/>
            </a:xfrm>
            <a:solidFill>
              <a:srgbClr val="3DAA64"/>
            </a:solidFill>
          </p:grpSpPr>
          <p:sp>
            <p:nvSpPr>
              <p:cNvPr id="51" name="Freeform 54"/>
              <p:cNvSpPr>
                <a:spLocks noChangeArrowheads="1"/>
              </p:cNvSpPr>
              <p:nvPr/>
            </p:nvSpPr>
            <p:spPr bwMode="auto">
              <a:xfrm>
                <a:off x="6021388" y="1009649"/>
                <a:ext cx="160337" cy="174625"/>
              </a:xfrm>
              <a:custGeom>
                <a:avLst/>
                <a:gdLst>
                  <a:gd name="T0" fmla="*/ 92 w 444"/>
                  <a:gd name="T1" fmla="*/ 0 h 485"/>
                  <a:gd name="T2" fmla="*/ 0 w 444"/>
                  <a:gd name="T3" fmla="*/ 0 h 485"/>
                  <a:gd name="T4" fmla="*/ 0 w 444"/>
                  <a:gd name="T5" fmla="*/ 484 h 485"/>
                  <a:gd name="T6" fmla="*/ 100 w 444"/>
                  <a:gd name="T7" fmla="*/ 484 h 485"/>
                  <a:gd name="T8" fmla="*/ 100 w 444"/>
                  <a:gd name="T9" fmla="*/ 476 h 485"/>
                  <a:gd name="T10" fmla="*/ 443 w 444"/>
                  <a:gd name="T11" fmla="*/ 476 h 485"/>
                  <a:gd name="T12" fmla="*/ 443 w 444"/>
                  <a:gd name="T13" fmla="*/ 401 h 485"/>
                  <a:gd name="T14" fmla="*/ 92 w 444"/>
                  <a:gd name="T15" fmla="*/ 401 h 485"/>
                  <a:gd name="T16" fmla="*/ 92 w 444"/>
                  <a:gd name="T17" fmla="*/ 0 h 485"/>
                  <a:gd name="T18" fmla="*/ 92 w 444"/>
                  <a:gd name="T19" fmla="*/ 0 h 485"/>
                  <a:gd name="T20" fmla="*/ 92 w 444"/>
                  <a:gd name="T21" fmla="*/ 0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44" h="485">
                    <a:moveTo>
                      <a:pt x="92" y="0"/>
                    </a:moveTo>
                    <a:lnTo>
                      <a:pt x="0" y="0"/>
                    </a:lnTo>
                    <a:lnTo>
                      <a:pt x="0" y="484"/>
                    </a:lnTo>
                    <a:lnTo>
                      <a:pt x="100" y="484"/>
                    </a:lnTo>
                    <a:lnTo>
                      <a:pt x="100" y="476"/>
                    </a:lnTo>
                    <a:lnTo>
                      <a:pt x="443" y="476"/>
                    </a:lnTo>
                    <a:lnTo>
                      <a:pt x="443" y="401"/>
                    </a:lnTo>
                    <a:lnTo>
                      <a:pt x="92" y="401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52" name="Freeform 55"/>
              <p:cNvSpPr>
                <a:spLocks noChangeArrowheads="1"/>
              </p:cNvSpPr>
              <p:nvPr/>
            </p:nvSpPr>
            <p:spPr bwMode="auto">
              <a:xfrm>
                <a:off x="6021388" y="1009649"/>
                <a:ext cx="160337" cy="174625"/>
              </a:xfrm>
              <a:custGeom>
                <a:avLst/>
                <a:gdLst>
                  <a:gd name="T0" fmla="*/ 92 w 444"/>
                  <a:gd name="T1" fmla="*/ 0 h 485"/>
                  <a:gd name="T2" fmla="*/ 0 w 444"/>
                  <a:gd name="T3" fmla="*/ 0 h 485"/>
                  <a:gd name="T4" fmla="*/ 0 w 444"/>
                  <a:gd name="T5" fmla="*/ 484 h 485"/>
                  <a:gd name="T6" fmla="*/ 100 w 444"/>
                  <a:gd name="T7" fmla="*/ 484 h 485"/>
                  <a:gd name="T8" fmla="*/ 100 w 444"/>
                  <a:gd name="T9" fmla="*/ 476 h 485"/>
                  <a:gd name="T10" fmla="*/ 443 w 444"/>
                  <a:gd name="T11" fmla="*/ 476 h 485"/>
                  <a:gd name="T12" fmla="*/ 443 w 444"/>
                  <a:gd name="T13" fmla="*/ 401 h 485"/>
                  <a:gd name="T14" fmla="*/ 92 w 444"/>
                  <a:gd name="T15" fmla="*/ 401 h 485"/>
                  <a:gd name="T16" fmla="*/ 92 w 444"/>
                  <a:gd name="T17" fmla="*/ 0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" h="485">
                    <a:moveTo>
                      <a:pt x="92" y="0"/>
                    </a:moveTo>
                    <a:lnTo>
                      <a:pt x="0" y="0"/>
                    </a:lnTo>
                    <a:lnTo>
                      <a:pt x="0" y="484"/>
                    </a:lnTo>
                    <a:lnTo>
                      <a:pt x="100" y="484"/>
                    </a:lnTo>
                    <a:lnTo>
                      <a:pt x="100" y="476"/>
                    </a:lnTo>
                    <a:lnTo>
                      <a:pt x="443" y="476"/>
                    </a:lnTo>
                    <a:lnTo>
                      <a:pt x="443" y="401"/>
                    </a:lnTo>
                    <a:lnTo>
                      <a:pt x="92" y="401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53" name="Freeform 56"/>
              <p:cNvSpPr>
                <a:spLocks noChangeArrowheads="1"/>
              </p:cNvSpPr>
              <p:nvPr/>
            </p:nvSpPr>
            <p:spPr bwMode="auto">
              <a:xfrm>
                <a:off x="6054725" y="1009649"/>
                <a:ext cx="1588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54" name="Freeform 57"/>
              <p:cNvSpPr>
                <a:spLocks noChangeArrowheads="1"/>
              </p:cNvSpPr>
              <p:nvPr/>
            </p:nvSpPr>
            <p:spPr bwMode="auto">
              <a:xfrm>
                <a:off x="5954713" y="708024"/>
                <a:ext cx="77787" cy="77788"/>
              </a:xfrm>
              <a:custGeom>
                <a:avLst/>
                <a:gdLst>
                  <a:gd name="T0" fmla="*/ 217 w 218"/>
                  <a:gd name="T1" fmla="*/ 108 h 218"/>
                  <a:gd name="T2" fmla="*/ 109 w 218"/>
                  <a:gd name="T3" fmla="*/ 217 h 218"/>
                  <a:gd name="T4" fmla="*/ 0 w 218"/>
                  <a:gd name="T5" fmla="*/ 108 h 218"/>
                  <a:gd name="T6" fmla="*/ 109 w 218"/>
                  <a:gd name="T7" fmla="*/ 0 h 218"/>
                  <a:gd name="T8" fmla="*/ 217 w 218"/>
                  <a:gd name="T9" fmla="*/ 108 h 218"/>
                  <a:gd name="T10" fmla="*/ 217 w 218"/>
                  <a:gd name="T11" fmla="*/ 108 h 218"/>
                  <a:gd name="T12" fmla="*/ 217 w 218"/>
                  <a:gd name="T13" fmla="*/ 108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8" h="218">
                    <a:moveTo>
                      <a:pt x="217" y="108"/>
                    </a:moveTo>
                    <a:cubicBezTo>
                      <a:pt x="217" y="167"/>
                      <a:pt x="167" y="217"/>
                      <a:pt x="109" y="217"/>
                    </a:cubicBezTo>
                    <a:cubicBezTo>
                      <a:pt x="50" y="217"/>
                      <a:pt x="0" y="167"/>
                      <a:pt x="0" y="108"/>
                    </a:cubicBezTo>
                    <a:cubicBezTo>
                      <a:pt x="0" y="50"/>
                      <a:pt x="50" y="0"/>
                      <a:pt x="109" y="0"/>
                    </a:cubicBezTo>
                    <a:cubicBezTo>
                      <a:pt x="167" y="0"/>
                      <a:pt x="217" y="50"/>
                      <a:pt x="217" y="108"/>
                    </a:cubicBezTo>
                    <a:close/>
                    <a:moveTo>
                      <a:pt x="217" y="108"/>
                    </a:moveTo>
                    <a:lnTo>
                      <a:pt x="217" y="10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55" name="Freeform 58"/>
              <p:cNvSpPr>
                <a:spLocks noChangeArrowheads="1"/>
              </p:cNvSpPr>
              <p:nvPr/>
            </p:nvSpPr>
            <p:spPr bwMode="auto">
              <a:xfrm>
                <a:off x="6054725" y="811212"/>
                <a:ext cx="76200" cy="33337"/>
              </a:xfrm>
              <a:custGeom>
                <a:avLst/>
                <a:gdLst>
                  <a:gd name="T0" fmla="*/ 0 w 210"/>
                  <a:gd name="T1" fmla="*/ 0 h 93"/>
                  <a:gd name="T2" fmla="*/ 8 w 210"/>
                  <a:gd name="T3" fmla="*/ 33 h 93"/>
                  <a:gd name="T4" fmla="*/ 167 w 210"/>
                  <a:gd name="T5" fmla="*/ 92 h 93"/>
                  <a:gd name="T6" fmla="*/ 209 w 210"/>
                  <a:gd name="T7" fmla="*/ 83 h 93"/>
                  <a:gd name="T8" fmla="*/ 175 w 210"/>
                  <a:gd name="T9" fmla="*/ 58 h 93"/>
                  <a:gd name="T10" fmla="*/ 0 w 210"/>
                  <a:gd name="T11" fmla="*/ 0 h 93"/>
                  <a:gd name="T12" fmla="*/ 0 w 210"/>
                  <a:gd name="T13" fmla="*/ 0 h 93"/>
                  <a:gd name="T14" fmla="*/ 0 w 210"/>
                  <a:gd name="T15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0" h="93">
                    <a:moveTo>
                      <a:pt x="0" y="0"/>
                    </a:moveTo>
                    <a:lnTo>
                      <a:pt x="8" y="33"/>
                    </a:lnTo>
                    <a:lnTo>
                      <a:pt x="167" y="92"/>
                    </a:lnTo>
                    <a:lnTo>
                      <a:pt x="209" y="83"/>
                    </a:lnTo>
                    <a:lnTo>
                      <a:pt x="175" y="58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56" name="Freeform 59"/>
              <p:cNvSpPr>
                <a:spLocks noChangeArrowheads="1"/>
              </p:cNvSpPr>
              <p:nvPr/>
            </p:nvSpPr>
            <p:spPr bwMode="auto">
              <a:xfrm>
                <a:off x="6054725" y="811212"/>
                <a:ext cx="76200" cy="33337"/>
              </a:xfrm>
              <a:custGeom>
                <a:avLst/>
                <a:gdLst>
                  <a:gd name="T0" fmla="*/ 0 w 210"/>
                  <a:gd name="T1" fmla="*/ 0 h 93"/>
                  <a:gd name="T2" fmla="*/ 8 w 210"/>
                  <a:gd name="T3" fmla="*/ 33 h 93"/>
                  <a:gd name="T4" fmla="*/ 167 w 210"/>
                  <a:gd name="T5" fmla="*/ 92 h 93"/>
                  <a:gd name="T6" fmla="*/ 209 w 210"/>
                  <a:gd name="T7" fmla="*/ 83 h 93"/>
                  <a:gd name="T8" fmla="*/ 175 w 210"/>
                  <a:gd name="T9" fmla="*/ 58 h 93"/>
                  <a:gd name="T10" fmla="*/ 0 w 210"/>
                  <a:gd name="T11" fmla="*/ 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0" h="93">
                    <a:moveTo>
                      <a:pt x="0" y="0"/>
                    </a:moveTo>
                    <a:lnTo>
                      <a:pt x="8" y="33"/>
                    </a:lnTo>
                    <a:lnTo>
                      <a:pt x="167" y="92"/>
                    </a:lnTo>
                    <a:lnTo>
                      <a:pt x="209" y="83"/>
                    </a:lnTo>
                    <a:lnTo>
                      <a:pt x="175" y="58"/>
                    </a:ln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57" name="Freeform 60"/>
              <p:cNvSpPr>
                <a:spLocks noChangeArrowheads="1"/>
              </p:cNvSpPr>
              <p:nvPr/>
            </p:nvSpPr>
            <p:spPr bwMode="auto">
              <a:xfrm>
                <a:off x="6054725" y="811212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  <p:sp>
            <p:nvSpPr>
              <p:cNvPr id="58" name="Freeform 61"/>
              <p:cNvSpPr>
                <a:spLocks noChangeArrowheads="1"/>
              </p:cNvSpPr>
              <p:nvPr/>
            </p:nvSpPr>
            <p:spPr bwMode="auto">
              <a:xfrm>
                <a:off x="5886450" y="690562"/>
                <a:ext cx="396875" cy="325437"/>
              </a:xfrm>
              <a:custGeom>
                <a:avLst/>
                <a:gdLst>
                  <a:gd name="T0" fmla="*/ 877 w 1104"/>
                  <a:gd name="T1" fmla="*/ 0 h 904"/>
                  <a:gd name="T2" fmla="*/ 877 w 1104"/>
                  <a:gd name="T3" fmla="*/ 84 h 904"/>
                  <a:gd name="T4" fmla="*/ 836 w 1104"/>
                  <a:gd name="T5" fmla="*/ 84 h 904"/>
                  <a:gd name="T6" fmla="*/ 836 w 1104"/>
                  <a:gd name="T7" fmla="*/ 117 h 904"/>
                  <a:gd name="T8" fmla="*/ 794 w 1104"/>
                  <a:gd name="T9" fmla="*/ 117 h 904"/>
                  <a:gd name="T10" fmla="*/ 476 w 1104"/>
                  <a:gd name="T11" fmla="*/ 243 h 904"/>
                  <a:gd name="T12" fmla="*/ 468 w 1104"/>
                  <a:gd name="T13" fmla="*/ 243 h 904"/>
                  <a:gd name="T14" fmla="*/ 359 w 1104"/>
                  <a:gd name="T15" fmla="*/ 368 h 904"/>
                  <a:gd name="T16" fmla="*/ 417 w 1104"/>
                  <a:gd name="T17" fmla="*/ 619 h 904"/>
                  <a:gd name="T18" fmla="*/ 66 w 1104"/>
                  <a:gd name="T19" fmla="*/ 761 h 904"/>
                  <a:gd name="T20" fmla="*/ 100 w 1104"/>
                  <a:gd name="T21" fmla="*/ 878 h 904"/>
                  <a:gd name="T22" fmla="*/ 509 w 1104"/>
                  <a:gd name="T23" fmla="*/ 711 h 904"/>
                  <a:gd name="T24" fmla="*/ 635 w 1104"/>
                  <a:gd name="T25" fmla="*/ 845 h 904"/>
                  <a:gd name="T26" fmla="*/ 735 w 1104"/>
                  <a:gd name="T27" fmla="*/ 836 h 904"/>
                  <a:gd name="T28" fmla="*/ 844 w 1104"/>
                  <a:gd name="T29" fmla="*/ 644 h 904"/>
                  <a:gd name="T30" fmla="*/ 727 w 1104"/>
                  <a:gd name="T31" fmla="*/ 611 h 904"/>
                  <a:gd name="T32" fmla="*/ 668 w 1104"/>
                  <a:gd name="T33" fmla="*/ 711 h 904"/>
                  <a:gd name="T34" fmla="*/ 610 w 1104"/>
                  <a:gd name="T35" fmla="*/ 644 h 904"/>
                  <a:gd name="T36" fmla="*/ 610 w 1104"/>
                  <a:gd name="T37" fmla="*/ 611 h 904"/>
                  <a:gd name="T38" fmla="*/ 744 w 1104"/>
                  <a:gd name="T39" fmla="*/ 502 h 904"/>
                  <a:gd name="T40" fmla="*/ 685 w 1104"/>
                  <a:gd name="T41" fmla="*/ 435 h 904"/>
                  <a:gd name="T42" fmla="*/ 643 w 1104"/>
                  <a:gd name="T43" fmla="*/ 443 h 904"/>
                  <a:gd name="T44" fmla="*/ 484 w 1104"/>
                  <a:gd name="T45" fmla="*/ 385 h 904"/>
                  <a:gd name="T46" fmla="*/ 526 w 1104"/>
                  <a:gd name="T47" fmla="*/ 477 h 904"/>
                  <a:gd name="T48" fmla="*/ 434 w 1104"/>
                  <a:gd name="T49" fmla="*/ 468 h 904"/>
                  <a:gd name="T50" fmla="*/ 426 w 1104"/>
                  <a:gd name="T51" fmla="*/ 310 h 904"/>
                  <a:gd name="T52" fmla="*/ 443 w 1104"/>
                  <a:gd name="T53" fmla="*/ 318 h 904"/>
                  <a:gd name="T54" fmla="*/ 468 w 1104"/>
                  <a:gd name="T55" fmla="*/ 326 h 904"/>
                  <a:gd name="T56" fmla="*/ 476 w 1104"/>
                  <a:gd name="T57" fmla="*/ 326 h 904"/>
                  <a:gd name="T58" fmla="*/ 660 w 1104"/>
                  <a:gd name="T59" fmla="*/ 376 h 904"/>
                  <a:gd name="T60" fmla="*/ 602 w 1104"/>
                  <a:gd name="T61" fmla="*/ 285 h 904"/>
                  <a:gd name="T62" fmla="*/ 836 w 1104"/>
                  <a:gd name="T63" fmla="*/ 193 h 904"/>
                  <a:gd name="T64" fmla="*/ 836 w 1104"/>
                  <a:gd name="T65" fmla="*/ 218 h 904"/>
                  <a:gd name="T66" fmla="*/ 877 w 1104"/>
                  <a:gd name="T67" fmla="*/ 218 h 904"/>
                  <a:gd name="T68" fmla="*/ 877 w 1104"/>
                  <a:gd name="T69" fmla="*/ 301 h 904"/>
                  <a:gd name="T70" fmla="*/ 1103 w 1104"/>
                  <a:gd name="T71" fmla="*/ 301 h 904"/>
                  <a:gd name="T72" fmla="*/ 1103 w 1104"/>
                  <a:gd name="T73" fmla="*/ 0 h 904"/>
                  <a:gd name="T74" fmla="*/ 877 w 1104"/>
                  <a:gd name="T75" fmla="*/ 0 h 904"/>
                  <a:gd name="T76" fmla="*/ 877 w 1104"/>
                  <a:gd name="T77" fmla="*/ 193 h 904"/>
                  <a:gd name="T78" fmla="*/ 860 w 1104"/>
                  <a:gd name="T79" fmla="*/ 193 h 904"/>
                  <a:gd name="T80" fmla="*/ 860 w 1104"/>
                  <a:gd name="T81" fmla="*/ 176 h 904"/>
                  <a:gd name="T82" fmla="*/ 860 w 1104"/>
                  <a:gd name="T83" fmla="*/ 142 h 904"/>
                  <a:gd name="T84" fmla="*/ 860 w 1104"/>
                  <a:gd name="T85" fmla="*/ 109 h 904"/>
                  <a:gd name="T86" fmla="*/ 877 w 1104"/>
                  <a:gd name="T87" fmla="*/ 109 h 904"/>
                  <a:gd name="T88" fmla="*/ 877 w 1104"/>
                  <a:gd name="T89" fmla="*/ 193 h 904"/>
                  <a:gd name="T90" fmla="*/ 877 w 1104"/>
                  <a:gd name="T91" fmla="*/ 193 h 904"/>
                  <a:gd name="T92" fmla="*/ 877 w 1104"/>
                  <a:gd name="T93" fmla="*/ 193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104" h="904">
                    <a:moveTo>
                      <a:pt x="877" y="0"/>
                    </a:moveTo>
                    <a:cubicBezTo>
                      <a:pt x="877" y="84"/>
                      <a:pt x="877" y="84"/>
                      <a:pt x="877" y="84"/>
                    </a:cubicBezTo>
                    <a:cubicBezTo>
                      <a:pt x="836" y="84"/>
                      <a:pt x="836" y="84"/>
                      <a:pt x="836" y="84"/>
                    </a:cubicBezTo>
                    <a:cubicBezTo>
                      <a:pt x="836" y="117"/>
                      <a:pt x="836" y="117"/>
                      <a:pt x="836" y="117"/>
                    </a:cubicBezTo>
                    <a:cubicBezTo>
                      <a:pt x="819" y="109"/>
                      <a:pt x="810" y="109"/>
                      <a:pt x="794" y="117"/>
                    </a:cubicBezTo>
                    <a:cubicBezTo>
                      <a:pt x="685" y="159"/>
                      <a:pt x="585" y="201"/>
                      <a:pt x="476" y="243"/>
                    </a:cubicBezTo>
                    <a:cubicBezTo>
                      <a:pt x="468" y="243"/>
                      <a:pt x="468" y="243"/>
                      <a:pt x="468" y="243"/>
                    </a:cubicBezTo>
                    <a:cubicBezTo>
                      <a:pt x="409" y="243"/>
                      <a:pt x="342" y="293"/>
                      <a:pt x="359" y="368"/>
                    </a:cubicBezTo>
                    <a:cubicBezTo>
                      <a:pt x="376" y="452"/>
                      <a:pt x="401" y="535"/>
                      <a:pt x="417" y="619"/>
                    </a:cubicBezTo>
                    <a:cubicBezTo>
                      <a:pt x="301" y="669"/>
                      <a:pt x="183" y="719"/>
                      <a:pt x="66" y="761"/>
                    </a:cubicBezTo>
                    <a:cubicBezTo>
                      <a:pt x="0" y="786"/>
                      <a:pt x="33" y="903"/>
                      <a:pt x="100" y="878"/>
                    </a:cubicBezTo>
                    <a:cubicBezTo>
                      <a:pt x="234" y="820"/>
                      <a:pt x="376" y="769"/>
                      <a:pt x="509" y="711"/>
                    </a:cubicBezTo>
                    <a:cubicBezTo>
                      <a:pt x="543" y="761"/>
                      <a:pt x="593" y="803"/>
                      <a:pt x="635" y="845"/>
                    </a:cubicBezTo>
                    <a:cubicBezTo>
                      <a:pt x="668" y="870"/>
                      <a:pt x="710" y="870"/>
                      <a:pt x="735" y="836"/>
                    </a:cubicBezTo>
                    <a:cubicBezTo>
                      <a:pt x="777" y="769"/>
                      <a:pt x="819" y="711"/>
                      <a:pt x="844" y="644"/>
                    </a:cubicBezTo>
                    <a:cubicBezTo>
                      <a:pt x="869" y="569"/>
                      <a:pt x="752" y="535"/>
                      <a:pt x="727" y="611"/>
                    </a:cubicBezTo>
                    <a:cubicBezTo>
                      <a:pt x="710" y="644"/>
                      <a:pt x="694" y="677"/>
                      <a:pt x="668" y="711"/>
                    </a:cubicBezTo>
                    <a:cubicBezTo>
                      <a:pt x="652" y="694"/>
                      <a:pt x="627" y="669"/>
                      <a:pt x="610" y="644"/>
                    </a:cubicBezTo>
                    <a:cubicBezTo>
                      <a:pt x="610" y="636"/>
                      <a:pt x="610" y="619"/>
                      <a:pt x="610" y="611"/>
                    </a:cubicBezTo>
                    <a:cubicBezTo>
                      <a:pt x="744" y="502"/>
                      <a:pt x="744" y="502"/>
                      <a:pt x="744" y="502"/>
                    </a:cubicBezTo>
                    <a:cubicBezTo>
                      <a:pt x="685" y="435"/>
                      <a:pt x="685" y="435"/>
                      <a:pt x="685" y="435"/>
                    </a:cubicBezTo>
                    <a:cubicBezTo>
                      <a:pt x="643" y="443"/>
                      <a:pt x="643" y="443"/>
                      <a:pt x="643" y="443"/>
                    </a:cubicBezTo>
                    <a:cubicBezTo>
                      <a:pt x="484" y="385"/>
                      <a:pt x="484" y="385"/>
                      <a:pt x="484" y="385"/>
                    </a:cubicBezTo>
                    <a:cubicBezTo>
                      <a:pt x="526" y="477"/>
                      <a:pt x="526" y="477"/>
                      <a:pt x="526" y="477"/>
                    </a:cubicBezTo>
                    <a:cubicBezTo>
                      <a:pt x="434" y="468"/>
                      <a:pt x="434" y="468"/>
                      <a:pt x="434" y="468"/>
                    </a:cubicBezTo>
                    <a:cubicBezTo>
                      <a:pt x="434" y="468"/>
                      <a:pt x="367" y="293"/>
                      <a:pt x="426" y="310"/>
                    </a:cubicBezTo>
                    <a:cubicBezTo>
                      <a:pt x="434" y="310"/>
                      <a:pt x="443" y="310"/>
                      <a:pt x="443" y="318"/>
                    </a:cubicBezTo>
                    <a:cubicBezTo>
                      <a:pt x="468" y="326"/>
                      <a:pt x="468" y="326"/>
                      <a:pt x="468" y="326"/>
                    </a:cubicBezTo>
                    <a:lnTo>
                      <a:pt x="476" y="326"/>
                    </a:lnTo>
                    <a:cubicBezTo>
                      <a:pt x="660" y="376"/>
                      <a:pt x="660" y="376"/>
                      <a:pt x="660" y="376"/>
                    </a:cubicBezTo>
                    <a:cubicBezTo>
                      <a:pt x="602" y="285"/>
                      <a:pt x="602" y="285"/>
                      <a:pt x="602" y="285"/>
                    </a:cubicBezTo>
                    <a:cubicBezTo>
                      <a:pt x="677" y="260"/>
                      <a:pt x="760" y="226"/>
                      <a:pt x="836" y="193"/>
                    </a:cubicBezTo>
                    <a:cubicBezTo>
                      <a:pt x="836" y="218"/>
                      <a:pt x="836" y="218"/>
                      <a:pt x="836" y="218"/>
                    </a:cubicBezTo>
                    <a:cubicBezTo>
                      <a:pt x="877" y="218"/>
                      <a:pt x="877" y="218"/>
                      <a:pt x="877" y="218"/>
                    </a:cubicBezTo>
                    <a:cubicBezTo>
                      <a:pt x="877" y="301"/>
                      <a:pt x="877" y="301"/>
                      <a:pt x="877" y="301"/>
                    </a:cubicBezTo>
                    <a:cubicBezTo>
                      <a:pt x="1103" y="301"/>
                      <a:pt x="1103" y="301"/>
                      <a:pt x="1103" y="301"/>
                    </a:cubicBezTo>
                    <a:cubicBezTo>
                      <a:pt x="1103" y="0"/>
                      <a:pt x="1103" y="0"/>
                      <a:pt x="1103" y="0"/>
                    </a:cubicBezTo>
                    <a:lnTo>
                      <a:pt x="877" y="0"/>
                    </a:lnTo>
                    <a:close/>
                    <a:moveTo>
                      <a:pt x="877" y="193"/>
                    </a:moveTo>
                    <a:cubicBezTo>
                      <a:pt x="860" y="193"/>
                      <a:pt x="860" y="193"/>
                      <a:pt x="860" y="193"/>
                    </a:cubicBezTo>
                    <a:cubicBezTo>
                      <a:pt x="860" y="176"/>
                      <a:pt x="860" y="176"/>
                      <a:pt x="860" y="176"/>
                    </a:cubicBezTo>
                    <a:cubicBezTo>
                      <a:pt x="860" y="167"/>
                      <a:pt x="860" y="151"/>
                      <a:pt x="860" y="142"/>
                    </a:cubicBezTo>
                    <a:cubicBezTo>
                      <a:pt x="860" y="109"/>
                      <a:pt x="860" y="109"/>
                      <a:pt x="860" y="109"/>
                    </a:cubicBezTo>
                    <a:cubicBezTo>
                      <a:pt x="877" y="109"/>
                      <a:pt x="877" y="109"/>
                      <a:pt x="877" y="109"/>
                    </a:cubicBezTo>
                    <a:lnTo>
                      <a:pt x="877" y="193"/>
                    </a:lnTo>
                    <a:close/>
                    <a:moveTo>
                      <a:pt x="877" y="193"/>
                    </a:moveTo>
                    <a:lnTo>
                      <a:pt x="877" y="19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ea typeface="宋体" charset="0"/>
                </a:endParaRPr>
              </a:p>
            </p:txBody>
          </p:sp>
        </p:grpSp>
      </p:grp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17" t="81389"/>
          <a:stretch>
            <a:fillRect/>
          </a:stretch>
        </p:blipFill>
        <p:spPr>
          <a:xfrm>
            <a:off x="5559125" y="5096359"/>
            <a:ext cx="1073750" cy="12763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8" name="9 Rectángulo redondeado"/>
          <p:cNvSpPr>
            <a:spLocks noChangeAspect="1"/>
          </p:cNvSpPr>
          <p:nvPr/>
        </p:nvSpPr>
        <p:spPr>
          <a:xfrm>
            <a:off x="6451876" y="2453007"/>
            <a:ext cx="710445" cy="710445"/>
          </a:xfrm>
          <a:prstGeom prst="roundRect">
            <a:avLst>
              <a:gd name="adj" fmla="val 722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000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604020202020204" charset="0"/>
                <a:cs typeface="Open Sans Extrabold" panose="020B0604020202020204" charset="0"/>
              </a:rPr>
              <a:t>01</a:t>
            </a:r>
          </a:p>
        </p:txBody>
      </p:sp>
      <p:sp>
        <p:nvSpPr>
          <p:cNvPr id="229" name="10 Rectángulo redondeado"/>
          <p:cNvSpPr>
            <a:spLocks noChangeAspect="1"/>
          </p:cNvSpPr>
          <p:nvPr/>
        </p:nvSpPr>
        <p:spPr>
          <a:xfrm>
            <a:off x="6451876" y="3713001"/>
            <a:ext cx="710445" cy="710445"/>
          </a:xfrm>
          <a:prstGeom prst="roundRect">
            <a:avLst>
              <a:gd name="adj" fmla="val 7225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000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604020202020204" charset="0"/>
                <a:cs typeface="Open Sans Extrabold" panose="020B0604020202020204" charset="0"/>
              </a:rPr>
              <a:t>02</a:t>
            </a:r>
          </a:p>
        </p:txBody>
      </p:sp>
      <p:sp>
        <p:nvSpPr>
          <p:cNvPr id="230" name="Textbox 1"/>
          <p:cNvSpPr/>
          <p:nvPr/>
        </p:nvSpPr>
        <p:spPr>
          <a:xfrm>
            <a:off x="7495558" y="2453007"/>
            <a:ext cx="2677488" cy="602158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spc="300" dirty="0"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bg2"/>
              </a:solidFill>
            </a:endParaRPr>
          </a:p>
        </p:txBody>
      </p:sp>
      <p:sp>
        <p:nvSpPr>
          <p:cNvPr id="231" name="Textbox 1"/>
          <p:cNvSpPr/>
          <p:nvPr/>
        </p:nvSpPr>
        <p:spPr>
          <a:xfrm>
            <a:off x="7494401" y="3713001"/>
            <a:ext cx="2678580" cy="602158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spc="300" dirty="0"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bg2"/>
              </a:solidFill>
            </a:endParaRPr>
          </a:p>
        </p:txBody>
      </p:sp>
      <p:sp>
        <p:nvSpPr>
          <p:cNvPr id="232" name="Textbox 1"/>
          <p:cNvSpPr/>
          <p:nvPr/>
        </p:nvSpPr>
        <p:spPr>
          <a:xfrm>
            <a:off x="7494401" y="4972995"/>
            <a:ext cx="2678580" cy="602158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spc="300" dirty="0"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>
              <a:lnSpc>
                <a:spcPct val="120000"/>
              </a:lnSpc>
            </a:pP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700" spc="300" dirty="0">
                <a:solidFill>
                  <a:schemeClr val="tx2"/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700" spc="300" dirty="0">
              <a:solidFill>
                <a:schemeClr val="bg2"/>
              </a:solidFill>
            </a:endParaRPr>
          </a:p>
        </p:txBody>
      </p:sp>
      <p:sp>
        <p:nvSpPr>
          <p:cNvPr id="233" name="18 Rectángulo redondeado"/>
          <p:cNvSpPr>
            <a:spLocks noChangeAspect="1"/>
          </p:cNvSpPr>
          <p:nvPr/>
        </p:nvSpPr>
        <p:spPr>
          <a:xfrm>
            <a:off x="6451876" y="4972995"/>
            <a:ext cx="710445" cy="710445"/>
          </a:xfrm>
          <a:prstGeom prst="roundRect">
            <a:avLst>
              <a:gd name="adj" fmla="val 722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SV" sz="3000" dirty="0">
                <a:solidFill>
                  <a:schemeClr val="tx1"/>
                </a:solidFill>
                <a:latin typeface="Impact" panose="020B0806030902050204" pitchFamily="34" charset="0"/>
                <a:ea typeface="Open Sans Extrabold" panose="020B0604020202020204" charset="0"/>
                <a:cs typeface="Open Sans Extrabold" panose="020B0604020202020204" charset="0"/>
              </a:rPr>
              <a:t>03</a:t>
            </a:r>
          </a:p>
        </p:txBody>
      </p:sp>
      <p:sp>
        <p:nvSpPr>
          <p:cNvPr id="234" name="Freeform 55"/>
          <p:cNvSpPr/>
          <p:nvPr/>
        </p:nvSpPr>
        <p:spPr bwMode="auto">
          <a:xfrm>
            <a:off x="1308100" y="3603473"/>
            <a:ext cx="2294264" cy="1670602"/>
          </a:xfrm>
          <a:custGeom>
            <a:avLst/>
            <a:gdLst>
              <a:gd name="T0" fmla="*/ 904 w 3131"/>
              <a:gd name="T1" fmla="*/ 2 h 2280"/>
              <a:gd name="T2" fmla="*/ 838 w 3131"/>
              <a:gd name="T3" fmla="*/ 208 h 2280"/>
              <a:gd name="T4" fmla="*/ 816 w 3131"/>
              <a:gd name="T5" fmla="*/ 404 h 2280"/>
              <a:gd name="T6" fmla="*/ 832 w 3131"/>
              <a:gd name="T7" fmla="*/ 588 h 2280"/>
              <a:gd name="T8" fmla="*/ 882 w 3131"/>
              <a:gd name="T9" fmla="*/ 757 h 2280"/>
              <a:gd name="T10" fmla="*/ 962 w 3131"/>
              <a:gd name="T11" fmla="*/ 910 h 2280"/>
              <a:gd name="T12" fmla="*/ 1069 w 3131"/>
              <a:gd name="T13" fmla="*/ 1046 h 2280"/>
              <a:gd name="T14" fmla="*/ 1197 w 3131"/>
              <a:gd name="T15" fmla="*/ 1162 h 2280"/>
              <a:gd name="T16" fmla="*/ 1354 w 3131"/>
              <a:gd name="T17" fmla="*/ 1265 h 2280"/>
              <a:gd name="T18" fmla="*/ 1538 w 3131"/>
              <a:gd name="T19" fmla="*/ 1345 h 2280"/>
              <a:gd name="T20" fmla="*/ 1736 w 3131"/>
              <a:gd name="T21" fmla="*/ 1395 h 2280"/>
              <a:gd name="T22" fmla="*/ 1942 w 3131"/>
              <a:gd name="T23" fmla="*/ 1411 h 2280"/>
              <a:gd name="T24" fmla="*/ 2153 w 3131"/>
              <a:gd name="T25" fmla="*/ 1389 h 2280"/>
              <a:gd name="T26" fmla="*/ 2361 w 3131"/>
              <a:gd name="T27" fmla="*/ 1331 h 2280"/>
              <a:gd name="T28" fmla="*/ 2564 w 3131"/>
              <a:gd name="T29" fmla="*/ 1228 h 2280"/>
              <a:gd name="T30" fmla="*/ 2719 w 3131"/>
              <a:gd name="T31" fmla="*/ 1104 h 2280"/>
              <a:gd name="T32" fmla="*/ 2813 w 3131"/>
              <a:gd name="T33" fmla="*/ 972 h 2280"/>
              <a:gd name="T34" fmla="*/ 2871 w 3131"/>
              <a:gd name="T35" fmla="*/ 819 h 2280"/>
              <a:gd name="T36" fmla="*/ 2892 w 3131"/>
              <a:gd name="T37" fmla="*/ 652 h 2280"/>
              <a:gd name="T38" fmla="*/ 2873 w 3131"/>
              <a:gd name="T39" fmla="*/ 489 h 2280"/>
              <a:gd name="T40" fmla="*/ 2818 w 3131"/>
              <a:gd name="T41" fmla="*/ 344 h 2280"/>
              <a:gd name="T42" fmla="*/ 2733 w 3131"/>
              <a:gd name="T43" fmla="*/ 217 h 2280"/>
              <a:gd name="T44" fmla="*/ 2621 w 3131"/>
              <a:gd name="T45" fmla="*/ 111 h 2280"/>
              <a:gd name="T46" fmla="*/ 2636 w 3131"/>
              <a:gd name="T47" fmla="*/ 122 h 2280"/>
              <a:gd name="T48" fmla="*/ 2778 w 3131"/>
              <a:gd name="T49" fmla="*/ 248 h 2280"/>
              <a:gd name="T50" fmla="*/ 2898 w 3131"/>
              <a:gd name="T51" fmla="*/ 396 h 2280"/>
              <a:gd name="T52" fmla="*/ 2991 w 3131"/>
              <a:gd name="T53" fmla="*/ 559 h 2280"/>
              <a:gd name="T54" fmla="*/ 3061 w 3131"/>
              <a:gd name="T55" fmla="*/ 733 h 2280"/>
              <a:gd name="T56" fmla="*/ 3107 w 3131"/>
              <a:gd name="T57" fmla="*/ 916 h 2280"/>
              <a:gd name="T58" fmla="*/ 3129 w 3131"/>
              <a:gd name="T59" fmla="*/ 1100 h 2280"/>
              <a:gd name="T60" fmla="*/ 3127 w 3131"/>
              <a:gd name="T61" fmla="*/ 1286 h 2280"/>
              <a:gd name="T62" fmla="*/ 3100 w 3131"/>
              <a:gd name="T63" fmla="*/ 1467 h 2280"/>
              <a:gd name="T64" fmla="*/ 3049 w 3131"/>
              <a:gd name="T65" fmla="*/ 1637 h 2280"/>
              <a:gd name="T66" fmla="*/ 2976 w 3131"/>
              <a:gd name="T67" fmla="*/ 1799 h 2280"/>
              <a:gd name="T68" fmla="*/ 2879 w 3131"/>
              <a:gd name="T69" fmla="*/ 1942 h 2280"/>
              <a:gd name="T70" fmla="*/ 2756 w 3131"/>
              <a:gd name="T71" fmla="*/ 2064 h 2280"/>
              <a:gd name="T72" fmla="*/ 2611 w 3131"/>
              <a:gd name="T73" fmla="*/ 2163 h 2280"/>
              <a:gd name="T74" fmla="*/ 2442 w 3131"/>
              <a:gd name="T75" fmla="*/ 2235 h 2280"/>
              <a:gd name="T76" fmla="*/ 2248 w 3131"/>
              <a:gd name="T77" fmla="*/ 2274 h 2280"/>
              <a:gd name="T78" fmla="*/ 2143 w 3131"/>
              <a:gd name="T79" fmla="*/ 2280 h 2280"/>
              <a:gd name="T80" fmla="*/ 475 w 3131"/>
              <a:gd name="T81" fmla="*/ 2274 h 2280"/>
              <a:gd name="T82" fmla="*/ 324 w 3131"/>
              <a:gd name="T83" fmla="*/ 2227 h 2280"/>
              <a:gd name="T84" fmla="*/ 192 w 3131"/>
              <a:gd name="T85" fmla="*/ 2142 h 2280"/>
              <a:gd name="T86" fmla="*/ 91 w 3131"/>
              <a:gd name="T87" fmla="*/ 2025 h 2280"/>
              <a:gd name="T88" fmla="*/ 25 w 3131"/>
              <a:gd name="T89" fmla="*/ 1882 h 2280"/>
              <a:gd name="T90" fmla="*/ 0 w 3131"/>
              <a:gd name="T91" fmla="*/ 1721 h 2280"/>
              <a:gd name="T92" fmla="*/ 19 w 3131"/>
              <a:gd name="T93" fmla="*/ 1575 h 2280"/>
              <a:gd name="T94" fmla="*/ 73 w 3131"/>
              <a:gd name="T95" fmla="*/ 1443 h 2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131" h="2280">
                <a:moveTo>
                  <a:pt x="904" y="0"/>
                </a:moveTo>
                <a:lnTo>
                  <a:pt x="904" y="2"/>
                </a:lnTo>
                <a:lnTo>
                  <a:pt x="865" y="107"/>
                </a:lnTo>
                <a:lnTo>
                  <a:pt x="838" y="208"/>
                </a:lnTo>
                <a:lnTo>
                  <a:pt x="822" y="309"/>
                </a:lnTo>
                <a:lnTo>
                  <a:pt x="816" y="404"/>
                </a:lnTo>
                <a:lnTo>
                  <a:pt x="818" y="497"/>
                </a:lnTo>
                <a:lnTo>
                  <a:pt x="832" y="588"/>
                </a:lnTo>
                <a:lnTo>
                  <a:pt x="853" y="673"/>
                </a:lnTo>
                <a:lnTo>
                  <a:pt x="882" y="757"/>
                </a:lnTo>
                <a:lnTo>
                  <a:pt x="917" y="834"/>
                </a:lnTo>
                <a:lnTo>
                  <a:pt x="962" y="910"/>
                </a:lnTo>
                <a:lnTo>
                  <a:pt x="1012" y="980"/>
                </a:lnTo>
                <a:lnTo>
                  <a:pt x="1069" y="1046"/>
                </a:lnTo>
                <a:lnTo>
                  <a:pt x="1131" y="1106"/>
                </a:lnTo>
                <a:lnTo>
                  <a:pt x="1197" y="1162"/>
                </a:lnTo>
                <a:lnTo>
                  <a:pt x="1268" y="1213"/>
                </a:lnTo>
                <a:lnTo>
                  <a:pt x="1354" y="1265"/>
                </a:lnTo>
                <a:lnTo>
                  <a:pt x="1445" y="1308"/>
                </a:lnTo>
                <a:lnTo>
                  <a:pt x="1538" y="1345"/>
                </a:lnTo>
                <a:lnTo>
                  <a:pt x="1635" y="1374"/>
                </a:lnTo>
                <a:lnTo>
                  <a:pt x="1736" y="1395"/>
                </a:lnTo>
                <a:lnTo>
                  <a:pt x="1839" y="1407"/>
                </a:lnTo>
                <a:lnTo>
                  <a:pt x="1942" y="1411"/>
                </a:lnTo>
                <a:lnTo>
                  <a:pt x="2046" y="1405"/>
                </a:lnTo>
                <a:lnTo>
                  <a:pt x="2153" y="1389"/>
                </a:lnTo>
                <a:lnTo>
                  <a:pt x="2258" y="1366"/>
                </a:lnTo>
                <a:lnTo>
                  <a:pt x="2361" y="1331"/>
                </a:lnTo>
                <a:lnTo>
                  <a:pt x="2463" y="1284"/>
                </a:lnTo>
                <a:lnTo>
                  <a:pt x="2564" y="1228"/>
                </a:lnTo>
                <a:lnTo>
                  <a:pt x="2661" y="1160"/>
                </a:lnTo>
                <a:lnTo>
                  <a:pt x="2719" y="1104"/>
                </a:lnTo>
                <a:lnTo>
                  <a:pt x="2770" y="1040"/>
                </a:lnTo>
                <a:lnTo>
                  <a:pt x="2813" y="972"/>
                </a:lnTo>
                <a:lnTo>
                  <a:pt x="2846" y="898"/>
                </a:lnTo>
                <a:lnTo>
                  <a:pt x="2871" y="819"/>
                </a:lnTo>
                <a:lnTo>
                  <a:pt x="2886" y="737"/>
                </a:lnTo>
                <a:lnTo>
                  <a:pt x="2892" y="652"/>
                </a:lnTo>
                <a:lnTo>
                  <a:pt x="2888" y="567"/>
                </a:lnTo>
                <a:lnTo>
                  <a:pt x="2873" y="489"/>
                </a:lnTo>
                <a:lnTo>
                  <a:pt x="2849" y="413"/>
                </a:lnTo>
                <a:lnTo>
                  <a:pt x="2818" y="344"/>
                </a:lnTo>
                <a:lnTo>
                  <a:pt x="2780" y="278"/>
                </a:lnTo>
                <a:lnTo>
                  <a:pt x="2733" y="217"/>
                </a:lnTo>
                <a:lnTo>
                  <a:pt x="2679" y="161"/>
                </a:lnTo>
                <a:lnTo>
                  <a:pt x="2621" y="111"/>
                </a:lnTo>
                <a:lnTo>
                  <a:pt x="2555" y="66"/>
                </a:lnTo>
                <a:lnTo>
                  <a:pt x="2636" y="122"/>
                </a:lnTo>
                <a:lnTo>
                  <a:pt x="2710" y="182"/>
                </a:lnTo>
                <a:lnTo>
                  <a:pt x="2778" y="248"/>
                </a:lnTo>
                <a:lnTo>
                  <a:pt x="2842" y="320"/>
                </a:lnTo>
                <a:lnTo>
                  <a:pt x="2898" y="396"/>
                </a:lnTo>
                <a:lnTo>
                  <a:pt x="2946" y="475"/>
                </a:lnTo>
                <a:lnTo>
                  <a:pt x="2991" y="559"/>
                </a:lnTo>
                <a:lnTo>
                  <a:pt x="3030" y="644"/>
                </a:lnTo>
                <a:lnTo>
                  <a:pt x="3061" y="733"/>
                </a:lnTo>
                <a:lnTo>
                  <a:pt x="3088" y="823"/>
                </a:lnTo>
                <a:lnTo>
                  <a:pt x="3107" y="916"/>
                </a:lnTo>
                <a:lnTo>
                  <a:pt x="3121" y="1007"/>
                </a:lnTo>
                <a:lnTo>
                  <a:pt x="3129" y="1100"/>
                </a:lnTo>
                <a:lnTo>
                  <a:pt x="3131" y="1193"/>
                </a:lnTo>
                <a:lnTo>
                  <a:pt x="3127" y="1286"/>
                </a:lnTo>
                <a:lnTo>
                  <a:pt x="3117" y="1376"/>
                </a:lnTo>
                <a:lnTo>
                  <a:pt x="3100" y="1467"/>
                </a:lnTo>
                <a:lnTo>
                  <a:pt x="3078" y="1554"/>
                </a:lnTo>
                <a:lnTo>
                  <a:pt x="3049" y="1637"/>
                </a:lnTo>
                <a:lnTo>
                  <a:pt x="3016" y="1721"/>
                </a:lnTo>
                <a:lnTo>
                  <a:pt x="2976" y="1799"/>
                </a:lnTo>
                <a:lnTo>
                  <a:pt x="2929" y="1872"/>
                </a:lnTo>
                <a:lnTo>
                  <a:pt x="2879" y="1942"/>
                </a:lnTo>
                <a:lnTo>
                  <a:pt x="2820" y="2006"/>
                </a:lnTo>
                <a:lnTo>
                  <a:pt x="2756" y="2064"/>
                </a:lnTo>
                <a:lnTo>
                  <a:pt x="2686" y="2119"/>
                </a:lnTo>
                <a:lnTo>
                  <a:pt x="2611" y="2163"/>
                </a:lnTo>
                <a:lnTo>
                  <a:pt x="2529" y="2204"/>
                </a:lnTo>
                <a:lnTo>
                  <a:pt x="2442" y="2235"/>
                </a:lnTo>
                <a:lnTo>
                  <a:pt x="2347" y="2258"/>
                </a:lnTo>
                <a:lnTo>
                  <a:pt x="2248" y="2274"/>
                </a:lnTo>
                <a:lnTo>
                  <a:pt x="2143" y="2280"/>
                </a:lnTo>
                <a:lnTo>
                  <a:pt x="2143" y="2280"/>
                </a:lnTo>
                <a:lnTo>
                  <a:pt x="558" y="2280"/>
                </a:lnTo>
                <a:lnTo>
                  <a:pt x="475" y="2274"/>
                </a:lnTo>
                <a:lnTo>
                  <a:pt x="397" y="2256"/>
                </a:lnTo>
                <a:lnTo>
                  <a:pt x="324" y="2227"/>
                </a:lnTo>
                <a:lnTo>
                  <a:pt x="254" y="2190"/>
                </a:lnTo>
                <a:lnTo>
                  <a:pt x="192" y="2142"/>
                </a:lnTo>
                <a:lnTo>
                  <a:pt x="137" y="2088"/>
                </a:lnTo>
                <a:lnTo>
                  <a:pt x="91" y="2025"/>
                </a:lnTo>
                <a:lnTo>
                  <a:pt x="52" y="1958"/>
                </a:lnTo>
                <a:lnTo>
                  <a:pt x="25" y="1882"/>
                </a:lnTo>
                <a:lnTo>
                  <a:pt x="7" y="1804"/>
                </a:lnTo>
                <a:lnTo>
                  <a:pt x="0" y="1721"/>
                </a:lnTo>
                <a:lnTo>
                  <a:pt x="5" y="1647"/>
                </a:lnTo>
                <a:lnTo>
                  <a:pt x="19" y="1575"/>
                </a:lnTo>
                <a:lnTo>
                  <a:pt x="42" y="1508"/>
                </a:lnTo>
                <a:lnTo>
                  <a:pt x="73" y="1443"/>
                </a:lnTo>
                <a:lnTo>
                  <a:pt x="904" y="0"/>
                </a:lnTo>
                <a:close/>
              </a:path>
            </a:pathLst>
          </a:custGeom>
          <a:solidFill>
            <a:schemeClr val="accent3"/>
          </a:solidFill>
          <a:ln w="76200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235" name="Freeform 56"/>
          <p:cNvSpPr>
            <a:spLocks noEditPoints="1"/>
          </p:cNvSpPr>
          <p:nvPr/>
        </p:nvSpPr>
        <p:spPr bwMode="auto">
          <a:xfrm>
            <a:off x="1903099" y="2339527"/>
            <a:ext cx="1987972" cy="2296348"/>
          </a:xfrm>
          <a:custGeom>
            <a:avLst/>
            <a:gdLst>
              <a:gd name="T0" fmla="*/ 1768 w 2713"/>
              <a:gd name="T1" fmla="*/ 2947 h 3134"/>
              <a:gd name="T2" fmla="*/ 1828 w 2713"/>
              <a:gd name="T3" fmla="*/ 2903 h 3134"/>
              <a:gd name="T4" fmla="*/ 1481 w 2713"/>
              <a:gd name="T5" fmla="*/ 4 h 3134"/>
              <a:gd name="T6" fmla="*/ 1620 w 2713"/>
              <a:gd name="T7" fmla="*/ 43 h 3134"/>
              <a:gd name="T8" fmla="*/ 1743 w 2713"/>
              <a:gd name="T9" fmla="*/ 115 h 3134"/>
              <a:gd name="T10" fmla="*/ 1843 w 2713"/>
              <a:gd name="T11" fmla="*/ 214 h 3134"/>
              <a:gd name="T12" fmla="*/ 2713 w 2713"/>
              <a:gd name="T13" fmla="*/ 1715 h 3134"/>
              <a:gd name="T14" fmla="*/ 2652 w 2713"/>
              <a:gd name="T15" fmla="*/ 1624 h 3134"/>
              <a:gd name="T16" fmla="*/ 2522 w 2713"/>
              <a:gd name="T17" fmla="*/ 1469 h 3134"/>
              <a:gd name="T18" fmla="*/ 2375 w 2713"/>
              <a:gd name="T19" fmla="*/ 1353 h 3134"/>
              <a:gd name="T20" fmla="*/ 2218 w 2713"/>
              <a:gd name="T21" fmla="*/ 1271 h 3134"/>
              <a:gd name="T22" fmla="*/ 2051 w 2713"/>
              <a:gd name="T23" fmla="*/ 1225 h 3134"/>
              <a:gd name="T24" fmla="*/ 1880 w 2713"/>
              <a:gd name="T25" fmla="*/ 1209 h 3134"/>
              <a:gd name="T26" fmla="*/ 1710 w 2713"/>
              <a:gd name="T27" fmla="*/ 1225 h 3134"/>
              <a:gd name="T28" fmla="*/ 1543 w 2713"/>
              <a:gd name="T29" fmla="*/ 1267 h 3134"/>
              <a:gd name="T30" fmla="*/ 1382 w 2713"/>
              <a:gd name="T31" fmla="*/ 1335 h 3134"/>
              <a:gd name="T32" fmla="*/ 1228 w 2713"/>
              <a:gd name="T33" fmla="*/ 1428 h 3134"/>
              <a:gd name="T34" fmla="*/ 1091 w 2713"/>
              <a:gd name="T35" fmla="*/ 1543 h 3134"/>
              <a:gd name="T36" fmla="*/ 970 w 2713"/>
              <a:gd name="T37" fmla="*/ 1679 h 3134"/>
              <a:gd name="T38" fmla="*/ 870 w 2713"/>
              <a:gd name="T39" fmla="*/ 1830 h 3134"/>
              <a:gd name="T40" fmla="*/ 794 w 2713"/>
              <a:gd name="T41" fmla="*/ 1999 h 3134"/>
              <a:gd name="T42" fmla="*/ 745 w 2713"/>
              <a:gd name="T43" fmla="*/ 2181 h 3134"/>
              <a:gd name="T44" fmla="*/ 730 w 2713"/>
              <a:gd name="T45" fmla="*/ 2377 h 3134"/>
              <a:gd name="T46" fmla="*/ 749 w 2713"/>
              <a:gd name="T47" fmla="*/ 2542 h 3134"/>
              <a:gd name="T48" fmla="*/ 807 w 2713"/>
              <a:gd name="T49" fmla="*/ 2693 h 3134"/>
              <a:gd name="T50" fmla="*/ 899 w 2713"/>
              <a:gd name="T51" fmla="*/ 2825 h 3134"/>
              <a:gd name="T52" fmla="*/ 1019 w 2713"/>
              <a:gd name="T53" fmla="*/ 2932 h 3134"/>
              <a:gd name="T54" fmla="*/ 1161 w 2713"/>
              <a:gd name="T55" fmla="*/ 3007 h 3134"/>
              <a:gd name="T56" fmla="*/ 1320 w 2713"/>
              <a:gd name="T57" fmla="*/ 3046 h 3134"/>
              <a:gd name="T58" fmla="*/ 1485 w 2713"/>
              <a:gd name="T59" fmla="*/ 3048 h 3134"/>
              <a:gd name="T60" fmla="*/ 1632 w 2713"/>
              <a:gd name="T61" fmla="*/ 3013 h 3134"/>
              <a:gd name="T62" fmla="*/ 1752 w 2713"/>
              <a:gd name="T63" fmla="*/ 2955 h 3134"/>
              <a:gd name="T64" fmla="*/ 1649 w 2713"/>
              <a:gd name="T65" fmla="*/ 3013 h 3134"/>
              <a:gd name="T66" fmla="*/ 1461 w 2713"/>
              <a:gd name="T67" fmla="*/ 3087 h 3134"/>
              <a:gd name="T68" fmla="*/ 1267 w 2713"/>
              <a:gd name="T69" fmla="*/ 3126 h 3134"/>
              <a:gd name="T70" fmla="*/ 1071 w 2713"/>
              <a:gd name="T71" fmla="*/ 3134 h 3134"/>
              <a:gd name="T72" fmla="*/ 877 w 2713"/>
              <a:gd name="T73" fmla="*/ 3108 h 3134"/>
              <a:gd name="T74" fmla="*/ 693 w 2713"/>
              <a:gd name="T75" fmla="*/ 3056 h 3134"/>
              <a:gd name="T76" fmla="*/ 520 w 2713"/>
              <a:gd name="T77" fmla="*/ 2976 h 3134"/>
              <a:gd name="T78" fmla="*/ 365 w 2713"/>
              <a:gd name="T79" fmla="*/ 2872 h 3134"/>
              <a:gd name="T80" fmla="*/ 231 w 2713"/>
              <a:gd name="T81" fmla="*/ 2746 h 3134"/>
              <a:gd name="T82" fmla="*/ 123 w 2713"/>
              <a:gd name="T83" fmla="*/ 2596 h 3134"/>
              <a:gd name="T84" fmla="*/ 47 w 2713"/>
              <a:gd name="T85" fmla="*/ 2429 h 3134"/>
              <a:gd name="T86" fmla="*/ 6 w 2713"/>
              <a:gd name="T87" fmla="*/ 2247 h 3134"/>
              <a:gd name="T88" fmla="*/ 6 w 2713"/>
              <a:gd name="T89" fmla="*/ 2047 h 3134"/>
              <a:gd name="T90" fmla="*/ 51 w 2713"/>
              <a:gd name="T91" fmla="*/ 1836 h 3134"/>
              <a:gd name="T92" fmla="*/ 92 w 2713"/>
              <a:gd name="T93" fmla="*/ 1725 h 3134"/>
              <a:gd name="T94" fmla="*/ 959 w 2713"/>
              <a:gd name="T95" fmla="*/ 222 h 3134"/>
              <a:gd name="T96" fmla="*/ 1060 w 2713"/>
              <a:gd name="T97" fmla="*/ 119 h 3134"/>
              <a:gd name="T98" fmla="*/ 1186 w 2713"/>
              <a:gd name="T99" fmla="*/ 45 h 3134"/>
              <a:gd name="T100" fmla="*/ 1327 w 2713"/>
              <a:gd name="T101" fmla="*/ 6 h 3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713" h="3134">
                <a:moveTo>
                  <a:pt x="1828" y="2903"/>
                </a:moveTo>
                <a:lnTo>
                  <a:pt x="1768" y="2947"/>
                </a:lnTo>
                <a:lnTo>
                  <a:pt x="1752" y="2955"/>
                </a:lnTo>
                <a:lnTo>
                  <a:pt x="1828" y="2903"/>
                </a:lnTo>
                <a:close/>
                <a:moveTo>
                  <a:pt x="1403" y="0"/>
                </a:moveTo>
                <a:lnTo>
                  <a:pt x="1481" y="4"/>
                </a:lnTo>
                <a:lnTo>
                  <a:pt x="1552" y="20"/>
                </a:lnTo>
                <a:lnTo>
                  <a:pt x="1620" y="43"/>
                </a:lnTo>
                <a:lnTo>
                  <a:pt x="1684" y="76"/>
                </a:lnTo>
                <a:lnTo>
                  <a:pt x="1743" y="115"/>
                </a:lnTo>
                <a:lnTo>
                  <a:pt x="1797" y="161"/>
                </a:lnTo>
                <a:lnTo>
                  <a:pt x="1843" y="214"/>
                </a:lnTo>
                <a:lnTo>
                  <a:pt x="1884" y="272"/>
                </a:lnTo>
                <a:lnTo>
                  <a:pt x="2713" y="1715"/>
                </a:lnTo>
                <a:lnTo>
                  <a:pt x="2713" y="1715"/>
                </a:lnTo>
                <a:lnTo>
                  <a:pt x="2652" y="1624"/>
                </a:lnTo>
                <a:lnTo>
                  <a:pt x="2590" y="1541"/>
                </a:lnTo>
                <a:lnTo>
                  <a:pt x="2522" y="1469"/>
                </a:lnTo>
                <a:lnTo>
                  <a:pt x="2451" y="1407"/>
                </a:lnTo>
                <a:lnTo>
                  <a:pt x="2375" y="1353"/>
                </a:lnTo>
                <a:lnTo>
                  <a:pt x="2297" y="1308"/>
                </a:lnTo>
                <a:lnTo>
                  <a:pt x="2218" y="1271"/>
                </a:lnTo>
                <a:lnTo>
                  <a:pt x="2134" y="1244"/>
                </a:lnTo>
                <a:lnTo>
                  <a:pt x="2051" y="1225"/>
                </a:lnTo>
                <a:lnTo>
                  <a:pt x="1966" y="1213"/>
                </a:lnTo>
                <a:lnTo>
                  <a:pt x="1880" y="1209"/>
                </a:lnTo>
                <a:lnTo>
                  <a:pt x="1795" y="1213"/>
                </a:lnTo>
                <a:lnTo>
                  <a:pt x="1710" y="1225"/>
                </a:lnTo>
                <a:lnTo>
                  <a:pt x="1626" y="1242"/>
                </a:lnTo>
                <a:lnTo>
                  <a:pt x="1543" y="1267"/>
                </a:lnTo>
                <a:lnTo>
                  <a:pt x="1461" y="1298"/>
                </a:lnTo>
                <a:lnTo>
                  <a:pt x="1382" y="1335"/>
                </a:lnTo>
                <a:lnTo>
                  <a:pt x="1304" y="1380"/>
                </a:lnTo>
                <a:lnTo>
                  <a:pt x="1228" y="1428"/>
                </a:lnTo>
                <a:lnTo>
                  <a:pt x="1159" y="1483"/>
                </a:lnTo>
                <a:lnTo>
                  <a:pt x="1091" y="1543"/>
                </a:lnTo>
                <a:lnTo>
                  <a:pt x="1029" y="1609"/>
                </a:lnTo>
                <a:lnTo>
                  <a:pt x="970" y="1679"/>
                </a:lnTo>
                <a:lnTo>
                  <a:pt x="918" y="1752"/>
                </a:lnTo>
                <a:lnTo>
                  <a:pt x="870" y="1830"/>
                </a:lnTo>
                <a:lnTo>
                  <a:pt x="829" y="1913"/>
                </a:lnTo>
                <a:lnTo>
                  <a:pt x="794" y="1999"/>
                </a:lnTo>
                <a:lnTo>
                  <a:pt x="767" y="2088"/>
                </a:lnTo>
                <a:lnTo>
                  <a:pt x="745" y="2181"/>
                </a:lnTo>
                <a:lnTo>
                  <a:pt x="734" y="2278"/>
                </a:lnTo>
                <a:lnTo>
                  <a:pt x="730" y="2377"/>
                </a:lnTo>
                <a:lnTo>
                  <a:pt x="734" y="2460"/>
                </a:lnTo>
                <a:lnTo>
                  <a:pt x="749" y="2542"/>
                </a:lnTo>
                <a:lnTo>
                  <a:pt x="775" y="2621"/>
                </a:lnTo>
                <a:lnTo>
                  <a:pt x="807" y="2693"/>
                </a:lnTo>
                <a:lnTo>
                  <a:pt x="850" y="2763"/>
                </a:lnTo>
                <a:lnTo>
                  <a:pt x="899" y="2825"/>
                </a:lnTo>
                <a:lnTo>
                  <a:pt x="957" y="2881"/>
                </a:lnTo>
                <a:lnTo>
                  <a:pt x="1019" y="2932"/>
                </a:lnTo>
                <a:lnTo>
                  <a:pt x="1087" y="2973"/>
                </a:lnTo>
                <a:lnTo>
                  <a:pt x="1161" y="3007"/>
                </a:lnTo>
                <a:lnTo>
                  <a:pt x="1238" y="3031"/>
                </a:lnTo>
                <a:lnTo>
                  <a:pt x="1320" y="3046"/>
                </a:lnTo>
                <a:lnTo>
                  <a:pt x="1403" y="3052"/>
                </a:lnTo>
                <a:lnTo>
                  <a:pt x="1485" y="3048"/>
                </a:lnTo>
                <a:lnTo>
                  <a:pt x="1560" y="3035"/>
                </a:lnTo>
                <a:lnTo>
                  <a:pt x="1632" y="3013"/>
                </a:lnTo>
                <a:lnTo>
                  <a:pt x="1702" y="2984"/>
                </a:lnTo>
                <a:lnTo>
                  <a:pt x="1752" y="2955"/>
                </a:lnTo>
                <a:lnTo>
                  <a:pt x="1741" y="2963"/>
                </a:lnTo>
                <a:lnTo>
                  <a:pt x="1649" y="3013"/>
                </a:lnTo>
                <a:lnTo>
                  <a:pt x="1556" y="3056"/>
                </a:lnTo>
                <a:lnTo>
                  <a:pt x="1461" y="3087"/>
                </a:lnTo>
                <a:lnTo>
                  <a:pt x="1364" y="3112"/>
                </a:lnTo>
                <a:lnTo>
                  <a:pt x="1267" y="3126"/>
                </a:lnTo>
                <a:lnTo>
                  <a:pt x="1168" y="3134"/>
                </a:lnTo>
                <a:lnTo>
                  <a:pt x="1071" y="3134"/>
                </a:lnTo>
                <a:lnTo>
                  <a:pt x="974" y="3124"/>
                </a:lnTo>
                <a:lnTo>
                  <a:pt x="877" y="3108"/>
                </a:lnTo>
                <a:lnTo>
                  <a:pt x="784" y="3085"/>
                </a:lnTo>
                <a:lnTo>
                  <a:pt x="693" y="3056"/>
                </a:lnTo>
                <a:lnTo>
                  <a:pt x="604" y="3019"/>
                </a:lnTo>
                <a:lnTo>
                  <a:pt x="520" y="2976"/>
                </a:lnTo>
                <a:lnTo>
                  <a:pt x="441" y="2928"/>
                </a:lnTo>
                <a:lnTo>
                  <a:pt x="365" y="2872"/>
                </a:lnTo>
                <a:lnTo>
                  <a:pt x="295" y="2812"/>
                </a:lnTo>
                <a:lnTo>
                  <a:pt x="231" y="2746"/>
                </a:lnTo>
                <a:lnTo>
                  <a:pt x="173" y="2674"/>
                </a:lnTo>
                <a:lnTo>
                  <a:pt x="123" y="2596"/>
                </a:lnTo>
                <a:lnTo>
                  <a:pt x="82" y="2515"/>
                </a:lnTo>
                <a:lnTo>
                  <a:pt x="47" y="2429"/>
                </a:lnTo>
                <a:lnTo>
                  <a:pt x="22" y="2340"/>
                </a:lnTo>
                <a:lnTo>
                  <a:pt x="6" y="2247"/>
                </a:lnTo>
                <a:lnTo>
                  <a:pt x="0" y="2148"/>
                </a:lnTo>
                <a:lnTo>
                  <a:pt x="6" y="2047"/>
                </a:lnTo>
                <a:lnTo>
                  <a:pt x="22" y="1944"/>
                </a:lnTo>
                <a:lnTo>
                  <a:pt x="51" y="1836"/>
                </a:lnTo>
                <a:lnTo>
                  <a:pt x="92" y="1727"/>
                </a:lnTo>
                <a:lnTo>
                  <a:pt x="92" y="1725"/>
                </a:lnTo>
                <a:lnTo>
                  <a:pt x="920" y="284"/>
                </a:lnTo>
                <a:lnTo>
                  <a:pt x="959" y="222"/>
                </a:lnTo>
                <a:lnTo>
                  <a:pt x="1005" y="167"/>
                </a:lnTo>
                <a:lnTo>
                  <a:pt x="1060" y="119"/>
                </a:lnTo>
                <a:lnTo>
                  <a:pt x="1120" y="78"/>
                </a:lnTo>
                <a:lnTo>
                  <a:pt x="1186" y="45"/>
                </a:lnTo>
                <a:lnTo>
                  <a:pt x="1254" y="20"/>
                </a:lnTo>
                <a:lnTo>
                  <a:pt x="1327" y="6"/>
                </a:lnTo>
                <a:lnTo>
                  <a:pt x="1403" y="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chemeClr val="bg1"/>
            </a:solidFill>
          </a:ln>
          <a:effectLst/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sp>
        <p:nvSpPr>
          <p:cNvPr id="236" name="Freeform 57"/>
          <p:cNvSpPr/>
          <p:nvPr/>
        </p:nvSpPr>
        <p:spPr bwMode="auto">
          <a:xfrm>
            <a:off x="2438012" y="3225388"/>
            <a:ext cx="2117670" cy="2048686"/>
          </a:xfrm>
          <a:custGeom>
            <a:avLst/>
            <a:gdLst>
              <a:gd name="T0" fmla="*/ 1236 w 2890"/>
              <a:gd name="T1" fmla="*/ 4 h 2796"/>
              <a:gd name="T2" fmla="*/ 1404 w 2890"/>
              <a:gd name="T3" fmla="*/ 35 h 2796"/>
              <a:gd name="T4" fmla="*/ 1567 w 2890"/>
              <a:gd name="T5" fmla="*/ 99 h 2796"/>
              <a:gd name="T6" fmla="*/ 1721 w 2890"/>
              <a:gd name="T7" fmla="*/ 198 h 2796"/>
              <a:gd name="T8" fmla="*/ 1860 w 2890"/>
              <a:gd name="T9" fmla="*/ 332 h 2796"/>
              <a:gd name="T10" fmla="*/ 1983 w 2890"/>
              <a:gd name="T11" fmla="*/ 506 h 2796"/>
              <a:gd name="T12" fmla="*/ 2817 w 2890"/>
              <a:gd name="T13" fmla="*/ 1959 h 2796"/>
              <a:gd name="T14" fmla="*/ 2871 w 2890"/>
              <a:gd name="T15" fmla="*/ 2091 h 2796"/>
              <a:gd name="T16" fmla="*/ 2890 w 2890"/>
              <a:gd name="T17" fmla="*/ 2237 h 2796"/>
              <a:gd name="T18" fmla="*/ 2867 w 2890"/>
              <a:gd name="T19" fmla="*/ 2398 h 2796"/>
              <a:gd name="T20" fmla="*/ 2801 w 2890"/>
              <a:gd name="T21" fmla="*/ 2541 h 2796"/>
              <a:gd name="T22" fmla="*/ 2698 w 2890"/>
              <a:gd name="T23" fmla="*/ 2658 h 2796"/>
              <a:gd name="T24" fmla="*/ 2568 w 2890"/>
              <a:gd name="T25" fmla="*/ 2743 h 2796"/>
              <a:gd name="T26" fmla="*/ 2415 w 2890"/>
              <a:gd name="T27" fmla="*/ 2790 h 2796"/>
              <a:gd name="T28" fmla="*/ 586 w 2890"/>
              <a:gd name="T29" fmla="*/ 2796 h 2796"/>
              <a:gd name="T30" fmla="*/ 788 w 2890"/>
              <a:gd name="T31" fmla="*/ 2778 h 2796"/>
              <a:gd name="T32" fmla="*/ 966 w 2890"/>
              <a:gd name="T33" fmla="*/ 2728 h 2796"/>
              <a:gd name="T34" fmla="*/ 1123 w 2890"/>
              <a:gd name="T35" fmla="*/ 2648 h 2796"/>
              <a:gd name="T36" fmla="*/ 1257 w 2890"/>
              <a:gd name="T37" fmla="*/ 2543 h 2796"/>
              <a:gd name="T38" fmla="*/ 1368 w 2890"/>
              <a:gd name="T39" fmla="*/ 2415 h 2796"/>
              <a:gd name="T40" fmla="*/ 1457 w 2890"/>
              <a:gd name="T41" fmla="*/ 2272 h 2796"/>
              <a:gd name="T42" fmla="*/ 1523 w 2890"/>
              <a:gd name="T43" fmla="*/ 2113 h 2796"/>
              <a:gd name="T44" fmla="*/ 1565 w 2890"/>
              <a:gd name="T45" fmla="*/ 1942 h 2796"/>
              <a:gd name="T46" fmla="*/ 1587 w 2890"/>
              <a:gd name="T47" fmla="*/ 1765 h 2796"/>
              <a:gd name="T48" fmla="*/ 1585 w 2890"/>
              <a:gd name="T49" fmla="*/ 1585 h 2796"/>
              <a:gd name="T50" fmla="*/ 1560 w 2890"/>
              <a:gd name="T51" fmla="*/ 1405 h 2796"/>
              <a:gd name="T52" fmla="*/ 1513 w 2890"/>
              <a:gd name="T53" fmla="*/ 1228 h 2796"/>
              <a:gd name="T54" fmla="*/ 1441 w 2890"/>
              <a:gd name="T55" fmla="*/ 1059 h 2796"/>
              <a:gd name="T56" fmla="*/ 1348 w 2890"/>
              <a:gd name="T57" fmla="*/ 902 h 2796"/>
              <a:gd name="T58" fmla="*/ 1232 w 2890"/>
              <a:gd name="T59" fmla="*/ 759 h 2796"/>
              <a:gd name="T60" fmla="*/ 1092 w 2890"/>
              <a:gd name="T61" fmla="*/ 636 h 2796"/>
              <a:gd name="T62" fmla="*/ 935 w 2890"/>
              <a:gd name="T63" fmla="*/ 543 h 2796"/>
              <a:gd name="T64" fmla="*/ 766 w 2890"/>
              <a:gd name="T65" fmla="*/ 497 h 2796"/>
              <a:gd name="T66" fmla="*/ 590 w 2890"/>
              <a:gd name="T67" fmla="*/ 497 h 2796"/>
              <a:gd name="T68" fmla="*/ 431 w 2890"/>
              <a:gd name="T69" fmla="*/ 537 h 2796"/>
              <a:gd name="T70" fmla="*/ 289 w 2890"/>
              <a:gd name="T71" fmla="*/ 613 h 2796"/>
              <a:gd name="T72" fmla="*/ 169 w 2890"/>
              <a:gd name="T73" fmla="*/ 718 h 2796"/>
              <a:gd name="T74" fmla="*/ 77 w 2890"/>
              <a:gd name="T75" fmla="*/ 850 h 2796"/>
              <a:gd name="T76" fmla="*/ 19 w 2890"/>
              <a:gd name="T77" fmla="*/ 1001 h 2796"/>
              <a:gd name="T78" fmla="*/ 0 w 2890"/>
              <a:gd name="T79" fmla="*/ 1168 h 2796"/>
              <a:gd name="T80" fmla="*/ 15 w 2890"/>
              <a:gd name="T81" fmla="*/ 972 h 2796"/>
              <a:gd name="T82" fmla="*/ 64 w 2890"/>
              <a:gd name="T83" fmla="*/ 790 h 2796"/>
              <a:gd name="T84" fmla="*/ 140 w 2890"/>
              <a:gd name="T85" fmla="*/ 621 h 2796"/>
              <a:gd name="T86" fmla="*/ 240 w 2890"/>
              <a:gd name="T87" fmla="*/ 470 h 2796"/>
              <a:gd name="T88" fmla="*/ 361 w 2890"/>
              <a:gd name="T89" fmla="*/ 334 h 2796"/>
              <a:gd name="T90" fmla="*/ 498 w 2890"/>
              <a:gd name="T91" fmla="*/ 219 h 2796"/>
              <a:gd name="T92" fmla="*/ 652 w 2890"/>
              <a:gd name="T93" fmla="*/ 126 h 2796"/>
              <a:gd name="T94" fmla="*/ 813 w 2890"/>
              <a:gd name="T95" fmla="*/ 58 h 2796"/>
              <a:gd name="T96" fmla="*/ 980 w 2890"/>
              <a:gd name="T97" fmla="*/ 16 h 2796"/>
              <a:gd name="T98" fmla="*/ 1150 w 2890"/>
              <a:gd name="T99" fmla="*/ 0 h 2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90" h="2796">
                <a:moveTo>
                  <a:pt x="1150" y="0"/>
                </a:moveTo>
                <a:lnTo>
                  <a:pt x="1236" y="4"/>
                </a:lnTo>
                <a:lnTo>
                  <a:pt x="1321" y="16"/>
                </a:lnTo>
                <a:lnTo>
                  <a:pt x="1404" y="35"/>
                </a:lnTo>
                <a:lnTo>
                  <a:pt x="1488" y="62"/>
                </a:lnTo>
                <a:lnTo>
                  <a:pt x="1567" y="99"/>
                </a:lnTo>
                <a:lnTo>
                  <a:pt x="1645" y="144"/>
                </a:lnTo>
                <a:lnTo>
                  <a:pt x="1721" y="198"/>
                </a:lnTo>
                <a:lnTo>
                  <a:pt x="1792" y="260"/>
                </a:lnTo>
                <a:lnTo>
                  <a:pt x="1860" y="332"/>
                </a:lnTo>
                <a:lnTo>
                  <a:pt x="1922" y="415"/>
                </a:lnTo>
                <a:lnTo>
                  <a:pt x="1983" y="506"/>
                </a:lnTo>
                <a:lnTo>
                  <a:pt x="1983" y="506"/>
                </a:lnTo>
                <a:lnTo>
                  <a:pt x="2817" y="1959"/>
                </a:lnTo>
                <a:lnTo>
                  <a:pt x="2848" y="2024"/>
                </a:lnTo>
                <a:lnTo>
                  <a:pt x="2871" y="2091"/>
                </a:lnTo>
                <a:lnTo>
                  <a:pt x="2887" y="2163"/>
                </a:lnTo>
                <a:lnTo>
                  <a:pt x="2890" y="2237"/>
                </a:lnTo>
                <a:lnTo>
                  <a:pt x="2885" y="2320"/>
                </a:lnTo>
                <a:lnTo>
                  <a:pt x="2867" y="2398"/>
                </a:lnTo>
                <a:lnTo>
                  <a:pt x="2840" y="2474"/>
                </a:lnTo>
                <a:lnTo>
                  <a:pt x="2801" y="2541"/>
                </a:lnTo>
                <a:lnTo>
                  <a:pt x="2755" y="2604"/>
                </a:lnTo>
                <a:lnTo>
                  <a:pt x="2698" y="2658"/>
                </a:lnTo>
                <a:lnTo>
                  <a:pt x="2636" y="2706"/>
                </a:lnTo>
                <a:lnTo>
                  <a:pt x="2568" y="2743"/>
                </a:lnTo>
                <a:lnTo>
                  <a:pt x="2495" y="2772"/>
                </a:lnTo>
                <a:lnTo>
                  <a:pt x="2415" y="2790"/>
                </a:lnTo>
                <a:lnTo>
                  <a:pt x="2334" y="2796"/>
                </a:lnTo>
                <a:lnTo>
                  <a:pt x="586" y="2796"/>
                </a:lnTo>
                <a:lnTo>
                  <a:pt x="691" y="2792"/>
                </a:lnTo>
                <a:lnTo>
                  <a:pt x="788" y="2778"/>
                </a:lnTo>
                <a:lnTo>
                  <a:pt x="881" y="2757"/>
                </a:lnTo>
                <a:lnTo>
                  <a:pt x="966" y="2728"/>
                </a:lnTo>
                <a:lnTo>
                  <a:pt x="1047" y="2691"/>
                </a:lnTo>
                <a:lnTo>
                  <a:pt x="1123" y="2648"/>
                </a:lnTo>
                <a:lnTo>
                  <a:pt x="1193" y="2598"/>
                </a:lnTo>
                <a:lnTo>
                  <a:pt x="1257" y="2543"/>
                </a:lnTo>
                <a:lnTo>
                  <a:pt x="1315" y="2481"/>
                </a:lnTo>
                <a:lnTo>
                  <a:pt x="1368" y="2415"/>
                </a:lnTo>
                <a:lnTo>
                  <a:pt x="1414" y="2346"/>
                </a:lnTo>
                <a:lnTo>
                  <a:pt x="1457" y="2272"/>
                </a:lnTo>
                <a:lnTo>
                  <a:pt x="1492" y="2194"/>
                </a:lnTo>
                <a:lnTo>
                  <a:pt x="1523" y="2113"/>
                </a:lnTo>
                <a:lnTo>
                  <a:pt x="1548" y="2027"/>
                </a:lnTo>
                <a:lnTo>
                  <a:pt x="1565" y="1942"/>
                </a:lnTo>
                <a:lnTo>
                  <a:pt x="1579" y="1855"/>
                </a:lnTo>
                <a:lnTo>
                  <a:pt x="1587" y="1765"/>
                </a:lnTo>
                <a:lnTo>
                  <a:pt x="1589" y="1674"/>
                </a:lnTo>
                <a:lnTo>
                  <a:pt x="1585" y="1585"/>
                </a:lnTo>
                <a:lnTo>
                  <a:pt x="1575" y="1494"/>
                </a:lnTo>
                <a:lnTo>
                  <a:pt x="1560" y="1405"/>
                </a:lnTo>
                <a:lnTo>
                  <a:pt x="1538" y="1315"/>
                </a:lnTo>
                <a:lnTo>
                  <a:pt x="1513" y="1228"/>
                </a:lnTo>
                <a:lnTo>
                  <a:pt x="1480" y="1143"/>
                </a:lnTo>
                <a:lnTo>
                  <a:pt x="1441" y="1059"/>
                </a:lnTo>
                <a:lnTo>
                  <a:pt x="1399" y="980"/>
                </a:lnTo>
                <a:lnTo>
                  <a:pt x="1348" y="902"/>
                </a:lnTo>
                <a:lnTo>
                  <a:pt x="1292" y="828"/>
                </a:lnTo>
                <a:lnTo>
                  <a:pt x="1232" y="759"/>
                </a:lnTo>
                <a:lnTo>
                  <a:pt x="1164" y="695"/>
                </a:lnTo>
                <a:lnTo>
                  <a:pt x="1092" y="636"/>
                </a:lnTo>
                <a:lnTo>
                  <a:pt x="1013" y="582"/>
                </a:lnTo>
                <a:lnTo>
                  <a:pt x="935" y="543"/>
                </a:lnTo>
                <a:lnTo>
                  <a:pt x="853" y="514"/>
                </a:lnTo>
                <a:lnTo>
                  <a:pt x="766" y="497"/>
                </a:lnTo>
                <a:lnTo>
                  <a:pt x="673" y="491"/>
                </a:lnTo>
                <a:lnTo>
                  <a:pt x="590" y="497"/>
                </a:lnTo>
                <a:lnTo>
                  <a:pt x="508" y="512"/>
                </a:lnTo>
                <a:lnTo>
                  <a:pt x="431" y="537"/>
                </a:lnTo>
                <a:lnTo>
                  <a:pt x="357" y="570"/>
                </a:lnTo>
                <a:lnTo>
                  <a:pt x="289" y="613"/>
                </a:lnTo>
                <a:lnTo>
                  <a:pt x="227" y="662"/>
                </a:lnTo>
                <a:lnTo>
                  <a:pt x="169" y="718"/>
                </a:lnTo>
                <a:lnTo>
                  <a:pt x="120" y="782"/>
                </a:lnTo>
                <a:lnTo>
                  <a:pt x="77" y="850"/>
                </a:lnTo>
                <a:lnTo>
                  <a:pt x="45" y="924"/>
                </a:lnTo>
                <a:lnTo>
                  <a:pt x="19" y="1001"/>
                </a:lnTo>
                <a:lnTo>
                  <a:pt x="4" y="1083"/>
                </a:lnTo>
                <a:lnTo>
                  <a:pt x="0" y="1168"/>
                </a:lnTo>
                <a:lnTo>
                  <a:pt x="4" y="1069"/>
                </a:lnTo>
                <a:lnTo>
                  <a:pt x="15" y="972"/>
                </a:lnTo>
                <a:lnTo>
                  <a:pt x="37" y="879"/>
                </a:lnTo>
                <a:lnTo>
                  <a:pt x="64" y="790"/>
                </a:lnTo>
                <a:lnTo>
                  <a:pt x="99" y="704"/>
                </a:lnTo>
                <a:lnTo>
                  <a:pt x="140" y="621"/>
                </a:lnTo>
                <a:lnTo>
                  <a:pt x="188" y="543"/>
                </a:lnTo>
                <a:lnTo>
                  <a:pt x="240" y="470"/>
                </a:lnTo>
                <a:lnTo>
                  <a:pt x="299" y="400"/>
                </a:lnTo>
                <a:lnTo>
                  <a:pt x="361" y="334"/>
                </a:lnTo>
                <a:lnTo>
                  <a:pt x="429" y="274"/>
                </a:lnTo>
                <a:lnTo>
                  <a:pt x="498" y="219"/>
                </a:lnTo>
                <a:lnTo>
                  <a:pt x="574" y="171"/>
                </a:lnTo>
                <a:lnTo>
                  <a:pt x="652" y="126"/>
                </a:lnTo>
                <a:lnTo>
                  <a:pt x="731" y="89"/>
                </a:lnTo>
                <a:lnTo>
                  <a:pt x="813" y="58"/>
                </a:lnTo>
                <a:lnTo>
                  <a:pt x="896" y="33"/>
                </a:lnTo>
                <a:lnTo>
                  <a:pt x="980" y="16"/>
                </a:lnTo>
                <a:lnTo>
                  <a:pt x="1065" y="4"/>
                </a:lnTo>
                <a:lnTo>
                  <a:pt x="1150" y="0"/>
                </a:lnTo>
                <a:close/>
              </a:path>
            </a:pathLst>
          </a:custGeom>
          <a:solidFill>
            <a:schemeClr val="accent4"/>
          </a:solidFill>
          <a:ln w="76200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</p:spPr>
        <p:txBody>
          <a:bodyPr lIns="0" tIns="0" rIns="0" bIns="0" rtlCol="0" anchor="ctr"/>
          <a:lstStyle/>
          <a:p>
            <a:pPr algn="ctr"/>
            <a:endParaRPr lang="es-SV" sz="900"/>
          </a:p>
        </p:txBody>
      </p:sp>
      <p:grpSp>
        <p:nvGrpSpPr>
          <p:cNvPr id="237" name="Group 4"/>
          <p:cNvGrpSpPr>
            <a:grpSpLocks noChangeAspect="1"/>
          </p:cNvGrpSpPr>
          <p:nvPr/>
        </p:nvGrpSpPr>
        <p:grpSpPr bwMode="auto">
          <a:xfrm>
            <a:off x="2809556" y="3822875"/>
            <a:ext cx="276646" cy="402256"/>
            <a:chOff x="14052" y="2464"/>
            <a:chExt cx="1099" cy="1598"/>
          </a:xfrm>
          <a:solidFill>
            <a:schemeClr val="tx2"/>
          </a:solidFill>
        </p:grpSpPr>
        <p:sp>
          <p:nvSpPr>
            <p:cNvPr id="238" name="Freeform 6"/>
            <p:cNvSpPr>
              <a:spLocks noEditPoints="1"/>
            </p:cNvSpPr>
            <p:nvPr/>
          </p:nvSpPr>
          <p:spPr bwMode="auto">
            <a:xfrm>
              <a:off x="14052" y="2464"/>
              <a:ext cx="1099" cy="1598"/>
            </a:xfrm>
            <a:custGeom>
              <a:avLst/>
              <a:gdLst>
                <a:gd name="T0" fmla="*/ 934 w 2198"/>
                <a:gd name="T1" fmla="*/ 2932 h 3195"/>
                <a:gd name="T2" fmla="*/ 1014 w 2198"/>
                <a:gd name="T3" fmla="*/ 2988 h 3195"/>
                <a:gd name="T4" fmla="*/ 1127 w 2198"/>
                <a:gd name="T5" fmla="*/ 2995 h 3195"/>
                <a:gd name="T6" fmla="*/ 1215 w 2198"/>
                <a:gd name="T7" fmla="*/ 2979 h 3195"/>
                <a:gd name="T8" fmla="*/ 1278 w 2198"/>
                <a:gd name="T9" fmla="*/ 2915 h 3195"/>
                <a:gd name="T10" fmla="*/ 1420 w 2198"/>
                <a:gd name="T11" fmla="*/ 2506 h 3195"/>
                <a:gd name="T12" fmla="*/ 816 w 2198"/>
                <a:gd name="T13" fmla="*/ 2631 h 3195"/>
                <a:gd name="T14" fmla="*/ 862 w 2198"/>
                <a:gd name="T15" fmla="*/ 2775 h 3195"/>
                <a:gd name="T16" fmla="*/ 1394 w 2198"/>
                <a:gd name="T17" fmla="*/ 2594 h 3195"/>
                <a:gd name="T18" fmla="*/ 734 w 2198"/>
                <a:gd name="T19" fmla="*/ 2362 h 3195"/>
                <a:gd name="T20" fmla="*/ 1469 w 2198"/>
                <a:gd name="T21" fmla="*/ 2350 h 3195"/>
                <a:gd name="T22" fmla="*/ 1026 w 2198"/>
                <a:gd name="T23" fmla="*/ 203 h 3195"/>
                <a:gd name="T24" fmla="*/ 749 w 2198"/>
                <a:gd name="T25" fmla="*/ 271 h 3195"/>
                <a:gd name="T26" fmla="*/ 514 w 2198"/>
                <a:gd name="T27" fmla="*/ 417 h 3195"/>
                <a:gd name="T28" fmla="*/ 335 w 2198"/>
                <a:gd name="T29" fmla="*/ 625 h 3195"/>
                <a:gd name="T30" fmla="*/ 226 w 2198"/>
                <a:gd name="T31" fmla="*/ 882 h 3195"/>
                <a:gd name="T32" fmla="*/ 202 w 2198"/>
                <a:gd name="T33" fmla="*/ 1150 h 3195"/>
                <a:gd name="T34" fmla="*/ 261 w 2198"/>
                <a:gd name="T35" fmla="*/ 1368 h 3195"/>
                <a:gd name="T36" fmla="*/ 369 w 2198"/>
                <a:gd name="T37" fmla="*/ 1600 h 3195"/>
                <a:gd name="T38" fmla="*/ 524 w 2198"/>
                <a:gd name="T39" fmla="*/ 1882 h 3195"/>
                <a:gd name="T40" fmla="*/ 1619 w 2198"/>
                <a:gd name="T41" fmla="*/ 1989 h 3195"/>
                <a:gd name="T42" fmla="*/ 1798 w 2198"/>
                <a:gd name="T43" fmla="*/ 1658 h 3195"/>
                <a:gd name="T44" fmla="*/ 1915 w 2198"/>
                <a:gd name="T45" fmla="*/ 1425 h 3195"/>
                <a:gd name="T46" fmla="*/ 1987 w 2198"/>
                <a:gd name="T47" fmla="*/ 1202 h 3195"/>
                <a:gd name="T48" fmla="*/ 1986 w 2198"/>
                <a:gd name="T49" fmla="*/ 953 h 3195"/>
                <a:gd name="T50" fmla="*/ 1898 w 2198"/>
                <a:gd name="T51" fmla="*/ 685 h 3195"/>
                <a:gd name="T52" fmla="*/ 1735 w 2198"/>
                <a:gd name="T53" fmla="*/ 464 h 3195"/>
                <a:gd name="T54" fmla="*/ 1512 w 2198"/>
                <a:gd name="T55" fmla="*/ 300 h 3195"/>
                <a:gd name="T56" fmla="*/ 1245 w 2198"/>
                <a:gd name="T57" fmla="*/ 211 h 3195"/>
                <a:gd name="T58" fmla="*/ 1181 w 2198"/>
                <a:gd name="T59" fmla="*/ 3 h 3195"/>
                <a:gd name="T60" fmla="*/ 1491 w 2198"/>
                <a:gd name="T61" fmla="*/ 72 h 3195"/>
                <a:gd name="T62" fmla="*/ 1761 w 2198"/>
                <a:gd name="T63" fmla="*/ 221 h 3195"/>
                <a:gd name="T64" fmla="*/ 1977 w 2198"/>
                <a:gd name="T65" fmla="*/ 437 h 3195"/>
                <a:gd name="T66" fmla="*/ 2126 w 2198"/>
                <a:gd name="T67" fmla="*/ 707 h 3195"/>
                <a:gd name="T68" fmla="*/ 2195 w 2198"/>
                <a:gd name="T69" fmla="*/ 1016 h 3195"/>
                <a:gd name="T70" fmla="*/ 2170 w 2198"/>
                <a:gd name="T71" fmla="*/ 1300 h 3195"/>
                <a:gd name="T72" fmla="*/ 2066 w 2198"/>
                <a:gd name="T73" fmla="*/ 1574 h 3195"/>
                <a:gd name="T74" fmla="*/ 1923 w 2198"/>
                <a:gd name="T75" fmla="*/ 1846 h 3195"/>
                <a:gd name="T76" fmla="*/ 1779 w 2198"/>
                <a:gd name="T77" fmla="*/ 2112 h 3195"/>
                <a:gd name="T78" fmla="*/ 1673 w 2198"/>
                <a:gd name="T79" fmla="*/ 2370 h 3195"/>
                <a:gd name="T80" fmla="*/ 1597 w 2198"/>
                <a:gd name="T81" fmla="*/ 2611 h 3195"/>
                <a:gd name="T82" fmla="*/ 1536 w 2198"/>
                <a:gd name="T83" fmla="*/ 2815 h 3195"/>
                <a:gd name="T84" fmla="*/ 1472 w 2198"/>
                <a:gd name="T85" fmla="*/ 2977 h 3195"/>
                <a:gd name="T86" fmla="*/ 1390 w 2198"/>
                <a:gd name="T87" fmla="*/ 3096 h 3195"/>
                <a:gd name="T88" fmla="*/ 1271 w 2198"/>
                <a:gd name="T89" fmla="*/ 3170 h 3195"/>
                <a:gd name="T90" fmla="*/ 1099 w 2198"/>
                <a:gd name="T91" fmla="*/ 3195 h 3195"/>
                <a:gd name="T92" fmla="*/ 924 w 2198"/>
                <a:gd name="T93" fmla="*/ 3168 h 3195"/>
                <a:gd name="T94" fmla="*/ 803 w 2198"/>
                <a:gd name="T95" fmla="*/ 3088 h 3195"/>
                <a:gd name="T96" fmla="*/ 719 w 2198"/>
                <a:gd name="T97" fmla="*/ 2958 h 3195"/>
                <a:gd name="T98" fmla="*/ 653 w 2198"/>
                <a:gd name="T99" fmla="*/ 2782 h 3195"/>
                <a:gd name="T100" fmla="*/ 588 w 2198"/>
                <a:gd name="T101" fmla="*/ 2562 h 3195"/>
                <a:gd name="T102" fmla="*/ 503 w 2198"/>
                <a:gd name="T103" fmla="*/ 2302 h 3195"/>
                <a:gd name="T104" fmla="*/ 377 w 2198"/>
                <a:gd name="T105" fmla="*/ 2030 h 3195"/>
                <a:gd name="T106" fmla="*/ 221 w 2198"/>
                <a:gd name="T107" fmla="*/ 1746 h 3195"/>
                <a:gd name="T108" fmla="*/ 81 w 2198"/>
                <a:gd name="T109" fmla="*/ 1457 h 3195"/>
                <a:gd name="T110" fmla="*/ 4 w 2198"/>
                <a:gd name="T111" fmla="*/ 1169 h 3195"/>
                <a:gd name="T112" fmla="*/ 27 w 2198"/>
                <a:gd name="T113" fmla="*/ 858 h 3195"/>
                <a:gd name="T114" fmla="*/ 137 w 2198"/>
                <a:gd name="T115" fmla="*/ 566 h 3195"/>
                <a:gd name="T116" fmla="*/ 322 w 2198"/>
                <a:gd name="T117" fmla="*/ 322 h 3195"/>
                <a:gd name="T118" fmla="*/ 567 w 2198"/>
                <a:gd name="T119" fmla="*/ 137 h 3195"/>
                <a:gd name="T120" fmla="*/ 858 w 2198"/>
                <a:gd name="T121" fmla="*/ 27 h 3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98" h="3195">
                  <a:moveTo>
                    <a:pt x="1323" y="2818"/>
                  </a:moveTo>
                  <a:lnTo>
                    <a:pt x="899" y="2871"/>
                  </a:lnTo>
                  <a:lnTo>
                    <a:pt x="917" y="2904"/>
                  </a:lnTo>
                  <a:lnTo>
                    <a:pt x="934" y="2932"/>
                  </a:lnTo>
                  <a:lnTo>
                    <a:pt x="951" y="2953"/>
                  </a:lnTo>
                  <a:lnTo>
                    <a:pt x="971" y="2970"/>
                  </a:lnTo>
                  <a:lnTo>
                    <a:pt x="991" y="2981"/>
                  </a:lnTo>
                  <a:lnTo>
                    <a:pt x="1014" y="2988"/>
                  </a:lnTo>
                  <a:lnTo>
                    <a:pt x="1039" y="2993"/>
                  </a:lnTo>
                  <a:lnTo>
                    <a:pt x="1067" y="2995"/>
                  </a:lnTo>
                  <a:lnTo>
                    <a:pt x="1099" y="2995"/>
                  </a:lnTo>
                  <a:lnTo>
                    <a:pt x="1127" y="2995"/>
                  </a:lnTo>
                  <a:lnTo>
                    <a:pt x="1153" y="2994"/>
                  </a:lnTo>
                  <a:lnTo>
                    <a:pt x="1175" y="2991"/>
                  </a:lnTo>
                  <a:lnTo>
                    <a:pt x="1196" y="2986"/>
                  </a:lnTo>
                  <a:lnTo>
                    <a:pt x="1215" y="2979"/>
                  </a:lnTo>
                  <a:lnTo>
                    <a:pt x="1232" y="2969"/>
                  </a:lnTo>
                  <a:lnTo>
                    <a:pt x="1249" y="2954"/>
                  </a:lnTo>
                  <a:lnTo>
                    <a:pt x="1264" y="2937"/>
                  </a:lnTo>
                  <a:lnTo>
                    <a:pt x="1278" y="2915"/>
                  </a:lnTo>
                  <a:lnTo>
                    <a:pt x="1294" y="2888"/>
                  </a:lnTo>
                  <a:lnTo>
                    <a:pt x="1308" y="2855"/>
                  </a:lnTo>
                  <a:lnTo>
                    <a:pt x="1323" y="2818"/>
                  </a:lnTo>
                  <a:close/>
                  <a:moveTo>
                    <a:pt x="1420" y="2506"/>
                  </a:moveTo>
                  <a:lnTo>
                    <a:pt x="802" y="2583"/>
                  </a:lnTo>
                  <a:lnTo>
                    <a:pt x="802" y="2585"/>
                  </a:lnTo>
                  <a:lnTo>
                    <a:pt x="803" y="2587"/>
                  </a:lnTo>
                  <a:lnTo>
                    <a:pt x="816" y="2631"/>
                  </a:lnTo>
                  <a:lnTo>
                    <a:pt x="829" y="2672"/>
                  </a:lnTo>
                  <a:lnTo>
                    <a:pt x="841" y="2709"/>
                  </a:lnTo>
                  <a:lnTo>
                    <a:pt x="852" y="2743"/>
                  </a:lnTo>
                  <a:lnTo>
                    <a:pt x="862" y="2775"/>
                  </a:lnTo>
                  <a:lnTo>
                    <a:pt x="1358" y="2713"/>
                  </a:lnTo>
                  <a:lnTo>
                    <a:pt x="1369" y="2677"/>
                  </a:lnTo>
                  <a:lnTo>
                    <a:pt x="1381" y="2637"/>
                  </a:lnTo>
                  <a:lnTo>
                    <a:pt x="1394" y="2594"/>
                  </a:lnTo>
                  <a:lnTo>
                    <a:pt x="1407" y="2551"/>
                  </a:lnTo>
                  <a:lnTo>
                    <a:pt x="1420" y="2506"/>
                  </a:lnTo>
                  <a:close/>
                  <a:moveTo>
                    <a:pt x="711" y="2297"/>
                  </a:moveTo>
                  <a:lnTo>
                    <a:pt x="734" y="2362"/>
                  </a:lnTo>
                  <a:lnTo>
                    <a:pt x="754" y="2425"/>
                  </a:lnTo>
                  <a:lnTo>
                    <a:pt x="772" y="2487"/>
                  </a:lnTo>
                  <a:lnTo>
                    <a:pt x="1452" y="2402"/>
                  </a:lnTo>
                  <a:lnTo>
                    <a:pt x="1469" y="2350"/>
                  </a:lnTo>
                  <a:lnTo>
                    <a:pt x="1488" y="2297"/>
                  </a:lnTo>
                  <a:lnTo>
                    <a:pt x="711" y="2297"/>
                  </a:lnTo>
                  <a:close/>
                  <a:moveTo>
                    <a:pt x="1099" y="200"/>
                  </a:moveTo>
                  <a:lnTo>
                    <a:pt x="1026" y="203"/>
                  </a:lnTo>
                  <a:lnTo>
                    <a:pt x="953" y="211"/>
                  </a:lnTo>
                  <a:lnTo>
                    <a:pt x="883" y="226"/>
                  </a:lnTo>
                  <a:lnTo>
                    <a:pt x="815" y="246"/>
                  </a:lnTo>
                  <a:lnTo>
                    <a:pt x="749" y="271"/>
                  </a:lnTo>
                  <a:lnTo>
                    <a:pt x="686" y="300"/>
                  </a:lnTo>
                  <a:lnTo>
                    <a:pt x="625" y="335"/>
                  </a:lnTo>
                  <a:lnTo>
                    <a:pt x="568" y="374"/>
                  </a:lnTo>
                  <a:lnTo>
                    <a:pt x="514" y="417"/>
                  </a:lnTo>
                  <a:lnTo>
                    <a:pt x="464" y="464"/>
                  </a:lnTo>
                  <a:lnTo>
                    <a:pt x="417" y="514"/>
                  </a:lnTo>
                  <a:lnTo>
                    <a:pt x="374" y="568"/>
                  </a:lnTo>
                  <a:lnTo>
                    <a:pt x="335" y="625"/>
                  </a:lnTo>
                  <a:lnTo>
                    <a:pt x="300" y="685"/>
                  </a:lnTo>
                  <a:lnTo>
                    <a:pt x="271" y="749"/>
                  </a:lnTo>
                  <a:lnTo>
                    <a:pt x="246" y="815"/>
                  </a:lnTo>
                  <a:lnTo>
                    <a:pt x="226" y="882"/>
                  </a:lnTo>
                  <a:lnTo>
                    <a:pt x="212" y="953"/>
                  </a:lnTo>
                  <a:lnTo>
                    <a:pt x="203" y="1024"/>
                  </a:lnTo>
                  <a:lnTo>
                    <a:pt x="200" y="1099"/>
                  </a:lnTo>
                  <a:lnTo>
                    <a:pt x="202" y="1150"/>
                  </a:lnTo>
                  <a:lnTo>
                    <a:pt x="210" y="1203"/>
                  </a:lnTo>
                  <a:lnTo>
                    <a:pt x="223" y="1257"/>
                  </a:lnTo>
                  <a:lnTo>
                    <a:pt x="240" y="1312"/>
                  </a:lnTo>
                  <a:lnTo>
                    <a:pt x="261" y="1368"/>
                  </a:lnTo>
                  <a:lnTo>
                    <a:pt x="284" y="1426"/>
                  </a:lnTo>
                  <a:lnTo>
                    <a:pt x="310" y="1484"/>
                  </a:lnTo>
                  <a:lnTo>
                    <a:pt x="338" y="1541"/>
                  </a:lnTo>
                  <a:lnTo>
                    <a:pt x="369" y="1600"/>
                  </a:lnTo>
                  <a:lnTo>
                    <a:pt x="401" y="1658"/>
                  </a:lnTo>
                  <a:lnTo>
                    <a:pt x="432" y="1718"/>
                  </a:lnTo>
                  <a:lnTo>
                    <a:pt x="465" y="1776"/>
                  </a:lnTo>
                  <a:lnTo>
                    <a:pt x="524" y="1882"/>
                  </a:lnTo>
                  <a:lnTo>
                    <a:pt x="580" y="1989"/>
                  </a:lnTo>
                  <a:lnTo>
                    <a:pt x="634" y="2097"/>
                  </a:lnTo>
                  <a:lnTo>
                    <a:pt x="1566" y="2097"/>
                  </a:lnTo>
                  <a:lnTo>
                    <a:pt x="1619" y="1989"/>
                  </a:lnTo>
                  <a:lnTo>
                    <a:pt x="1675" y="1882"/>
                  </a:lnTo>
                  <a:lnTo>
                    <a:pt x="1733" y="1777"/>
                  </a:lnTo>
                  <a:lnTo>
                    <a:pt x="1766" y="1718"/>
                  </a:lnTo>
                  <a:lnTo>
                    <a:pt x="1798" y="1658"/>
                  </a:lnTo>
                  <a:lnTo>
                    <a:pt x="1829" y="1600"/>
                  </a:lnTo>
                  <a:lnTo>
                    <a:pt x="1860" y="1541"/>
                  </a:lnTo>
                  <a:lnTo>
                    <a:pt x="1888" y="1483"/>
                  </a:lnTo>
                  <a:lnTo>
                    <a:pt x="1915" y="1425"/>
                  </a:lnTo>
                  <a:lnTo>
                    <a:pt x="1938" y="1367"/>
                  </a:lnTo>
                  <a:lnTo>
                    <a:pt x="1959" y="1311"/>
                  </a:lnTo>
                  <a:lnTo>
                    <a:pt x="1975" y="1256"/>
                  </a:lnTo>
                  <a:lnTo>
                    <a:pt x="1987" y="1202"/>
                  </a:lnTo>
                  <a:lnTo>
                    <a:pt x="1996" y="1150"/>
                  </a:lnTo>
                  <a:lnTo>
                    <a:pt x="1999" y="1099"/>
                  </a:lnTo>
                  <a:lnTo>
                    <a:pt x="1996" y="1024"/>
                  </a:lnTo>
                  <a:lnTo>
                    <a:pt x="1986" y="953"/>
                  </a:lnTo>
                  <a:lnTo>
                    <a:pt x="1972" y="882"/>
                  </a:lnTo>
                  <a:lnTo>
                    <a:pt x="1953" y="815"/>
                  </a:lnTo>
                  <a:lnTo>
                    <a:pt x="1927" y="749"/>
                  </a:lnTo>
                  <a:lnTo>
                    <a:pt x="1898" y="685"/>
                  </a:lnTo>
                  <a:lnTo>
                    <a:pt x="1864" y="625"/>
                  </a:lnTo>
                  <a:lnTo>
                    <a:pt x="1825" y="568"/>
                  </a:lnTo>
                  <a:lnTo>
                    <a:pt x="1781" y="514"/>
                  </a:lnTo>
                  <a:lnTo>
                    <a:pt x="1735" y="464"/>
                  </a:lnTo>
                  <a:lnTo>
                    <a:pt x="1684" y="417"/>
                  </a:lnTo>
                  <a:lnTo>
                    <a:pt x="1630" y="374"/>
                  </a:lnTo>
                  <a:lnTo>
                    <a:pt x="1573" y="335"/>
                  </a:lnTo>
                  <a:lnTo>
                    <a:pt x="1512" y="300"/>
                  </a:lnTo>
                  <a:lnTo>
                    <a:pt x="1449" y="271"/>
                  </a:lnTo>
                  <a:lnTo>
                    <a:pt x="1383" y="246"/>
                  </a:lnTo>
                  <a:lnTo>
                    <a:pt x="1315" y="226"/>
                  </a:lnTo>
                  <a:lnTo>
                    <a:pt x="1245" y="211"/>
                  </a:lnTo>
                  <a:lnTo>
                    <a:pt x="1173" y="203"/>
                  </a:lnTo>
                  <a:lnTo>
                    <a:pt x="1099" y="200"/>
                  </a:lnTo>
                  <a:close/>
                  <a:moveTo>
                    <a:pt x="1099" y="0"/>
                  </a:moveTo>
                  <a:lnTo>
                    <a:pt x="1181" y="3"/>
                  </a:lnTo>
                  <a:lnTo>
                    <a:pt x="1262" y="12"/>
                  </a:lnTo>
                  <a:lnTo>
                    <a:pt x="1340" y="27"/>
                  </a:lnTo>
                  <a:lnTo>
                    <a:pt x="1416" y="46"/>
                  </a:lnTo>
                  <a:lnTo>
                    <a:pt x="1491" y="72"/>
                  </a:lnTo>
                  <a:lnTo>
                    <a:pt x="1562" y="102"/>
                  </a:lnTo>
                  <a:lnTo>
                    <a:pt x="1632" y="137"/>
                  </a:lnTo>
                  <a:lnTo>
                    <a:pt x="1697" y="177"/>
                  </a:lnTo>
                  <a:lnTo>
                    <a:pt x="1761" y="221"/>
                  </a:lnTo>
                  <a:lnTo>
                    <a:pt x="1820" y="270"/>
                  </a:lnTo>
                  <a:lnTo>
                    <a:pt x="1876" y="322"/>
                  </a:lnTo>
                  <a:lnTo>
                    <a:pt x="1928" y="378"/>
                  </a:lnTo>
                  <a:lnTo>
                    <a:pt x="1977" y="437"/>
                  </a:lnTo>
                  <a:lnTo>
                    <a:pt x="2021" y="500"/>
                  </a:lnTo>
                  <a:lnTo>
                    <a:pt x="2061" y="566"/>
                  </a:lnTo>
                  <a:lnTo>
                    <a:pt x="2096" y="635"/>
                  </a:lnTo>
                  <a:lnTo>
                    <a:pt x="2126" y="707"/>
                  </a:lnTo>
                  <a:lnTo>
                    <a:pt x="2152" y="781"/>
                  </a:lnTo>
                  <a:lnTo>
                    <a:pt x="2171" y="858"/>
                  </a:lnTo>
                  <a:lnTo>
                    <a:pt x="2187" y="936"/>
                  </a:lnTo>
                  <a:lnTo>
                    <a:pt x="2195" y="1016"/>
                  </a:lnTo>
                  <a:lnTo>
                    <a:pt x="2198" y="1099"/>
                  </a:lnTo>
                  <a:lnTo>
                    <a:pt x="2195" y="1165"/>
                  </a:lnTo>
                  <a:lnTo>
                    <a:pt x="2186" y="1233"/>
                  </a:lnTo>
                  <a:lnTo>
                    <a:pt x="2170" y="1300"/>
                  </a:lnTo>
                  <a:lnTo>
                    <a:pt x="2150" y="1368"/>
                  </a:lnTo>
                  <a:lnTo>
                    <a:pt x="2126" y="1437"/>
                  </a:lnTo>
                  <a:lnTo>
                    <a:pt x="2098" y="1505"/>
                  </a:lnTo>
                  <a:lnTo>
                    <a:pt x="2066" y="1574"/>
                  </a:lnTo>
                  <a:lnTo>
                    <a:pt x="2032" y="1642"/>
                  </a:lnTo>
                  <a:lnTo>
                    <a:pt x="1998" y="1711"/>
                  </a:lnTo>
                  <a:lnTo>
                    <a:pt x="1961" y="1778"/>
                  </a:lnTo>
                  <a:lnTo>
                    <a:pt x="1923" y="1846"/>
                  </a:lnTo>
                  <a:lnTo>
                    <a:pt x="1885" y="1914"/>
                  </a:lnTo>
                  <a:lnTo>
                    <a:pt x="1848" y="1980"/>
                  </a:lnTo>
                  <a:lnTo>
                    <a:pt x="1813" y="2047"/>
                  </a:lnTo>
                  <a:lnTo>
                    <a:pt x="1779" y="2112"/>
                  </a:lnTo>
                  <a:lnTo>
                    <a:pt x="1748" y="2177"/>
                  </a:lnTo>
                  <a:lnTo>
                    <a:pt x="1720" y="2241"/>
                  </a:lnTo>
                  <a:lnTo>
                    <a:pt x="1695" y="2304"/>
                  </a:lnTo>
                  <a:lnTo>
                    <a:pt x="1673" y="2370"/>
                  </a:lnTo>
                  <a:lnTo>
                    <a:pt x="1651" y="2434"/>
                  </a:lnTo>
                  <a:lnTo>
                    <a:pt x="1632" y="2495"/>
                  </a:lnTo>
                  <a:lnTo>
                    <a:pt x="1614" y="2554"/>
                  </a:lnTo>
                  <a:lnTo>
                    <a:pt x="1597" y="2611"/>
                  </a:lnTo>
                  <a:lnTo>
                    <a:pt x="1582" y="2665"/>
                  </a:lnTo>
                  <a:lnTo>
                    <a:pt x="1566" y="2717"/>
                  </a:lnTo>
                  <a:lnTo>
                    <a:pt x="1551" y="2768"/>
                  </a:lnTo>
                  <a:lnTo>
                    <a:pt x="1536" y="2815"/>
                  </a:lnTo>
                  <a:lnTo>
                    <a:pt x="1521" y="2859"/>
                  </a:lnTo>
                  <a:lnTo>
                    <a:pt x="1506" y="2901"/>
                  </a:lnTo>
                  <a:lnTo>
                    <a:pt x="1490" y="2940"/>
                  </a:lnTo>
                  <a:lnTo>
                    <a:pt x="1472" y="2977"/>
                  </a:lnTo>
                  <a:lnTo>
                    <a:pt x="1454" y="3012"/>
                  </a:lnTo>
                  <a:lnTo>
                    <a:pt x="1435" y="3042"/>
                  </a:lnTo>
                  <a:lnTo>
                    <a:pt x="1413" y="3071"/>
                  </a:lnTo>
                  <a:lnTo>
                    <a:pt x="1390" y="3096"/>
                  </a:lnTo>
                  <a:lnTo>
                    <a:pt x="1364" y="3120"/>
                  </a:lnTo>
                  <a:lnTo>
                    <a:pt x="1336" y="3139"/>
                  </a:lnTo>
                  <a:lnTo>
                    <a:pt x="1305" y="3157"/>
                  </a:lnTo>
                  <a:lnTo>
                    <a:pt x="1271" y="3170"/>
                  </a:lnTo>
                  <a:lnTo>
                    <a:pt x="1233" y="3181"/>
                  </a:lnTo>
                  <a:lnTo>
                    <a:pt x="1192" y="3189"/>
                  </a:lnTo>
                  <a:lnTo>
                    <a:pt x="1148" y="3193"/>
                  </a:lnTo>
                  <a:lnTo>
                    <a:pt x="1099" y="3195"/>
                  </a:lnTo>
                  <a:lnTo>
                    <a:pt x="1049" y="3193"/>
                  </a:lnTo>
                  <a:lnTo>
                    <a:pt x="1003" y="3188"/>
                  </a:lnTo>
                  <a:lnTo>
                    <a:pt x="962" y="3180"/>
                  </a:lnTo>
                  <a:lnTo>
                    <a:pt x="924" y="3168"/>
                  </a:lnTo>
                  <a:lnTo>
                    <a:pt x="889" y="3153"/>
                  </a:lnTo>
                  <a:lnTo>
                    <a:pt x="857" y="3134"/>
                  </a:lnTo>
                  <a:lnTo>
                    <a:pt x="829" y="3113"/>
                  </a:lnTo>
                  <a:lnTo>
                    <a:pt x="803" y="3088"/>
                  </a:lnTo>
                  <a:lnTo>
                    <a:pt x="780" y="3061"/>
                  </a:lnTo>
                  <a:lnTo>
                    <a:pt x="757" y="3029"/>
                  </a:lnTo>
                  <a:lnTo>
                    <a:pt x="738" y="2995"/>
                  </a:lnTo>
                  <a:lnTo>
                    <a:pt x="719" y="2958"/>
                  </a:lnTo>
                  <a:lnTo>
                    <a:pt x="702" y="2919"/>
                  </a:lnTo>
                  <a:lnTo>
                    <a:pt x="685" y="2876"/>
                  </a:lnTo>
                  <a:lnTo>
                    <a:pt x="669" y="2831"/>
                  </a:lnTo>
                  <a:lnTo>
                    <a:pt x="653" y="2782"/>
                  </a:lnTo>
                  <a:lnTo>
                    <a:pt x="638" y="2731"/>
                  </a:lnTo>
                  <a:lnTo>
                    <a:pt x="621" y="2678"/>
                  </a:lnTo>
                  <a:lnTo>
                    <a:pt x="605" y="2621"/>
                  </a:lnTo>
                  <a:lnTo>
                    <a:pt x="588" y="2562"/>
                  </a:lnTo>
                  <a:lnTo>
                    <a:pt x="568" y="2501"/>
                  </a:lnTo>
                  <a:lnTo>
                    <a:pt x="549" y="2437"/>
                  </a:lnTo>
                  <a:lnTo>
                    <a:pt x="526" y="2371"/>
                  </a:lnTo>
                  <a:lnTo>
                    <a:pt x="503" y="2302"/>
                  </a:lnTo>
                  <a:lnTo>
                    <a:pt x="476" y="2235"/>
                  </a:lnTo>
                  <a:lnTo>
                    <a:pt x="447" y="2168"/>
                  </a:lnTo>
                  <a:lnTo>
                    <a:pt x="413" y="2100"/>
                  </a:lnTo>
                  <a:lnTo>
                    <a:pt x="377" y="2030"/>
                  </a:lnTo>
                  <a:lnTo>
                    <a:pt x="338" y="1960"/>
                  </a:lnTo>
                  <a:lnTo>
                    <a:pt x="299" y="1889"/>
                  </a:lnTo>
                  <a:lnTo>
                    <a:pt x="260" y="1818"/>
                  </a:lnTo>
                  <a:lnTo>
                    <a:pt x="221" y="1746"/>
                  </a:lnTo>
                  <a:lnTo>
                    <a:pt x="182" y="1675"/>
                  </a:lnTo>
                  <a:lnTo>
                    <a:pt x="145" y="1602"/>
                  </a:lnTo>
                  <a:lnTo>
                    <a:pt x="111" y="1530"/>
                  </a:lnTo>
                  <a:lnTo>
                    <a:pt x="81" y="1457"/>
                  </a:lnTo>
                  <a:lnTo>
                    <a:pt x="53" y="1386"/>
                  </a:lnTo>
                  <a:lnTo>
                    <a:pt x="31" y="1313"/>
                  </a:lnTo>
                  <a:lnTo>
                    <a:pt x="14" y="1241"/>
                  </a:lnTo>
                  <a:lnTo>
                    <a:pt x="4" y="1169"/>
                  </a:lnTo>
                  <a:lnTo>
                    <a:pt x="0" y="1099"/>
                  </a:lnTo>
                  <a:lnTo>
                    <a:pt x="3" y="1016"/>
                  </a:lnTo>
                  <a:lnTo>
                    <a:pt x="12" y="936"/>
                  </a:lnTo>
                  <a:lnTo>
                    <a:pt x="27" y="858"/>
                  </a:lnTo>
                  <a:lnTo>
                    <a:pt x="47" y="781"/>
                  </a:lnTo>
                  <a:lnTo>
                    <a:pt x="72" y="707"/>
                  </a:lnTo>
                  <a:lnTo>
                    <a:pt x="102" y="635"/>
                  </a:lnTo>
                  <a:lnTo>
                    <a:pt x="137" y="566"/>
                  </a:lnTo>
                  <a:lnTo>
                    <a:pt x="177" y="500"/>
                  </a:lnTo>
                  <a:lnTo>
                    <a:pt x="221" y="437"/>
                  </a:lnTo>
                  <a:lnTo>
                    <a:pt x="270" y="378"/>
                  </a:lnTo>
                  <a:lnTo>
                    <a:pt x="322" y="322"/>
                  </a:lnTo>
                  <a:lnTo>
                    <a:pt x="378" y="270"/>
                  </a:lnTo>
                  <a:lnTo>
                    <a:pt x="437" y="221"/>
                  </a:lnTo>
                  <a:lnTo>
                    <a:pt x="501" y="177"/>
                  </a:lnTo>
                  <a:lnTo>
                    <a:pt x="567" y="137"/>
                  </a:lnTo>
                  <a:lnTo>
                    <a:pt x="636" y="102"/>
                  </a:lnTo>
                  <a:lnTo>
                    <a:pt x="707" y="72"/>
                  </a:lnTo>
                  <a:lnTo>
                    <a:pt x="782" y="46"/>
                  </a:lnTo>
                  <a:lnTo>
                    <a:pt x="858" y="27"/>
                  </a:lnTo>
                  <a:lnTo>
                    <a:pt x="937" y="12"/>
                  </a:lnTo>
                  <a:lnTo>
                    <a:pt x="1017" y="3"/>
                  </a:lnTo>
                  <a:lnTo>
                    <a:pt x="10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  <p:sp>
          <p:nvSpPr>
            <p:cNvPr id="239" name="Freeform 7"/>
            <p:cNvSpPr/>
            <p:nvPr/>
          </p:nvSpPr>
          <p:spPr bwMode="auto">
            <a:xfrm>
              <a:off x="14302" y="2714"/>
              <a:ext cx="324" cy="324"/>
            </a:xfrm>
            <a:custGeom>
              <a:avLst/>
              <a:gdLst>
                <a:gd name="T0" fmla="*/ 599 w 649"/>
                <a:gd name="T1" fmla="*/ 0 h 649"/>
                <a:gd name="T2" fmla="*/ 615 w 649"/>
                <a:gd name="T3" fmla="*/ 2 h 649"/>
                <a:gd name="T4" fmla="*/ 628 w 649"/>
                <a:gd name="T5" fmla="*/ 10 h 649"/>
                <a:gd name="T6" fmla="*/ 639 w 649"/>
                <a:gd name="T7" fmla="*/ 21 h 649"/>
                <a:gd name="T8" fmla="*/ 646 w 649"/>
                <a:gd name="T9" fmla="*/ 34 h 649"/>
                <a:gd name="T10" fmla="*/ 649 w 649"/>
                <a:gd name="T11" fmla="*/ 49 h 649"/>
                <a:gd name="T12" fmla="*/ 646 w 649"/>
                <a:gd name="T13" fmla="*/ 66 h 649"/>
                <a:gd name="T14" fmla="*/ 639 w 649"/>
                <a:gd name="T15" fmla="*/ 80 h 649"/>
                <a:gd name="T16" fmla="*/ 628 w 649"/>
                <a:gd name="T17" fmla="*/ 90 h 649"/>
                <a:gd name="T18" fmla="*/ 615 w 649"/>
                <a:gd name="T19" fmla="*/ 97 h 649"/>
                <a:gd name="T20" fmla="*/ 599 w 649"/>
                <a:gd name="T21" fmla="*/ 100 h 649"/>
                <a:gd name="T22" fmla="*/ 544 w 649"/>
                <a:gd name="T23" fmla="*/ 104 h 649"/>
                <a:gd name="T24" fmla="*/ 492 w 649"/>
                <a:gd name="T25" fmla="*/ 112 h 649"/>
                <a:gd name="T26" fmla="*/ 441 w 649"/>
                <a:gd name="T27" fmla="*/ 126 h 649"/>
                <a:gd name="T28" fmla="*/ 393 w 649"/>
                <a:gd name="T29" fmla="*/ 144 h 649"/>
                <a:gd name="T30" fmla="*/ 347 w 649"/>
                <a:gd name="T31" fmla="*/ 168 h 649"/>
                <a:gd name="T32" fmla="*/ 304 w 649"/>
                <a:gd name="T33" fmla="*/ 196 h 649"/>
                <a:gd name="T34" fmla="*/ 264 w 649"/>
                <a:gd name="T35" fmla="*/ 229 h 649"/>
                <a:gd name="T36" fmla="*/ 229 w 649"/>
                <a:gd name="T37" fmla="*/ 265 h 649"/>
                <a:gd name="T38" fmla="*/ 196 w 649"/>
                <a:gd name="T39" fmla="*/ 305 h 649"/>
                <a:gd name="T40" fmla="*/ 168 w 649"/>
                <a:gd name="T41" fmla="*/ 348 h 649"/>
                <a:gd name="T42" fmla="*/ 144 w 649"/>
                <a:gd name="T43" fmla="*/ 394 h 649"/>
                <a:gd name="T44" fmla="*/ 125 w 649"/>
                <a:gd name="T45" fmla="*/ 442 h 649"/>
                <a:gd name="T46" fmla="*/ 111 w 649"/>
                <a:gd name="T47" fmla="*/ 493 h 649"/>
                <a:gd name="T48" fmla="*/ 103 w 649"/>
                <a:gd name="T49" fmla="*/ 545 h 649"/>
                <a:gd name="T50" fmla="*/ 100 w 649"/>
                <a:gd name="T51" fmla="*/ 600 h 649"/>
                <a:gd name="T52" fmla="*/ 97 w 649"/>
                <a:gd name="T53" fmla="*/ 615 h 649"/>
                <a:gd name="T54" fmla="*/ 90 w 649"/>
                <a:gd name="T55" fmla="*/ 628 h 649"/>
                <a:gd name="T56" fmla="*/ 79 w 649"/>
                <a:gd name="T57" fmla="*/ 640 h 649"/>
                <a:gd name="T58" fmla="*/ 65 w 649"/>
                <a:gd name="T59" fmla="*/ 647 h 649"/>
                <a:gd name="T60" fmla="*/ 50 w 649"/>
                <a:gd name="T61" fmla="*/ 649 h 649"/>
                <a:gd name="T62" fmla="*/ 33 w 649"/>
                <a:gd name="T63" fmla="*/ 647 h 649"/>
                <a:gd name="T64" fmla="*/ 20 w 649"/>
                <a:gd name="T65" fmla="*/ 640 h 649"/>
                <a:gd name="T66" fmla="*/ 9 w 649"/>
                <a:gd name="T67" fmla="*/ 628 h 649"/>
                <a:gd name="T68" fmla="*/ 2 w 649"/>
                <a:gd name="T69" fmla="*/ 615 h 649"/>
                <a:gd name="T70" fmla="*/ 0 w 649"/>
                <a:gd name="T71" fmla="*/ 600 h 649"/>
                <a:gd name="T72" fmla="*/ 3 w 649"/>
                <a:gd name="T73" fmla="*/ 539 h 649"/>
                <a:gd name="T74" fmla="*/ 12 w 649"/>
                <a:gd name="T75" fmla="*/ 478 h 649"/>
                <a:gd name="T76" fmla="*/ 26 w 649"/>
                <a:gd name="T77" fmla="*/ 421 h 649"/>
                <a:gd name="T78" fmla="*/ 47 w 649"/>
                <a:gd name="T79" fmla="*/ 366 h 649"/>
                <a:gd name="T80" fmla="*/ 72 w 649"/>
                <a:gd name="T81" fmla="*/ 314 h 649"/>
                <a:gd name="T82" fmla="*/ 102 w 649"/>
                <a:gd name="T83" fmla="*/ 265 h 649"/>
                <a:gd name="T84" fmla="*/ 137 w 649"/>
                <a:gd name="T85" fmla="*/ 218 h 649"/>
                <a:gd name="T86" fmla="*/ 175 w 649"/>
                <a:gd name="T87" fmla="*/ 176 h 649"/>
                <a:gd name="T88" fmla="*/ 218 w 649"/>
                <a:gd name="T89" fmla="*/ 137 h 649"/>
                <a:gd name="T90" fmla="*/ 264 w 649"/>
                <a:gd name="T91" fmla="*/ 103 h 649"/>
                <a:gd name="T92" fmla="*/ 313 w 649"/>
                <a:gd name="T93" fmla="*/ 73 h 649"/>
                <a:gd name="T94" fmla="*/ 365 w 649"/>
                <a:gd name="T95" fmla="*/ 47 h 649"/>
                <a:gd name="T96" fmla="*/ 421 w 649"/>
                <a:gd name="T97" fmla="*/ 27 h 649"/>
                <a:gd name="T98" fmla="*/ 479 w 649"/>
                <a:gd name="T99" fmla="*/ 13 h 649"/>
                <a:gd name="T100" fmla="*/ 538 w 649"/>
                <a:gd name="T101" fmla="*/ 3 h 649"/>
                <a:gd name="T102" fmla="*/ 599 w 649"/>
                <a:gd name="T103" fmla="*/ 0 h 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9" h="649">
                  <a:moveTo>
                    <a:pt x="599" y="0"/>
                  </a:moveTo>
                  <a:lnTo>
                    <a:pt x="615" y="2"/>
                  </a:lnTo>
                  <a:lnTo>
                    <a:pt x="628" y="10"/>
                  </a:lnTo>
                  <a:lnTo>
                    <a:pt x="639" y="21"/>
                  </a:lnTo>
                  <a:lnTo>
                    <a:pt x="646" y="34"/>
                  </a:lnTo>
                  <a:lnTo>
                    <a:pt x="649" y="49"/>
                  </a:lnTo>
                  <a:lnTo>
                    <a:pt x="646" y="66"/>
                  </a:lnTo>
                  <a:lnTo>
                    <a:pt x="639" y="80"/>
                  </a:lnTo>
                  <a:lnTo>
                    <a:pt x="628" y="90"/>
                  </a:lnTo>
                  <a:lnTo>
                    <a:pt x="615" y="97"/>
                  </a:lnTo>
                  <a:lnTo>
                    <a:pt x="599" y="100"/>
                  </a:lnTo>
                  <a:lnTo>
                    <a:pt x="544" y="104"/>
                  </a:lnTo>
                  <a:lnTo>
                    <a:pt x="492" y="112"/>
                  </a:lnTo>
                  <a:lnTo>
                    <a:pt x="441" y="126"/>
                  </a:lnTo>
                  <a:lnTo>
                    <a:pt x="393" y="144"/>
                  </a:lnTo>
                  <a:lnTo>
                    <a:pt x="347" y="168"/>
                  </a:lnTo>
                  <a:lnTo>
                    <a:pt x="304" y="196"/>
                  </a:lnTo>
                  <a:lnTo>
                    <a:pt x="264" y="229"/>
                  </a:lnTo>
                  <a:lnTo>
                    <a:pt x="229" y="265"/>
                  </a:lnTo>
                  <a:lnTo>
                    <a:pt x="196" y="305"/>
                  </a:lnTo>
                  <a:lnTo>
                    <a:pt x="168" y="348"/>
                  </a:lnTo>
                  <a:lnTo>
                    <a:pt x="144" y="394"/>
                  </a:lnTo>
                  <a:lnTo>
                    <a:pt x="125" y="442"/>
                  </a:lnTo>
                  <a:lnTo>
                    <a:pt x="111" y="493"/>
                  </a:lnTo>
                  <a:lnTo>
                    <a:pt x="103" y="545"/>
                  </a:lnTo>
                  <a:lnTo>
                    <a:pt x="100" y="600"/>
                  </a:lnTo>
                  <a:lnTo>
                    <a:pt x="97" y="615"/>
                  </a:lnTo>
                  <a:lnTo>
                    <a:pt x="90" y="628"/>
                  </a:lnTo>
                  <a:lnTo>
                    <a:pt x="79" y="640"/>
                  </a:lnTo>
                  <a:lnTo>
                    <a:pt x="65" y="647"/>
                  </a:lnTo>
                  <a:lnTo>
                    <a:pt x="50" y="649"/>
                  </a:lnTo>
                  <a:lnTo>
                    <a:pt x="33" y="647"/>
                  </a:lnTo>
                  <a:lnTo>
                    <a:pt x="20" y="640"/>
                  </a:lnTo>
                  <a:lnTo>
                    <a:pt x="9" y="628"/>
                  </a:lnTo>
                  <a:lnTo>
                    <a:pt x="2" y="615"/>
                  </a:lnTo>
                  <a:lnTo>
                    <a:pt x="0" y="600"/>
                  </a:lnTo>
                  <a:lnTo>
                    <a:pt x="3" y="539"/>
                  </a:lnTo>
                  <a:lnTo>
                    <a:pt x="12" y="478"/>
                  </a:lnTo>
                  <a:lnTo>
                    <a:pt x="26" y="421"/>
                  </a:lnTo>
                  <a:lnTo>
                    <a:pt x="47" y="366"/>
                  </a:lnTo>
                  <a:lnTo>
                    <a:pt x="72" y="314"/>
                  </a:lnTo>
                  <a:lnTo>
                    <a:pt x="102" y="265"/>
                  </a:lnTo>
                  <a:lnTo>
                    <a:pt x="137" y="218"/>
                  </a:lnTo>
                  <a:lnTo>
                    <a:pt x="175" y="176"/>
                  </a:lnTo>
                  <a:lnTo>
                    <a:pt x="218" y="137"/>
                  </a:lnTo>
                  <a:lnTo>
                    <a:pt x="264" y="103"/>
                  </a:lnTo>
                  <a:lnTo>
                    <a:pt x="313" y="73"/>
                  </a:lnTo>
                  <a:lnTo>
                    <a:pt x="365" y="47"/>
                  </a:lnTo>
                  <a:lnTo>
                    <a:pt x="421" y="27"/>
                  </a:lnTo>
                  <a:lnTo>
                    <a:pt x="479" y="13"/>
                  </a:lnTo>
                  <a:lnTo>
                    <a:pt x="538" y="3"/>
                  </a:lnTo>
                  <a:lnTo>
                    <a:pt x="59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45715" tIns="22858" rIns="45715" bIns="22858" numCol="1" anchor="t" anchorCtr="0" compatLnSpc="1"/>
            <a:lstStyle/>
            <a:p>
              <a:endParaRPr lang="es-ES" sz="90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0">
        <p14:reveal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50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" grpId="0" animBg="1"/>
      <p:bldP spid="229" grpId="0" animBg="1"/>
      <p:bldP spid="230" grpId="0"/>
      <p:bldP spid="231" grpId="0"/>
      <p:bldP spid="232" grpId="0"/>
      <p:bldP spid="233" grpId="0" animBg="1"/>
      <p:bldP spid="234" grpId="0" animBg="1"/>
      <p:bldP spid="235" grpId="0" animBg="1"/>
      <p:bldP spid="2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Oval 1"/>
          <p:cNvSpPr/>
          <p:nvPr/>
        </p:nvSpPr>
        <p:spPr>
          <a:xfrm>
            <a:off x="1281044" y="2068866"/>
            <a:ext cx="1828800" cy="18288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8" name="Pie 5"/>
          <p:cNvSpPr/>
          <p:nvPr/>
        </p:nvSpPr>
        <p:spPr>
          <a:xfrm>
            <a:off x="1281044" y="2068866"/>
            <a:ext cx="1828800" cy="1828800"/>
          </a:xfrm>
          <a:prstGeom prst="pie">
            <a:avLst>
              <a:gd name="adj1" fmla="val 0"/>
              <a:gd name="adj2" fmla="val 7936424"/>
            </a:avLst>
          </a:prstGeom>
          <a:solidFill>
            <a:schemeClr val="accent1"/>
          </a:solidFill>
          <a:ln w="38100">
            <a:noFill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9" name="Oval 11"/>
          <p:cNvSpPr/>
          <p:nvPr/>
        </p:nvSpPr>
        <p:spPr>
          <a:xfrm>
            <a:off x="3988678" y="2068866"/>
            <a:ext cx="1828800" cy="18288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0" name="Pie 12"/>
          <p:cNvSpPr/>
          <p:nvPr/>
        </p:nvSpPr>
        <p:spPr>
          <a:xfrm>
            <a:off x="3988678" y="2068866"/>
            <a:ext cx="1828800" cy="1828800"/>
          </a:xfrm>
          <a:prstGeom prst="pie">
            <a:avLst>
              <a:gd name="adj1" fmla="val 785510"/>
              <a:gd name="adj2" fmla="val 16200000"/>
            </a:avLst>
          </a:prstGeom>
          <a:solidFill>
            <a:schemeClr val="accent4"/>
          </a:solidFill>
          <a:ln w="38100">
            <a:noFill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1" name="Oval 16"/>
          <p:cNvSpPr/>
          <p:nvPr/>
        </p:nvSpPr>
        <p:spPr>
          <a:xfrm>
            <a:off x="6696312" y="2068866"/>
            <a:ext cx="1828800" cy="18288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Pie 17"/>
          <p:cNvSpPr/>
          <p:nvPr/>
        </p:nvSpPr>
        <p:spPr>
          <a:xfrm>
            <a:off x="6696312" y="2068866"/>
            <a:ext cx="1828800" cy="1828800"/>
          </a:xfrm>
          <a:prstGeom prst="pie">
            <a:avLst>
              <a:gd name="adj1" fmla="val 13369515"/>
              <a:gd name="adj2" fmla="val 16200000"/>
            </a:avLst>
          </a:prstGeom>
          <a:solidFill>
            <a:schemeClr val="accent6"/>
          </a:solidFill>
          <a:ln w="38100">
            <a:noFill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3" name="Oval 22"/>
          <p:cNvSpPr/>
          <p:nvPr/>
        </p:nvSpPr>
        <p:spPr>
          <a:xfrm>
            <a:off x="9084286" y="2068866"/>
            <a:ext cx="1828800" cy="1828800"/>
          </a:xfrm>
          <a:prstGeom prst="ellipse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4" name="Pie 23"/>
          <p:cNvSpPr/>
          <p:nvPr/>
        </p:nvSpPr>
        <p:spPr>
          <a:xfrm>
            <a:off x="9084286" y="2068866"/>
            <a:ext cx="1828800" cy="1828800"/>
          </a:xfrm>
          <a:prstGeom prst="pie">
            <a:avLst>
              <a:gd name="adj1" fmla="val 0"/>
              <a:gd name="adj2" fmla="val 9981155"/>
            </a:avLst>
          </a:prstGeom>
          <a:solidFill>
            <a:schemeClr val="accent2"/>
          </a:solidFill>
          <a:ln w="38100">
            <a:noFill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sp>
        <p:nvSpPr>
          <p:cNvPr id="15" name="Up Arrow 27"/>
          <p:cNvSpPr/>
          <p:nvPr/>
        </p:nvSpPr>
        <p:spPr>
          <a:xfrm flipV="1">
            <a:off x="2131648" y="4210361"/>
            <a:ext cx="123337" cy="106325"/>
          </a:xfrm>
          <a:prstGeom prst="up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Up Arrow 28"/>
          <p:cNvSpPr/>
          <p:nvPr/>
        </p:nvSpPr>
        <p:spPr>
          <a:xfrm flipV="1">
            <a:off x="4838202" y="4209394"/>
            <a:ext cx="123337" cy="106325"/>
          </a:xfrm>
          <a:prstGeom prst="up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Up Arrow 29"/>
          <p:cNvSpPr/>
          <p:nvPr/>
        </p:nvSpPr>
        <p:spPr>
          <a:xfrm flipV="1">
            <a:off x="7545933" y="4209393"/>
            <a:ext cx="123337" cy="106325"/>
          </a:xfrm>
          <a:prstGeom prst="up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Up Arrow 30"/>
          <p:cNvSpPr/>
          <p:nvPr/>
        </p:nvSpPr>
        <p:spPr>
          <a:xfrm flipV="1">
            <a:off x="9937016" y="4209393"/>
            <a:ext cx="123337" cy="106325"/>
          </a:xfrm>
          <a:prstGeom prst="up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35"/>
          <p:cNvSpPr txBox="1"/>
          <p:nvPr/>
        </p:nvSpPr>
        <p:spPr>
          <a:xfrm>
            <a:off x="3164239" y="2813989"/>
            <a:ext cx="5405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latin typeface="Impact" panose="020B0806030902050204" pitchFamily="34" charset="0"/>
              </a:rPr>
              <a:t>45%</a:t>
            </a:r>
          </a:p>
        </p:txBody>
      </p:sp>
      <p:sp>
        <p:nvSpPr>
          <p:cNvPr id="20" name="TextBox 36"/>
          <p:cNvSpPr txBox="1"/>
          <p:nvPr/>
        </p:nvSpPr>
        <p:spPr>
          <a:xfrm>
            <a:off x="5817478" y="3060788"/>
            <a:ext cx="5341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latin typeface="Impact" panose="020B0806030902050204" pitchFamily="34" charset="0"/>
              </a:rPr>
              <a:t>75%</a:t>
            </a:r>
          </a:p>
        </p:txBody>
      </p:sp>
      <p:sp>
        <p:nvSpPr>
          <p:cNvPr id="21" name="TextBox 37"/>
          <p:cNvSpPr txBox="1"/>
          <p:nvPr/>
        </p:nvSpPr>
        <p:spPr>
          <a:xfrm>
            <a:off x="7340539" y="1646366"/>
            <a:ext cx="53412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latin typeface="Impact" panose="020B0806030902050204" pitchFamily="34" charset="0"/>
              </a:rPr>
              <a:t>10%</a:t>
            </a:r>
          </a:p>
        </p:txBody>
      </p:sp>
      <p:sp>
        <p:nvSpPr>
          <p:cNvPr id="22" name="TextBox 38"/>
          <p:cNvSpPr txBox="1"/>
          <p:nvPr/>
        </p:nvSpPr>
        <p:spPr>
          <a:xfrm>
            <a:off x="10913086" y="2813989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>
                <a:latin typeface="Impact" panose="020B0806030902050204" pitchFamily="34" charset="0"/>
              </a:rPr>
              <a:t>55%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308345" y="4597482"/>
            <a:ext cx="1646605" cy="726352"/>
            <a:chOff x="662347" y="3712164"/>
            <a:chExt cx="1646605" cy="726352"/>
          </a:xfrm>
        </p:grpSpPr>
        <p:sp>
          <p:nvSpPr>
            <p:cNvPr id="24" name="TextBox 17"/>
            <p:cNvSpPr txBox="1"/>
            <p:nvPr/>
          </p:nvSpPr>
          <p:spPr>
            <a:xfrm>
              <a:off x="739291" y="3712164"/>
              <a:ext cx="1492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5" name="TextBox 18"/>
            <p:cNvSpPr txBox="1"/>
            <p:nvPr/>
          </p:nvSpPr>
          <p:spPr>
            <a:xfrm>
              <a:off x="662347" y="4050718"/>
              <a:ext cx="1646605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988678" y="4597482"/>
            <a:ext cx="1646605" cy="726352"/>
            <a:chOff x="662347" y="3712164"/>
            <a:chExt cx="1646605" cy="726352"/>
          </a:xfrm>
        </p:grpSpPr>
        <p:sp>
          <p:nvSpPr>
            <p:cNvPr id="27" name="TextBox 17"/>
            <p:cNvSpPr txBox="1"/>
            <p:nvPr/>
          </p:nvSpPr>
          <p:spPr>
            <a:xfrm>
              <a:off x="739291" y="3712164"/>
              <a:ext cx="1492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8" name="TextBox 18"/>
            <p:cNvSpPr txBox="1"/>
            <p:nvPr/>
          </p:nvSpPr>
          <p:spPr>
            <a:xfrm>
              <a:off x="662347" y="4050718"/>
              <a:ext cx="1646605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784298" y="4597482"/>
            <a:ext cx="1646605" cy="726352"/>
            <a:chOff x="662347" y="3712164"/>
            <a:chExt cx="1646605" cy="726352"/>
          </a:xfrm>
        </p:grpSpPr>
        <p:sp>
          <p:nvSpPr>
            <p:cNvPr id="30" name="TextBox 17"/>
            <p:cNvSpPr txBox="1"/>
            <p:nvPr/>
          </p:nvSpPr>
          <p:spPr>
            <a:xfrm>
              <a:off x="739291" y="3712164"/>
              <a:ext cx="1492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1" name="TextBox 18"/>
            <p:cNvSpPr txBox="1"/>
            <p:nvPr/>
          </p:nvSpPr>
          <p:spPr>
            <a:xfrm>
              <a:off x="662347" y="4050718"/>
              <a:ext cx="1646605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185000" y="4597482"/>
            <a:ext cx="1646605" cy="726352"/>
            <a:chOff x="662347" y="3712164"/>
            <a:chExt cx="1646605" cy="726352"/>
          </a:xfrm>
        </p:grpSpPr>
        <p:sp>
          <p:nvSpPr>
            <p:cNvPr id="33" name="TextBox 17"/>
            <p:cNvSpPr txBox="1"/>
            <p:nvPr/>
          </p:nvSpPr>
          <p:spPr>
            <a:xfrm>
              <a:off x="739291" y="3712164"/>
              <a:ext cx="14927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34" name="TextBox 18"/>
            <p:cNvSpPr txBox="1"/>
            <p:nvPr/>
          </p:nvSpPr>
          <p:spPr>
            <a:xfrm>
              <a:off x="662347" y="4050718"/>
              <a:ext cx="1646605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</a:t>
              </a:r>
              <a:endParaRPr 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Freeform 134"/>
          <p:cNvSpPr/>
          <p:nvPr/>
        </p:nvSpPr>
        <p:spPr bwMode="auto">
          <a:xfrm>
            <a:off x="5785628" y="2522439"/>
            <a:ext cx="618318" cy="4167921"/>
          </a:xfrm>
          <a:custGeom>
            <a:avLst/>
            <a:gdLst>
              <a:gd name="connsiteX0" fmla="*/ 313739 w 618318"/>
              <a:gd name="connsiteY0" fmla="*/ 0 h 4167921"/>
              <a:gd name="connsiteX1" fmla="*/ 618318 w 618318"/>
              <a:gd name="connsiteY1" fmla="*/ 325190 h 4167921"/>
              <a:gd name="connsiteX2" fmla="*/ 462594 w 618318"/>
              <a:gd name="connsiteY2" fmla="*/ 325190 h 4167921"/>
              <a:gd name="connsiteX3" fmla="*/ 462594 w 618318"/>
              <a:gd name="connsiteY3" fmla="*/ 4076318 h 4167921"/>
              <a:gd name="connsiteX4" fmla="*/ 462594 w 618318"/>
              <a:gd name="connsiteY4" fmla="*/ 4167921 h 4167921"/>
              <a:gd name="connsiteX5" fmla="*/ 190076 w 618318"/>
              <a:gd name="connsiteY5" fmla="*/ 4167921 h 4167921"/>
              <a:gd name="connsiteX6" fmla="*/ 190076 w 618318"/>
              <a:gd name="connsiteY6" fmla="*/ 4076318 h 4167921"/>
              <a:gd name="connsiteX7" fmla="*/ 190076 w 618318"/>
              <a:gd name="connsiteY7" fmla="*/ 325190 h 4167921"/>
              <a:gd name="connsiteX8" fmla="*/ 0 w 618318"/>
              <a:gd name="connsiteY8" fmla="*/ 325190 h 4167921"/>
              <a:gd name="connsiteX9" fmla="*/ 313739 w 618318"/>
              <a:gd name="connsiteY9" fmla="*/ 0 h 4167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18318" h="4167921">
                <a:moveTo>
                  <a:pt x="313739" y="0"/>
                </a:moveTo>
                <a:lnTo>
                  <a:pt x="618318" y="325190"/>
                </a:lnTo>
                <a:lnTo>
                  <a:pt x="462594" y="325190"/>
                </a:lnTo>
                <a:lnTo>
                  <a:pt x="462594" y="4076318"/>
                </a:lnTo>
                <a:lnTo>
                  <a:pt x="462594" y="4167921"/>
                </a:lnTo>
                <a:lnTo>
                  <a:pt x="190076" y="4167921"/>
                </a:lnTo>
                <a:lnTo>
                  <a:pt x="190076" y="4076318"/>
                </a:lnTo>
                <a:lnTo>
                  <a:pt x="190076" y="325190"/>
                </a:lnTo>
                <a:lnTo>
                  <a:pt x="0" y="325190"/>
                </a:lnTo>
                <a:lnTo>
                  <a:pt x="313739" y="0"/>
                </a:lnTo>
                <a:close/>
              </a:path>
            </a:pathLst>
          </a:custGeom>
          <a:solidFill>
            <a:srgbClr val="1D765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en-US"/>
          </a:p>
        </p:txBody>
      </p:sp>
      <p:sp>
        <p:nvSpPr>
          <p:cNvPr id="8" name="Freeform 147"/>
          <p:cNvSpPr/>
          <p:nvPr/>
        </p:nvSpPr>
        <p:spPr bwMode="auto">
          <a:xfrm>
            <a:off x="6321381" y="4253058"/>
            <a:ext cx="1210758" cy="2437303"/>
          </a:xfrm>
          <a:custGeom>
            <a:avLst/>
            <a:gdLst>
              <a:gd name="connsiteX0" fmla="*/ 884994 w 1210758"/>
              <a:gd name="connsiteY0" fmla="*/ 0 h 2437303"/>
              <a:gd name="connsiteX1" fmla="*/ 1210758 w 1210758"/>
              <a:gd name="connsiteY1" fmla="*/ 303755 h 2437303"/>
              <a:gd name="connsiteX2" fmla="*/ 884994 w 1210758"/>
              <a:gd name="connsiteY2" fmla="*/ 607510 h 2437303"/>
              <a:gd name="connsiteX3" fmla="*/ 884994 w 1210758"/>
              <a:gd name="connsiteY3" fmla="*/ 417663 h 2437303"/>
              <a:gd name="connsiteX4" fmla="*/ 249753 w 1210758"/>
              <a:gd name="connsiteY4" fmla="*/ 753963 h 2437303"/>
              <a:gd name="connsiteX5" fmla="*/ 249753 w 1210758"/>
              <a:gd name="connsiteY5" fmla="*/ 2354099 h 2437303"/>
              <a:gd name="connsiteX6" fmla="*/ 249753 w 1210758"/>
              <a:gd name="connsiteY6" fmla="*/ 2425037 h 2437303"/>
              <a:gd name="connsiteX7" fmla="*/ 249753 w 1210758"/>
              <a:gd name="connsiteY7" fmla="*/ 2437303 h 2437303"/>
              <a:gd name="connsiteX8" fmla="*/ 0 w 1210758"/>
              <a:gd name="connsiteY8" fmla="*/ 2437303 h 2437303"/>
              <a:gd name="connsiteX9" fmla="*/ 0 w 1210758"/>
              <a:gd name="connsiteY9" fmla="*/ 2409602 h 2437303"/>
              <a:gd name="connsiteX10" fmla="*/ 0 w 1210758"/>
              <a:gd name="connsiteY10" fmla="*/ 2354099 h 2437303"/>
              <a:gd name="connsiteX11" fmla="*/ 0 w 1210758"/>
              <a:gd name="connsiteY11" fmla="*/ 721418 h 2437303"/>
              <a:gd name="connsiteX12" fmla="*/ 0 w 1210758"/>
              <a:gd name="connsiteY12" fmla="*/ 705145 h 2437303"/>
              <a:gd name="connsiteX13" fmla="*/ 173741 w 1210758"/>
              <a:gd name="connsiteY13" fmla="*/ 423087 h 2437303"/>
              <a:gd name="connsiteX14" fmla="*/ 884994 w 1210758"/>
              <a:gd name="connsiteY14" fmla="*/ 157302 h 2437303"/>
              <a:gd name="connsiteX15" fmla="*/ 884994 w 1210758"/>
              <a:gd name="connsiteY15" fmla="*/ 0 h 2437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10758" h="2437303">
                <a:moveTo>
                  <a:pt x="884994" y="0"/>
                </a:moveTo>
                <a:cubicBezTo>
                  <a:pt x="884994" y="0"/>
                  <a:pt x="884994" y="0"/>
                  <a:pt x="1210758" y="303755"/>
                </a:cubicBezTo>
                <a:cubicBezTo>
                  <a:pt x="1210758" y="303755"/>
                  <a:pt x="1210758" y="303755"/>
                  <a:pt x="884994" y="607510"/>
                </a:cubicBezTo>
                <a:cubicBezTo>
                  <a:pt x="884994" y="607510"/>
                  <a:pt x="884994" y="607510"/>
                  <a:pt x="884994" y="417663"/>
                </a:cubicBezTo>
                <a:cubicBezTo>
                  <a:pt x="407206" y="433936"/>
                  <a:pt x="271470" y="694297"/>
                  <a:pt x="249753" y="753963"/>
                </a:cubicBezTo>
                <a:cubicBezTo>
                  <a:pt x="249753" y="753963"/>
                  <a:pt x="249753" y="753963"/>
                  <a:pt x="249753" y="2354099"/>
                </a:cubicBezTo>
                <a:cubicBezTo>
                  <a:pt x="249753" y="2354099"/>
                  <a:pt x="249753" y="2354099"/>
                  <a:pt x="249753" y="2425037"/>
                </a:cubicBezTo>
                <a:lnTo>
                  <a:pt x="249753" y="2437303"/>
                </a:lnTo>
                <a:lnTo>
                  <a:pt x="0" y="2437303"/>
                </a:lnTo>
                <a:lnTo>
                  <a:pt x="0" y="2409602"/>
                </a:lnTo>
                <a:cubicBezTo>
                  <a:pt x="0" y="2393509"/>
                  <a:pt x="0" y="2375118"/>
                  <a:pt x="0" y="2354099"/>
                </a:cubicBezTo>
                <a:cubicBezTo>
                  <a:pt x="0" y="2354099"/>
                  <a:pt x="0" y="2354099"/>
                  <a:pt x="0" y="721418"/>
                </a:cubicBezTo>
                <a:cubicBezTo>
                  <a:pt x="0" y="721418"/>
                  <a:pt x="0" y="721418"/>
                  <a:pt x="0" y="705145"/>
                </a:cubicBezTo>
                <a:cubicBezTo>
                  <a:pt x="5429" y="694297"/>
                  <a:pt x="38006" y="553268"/>
                  <a:pt x="173741" y="423087"/>
                </a:cubicBezTo>
                <a:cubicBezTo>
                  <a:pt x="293188" y="303755"/>
                  <a:pt x="499506" y="173574"/>
                  <a:pt x="884994" y="157302"/>
                </a:cubicBezTo>
                <a:cubicBezTo>
                  <a:pt x="884994" y="157302"/>
                  <a:pt x="884994" y="157302"/>
                  <a:pt x="884994" y="0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en-US"/>
          </a:p>
        </p:txBody>
      </p:sp>
      <p:sp>
        <p:nvSpPr>
          <p:cNvPr id="9" name="Freeform 138"/>
          <p:cNvSpPr/>
          <p:nvPr/>
        </p:nvSpPr>
        <p:spPr bwMode="auto">
          <a:xfrm>
            <a:off x="5688083" y="3509054"/>
            <a:ext cx="2792413" cy="3181306"/>
          </a:xfrm>
          <a:custGeom>
            <a:avLst/>
            <a:gdLst>
              <a:gd name="connsiteX0" fmla="*/ 2466450 w 2792413"/>
              <a:gd name="connsiteY0" fmla="*/ 0 h 3181306"/>
              <a:gd name="connsiteX1" fmla="*/ 2792413 w 2792413"/>
              <a:gd name="connsiteY1" fmla="*/ 298440 h 3181306"/>
              <a:gd name="connsiteX2" fmla="*/ 2466450 w 2792413"/>
              <a:gd name="connsiteY2" fmla="*/ 602305 h 3181306"/>
              <a:gd name="connsiteX3" fmla="*/ 2466450 w 2792413"/>
              <a:gd name="connsiteY3" fmla="*/ 412389 h 3181306"/>
              <a:gd name="connsiteX4" fmla="*/ 1537457 w 2792413"/>
              <a:gd name="connsiteY4" fmla="*/ 412389 h 3181306"/>
              <a:gd name="connsiteX5" fmla="*/ 429184 w 2792413"/>
              <a:gd name="connsiteY5" fmla="*/ 960433 h 3181306"/>
              <a:gd name="connsiteX6" fmla="*/ 249904 w 2792413"/>
              <a:gd name="connsiteY6" fmla="*/ 1519328 h 3181306"/>
              <a:gd name="connsiteX7" fmla="*/ 249904 w 2792413"/>
              <a:gd name="connsiteY7" fmla="*/ 3092918 h 3181306"/>
              <a:gd name="connsiteX8" fmla="*/ 249904 w 2792413"/>
              <a:gd name="connsiteY8" fmla="*/ 3154726 h 3181306"/>
              <a:gd name="connsiteX9" fmla="*/ 249904 w 2792413"/>
              <a:gd name="connsiteY9" fmla="*/ 3181306 h 3181306"/>
              <a:gd name="connsiteX10" fmla="*/ 0 w 2792413"/>
              <a:gd name="connsiteY10" fmla="*/ 3181306 h 3181306"/>
              <a:gd name="connsiteX11" fmla="*/ 0 w 2792413"/>
              <a:gd name="connsiteY11" fmla="*/ 3177617 h 3181306"/>
              <a:gd name="connsiteX12" fmla="*/ 0 w 2792413"/>
              <a:gd name="connsiteY12" fmla="*/ 3092918 h 3181306"/>
              <a:gd name="connsiteX13" fmla="*/ 0 w 2792413"/>
              <a:gd name="connsiteY13" fmla="*/ 1513902 h 3181306"/>
              <a:gd name="connsiteX14" fmla="*/ 0 w 2792413"/>
              <a:gd name="connsiteY14" fmla="*/ 1508476 h 3181306"/>
              <a:gd name="connsiteX15" fmla="*/ 201010 w 2792413"/>
              <a:gd name="connsiteY15" fmla="*/ 835631 h 3181306"/>
              <a:gd name="connsiteX16" fmla="*/ 1537457 w 2792413"/>
              <a:gd name="connsiteY16" fmla="*/ 162785 h 3181306"/>
              <a:gd name="connsiteX17" fmla="*/ 2466450 w 2792413"/>
              <a:gd name="connsiteY17" fmla="*/ 162785 h 3181306"/>
              <a:gd name="connsiteX18" fmla="*/ 2466450 w 2792413"/>
              <a:gd name="connsiteY18" fmla="*/ 0 h 3181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792413" h="3181306">
                <a:moveTo>
                  <a:pt x="2466450" y="0"/>
                </a:moveTo>
                <a:cubicBezTo>
                  <a:pt x="2466450" y="0"/>
                  <a:pt x="2466450" y="0"/>
                  <a:pt x="2792413" y="298440"/>
                </a:cubicBezTo>
                <a:cubicBezTo>
                  <a:pt x="2792413" y="298440"/>
                  <a:pt x="2792413" y="298440"/>
                  <a:pt x="2466450" y="602305"/>
                </a:cubicBezTo>
                <a:cubicBezTo>
                  <a:pt x="2466450" y="602305"/>
                  <a:pt x="2466450" y="602305"/>
                  <a:pt x="2466450" y="412389"/>
                </a:cubicBezTo>
                <a:cubicBezTo>
                  <a:pt x="2466450" y="412389"/>
                  <a:pt x="2466450" y="412389"/>
                  <a:pt x="1537457" y="412389"/>
                </a:cubicBezTo>
                <a:cubicBezTo>
                  <a:pt x="1021349" y="412389"/>
                  <a:pt x="651925" y="602305"/>
                  <a:pt x="429184" y="960433"/>
                </a:cubicBezTo>
                <a:cubicBezTo>
                  <a:pt x="271635" y="1215463"/>
                  <a:pt x="249904" y="1492198"/>
                  <a:pt x="249904" y="1519328"/>
                </a:cubicBezTo>
                <a:cubicBezTo>
                  <a:pt x="249904" y="1519328"/>
                  <a:pt x="249904" y="1519328"/>
                  <a:pt x="249904" y="3092918"/>
                </a:cubicBezTo>
                <a:cubicBezTo>
                  <a:pt x="249904" y="3092918"/>
                  <a:pt x="249904" y="3092918"/>
                  <a:pt x="249904" y="3154726"/>
                </a:cubicBezTo>
                <a:lnTo>
                  <a:pt x="249904" y="3181306"/>
                </a:lnTo>
                <a:lnTo>
                  <a:pt x="0" y="3181306"/>
                </a:lnTo>
                <a:lnTo>
                  <a:pt x="0" y="3177617"/>
                </a:lnTo>
                <a:cubicBezTo>
                  <a:pt x="0" y="3157015"/>
                  <a:pt x="0" y="3129545"/>
                  <a:pt x="0" y="3092918"/>
                </a:cubicBezTo>
                <a:cubicBezTo>
                  <a:pt x="0" y="3092918"/>
                  <a:pt x="0" y="3092918"/>
                  <a:pt x="0" y="1513902"/>
                </a:cubicBezTo>
                <a:cubicBezTo>
                  <a:pt x="0" y="1513902"/>
                  <a:pt x="0" y="1513902"/>
                  <a:pt x="0" y="1508476"/>
                </a:cubicBezTo>
                <a:cubicBezTo>
                  <a:pt x="0" y="1492198"/>
                  <a:pt x="0" y="1166627"/>
                  <a:pt x="201010" y="835631"/>
                </a:cubicBezTo>
                <a:cubicBezTo>
                  <a:pt x="385722" y="531765"/>
                  <a:pt x="766012" y="162785"/>
                  <a:pt x="1537457" y="162785"/>
                </a:cubicBezTo>
                <a:cubicBezTo>
                  <a:pt x="1537457" y="162785"/>
                  <a:pt x="1537457" y="162785"/>
                  <a:pt x="2466450" y="162785"/>
                </a:cubicBezTo>
                <a:cubicBezTo>
                  <a:pt x="2466450" y="162785"/>
                  <a:pt x="2466450" y="162785"/>
                  <a:pt x="2466450" y="0"/>
                </a:cubicBezTo>
                <a:close/>
              </a:path>
            </a:pathLst>
          </a:custGeom>
          <a:solidFill>
            <a:srgbClr val="70AD4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en-US"/>
          </a:p>
        </p:txBody>
      </p:sp>
      <p:sp>
        <p:nvSpPr>
          <p:cNvPr id="10" name="Freeform 142"/>
          <p:cNvSpPr/>
          <p:nvPr/>
        </p:nvSpPr>
        <p:spPr bwMode="auto">
          <a:xfrm>
            <a:off x="4477122" y="4109590"/>
            <a:ext cx="2434180" cy="2580770"/>
          </a:xfrm>
          <a:custGeom>
            <a:avLst/>
            <a:gdLst>
              <a:gd name="connsiteX0" fmla="*/ 326007 w 2434180"/>
              <a:gd name="connsiteY0" fmla="*/ 0 h 2580770"/>
              <a:gd name="connsiteX1" fmla="*/ 326007 w 2434180"/>
              <a:gd name="connsiteY1" fmla="*/ 168278 h 2580770"/>
              <a:gd name="connsiteX2" fmla="*/ 1119288 w 2434180"/>
              <a:gd name="connsiteY2" fmla="*/ 168278 h 2580770"/>
              <a:gd name="connsiteX3" fmla="*/ 2271177 w 2434180"/>
              <a:gd name="connsiteY3" fmla="*/ 825103 h 2580770"/>
              <a:gd name="connsiteX4" fmla="*/ 2434180 w 2434180"/>
              <a:gd name="connsiteY4" fmla="*/ 1471071 h 2580770"/>
              <a:gd name="connsiteX5" fmla="*/ 2434180 w 2434180"/>
              <a:gd name="connsiteY5" fmla="*/ 2491592 h 2580770"/>
              <a:gd name="connsiteX6" fmla="*/ 2434180 w 2434180"/>
              <a:gd name="connsiteY6" fmla="*/ 2562160 h 2580770"/>
              <a:gd name="connsiteX7" fmla="*/ 2434180 w 2434180"/>
              <a:gd name="connsiteY7" fmla="*/ 2576918 h 2580770"/>
              <a:gd name="connsiteX8" fmla="*/ 2434180 w 2434180"/>
              <a:gd name="connsiteY8" fmla="*/ 2580770 h 2580770"/>
              <a:gd name="connsiteX9" fmla="*/ 2184242 w 2434180"/>
              <a:gd name="connsiteY9" fmla="*/ 2580770 h 2580770"/>
              <a:gd name="connsiteX10" fmla="*/ 2184242 w 2434180"/>
              <a:gd name="connsiteY10" fmla="*/ 2562160 h 2580770"/>
              <a:gd name="connsiteX11" fmla="*/ 2184242 w 2434180"/>
              <a:gd name="connsiteY11" fmla="*/ 2491592 h 2580770"/>
              <a:gd name="connsiteX12" fmla="*/ 2184242 w 2434180"/>
              <a:gd name="connsiteY12" fmla="*/ 1471071 h 2580770"/>
              <a:gd name="connsiteX13" fmla="*/ 2037539 w 2434180"/>
              <a:gd name="connsiteY13" fmla="*/ 939097 h 2580770"/>
              <a:gd name="connsiteX14" fmla="*/ 1119288 w 2434180"/>
              <a:gd name="connsiteY14" fmla="*/ 434265 h 2580770"/>
              <a:gd name="connsiteX15" fmla="*/ 326007 w 2434180"/>
              <a:gd name="connsiteY15" fmla="*/ 434265 h 2580770"/>
              <a:gd name="connsiteX16" fmla="*/ 326007 w 2434180"/>
              <a:gd name="connsiteY16" fmla="*/ 607970 h 2580770"/>
              <a:gd name="connsiteX17" fmla="*/ 0 w 2434180"/>
              <a:gd name="connsiteY17" fmla="*/ 303985 h 2580770"/>
              <a:gd name="connsiteX18" fmla="*/ 326007 w 2434180"/>
              <a:gd name="connsiteY18" fmla="*/ 0 h 258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434180" h="2580770">
                <a:moveTo>
                  <a:pt x="326007" y="0"/>
                </a:moveTo>
                <a:cubicBezTo>
                  <a:pt x="326007" y="0"/>
                  <a:pt x="326007" y="0"/>
                  <a:pt x="326007" y="168278"/>
                </a:cubicBezTo>
                <a:cubicBezTo>
                  <a:pt x="326007" y="168278"/>
                  <a:pt x="326007" y="168278"/>
                  <a:pt x="1119288" y="168278"/>
                </a:cubicBezTo>
                <a:cubicBezTo>
                  <a:pt x="1793035" y="168278"/>
                  <a:pt x="2119041" y="531974"/>
                  <a:pt x="2271177" y="825103"/>
                </a:cubicBezTo>
                <a:cubicBezTo>
                  <a:pt x="2428747" y="1145373"/>
                  <a:pt x="2434180" y="1460214"/>
                  <a:pt x="2434180" y="1471071"/>
                </a:cubicBezTo>
                <a:cubicBezTo>
                  <a:pt x="2434180" y="1471071"/>
                  <a:pt x="2434180" y="1471071"/>
                  <a:pt x="2434180" y="2491592"/>
                </a:cubicBezTo>
                <a:cubicBezTo>
                  <a:pt x="2434180" y="2491592"/>
                  <a:pt x="2434180" y="2491592"/>
                  <a:pt x="2434180" y="2562160"/>
                </a:cubicBezTo>
                <a:cubicBezTo>
                  <a:pt x="2434180" y="2562160"/>
                  <a:pt x="2434180" y="2562160"/>
                  <a:pt x="2434180" y="2576918"/>
                </a:cubicBezTo>
                <a:lnTo>
                  <a:pt x="2434180" y="2580770"/>
                </a:lnTo>
                <a:lnTo>
                  <a:pt x="2184242" y="2580770"/>
                </a:lnTo>
                <a:lnTo>
                  <a:pt x="2184242" y="2562160"/>
                </a:lnTo>
                <a:cubicBezTo>
                  <a:pt x="2184242" y="2562160"/>
                  <a:pt x="2184242" y="2562160"/>
                  <a:pt x="2184242" y="2491592"/>
                </a:cubicBezTo>
                <a:cubicBezTo>
                  <a:pt x="2184242" y="2491592"/>
                  <a:pt x="2184242" y="2491592"/>
                  <a:pt x="2184242" y="1471071"/>
                </a:cubicBezTo>
                <a:cubicBezTo>
                  <a:pt x="2184242" y="1471071"/>
                  <a:pt x="2173375" y="1199656"/>
                  <a:pt x="2037539" y="939097"/>
                </a:cubicBezTo>
                <a:cubicBezTo>
                  <a:pt x="1863669" y="602542"/>
                  <a:pt x="1553963" y="434265"/>
                  <a:pt x="1119288" y="434265"/>
                </a:cubicBezTo>
                <a:cubicBezTo>
                  <a:pt x="1119288" y="434265"/>
                  <a:pt x="1119288" y="434265"/>
                  <a:pt x="326007" y="434265"/>
                </a:cubicBezTo>
                <a:cubicBezTo>
                  <a:pt x="326007" y="434265"/>
                  <a:pt x="326007" y="434265"/>
                  <a:pt x="326007" y="607970"/>
                </a:cubicBezTo>
                <a:cubicBezTo>
                  <a:pt x="326007" y="607970"/>
                  <a:pt x="326007" y="607970"/>
                  <a:pt x="0" y="303985"/>
                </a:cubicBezTo>
                <a:cubicBezTo>
                  <a:pt x="0" y="303985"/>
                  <a:pt x="0" y="303985"/>
                  <a:pt x="326007" y="0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en-US"/>
          </a:p>
        </p:txBody>
      </p:sp>
      <p:sp>
        <p:nvSpPr>
          <p:cNvPr id="11" name="Freeform 151"/>
          <p:cNvSpPr/>
          <p:nvPr/>
        </p:nvSpPr>
        <p:spPr bwMode="auto">
          <a:xfrm>
            <a:off x="4410023" y="5251748"/>
            <a:ext cx="1250004" cy="1438612"/>
          </a:xfrm>
          <a:custGeom>
            <a:avLst/>
            <a:gdLst>
              <a:gd name="connsiteX0" fmla="*/ 326088 w 1250004"/>
              <a:gd name="connsiteY0" fmla="*/ 0 h 1438612"/>
              <a:gd name="connsiteX1" fmla="*/ 326088 w 1250004"/>
              <a:gd name="connsiteY1" fmla="*/ 184707 h 1438612"/>
              <a:gd name="connsiteX2" fmla="*/ 853264 w 1250004"/>
              <a:gd name="connsiteY2" fmla="*/ 184707 h 1438612"/>
              <a:gd name="connsiteX3" fmla="*/ 1146743 w 1250004"/>
              <a:gd name="connsiteY3" fmla="*/ 298790 h 1438612"/>
              <a:gd name="connsiteX4" fmla="*/ 1250004 w 1250004"/>
              <a:gd name="connsiteY4" fmla="*/ 608445 h 1438612"/>
              <a:gd name="connsiteX5" fmla="*/ 1250004 w 1250004"/>
              <a:gd name="connsiteY5" fmla="*/ 1347272 h 1438612"/>
              <a:gd name="connsiteX6" fmla="*/ 1250004 w 1250004"/>
              <a:gd name="connsiteY6" fmla="*/ 1412261 h 1438612"/>
              <a:gd name="connsiteX7" fmla="*/ 1250004 w 1250004"/>
              <a:gd name="connsiteY7" fmla="*/ 1438612 h 1438612"/>
              <a:gd name="connsiteX8" fmla="*/ 972829 w 1250004"/>
              <a:gd name="connsiteY8" fmla="*/ 1438612 h 1438612"/>
              <a:gd name="connsiteX9" fmla="*/ 972829 w 1250004"/>
              <a:gd name="connsiteY9" fmla="*/ 1435137 h 1438612"/>
              <a:gd name="connsiteX10" fmla="*/ 972829 w 1250004"/>
              <a:gd name="connsiteY10" fmla="*/ 1347272 h 1438612"/>
              <a:gd name="connsiteX11" fmla="*/ 972829 w 1250004"/>
              <a:gd name="connsiteY11" fmla="*/ 597580 h 1438612"/>
              <a:gd name="connsiteX12" fmla="*/ 972829 w 1250004"/>
              <a:gd name="connsiteY12" fmla="*/ 592148 h 1438612"/>
              <a:gd name="connsiteX13" fmla="*/ 945655 w 1250004"/>
              <a:gd name="connsiteY13" fmla="*/ 478064 h 1438612"/>
              <a:gd name="connsiteX14" fmla="*/ 853264 w 1250004"/>
              <a:gd name="connsiteY14" fmla="*/ 445469 h 1438612"/>
              <a:gd name="connsiteX15" fmla="*/ 326088 w 1250004"/>
              <a:gd name="connsiteY15" fmla="*/ 445469 h 1438612"/>
              <a:gd name="connsiteX16" fmla="*/ 326088 w 1250004"/>
              <a:gd name="connsiteY16" fmla="*/ 603013 h 1438612"/>
              <a:gd name="connsiteX17" fmla="*/ 0 w 1250004"/>
              <a:gd name="connsiteY17" fmla="*/ 304223 h 1438612"/>
              <a:gd name="connsiteX18" fmla="*/ 326088 w 1250004"/>
              <a:gd name="connsiteY18" fmla="*/ 0 h 1438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250004" h="1438612">
                <a:moveTo>
                  <a:pt x="326088" y="0"/>
                </a:moveTo>
                <a:cubicBezTo>
                  <a:pt x="326088" y="0"/>
                  <a:pt x="326088" y="0"/>
                  <a:pt x="326088" y="184707"/>
                </a:cubicBezTo>
                <a:cubicBezTo>
                  <a:pt x="326088" y="184707"/>
                  <a:pt x="326088" y="184707"/>
                  <a:pt x="853264" y="184707"/>
                </a:cubicBezTo>
                <a:cubicBezTo>
                  <a:pt x="1000003" y="184707"/>
                  <a:pt x="1097830" y="249897"/>
                  <a:pt x="1146743" y="298790"/>
                </a:cubicBezTo>
                <a:cubicBezTo>
                  <a:pt x="1250004" y="412874"/>
                  <a:pt x="1250004" y="570418"/>
                  <a:pt x="1250004" y="608445"/>
                </a:cubicBezTo>
                <a:cubicBezTo>
                  <a:pt x="1250004" y="608445"/>
                  <a:pt x="1250004" y="608445"/>
                  <a:pt x="1250004" y="1347272"/>
                </a:cubicBezTo>
                <a:cubicBezTo>
                  <a:pt x="1250004" y="1347272"/>
                  <a:pt x="1250004" y="1347272"/>
                  <a:pt x="1250004" y="1412261"/>
                </a:cubicBezTo>
                <a:lnTo>
                  <a:pt x="1250004" y="1438612"/>
                </a:lnTo>
                <a:lnTo>
                  <a:pt x="972829" y="1438612"/>
                </a:lnTo>
                <a:lnTo>
                  <a:pt x="972829" y="1435137"/>
                </a:lnTo>
                <a:cubicBezTo>
                  <a:pt x="972829" y="1409661"/>
                  <a:pt x="972829" y="1380546"/>
                  <a:pt x="972829" y="1347272"/>
                </a:cubicBezTo>
                <a:cubicBezTo>
                  <a:pt x="972829" y="1347272"/>
                  <a:pt x="972829" y="1347272"/>
                  <a:pt x="972829" y="597580"/>
                </a:cubicBezTo>
                <a:cubicBezTo>
                  <a:pt x="972829" y="597580"/>
                  <a:pt x="972829" y="597580"/>
                  <a:pt x="972829" y="592148"/>
                </a:cubicBezTo>
                <a:cubicBezTo>
                  <a:pt x="978264" y="570418"/>
                  <a:pt x="972829" y="510660"/>
                  <a:pt x="945655" y="478064"/>
                </a:cubicBezTo>
                <a:cubicBezTo>
                  <a:pt x="940220" y="467199"/>
                  <a:pt x="918481" y="445469"/>
                  <a:pt x="853264" y="445469"/>
                </a:cubicBezTo>
                <a:cubicBezTo>
                  <a:pt x="853264" y="445469"/>
                  <a:pt x="853264" y="445469"/>
                  <a:pt x="326088" y="445469"/>
                </a:cubicBezTo>
                <a:cubicBezTo>
                  <a:pt x="326088" y="445469"/>
                  <a:pt x="326088" y="445469"/>
                  <a:pt x="326088" y="603013"/>
                </a:cubicBezTo>
                <a:cubicBezTo>
                  <a:pt x="326088" y="603013"/>
                  <a:pt x="326088" y="603013"/>
                  <a:pt x="0" y="304223"/>
                </a:cubicBezTo>
                <a:cubicBezTo>
                  <a:pt x="0" y="304223"/>
                  <a:pt x="0" y="304223"/>
                  <a:pt x="326088" y="0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endParaRPr lang="en-US"/>
          </a:p>
        </p:txBody>
      </p:sp>
      <p:sp>
        <p:nvSpPr>
          <p:cNvPr id="12" name="TextBox 71"/>
          <p:cNvSpPr txBox="1"/>
          <p:nvPr/>
        </p:nvSpPr>
        <p:spPr>
          <a:xfrm>
            <a:off x="8852131" y="3445718"/>
            <a:ext cx="1678652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8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3" name="TextBox 66"/>
          <p:cNvSpPr txBox="1"/>
          <p:nvPr/>
        </p:nvSpPr>
        <p:spPr>
          <a:xfrm>
            <a:off x="8944954" y="3173518"/>
            <a:ext cx="1492680" cy="307758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algn="ctr"/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4" name="TextBox 68"/>
          <p:cNvSpPr txBox="1"/>
          <p:nvPr/>
        </p:nvSpPr>
        <p:spPr>
          <a:xfrm>
            <a:off x="5292453" y="1653078"/>
            <a:ext cx="14927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5" name="TextBox 69"/>
          <p:cNvSpPr txBox="1"/>
          <p:nvPr/>
        </p:nvSpPr>
        <p:spPr>
          <a:xfrm>
            <a:off x="5292453" y="1911423"/>
            <a:ext cx="223968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8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6" name="TextBox 74"/>
          <p:cNvSpPr txBox="1"/>
          <p:nvPr/>
        </p:nvSpPr>
        <p:spPr>
          <a:xfrm>
            <a:off x="8851204" y="5265587"/>
            <a:ext cx="1678652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8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7" name="TextBox 75"/>
          <p:cNvSpPr txBox="1"/>
          <p:nvPr/>
        </p:nvSpPr>
        <p:spPr>
          <a:xfrm>
            <a:off x="8944028" y="4993387"/>
            <a:ext cx="1492680" cy="307758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algn="ctr"/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altLang="zh-CN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8" name="TextBox 153"/>
          <p:cNvSpPr txBox="1"/>
          <p:nvPr/>
        </p:nvSpPr>
        <p:spPr>
          <a:xfrm>
            <a:off x="1858032" y="3445718"/>
            <a:ext cx="1678652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8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9" name="TextBox 154"/>
          <p:cNvSpPr txBox="1"/>
          <p:nvPr/>
        </p:nvSpPr>
        <p:spPr>
          <a:xfrm>
            <a:off x="1950857" y="3173518"/>
            <a:ext cx="1492680" cy="307758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algn="ctr"/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altLang="zh-CN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0" name="TextBox 157"/>
          <p:cNvSpPr txBox="1"/>
          <p:nvPr/>
        </p:nvSpPr>
        <p:spPr>
          <a:xfrm>
            <a:off x="1857105" y="5265587"/>
            <a:ext cx="1678652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8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21" name="TextBox 158"/>
          <p:cNvSpPr txBox="1"/>
          <p:nvPr/>
        </p:nvSpPr>
        <p:spPr>
          <a:xfrm>
            <a:off x="1949929" y="4993387"/>
            <a:ext cx="1492680" cy="307758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 algn="ctr"/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altLang="zh-CN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2" name="AutoShape 19"/>
          <p:cNvSpPr>
            <a:spLocks noChangeAspect="1"/>
          </p:cNvSpPr>
          <p:nvPr/>
        </p:nvSpPr>
        <p:spPr bwMode="auto">
          <a:xfrm>
            <a:off x="9511318" y="4630411"/>
            <a:ext cx="347526" cy="347617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6565">
              <a:defRPr/>
            </a:pP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ato Regular"/>
              <a:cs typeface="Lato Regular"/>
              <a:sym typeface="Gill Sans" panose="020B0502020104020203" charset="0"/>
            </a:endParaRPr>
          </a:p>
        </p:txBody>
      </p:sp>
      <p:sp>
        <p:nvSpPr>
          <p:cNvPr id="23" name="AutoShape 84"/>
          <p:cNvSpPr>
            <a:spLocks noChangeAspect="1"/>
          </p:cNvSpPr>
          <p:nvPr/>
        </p:nvSpPr>
        <p:spPr bwMode="auto">
          <a:xfrm>
            <a:off x="2498331" y="4630192"/>
            <a:ext cx="374501" cy="3761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92" y="0"/>
                </a:moveTo>
                <a:cubicBezTo>
                  <a:pt x="12101" y="0"/>
                  <a:pt x="13398" y="296"/>
                  <a:pt x="14685" y="897"/>
                </a:cubicBezTo>
                <a:cubicBezTo>
                  <a:pt x="15972" y="1496"/>
                  <a:pt x="17128" y="2309"/>
                  <a:pt x="18152" y="3337"/>
                </a:cubicBezTo>
                <a:cubicBezTo>
                  <a:pt x="19173" y="4365"/>
                  <a:pt x="20002" y="5565"/>
                  <a:pt x="20642" y="6941"/>
                </a:cubicBezTo>
                <a:cubicBezTo>
                  <a:pt x="21277" y="8313"/>
                  <a:pt x="21599" y="9784"/>
                  <a:pt x="21599" y="11354"/>
                </a:cubicBezTo>
                <a:cubicBezTo>
                  <a:pt x="21599" y="12995"/>
                  <a:pt x="21305" y="14571"/>
                  <a:pt x="20722" y="16085"/>
                </a:cubicBezTo>
                <a:lnTo>
                  <a:pt x="20416" y="16895"/>
                </a:lnTo>
                <a:lnTo>
                  <a:pt x="18455" y="17245"/>
                </a:lnTo>
                <a:cubicBezTo>
                  <a:pt x="18253" y="18183"/>
                  <a:pt x="17836" y="18965"/>
                  <a:pt x="17210" y="19589"/>
                </a:cubicBezTo>
                <a:cubicBezTo>
                  <a:pt x="16584" y="20207"/>
                  <a:pt x="15843" y="20521"/>
                  <a:pt x="14996" y="20521"/>
                </a:cubicBezTo>
                <a:lnTo>
                  <a:pt x="14996" y="21074"/>
                </a:lnTo>
                <a:cubicBezTo>
                  <a:pt x="14996" y="21218"/>
                  <a:pt x="14953" y="21343"/>
                  <a:pt x="14862" y="21447"/>
                </a:cubicBezTo>
                <a:cubicBezTo>
                  <a:pt x="14770" y="21549"/>
                  <a:pt x="14664" y="21599"/>
                  <a:pt x="14534" y="21599"/>
                </a:cubicBezTo>
                <a:lnTo>
                  <a:pt x="13633" y="21599"/>
                </a:lnTo>
                <a:cubicBezTo>
                  <a:pt x="13513" y="21599"/>
                  <a:pt x="13407" y="21549"/>
                  <a:pt x="13322" y="21447"/>
                </a:cubicBezTo>
                <a:cubicBezTo>
                  <a:pt x="13238" y="21343"/>
                  <a:pt x="13193" y="21218"/>
                  <a:pt x="13193" y="21074"/>
                </a:cubicBezTo>
                <a:lnTo>
                  <a:pt x="13193" y="11354"/>
                </a:lnTo>
                <a:cubicBezTo>
                  <a:pt x="13193" y="11210"/>
                  <a:pt x="13238" y="11081"/>
                  <a:pt x="13322" y="10970"/>
                </a:cubicBezTo>
                <a:cubicBezTo>
                  <a:pt x="13407" y="10857"/>
                  <a:pt x="13513" y="10798"/>
                  <a:pt x="13633" y="10798"/>
                </a:cubicBezTo>
                <a:lnTo>
                  <a:pt x="14534" y="10798"/>
                </a:lnTo>
                <a:cubicBezTo>
                  <a:pt x="14654" y="10798"/>
                  <a:pt x="14763" y="10857"/>
                  <a:pt x="14857" y="10970"/>
                </a:cubicBezTo>
                <a:cubicBezTo>
                  <a:pt x="14949" y="11081"/>
                  <a:pt x="14996" y="11210"/>
                  <a:pt x="14996" y="11354"/>
                </a:cubicBezTo>
                <a:lnTo>
                  <a:pt x="14996" y="11880"/>
                </a:lnTo>
                <a:cubicBezTo>
                  <a:pt x="15655" y="11880"/>
                  <a:pt x="16262" y="12077"/>
                  <a:pt x="16810" y="12476"/>
                </a:cubicBezTo>
                <a:cubicBezTo>
                  <a:pt x="17359" y="12874"/>
                  <a:pt x="17787" y="13396"/>
                  <a:pt x="18095" y="14046"/>
                </a:cubicBezTo>
                <a:lnTo>
                  <a:pt x="18533" y="13947"/>
                </a:lnTo>
                <a:cubicBezTo>
                  <a:pt x="18782" y="13136"/>
                  <a:pt x="18900" y="12272"/>
                  <a:pt x="18893" y="11354"/>
                </a:cubicBezTo>
                <a:cubicBezTo>
                  <a:pt x="18893" y="10228"/>
                  <a:pt x="18648" y="9177"/>
                  <a:pt x="18156" y="8194"/>
                </a:cubicBezTo>
                <a:cubicBezTo>
                  <a:pt x="17665" y="7220"/>
                  <a:pt x="17024" y="6362"/>
                  <a:pt x="16238" y="5622"/>
                </a:cubicBezTo>
                <a:cubicBezTo>
                  <a:pt x="15455" y="4882"/>
                  <a:pt x="14584" y="4300"/>
                  <a:pt x="13621" y="3877"/>
                </a:cubicBezTo>
                <a:cubicBezTo>
                  <a:pt x="12659" y="3456"/>
                  <a:pt x="11717" y="3241"/>
                  <a:pt x="10792" y="3241"/>
                </a:cubicBezTo>
                <a:cubicBezTo>
                  <a:pt x="9868" y="3241"/>
                  <a:pt x="8929" y="3456"/>
                  <a:pt x="7971" y="3877"/>
                </a:cubicBezTo>
                <a:cubicBezTo>
                  <a:pt x="7015" y="4300"/>
                  <a:pt x="6140" y="4879"/>
                  <a:pt x="5358" y="5608"/>
                </a:cubicBezTo>
                <a:cubicBezTo>
                  <a:pt x="4572" y="6336"/>
                  <a:pt x="3934" y="7198"/>
                  <a:pt x="3443" y="8183"/>
                </a:cubicBezTo>
                <a:cubicBezTo>
                  <a:pt x="2951" y="9171"/>
                  <a:pt x="2704" y="10219"/>
                  <a:pt x="2704" y="11329"/>
                </a:cubicBezTo>
                <a:cubicBezTo>
                  <a:pt x="2704" y="12267"/>
                  <a:pt x="2824" y="13136"/>
                  <a:pt x="3066" y="13947"/>
                </a:cubicBezTo>
                <a:lnTo>
                  <a:pt x="3504" y="14046"/>
                </a:lnTo>
                <a:cubicBezTo>
                  <a:pt x="3812" y="13396"/>
                  <a:pt x="4240" y="12874"/>
                  <a:pt x="4789" y="12476"/>
                </a:cubicBezTo>
                <a:cubicBezTo>
                  <a:pt x="5337" y="12077"/>
                  <a:pt x="5942" y="11880"/>
                  <a:pt x="6603" y="11880"/>
                </a:cubicBezTo>
                <a:lnTo>
                  <a:pt x="6603" y="11354"/>
                </a:lnTo>
                <a:cubicBezTo>
                  <a:pt x="6603" y="11210"/>
                  <a:pt x="6646" y="11081"/>
                  <a:pt x="6737" y="10970"/>
                </a:cubicBezTo>
                <a:cubicBezTo>
                  <a:pt x="6827" y="10857"/>
                  <a:pt x="6935" y="10798"/>
                  <a:pt x="7065" y="10798"/>
                </a:cubicBezTo>
                <a:lnTo>
                  <a:pt x="7966" y="10798"/>
                </a:lnTo>
                <a:cubicBezTo>
                  <a:pt x="8086" y="10798"/>
                  <a:pt x="8187" y="10857"/>
                  <a:pt x="8270" y="10970"/>
                </a:cubicBezTo>
                <a:cubicBezTo>
                  <a:pt x="8352" y="11081"/>
                  <a:pt x="8392" y="11210"/>
                  <a:pt x="8392" y="11354"/>
                </a:cubicBezTo>
                <a:lnTo>
                  <a:pt x="8392" y="21074"/>
                </a:lnTo>
                <a:cubicBezTo>
                  <a:pt x="8392" y="21218"/>
                  <a:pt x="8352" y="21343"/>
                  <a:pt x="8270" y="21447"/>
                </a:cubicBezTo>
                <a:cubicBezTo>
                  <a:pt x="8187" y="21549"/>
                  <a:pt x="8086" y="21599"/>
                  <a:pt x="7966" y="21599"/>
                </a:cubicBezTo>
                <a:lnTo>
                  <a:pt x="7065" y="21599"/>
                </a:lnTo>
                <a:cubicBezTo>
                  <a:pt x="6945" y="21599"/>
                  <a:pt x="6836" y="21549"/>
                  <a:pt x="6742" y="21447"/>
                </a:cubicBezTo>
                <a:cubicBezTo>
                  <a:pt x="6650" y="21343"/>
                  <a:pt x="6603" y="21218"/>
                  <a:pt x="6603" y="21074"/>
                </a:cubicBezTo>
                <a:lnTo>
                  <a:pt x="6603" y="20521"/>
                </a:lnTo>
                <a:cubicBezTo>
                  <a:pt x="6189" y="20521"/>
                  <a:pt x="5789" y="20436"/>
                  <a:pt x="5403" y="20270"/>
                </a:cubicBezTo>
                <a:cubicBezTo>
                  <a:pt x="5015" y="20103"/>
                  <a:pt x="4671" y="19877"/>
                  <a:pt x="4370" y="19589"/>
                </a:cubicBezTo>
                <a:cubicBezTo>
                  <a:pt x="4073" y="19298"/>
                  <a:pt x="3814" y="18956"/>
                  <a:pt x="3598" y="18558"/>
                </a:cubicBezTo>
                <a:cubicBezTo>
                  <a:pt x="3388" y="18163"/>
                  <a:pt x="3233" y="17725"/>
                  <a:pt x="3144" y="17245"/>
                </a:cubicBezTo>
                <a:lnTo>
                  <a:pt x="1172" y="16895"/>
                </a:lnTo>
                <a:lnTo>
                  <a:pt x="877" y="16085"/>
                </a:lnTo>
                <a:cubicBezTo>
                  <a:pt x="294" y="14571"/>
                  <a:pt x="0" y="12987"/>
                  <a:pt x="0" y="11326"/>
                </a:cubicBezTo>
                <a:cubicBezTo>
                  <a:pt x="0" y="9776"/>
                  <a:pt x="320" y="8310"/>
                  <a:pt x="957" y="6938"/>
                </a:cubicBezTo>
                <a:cubicBezTo>
                  <a:pt x="1595" y="5563"/>
                  <a:pt x="2426" y="4363"/>
                  <a:pt x="3447" y="3335"/>
                </a:cubicBezTo>
                <a:cubicBezTo>
                  <a:pt x="4469" y="2307"/>
                  <a:pt x="5622" y="1493"/>
                  <a:pt x="6909" y="895"/>
                </a:cubicBezTo>
                <a:cubicBezTo>
                  <a:pt x="8192" y="296"/>
                  <a:pt x="9486" y="0"/>
                  <a:pt x="10792" y="0"/>
                </a:cubicBezTo>
              </a:path>
            </a:pathLst>
          </a:custGeom>
          <a:solidFill>
            <a:srgbClr val="70AD47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defTabSz="913765">
              <a:defRPr/>
            </a:pPr>
            <a:endParaRPr lang="es-ES" sz="66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4" name="Freeform 16"/>
          <p:cNvSpPr>
            <a:spLocks noChangeAspect="1" noChangeArrowheads="1"/>
          </p:cNvSpPr>
          <p:nvPr/>
        </p:nvSpPr>
        <p:spPr bwMode="auto">
          <a:xfrm>
            <a:off x="4996447" y="1756904"/>
            <a:ext cx="267052" cy="419507"/>
          </a:xfrm>
          <a:custGeom>
            <a:avLst/>
            <a:gdLst>
              <a:gd name="T0" fmla="*/ 406 w 657"/>
              <a:gd name="T1" fmla="*/ 947 h 1032"/>
              <a:gd name="T2" fmla="*/ 333 w 657"/>
              <a:gd name="T3" fmla="*/ 1031 h 1032"/>
              <a:gd name="T4" fmla="*/ 250 w 657"/>
              <a:gd name="T5" fmla="*/ 947 h 1032"/>
              <a:gd name="T6" fmla="*/ 448 w 657"/>
              <a:gd name="T7" fmla="*/ 916 h 1032"/>
              <a:gd name="T8" fmla="*/ 198 w 657"/>
              <a:gd name="T9" fmla="*/ 833 h 1032"/>
              <a:gd name="T10" fmla="*/ 656 w 657"/>
              <a:gd name="T11" fmla="*/ 333 h 1032"/>
              <a:gd name="T12" fmla="*/ 562 w 657"/>
              <a:gd name="T13" fmla="*/ 562 h 1032"/>
              <a:gd name="T14" fmla="*/ 531 w 657"/>
              <a:gd name="T15" fmla="*/ 635 h 1032"/>
              <a:gd name="T16" fmla="*/ 500 w 657"/>
              <a:gd name="T17" fmla="*/ 708 h 1032"/>
              <a:gd name="T18" fmla="*/ 500 w 657"/>
              <a:gd name="T19" fmla="*/ 729 h 1032"/>
              <a:gd name="T20" fmla="*/ 166 w 657"/>
              <a:gd name="T21" fmla="*/ 791 h 1032"/>
              <a:gd name="T22" fmla="*/ 156 w 657"/>
              <a:gd name="T23" fmla="*/ 708 h 1032"/>
              <a:gd name="T24" fmla="*/ 135 w 657"/>
              <a:gd name="T25" fmla="*/ 635 h 1032"/>
              <a:gd name="T26" fmla="*/ 93 w 657"/>
              <a:gd name="T27" fmla="*/ 552 h 1032"/>
              <a:gd name="T28" fmla="*/ 0 w 657"/>
              <a:gd name="T29" fmla="*/ 333 h 1032"/>
              <a:gd name="T30" fmla="*/ 333 w 657"/>
              <a:gd name="T31" fmla="*/ 0 h 1032"/>
              <a:gd name="T32" fmla="*/ 656 w 657"/>
              <a:gd name="T33" fmla="*/ 333 h 1032"/>
              <a:gd name="T34" fmla="*/ 510 w 657"/>
              <a:gd name="T35" fmla="*/ 156 h 1032"/>
              <a:gd name="T36" fmla="*/ 156 w 657"/>
              <a:gd name="T37" fmla="*/ 156 h 1032"/>
              <a:gd name="T38" fmla="*/ 146 w 657"/>
              <a:gd name="T39" fmla="*/ 499 h 1032"/>
              <a:gd name="T40" fmla="*/ 166 w 657"/>
              <a:gd name="T41" fmla="*/ 541 h 1032"/>
              <a:gd name="T42" fmla="*/ 229 w 657"/>
              <a:gd name="T43" fmla="*/ 666 h 1032"/>
              <a:gd name="T44" fmla="*/ 427 w 657"/>
              <a:gd name="T45" fmla="*/ 718 h 1032"/>
              <a:gd name="T46" fmla="*/ 458 w 657"/>
              <a:gd name="T47" fmla="*/ 604 h 1032"/>
              <a:gd name="T48" fmla="*/ 510 w 657"/>
              <a:gd name="T49" fmla="*/ 520 h 1032"/>
              <a:gd name="T50" fmla="*/ 583 w 657"/>
              <a:gd name="T51" fmla="*/ 333 h 1032"/>
              <a:gd name="T52" fmla="*/ 354 w 657"/>
              <a:gd name="T53" fmla="*/ 354 h 1032"/>
              <a:gd name="T54" fmla="*/ 302 w 657"/>
              <a:gd name="T55" fmla="*/ 354 h 1032"/>
              <a:gd name="T56" fmla="*/ 239 w 657"/>
              <a:gd name="T57" fmla="*/ 354 h 1032"/>
              <a:gd name="T58" fmla="*/ 250 w 657"/>
              <a:gd name="T59" fmla="*/ 499 h 1032"/>
              <a:gd name="T60" fmla="*/ 302 w 657"/>
              <a:gd name="T61" fmla="*/ 499 h 1032"/>
              <a:gd name="T62" fmla="*/ 364 w 657"/>
              <a:gd name="T63" fmla="*/ 499 h 1032"/>
              <a:gd name="T64" fmla="*/ 416 w 657"/>
              <a:gd name="T65" fmla="*/ 499 h 1032"/>
              <a:gd name="T66" fmla="*/ 427 w 657"/>
              <a:gd name="T67" fmla="*/ 354 h 1032"/>
              <a:gd name="T68" fmla="*/ 385 w 657"/>
              <a:gd name="T69" fmla="*/ 416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57" h="1032">
                <a:moveTo>
                  <a:pt x="250" y="947"/>
                </a:moveTo>
                <a:cubicBezTo>
                  <a:pt x="406" y="947"/>
                  <a:pt x="406" y="947"/>
                  <a:pt x="406" y="947"/>
                </a:cubicBezTo>
                <a:cubicBezTo>
                  <a:pt x="406" y="968"/>
                  <a:pt x="396" y="989"/>
                  <a:pt x="385" y="1010"/>
                </a:cubicBezTo>
                <a:cubicBezTo>
                  <a:pt x="364" y="1020"/>
                  <a:pt x="354" y="1031"/>
                  <a:pt x="333" y="1031"/>
                </a:cubicBezTo>
                <a:cubicBezTo>
                  <a:pt x="312" y="1031"/>
                  <a:pt x="291" y="1020"/>
                  <a:pt x="281" y="1010"/>
                </a:cubicBezTo>
                <a:cubicBezTo>
                  <a:pt x="260" y="989"/>
                  <a:pt x="250" y="968"/>
                  <a:pt x="250" y="947"/>
                </a:cubicBezTo>
                <a:close/>
                <a:moveTo>
                  <a:pt x="208" y="916"/>
                </a:moveTo>
                <a:cubicBezTo>
                  <a:pt x="448" y="916"/>
                  <a:pt x="448" y="916"/>
                  <a:pt x="448" y="916"/>
                </a:cubicBezTo>
                <a:cubicBezTo>
                  <a:pt x="458" y="833"/>
                  <a:pt x="458" y="833"/>
                  <a:pt x="458" y="833"/>
                </a:cubicBezTo>
                <a:cubicBezTo>
                  <a:pt x="198" y="833"/>
                  <a:pt x="198" y="833"/>
                  <a:pt x="198" y="833"/>
                </a:cubicBezTo>
                <a:lnTo>
                  <a:pt x="208" y="916"/>
                </a:lnTo>
                <a:close/>
                <a:moveTo>
                  <a:pt x="656" y="333"/>
                </a:moveTo>
                <a:cubicBezTo>
                  <a:pt x="656" y="416"/>
                  <a:pt x="625" y="489"/>
                  <a:pt x="573" y="552"/>
                </a:cubicBezTo>
                <a:lnTo>
                  <a:pt x="562" y="562"/>
                </a:lnTo>
                <a:cubicBezTo>
                  <a:pt x="562" y="562"/>
                  <a:pt x="562" y="572"/>
                  <a:pt x="552" y="572"/>
                </a:cubicBezTo>
                <a:cubicBezTo>
                  <a:pt x="541" y="593"/>
                  <a:pt x="541" y="614"/>
                  <a:pt x="531" y="635"/>
                </a:cubicBezTo>
                <a:cubicBezTo>
                  <a:pt x="521" y="656"/>
                  <a:pt x="510" y="677"/>
                  <a:pt x="510" y="697"/>
                </a:cubicBezTo>
                <a:cubicBezTo>
                  <a:pt x="500" y="697"/>
                  <a:pt x="500" y="697"/>
                  <a:pt x="500" y="708"/>
                </a:cubicBezTo>
                <a:lnTo>
                  <a:pt x="500" y="718"/>
                </a:lnTo>
                <a:cubicBezTo>
                  <a:pt x="500" y="729"/>
                  <a:pt x="500" y="729"/>
                  <a:pt x="500" y="729"/>
                </a:cubicBezTo>
                <a:cubicBezTo>
                  <a:pt x="500" y="791"/>
                  <a:pt x="500" y="791"/>
                  <a:pt x="500" y="791"/>
                </a:cubicBezTo>
                <a:cubicBezTo>
                  <a:pt x="166" y="791"/>
                  <a:pt x="166" y="791"/>
                  <a:pt x="166" y="791"/>
                </a:cubicBezTo>
                <a:cubicBezTo>
                  <a:pt x="166" y="729"/>
                  <a:pt x="166" y="729"/>
                  <a:pt x="166" y="729"/>
                </a:cubicBezTo>
                <a:cubicBezTo>
                  <a:pt x="166" y="718"/>
                  <a:pt x="156" y="718"/>
                  <a:pt x="156" y="708"/>
                </a:cubicBezTo>
                <a:lnTo>
                  <a:pt x="156" y="697"/>
                </a:lnTo>
                <a:cubicBezTo>
                  <a:pt x="146" y="677"/>
                  <a:pt x="146" y="656"/>
                  <a:pt x="135" y="635"/>
                </a:cubicBezTo>
                <a:cubicBezTo>
                  <a:pt x="125" y="614"/>
                  <a:pt x="114" y="593"/>
                  <a:pt x="104" y="572"/>
                </a:cubicBezTo>
                <a:cubicBezTo>
                  <a:pt x="93" y="562"/>
                  <a:pt x="93" y="562"/>
                  <a:pt x="93" y="552"/>
                </a:cubicBezTo>
                <a:lnTo>
                  <a:pt x="83" y="552"/>
                </a:lnTo>
                <a:cubicBezTo>
                  <a:pt x="31" y="489"/>
                  <a:pt x="0" y="416"/>
                  <a:pt x="0" y="333"/>
                </a:cubicBezTo>
                <a:cubicBezTo>
                  <a:pt x="0" y="239"/>
                  <a:pt x="31" y="166"/>
                  <a:pt x="104" y="104"/>
                </a:cubicBezTo>
                <a:cubicBezTo>
                  <a:pt x="166" y="31"/>
                  <a:pt x="239" y="0"/>
                  <a:pt x="333" y="0"/>
                </a:cubicBezTo>
                <a:cubicBezTo>
                  <a:pt x="416" y="0"/>
                  <a:pt x="500" y="31"/>
                  <a:pt x="562" y="104"/>
                </a:cubicBezTo>
                <a:cubicBezTo>
                  <a:pt x="625" y="166"/>
                  <a:pt x="656" y="239"/>
                  <a:pt x="656" y="333"/>
                </a:cubicBezTo>
                <a:close/>
                <a:moveTo>
                  <a:pt x="583" y="333"/>
                </a:moveTo>
                <a:cubicBezTo>
                  <a:pt x="583" y="260"/>
                  <a:pt x="562" y="198"/>
                  <a:pt x="510" y="156"/>
                </a:cubicBezTo>
                <a:cubicBezTo>
                  <a:pt x="458" y="104"/>
                  <a:pt x="396" y="83"/>
                  <a:pt x="333" y="83"/>
                </a:cubicBezTo>
                <a:cubicBezTo>
                  <a:pt x="260" y="83"/>
                  <a:pt x="198" y="104"/>
                  <a:pt x="156" y="156"/>
                </a:cubicBezTo>
                <a:cubicBezTo>
                  <a:pt x="104" y="198"/>
                  <a:pt x="73" y="260"/>
                  <a:pt x="73" y="333"/>
                </a:cubicBezTo>
                <a:cubicBezTo>
                  <a:pt x="73" y="396"/>
                  <a:pt x="93" y="448"/>
                  <a:pt x="146" y="499"/>
                </a:cubicBezTo>
                <a:cubicBezTo>
                  <a:pt x="146" y="499"/>
                  <a:pt x="146" y="510"/>
                  <a:pt x="156" y="510"/>
                </a:cubicBezTo>
                <a:cubicBezTo>
                  <a:pt x="156" y="520"/>
                  <a:pt x="166" y="531"/>
                  <a:pt x="166" y="541"/>
                </a:cubicBezTo>
                <a:cubicBezTo>
                  <a:pt x="177" y="562"/>
                  <a:pt x="187" y="583"/>
                  <a:pt x="198" y="604"/>
                </a:cubicBezTo>
                <a:cubicBezTo>
                  <a:pt x="208" y="624"/>
                  <a:pt x="218" y="645"/>
                  <a:pt x="229" y="666"/>
                </a:cubicBezTo>
                <a:cubicBezTo>
                  <a:pt x="229" y="697"/>
                  <a:pt x="239" y="708"/>
                  <a:pt x="239" y="718"/>
                </a:cubicBezTo>
                <a:cubicBezTo>
                  <a:pt x="427" y="718"/>
                  <a:pt x="427" y="718"/>
                  <a:pt x="427" y="718"/>
                </a:cubicBezTo>
                <a:cubicBezTo>
                  <a:pt x="427" y="708"/>
                  <a:pt x="427" y="697"/>
                  <a:pt x="437" y="666"/>
                </a:cubicBezTo>
                <a:cubicBezTo>
                  <a:pt x="437" y="645"/>
                  <a:pt x="448" y="624"/>
                  <a:pt x="458" y="604"/>
                </a:cubicBezTo>
                <a:cubicBezTo>
                  <a:pt x="468" y="583"/>
                  <a:pt x="479" y="562"/>
                  <a:pt x="489" y="541"/>
                </a:cubicBezTo>
                <a:cubicBezTo>
                  <a:pt x="489" y="531"/>
                  <a:pt x="500" y="520"/>
                  <a:pt x="510" y="520"/>
                </a:cubicBezTo>
                <a:cubicBezTo>
                  <a:pt x="510" y="510"/>
                  <a:pt x="510" y="499"/>
                  <a:pt x="521" y="499"/>
                </a:cubicBezTo>
                <a:cubicBezTo>
                  <a:pt x="562" y="448"/>
                  <a:pt x="583" y="396"/>
                  <a:pt x="583" y="333"/>
                </a:cubicBezTo>
                <a:close/>
                <a:moveTo>
                  <a:pt x="385" y="416"/>
                </a:moveTo>
                <a:cubicBezTo>
                  <a:pt x="354" y="354"/>
                  <a:pt x="354" y="354"/>
                  <a:pt x="354" y="354"/>
                </a:cubicBezTo>
                <a:cubicBezTo>
                  <a:pt x="333" y="302"/>
                  <a:pt x="333" y="302"/>
                  <a:pt x="333" y="302"/>
                </a:cubicBezTo>
                <a:cubicBezTo>
                  <a:pt x="302" y="354"/>
                  <a:pt x="302" y="354"/>
                  <a:pt x="302" y="354"/>
                </a:cubicBezTo>
                <a:cubicBezTo>
                  <a:pt x="271" y="416"/>
                  <a:pt x="271" y="416"/>
                  <a:pt x="271" y="416"/>
                </a:cubicBezTo>
                <a:cubicBezTo>
                  <a:pt x="239" y="354"/>
                  <a:pt x="239" y="354"/>
                  <a:pt x="239" y="354"/>
                </a:cubicBezTo>
                <a:cubicBezTo>
                  <a:pt x="187" y="385"/>
                  <a:pt x="187" y="385"/>
                  <a:pt x="187" y="385"/>
                </a:cubicBezTo>
                <a:cubicBezTo>
                  <a:pt x="250" y="499"/>
                  <a:pt x="250" y="499"/>
                  <a:pt x="250" y="499"/>
                </a:cubicBezTo>
                <a:cubicBezTo>
                  <a:pt x="271" y="552"/>
                  <a:pt x="271" y="552"/>
                  <a:pt x="271" y="552"/>
                </a:cubicBezTo>
                <a:cubicBezTo>
                  <a:pt x="302" y="499"/>
                  <a:pt x="302" y="499"/>
                  <a:pt x="302" y="499"/>
                </a:cubicBezTo>
                <a:cubicBezTo>
                  <a:pt x="333" y="437"/>
                  <a:pt x="333" y="437"/>
                  <a:pt x="333" y="437"/>
                </a:cubicBezTo>
                <a:cubicBezTo>
                  <a:pt x="364" y="499"/>
                  <a:pt x="364" y="499"/>
                  <a:pt x="364" y="499"/>
                </a:cubicBezTo>
                <a:cubicBezTo>
                  <a:pt x="385" y="552"/>
                  <a:pt x="385" y="552"/>
                  <a:pt x="385" y="552"/>
                </a:cubicBezTo>
                <a:cubicBezTo>
                  <a:pt x="416" y="499"/>
                  <a:pt x="416" y="499"/>
                  <a:pt x="416" y="499"/>
                </a:cubicBezTo>
                <a:cubicBezTo>
                  <a:pt x="479" y="385"/>
                  <a:pt x="479" y="385"/>
                  <a:pt x="479" y="385"/>
                </a:cubicBezTo>
                <a:cubicBezTo>
                  <a:pt x="427" y="354"/>
                  <a:pt x="427" y="354"/>
                  <a:pt x="427" y="354"/>
                </a:cubicBezTo>
                <a:lnTo>
                  <a:pt x="385" y="416"/>
                </a:lnTo>
                <a:close/>
                <a:moveTo>
                  <a:pt x="385" y="416"/>
                </a:moveTo>
                <a:lnTo>
                  <a:pt x="385" y="416"/>
                </a:lnTo>
                <a:close/>
              </a:path>
            </a:pathLst>
          </a:custGeom>
          <a:solidFill>
            <a:srgbClr val="1D765C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25" name="Freeform 266"/>
          <p:cNvSpPr>
            <a:spLocks noChangeAspect="1" noChangeArrowheads="1"/>
          </p:cNvSpPr>
          <p:nvPr/>
        </p:nvSpPr>
        <p:spPr bwMode="auto">
          <a:xfrm>
            <a:off x="9527202" y="2823926"/>
            <a:ext cx="315757" cy="348068"/>
          </a:xfrm>
          <a:custGeom>
            <a:avLst/>
            <a:gdLst>
              <a:gd name="T0" fmla="*/ 310 w 863"/>
              <a:gd name="T1" fmla="*/ 41 h 954"/>
              <a:gd name="T2" fmla="*/ 201 w 863"/>
              <a:gd name="T3" fmla="*/ 735 h 954"/>
              <a:gd name="T4" fmla="*/ 519 w 863"/>
              <a:gd name="T5" fmla="*/ 953 h 954"/>
              <a:gd name="T6" fmla="*/ 636 w 863"/>
              <a:gd name="T7" fmla="*/ 886 h 954"/>
              <a:gd name="T8" fmla="*/ 770 w 863"/>
              <a:gd name="T9" fmla="*/ 744 h 954"/>
              <a:gd name="T10" fmla="*/ 786 w 863"/>
              <a:gd name="T11" fmla="*/ 693 h 954"/>
              <a:gd name="T12" fmla="*/ 836 w 863"/>
              <a:gd name="T13" fmla="*/ 593 h 954"/>
              <a:gd name="T14" fmla="*/ 293 w 863"/>
              <a:gd name="T15" fmla="*/ 468 h 954"/>
              <a:gd name="T16" fmla="*/ 268 w 863"/>
              <a:gd name="T17" fmla="*/ 434 h 954"/>
              <a:gd name="T18" fmla="*/ 234 w 863"/>
              <a:gd name="T19" fmla="*/ 459 h 954"/>
              <a:gd name="T20" fmla="*/ 159 w 863"/>
              <a:gd name="T21" fmla="*/ 392 h 954"/>
              <a:gd name="T22" fmla="*/ 184 w 863"/>
              <a:gd name="T23" fmla="*/ 342 h 954"/>
              <a:gd name="T24" fmla="*/ 142 w 863"/>
              <a:gd name="T25" fmla="*/ 301 h 954"/>
              <a:gd name="T26" fmla="*/ 168 w 863"/>
              <a:gd name="T27" fmla="*/ 200 h 954"/>
              <a:gd name="T28" fmla="*/ 234 w 863"/>
              <a:gd name="T29" fmla="*/ 200 h 954"/>
              <a:gd name="T30" fmla="*/ 251 w 863"/>
              <a:gd name="T31" fmla="*/ 150 h 954"/>
              <a:gd name="T32" fmla="*/ 351 w 863"/>
              <a:gd name="T33" fmla="*/ 117 h 954"/>
              <a:gd name="T34" fmla="*/ 376 w 863"/>
              <a:gd name="T35" fmla="*/ 175 h 954"/>
              <a:gd name="T36" fmla="*/ 427 w 863"/>
              <a:gd name="T37" fmla="*/ 167 h 954"/>
              <a:gd name="T38" fmla="*/ 510 w 863"/>
              <a:gd name="T39" fmla="*/ 217 h 954"/>
              <a:gd name="T40" fmla="*/ 477 w 863"/>
              <a:gd name="T41" fmla="*/ 284 h 954"/>
              <a:gd name="T42" fmla="*/ 519 w 863"/>
              <a:gd name="T43" fmla="*/ 326 h 954"/>
              <a:gd name="T44" fmla="*/ 494 w 863"/>
              <a:gd name="T45" fmla="*/ 418 h 954"/>
              <a:gd name="T46" fmla="*/ 427 w 863"/>
              <a:gd name="T47" fmla="*/ 409 h 954"/>
              <a:gd name="T48" fmla="*/ 418 w 863"/>
              <a:gd name="T49" fmla="*/ 459 h 954"/>
              <a:gd name="T50" fmla="*/ 318 w 863"/>
              <a:gd name="T51" fmla="*/ 493 h 954"/>
              <a:gd name="T52" fmla="*/ 594 w 863"/>
              <a:gd name="T53" fmla="*/ 660 h 954"/>
              <a:gd name="T54" fmla="*/ 561 w 863"/>
              <a:gd name="T55" fmla="*/ 652 h 954"/>
              <a:gd name="T56" fmla="*/ 552 w 863"/>
              <a:gd name="T57" fmla="*/ 685 h 954"/>
              <a:gd name="T58" fmla="*/ 485 w 863"/>
              <a:gd name="T59" fmla="*/ 710 h 954"/>
              <a:gd name="T60" fmla="*/ 469 w 863"/>
              <a:gd name="T61" fmla="*/ 677 h 954"/>
              <a:gd name="T62" fmla="*/ 435 w 863"/>
              <a:gd name="T63" fmla="*/ 685 h 954"/>
              <a:gd name="T64" fmla="*/ 385 w 863"/>
              <a:gd name="T65" fmla="*/ 643 h 954"/>
              <a:gd name="T66" fmla="*/ 402 w 863"/>
              <a:gd name="T67" fmla="*/ 610 h 954"/>
              <a:gd name="T68" fmla="*/ 376 w 863"/>
              <a:gd name="T69" fmla="*/ 585 h 954"/>
              <a:gd name="T70" fmla="*/ 393 w 863"/>
              <a:gd name="T71" fmla="*/ 518 h 954"/>
              <a:gd name="T72" fmla="*/ 427 w 863"/>
              <a:gd name="T73" fmla="*/ 518 h 954"/>
              <a:gd name="T74" fmla="*/ 443 w 863"/>
              <a:gd name="T75" fmla="*/ 484 h 954"/>
              <a:gd name="T76" fmla="*/ 502 w 863"/>
              <a:gd name="T77" fmla="*/ 468 h 954"/>
              <a:gd name="T78" fmla="*/ 519 w 863"/>
              <a:gd name="T79" fmla="*/ 501 h 954"/>
              <a:gd name="T80" fmla="*/ 552 w 863"/>
              <a:gd name="T81" fmla="*/ 493 h 954"/>
              <a:gd name="T82" fmla="*/ 611 w 863"/>
              <a:gd name="T83" fmla="*/ 535 h 954"/>
              <a:gd name="T84" fmla="*/ 594 w 863"/>
              <a:gd name="T85" fmla="*/ 568 h 954"/>
              <a:gd name="T86" fmla="*/ 619 w 863"/>
              <a:gd name="T87" fmla="*/ 602 h 954"/>
              <a:gd name="T88" fmla="*/ 594 w 863"/>
              <a:gd name="T89" fmla="*/ 660 h 954"/>
              <a:gd name="T90" fmla="*/ 594 w 863"/>
              <a:gd name="T91" fmla="*/ 660 h 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863" h="954">
                <a:moveTo>
                  <a:pt x="761" y="426"/>
                </a:moveTo>
                <a:cubicBezTo>
                  <a:pt x="820" y="133"/>
                  <a:pt x="577" y="0"/>
                  <a:pt x="310" y="41"/>
                </a:cubicBezTo>
                <a:cubicBezTo>
                  <a:pt x="42" y="83"/>
                  <a:pt x="50" y="242"/>
                  <a:pt x="34" y="317"/>
                </a:cubicBezTo>
                <a:cubicBezTo>
                  <a:pt x="0" y="518"/>
                  <a:pt x="201" y="735"/>
                  <a:pt x="201" y="735"/>
                </a:cubicBezTo>
                <a:cubicBezTo>
                  <a:pt x="193" y="953"/>
                  <a:pt x="193" y="953"/>
                  <a:pt x="193" y="953"/>
                </a:cubicBezTo>
                <a:cubicBezTo>
                  <a:pt x="519" y="953"/>
                  <a:pt x="519" y="953"/>
                  <a:pt x="519" y="953"/>
                </a:cubicBezTo>
                <a:cubicBezTo>
                  <a:pt x="544" y="852"/>
                  <a:pt x="544" y="852"/>
                  <a:pt x="544" y="852"/>
                </a:cubicBezTo>
                <a:cubicBezTo>
                  <a:pt x="544" y="852"/>
                  <a:pt x="552" y="877"/>
                  <a:pt x="636" y="886"/>
                </a:cubicBezTo>
                <a:cubicBezTo>
                  <a:pt x="728" y="894"/>
                  <a:pt x="711" y="785"/>
                  <a:pt x="711" y="785"/>
                </a:cubicBezTo>
                <a:cubicBezTo>
                  <a:pt x="711" y="785"/>
                  <a:pt x="770" y="760"/>
                  <a:pt x="770" y="744"/>
                </a:cubicBezTo>
                <a:cubicBezTo>
                  <a:pt x="770" y="727"/>
                  <a:pt x="736" y="702"/>
                  <a:pt x="736" y="702"/>
                </a:cubicBezTo>
                <a:cubicBezTo>
                  <a:pt x="736" y="702"/>
                  <a:pt x="770" y="710"/>
                  <a:pt x="786" y="693"/>
                </a:cubicBezTo>
                <a:cubicBezTo>
                  <a:pt x="794" y="677"/>
                  <a:pt x="770" y="626"/>
                  <a:pt x="770" y="626"/>
                </a:cubicBezTo>
                <a:cubicBezTo>
                  <a:pt x="770" y="626"/>
                  <a:pt x="811" y="626"/>
                  <a:pt x="836" y="593"/>
                </a:cubicBezTo>
                <a:cubicBezTo>
                  <a:pt x="862" y="568"/>
                  <a:pt x="761" y="484"/>
                  <a:pt x="761" y="426"/>
                </a:cubicBezTo>
                <a:close/>
                <a:moveTo>
                  <a:pt x="293" y="468"/>
                </a:moveTo>
                <a:cubicBezTo>
                  <a:pt x="293" y="468"/>
                  <a:pt x="293" y="451"/>
                  <a:pt x="293" y="443"/>
                </a:cubicBezTo>
                <a:cubicBezTo>
                  <a:pt x="284" y="434"/>
                  <a:pt x="276" y="434"/>
                  <a:pt x="268" y="434"/>
                </a:cubicBezTo>
                <a:cubicBezTo>
                  <a:pt x="260" y="443"/>
                  <a:pt x="243" y="451"/>
                  <a:pt x="243" y="451"/>
                </a:cubicBezTo>
                <a:cubicBezTo>
                  <a:pt x="234" y="459"/>
                  <a:pt x="234" y="459"/>
                  <a:pt x="234" y="459"/>
                </a:cubicBezTo>
                <a:lnTo>
                  <a:pt x="209" y="451"/>
                </a:lnTo>
                <a:cubicBezTo>
                  <a:pt x="159" y="392"/>
                  <a:pt x="159" y="392"/>
                  <a:pt x="159" y="392"/>
                </a:cubicBezTo>
                <a:cubicBezTo>
                  <a:pt x="159" y="359"/>
                  <a:pt x="159" y="359"/>
                  <a:pt x="159" y="359"/>
                </a:cubicBezTo>
                <a:cubicBezTo>
                  <a:pt x="159" y="359"/>
                  <a:pt x="176" y="342"/>
                  <a:pt x="184" y="342"/>
                </a:cubicBezTo>
                <a:cubicBezTo>
                  <a:pt x="184" y="334"/>
                  <a:pt x="184" y="326"/>
                  <a:pt x="184" y="317"/>
                </a:cubicBezTo>
                <a:cubicBezTo>
                  <a:pt x="168" y="309"/>
                  <a:pt x="142" y="301"/>
                  <a:pt x="142" y="301"/>
                </a:cubicBezTo>
                <a:cubicBezTo>
                  <a:pt x="134" y="267"/>
                  <a:pt x="134" y="267"/>
                  <a:pt x="134" y="267"/>
                </a:cubicBezTo>
                <a:cubicBezTo>
                  <a:pt x="168" y="200"/>
                  <a:pt x="168" y="200"/>
                  <a:pt x="168" y="200"/>
                </a:cubicBezTo>
                <a:cubicBezTo>
                  <a:pt x="201" y="192"/>
                  <a:pt x="201" y="192"/>
                  <a:pt x="201" y="192"/>
                </a:cubicBezTo>
                <a:cubicBezTo>
                  <a:pt x="201" y="192"/>
                  <a:pt x="226" y="200"/>
                  <a:pt x="234" y="200"/>
                </a:cubicBezTo>
                <a:cubicBezTo>
                  <a:pt x="243" y="200"/>
                  <a:pt x="243" y="192"/>
                  <a:pt x="251" y="192"/>
                </a:cubicBezTo>
                <a:cubicBezTo>
                  <a:pt x="251" y="175"/>
                  <a:pt x="251" y="150"/>
                  <a:pt x="251" y="150"/>
                </a:cubicBezTo>
                <a:cubicBezTo>
                  <a:pt x="276" y="125"/>
                  <a:pt x="276" y="125"/>
                  <a:pt x="276" y="125"/>
                </a:cubicBezTo>
                <a:cubicBezTo>
                  <a:pt x="351" y="117"/>
                  <a:pt x="351" y="117"/>
                  <a:pt x="351" y="117"/>
                </a:cubicBezTo>
                <a:cubicBezTo>
                  <a:pt x="376" y="142"/>
                  <a:pt x="376" y="142"/>
                  <a:pt x="376" y="142"/>
                </a:cubicBezTo>
                <a:cubicBezTo>
                  <a:pt x="376" y="142"/>
                  <a:pt x="376" y="167"/>
                  <a:pt x="376" y="175"/>
                </a:cubicBezTo>
                <a:cubicBezTo>
                  <a:pt x="385" y="175"/>
                  <a:pt x="393" y="183"/>
                  <a:pt x="402" y="183"/>
                </a:cubicBezTo>
                <a:cubicBezTo>
                  <a:pt x="410" y="175"/>
                  <a:pt x="427" y="167"/>
                  <a:pt x="427" y="167"/>
                </a:cubicBezTo>
                <a:cubicBezTo>
                  <a:pt x="460" y="167"/>
                  <a:pt x="460" y="167"/>
                  <a:pt x="460" y="167"/>
                </a:cubicBezTo>
                <a:cubicBezTo>
                  <a:pt x="510" y="217"/>
                  <a:pt x="510" y="217"/>
                  <a:pt x="510" y="217"/>
                </a:cubicBezTo>
                <a:cubicBezTo>
                  <a:pt x="510" y="250"/>
                  <a:pt x="510" y="250"/>
                  <a:pt x="510" y="250"/>
                </a:cubicBezTo>
                <a:cubicBezTo>
                  <a:pt x="510" y="250"/>
                  <a:pt x="494" y="267"/>
                  <a:pt x="477" y="284"/>
                </a:cubicBezTo>
                <a:cubicBezTo>
                  <a:pt x="485" y="284"/>
                  <a:pt x="485" y="292"/>
                  <a:pt x="485" y="301"/>
                </a:cubicBezTo>
                <a:cubicBezTo>
                  <a:pt x="494" y="309"/>
                  <a:pt x="519" y="326"/>
                  <a:pt x="519" y="326"/>
                </a:cubicBezTo>
                <a:cubicBezTo>
                  <a:pt x="527" y="359"/>
                  <a:pt x="527" y="359"/>
                  <a:pt x="527" y="359"/>
                </a:cubicBezTo>
                <a:cubicBezTo>
                  <a:pt x="494" y="418"/>
                  <a:pt x="494" y="418"/>
                  <a:pt x="494" y="418"/>
                </a:cubicBezTo>
                <a:cubicBezTo>
                  <a:pt x="460" y="426"/>
                  <a:pt x="460" y="426"/>
                  <a:pt x="460" y="426"/>
                </a:cubicBezTo>
                <a:cubicBezTo>
                  <a:pt x="460" y="426"/>
                  <a:pt x="443" y="418"/>
                  <a:pt x="427" y="409"/>
                </a:cubicBezTo>
                <a:cubicBezTo>
                  <a:pt x="427" y="418"/>
                  <a:pt x="418" y="418"/>
                  <a:pt x="410" y="426"/>
                </a:cubicBezTo>
                <a:cubicBezTo>
                  <a:pt x="410" y="434"/>
                  <a:pt x="418" y="459"/>
                  <a:pt x="418" y="459"/>
                </a:cubicBezTo>
                <a:cubicBezTo>
                  <a:pt x="393" y="484"/>
                  <a:pt x="393" y="484"/>
                  <a:pt x="393" y="484"/>
                </a:cubicBezTo>
                <a:cubicBezTo>
                  <a:pt x="318" y="493"/>
                  <a:pt x="318" y="493"/>
                  <a:pt x="318" y="493"/>
                </a:cubicBezTo>
                <a:lnTo>
                  <a:pt x="293" y="468"/>
                </a:lnTo>
                <a:close/>
                <a:moveTo>
                  <a:pt x="594" y="660"/>
                </a:moveTo>
                <a:cubicBezTo>
                  <a:pt x="577" y="669"/>
                  <a:pt x="577" y="669"/>
                  <a:pt x="577" y="669"/>
                </a:cubicBezTo>
                <a:cubicBezTo>
                  <a:pt x="577" y="669"/>
                  <a:pt x="561" y="660"/>
                  <a:pt x="561" y="652"/>
                </a:cubicBezTo>
                <a:cubicBezTo>
                  <a:pt x="552" y="660"/>
                  <a:pt x="552" y="660"/>
                  <a:pt x="544" y="660"/>
                </a:cubicBezTo>
                <a:cubicBezTo>
                  <a:pt x="544" y="669"/>
                  <a:pt x="552" y="685"/>
                  <a:pt x="552" y="685"/>
                </a:cubicBezTo>
                <a:cubicBezTo>
                  <a:pt x="535" y="702"/>
                  <a:pt x="535" y="702"/>
                  <a:pt x="535" y="702"/>
                </a:cubicBezTo>
                <a:cubicBezTo>
                  <a:pt x="485" y="710"/>
                  <a:pt x="485" y="710"/>
                  <a:pt x="485" y="710"/>
                </a:cubicBezTo>
                <a:cubicBezTo>
                  <a:pt x="469" y="693"/>
                  <a:pt x="469" y="693"/>
                  <a:pt x="469" y="693"/>
                </a:cubicBezTo>
                <a:lnTo>
                  <a:pt x="469" y="677"/>
                </a:lnTo>
                <a:cubicBezTo>
                  <a:pt x="460" y="669"/>
                  <a:pt x="460" y="669"/>
                  <a:pt x="452" y="669"/>
                </a:cubicBezTo>
                <a:cubicBezTo>
                  <a:pt x="435" y="685"/>
                  <a:pt x="435" y="685"/>
                  <a:pt x="435" y="685"/>
                </a:cubicBezTo>
                <a:lnTo>
                  <a:pt x="410" y="685"/>
                </a:lnTo>
                <a:cubicBezTo>
                  <a:pt x="385" y="643"/>
                  <a:pt x="385" y="643"/>
                  <a:pt x="385" y="643"/>
                </a:cubicBezTo>
                <a:cubicBezTo>
                  <a:pt x="385" y="626"/>
                  <a:pt x="385" y="626"/>
                  <a:pt x="385" y="626"/>
                </a:cubicBezTo>
                <a:cubicBezTo>
                  <a:pt x="402" y="610"/>
                  <a:pt x="402" y="610"/>
                  <a:pt x="402" y="610"/>
                </a:cubicBezTo>
                <a:cubicBezTo>
                  <a:pt x="402" y="602"/>
                  <a:pt x="402" y="602"/>
                  <a:pt x="402" y="593"/>
                </a:cubicBezTo>
                <a:cubicBezTo>
                  <a:pt x="393" y="593"/>
                  <a:pt x="376" y="585"/>
                  <a:pt x="376" y="585"/>
                </a:cubicBezTo>
                <a:cubicBezTo>
                  <a:pt x="368" y="560"/>
                  <a:pt x="368" y="560"/>
                  <a:pt x="368" y="560"/>
                </a:cubicBezTo>
                <a:cubicBezTo>
                  <a:pt x="393" y="518"/>
                  <a:pt x="393" y="518"/>
                  <a:pt x="393" y="518"/>
                </a:cubicBezTo>
                <a:cubicBezTo>
                  <a:pt x="410" y="510"/>
                  <a:pt x="410" y="510"/>
                  <a:pt x="410" y="510"/>
                </a:cubicBezTo>
                <a:lnTo>
                  <a:pt x="427" y="518"/>
                </a:lnTo>
                <a:cubicBezTo>
                  <a:pt x="435" y="518"/>
                  <a:pt x="443" y="518"/>
                  <a:pt x="443" y="510"/>
                </a:cubicBezTo>
                <a:cubicBezTo>
                  <a:pt x="443" y="501"/>
                  <a:pt x="443" y="484"/>
                  <a:pt x="443" y="484"/>
                </a:cubicBezTo>
                <a:cubicBezTo>
                  <a:pt x="460" y="468"/>
                  <a:pt x="460" y="468"/>
                  <a:pt x="460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19" y="484"/>
                  <a:pt x="519" y="484"/>
                  <a:pt x="519" y="484"/>
                </a:cubicBezTo>
                <a:cubicBezTo>
                  <a:pt x="519" y="484"/>
                  <a:pt x="519" y="493"/>
                  <a:pt x="519" y="501"/>
                </a:cubicBezTo>
                <a:cubicBezTo>
                  <a:pt x="527" y="501"/>
                  <a:pt x="535" y="510"/>
                  <a:pt x="544" y="510"/>
                </a:cubicBezTo>
                <a:cubicBezTo>
                  <a:pt x="552" y="493"/>
                  <a:pt x="552" y="493"/>
                  <a:pt x="552" y="493"/>
                </a:cubicBezTo>
                <a:cubicBezTo>
                  <a:pt x="577" y="493"/>
                  <a:pt x="577" y="493"/>
                  <a:pt x="577" y="493"/>
                </a:cubicBezTo>
                <a:cubicBezTo>
                  <a:pt x="611" y="535"/>
                  <a:pt x="611" y="535"/>
                  <a:pt x="611" y="535"/>
                </a:cubicBezTo>
                <a:cubicBezTo>
                  <a:pt x="611" y="551"/>
                  <a:pt x="611" y="551"/>
                  <a:pt x="611" y="551"/>
                </a:cubicBezTo>
                <a:lnTo>
                  <a:pt x="594" y="568"/>
                </a:lnTo>
                <a:cubicBezTo>
                  <a:pt x="594" y="576"/>
                  <a:pt x="594" y="576"/>
                  <a:pt x="594" y="585"/>
                </a:cubicBezTo>
                <a:cubicBezTo>
                  <a:pt x="602" y="585"/>
                  <a:pt x="619" y="602"/>
                  <a:pt x="619" y="602"/>
                </a:cubicBezTo>
                <a:cubicBezTo>
                  <a:pt x="619" y="618"/>
                  <a:pt x="619" y="618"/>
                  <a:pt x="619" y="618"/>
                </a:cubicBezTo>
                <a:lnTo>
                  <a:pt x="594" y="660"/>
                </a:lnTo>
                <a:close/>
                <a:moveTo>
                  <a:pt x="594" y="660"/>
                </a:moveTo>
                <a:lnTo>
                  <a:pt x="594" y="660"/>
                </a:lnTo>
                <a:close/>
              </a:path>
            </a:pathLst>
          </a:custGeom>
          <a:solidFill>
            <a:srgbClr val="ED7D31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26" name="Freeform 21"/>
          <p:cNvSpPr>
            <a:spLocks noEditPoints="1"/>
          </p:cNvSpPr>
          <p:nvPr/>
        </p:nvSpPr>
        <p:spPr bwMode="auto">
          <a:xfrm>
            <a:off x="2498331" y="2759279"/>
            <a:ext cx="337686" cy="385706"/>
          </a:xfrm>
          <a:custGeom>
            <a:avLst/>
            <a:gdLst>
              <a:gd name="T0" fmla="*/ 432 w 504"/>
              <a:gd name="T1" fmla="*/ 541 h 577"/>
              <a:gd name="T2" fmla="*/ 407 w 504"/>
              <a:gd name="T3" fmla="*/ 541 h 577"/>
              <a:gd name="T4" fmla="*/ 504 w 504"/>
              <a:gd name="T5" fmla="*/ 361 h 577"/>
              <a:gd name="T6" fmla="*/ 341 w 504"/>
              <a:gd name="T7" fmla="*/ 152 h 577"/>
              <a:gd name="T8" fmla="*/ 382 w 504"/>
              <a:gd name="T9" fmla="*/ 75 h 577"/>
              <a:gd name="T10" fmla="*/ 374 w 504"/>
              <a:gd name="T11" fmla="*/ 50 h 577"/>
              <a:gd name="T12" fmla="*/ 277 w 504"/>
              <a:gd name="T13" fmla="*/ 3 h 577"/>
              <a:gd name="T14" fmla="*/ 263 w 504"/>
              <a:gd name="T15" fmla="*/ 2 h 577"/>
              <a:gd name="T16" fmla="*/ 252 w 504"/>
              <a:gd name="T17" fmla="*/ 12 h 577"/>
              <a:gd name="T18" fmla="*/ 137 w 504"/>
              <a:gd name="T19" fmla="*/ 230 h 577"/>
              <a:gd name="T20" fmla="*/ 153 w 504"/>
              <a:gd name="T21" fmla="*/ 280 h 577"/>
              <a:gd name="T22" fmla="*/ 137 w 504"/>
              <a:gd name="T23" fmla="*/ 313 h 577"/>
              <a:gd name="T24" fmla="*/ 202 w 504"/>
              <a:gd name="T25" fmla="*/ 344 h 577"/>
              <a:gd name="T26" fmla="*/ 217 w 504"/>
              <a:gd name="T27" fmla="*/ 312 h 577"/>
              <a:gd name="T28" fmla="*/ 217 w 504"/>
              <a:gd name="T29" fmla="*/ 312 h 577"/>
              <a:gd name="T30" fmla="*/ 267 w 504"/>
              <a:gd name="T31" fmla="*/ 293 h 577"/>
              <a:gd name="T32" fmla="*/ 306 w 504"/>
              <a:gd name="T33" fmla="*/ 219 h 577"/>
              <a:gd name="T34" fmla="*/ 432 w 504"/>
              <a:gd name="T35" fmla="*/ 361 h 577"/>
              <a:gd name="T36" fmla="*/ 288 w 504"/>
              <a:gd name="T37" fmla="*/ 505 h 577"/>
              <a:gd name="T38" fmla="*/ 180 w 504"/>
              <a:gd name="T39" fmla="*/ 469 h 577"/>
              <a:gd name="T40" fmla="*/ 180 w 504"/>
              <a:gd name="T41" fmla="*/ 451 h 577"/>
              <a:gd name="T42" fmla="*/ 198 w 504"/>
              <a:gd name="T43" fmla="*/ 433 h 577"/>
              <a:gd name="T44" fmla="*/ 288 w 504"/>
              <a:gd name="T45" fmla="*/ 433 h 577"/>
              <a:gd name="T46" fmla="*/ 288 w 504"/>
              <a:gd name="T47" fmla="*/ 397 h 577"/>
              <a:gd name="T48" fmla="*/ 149 w 504"/>
              <a:gd name="T49" fmla="*/ 397 h 577"/>
              <a:gd name="T50" fmla="*/ 75 w 504"/>
              <a:gd name="T51" fmla="*/ 397 h 577"/>
              <a:gd name="T52" fmla="*/ 0 w 504"/>
              <a:gd name="T53" fmla="*/ 397 h 577"/>
              <a:gd name="T54" fmla="*/ 0 w 504"/>
              <a:gd name="T55" fmla="*/ 433 h 577"/>
              <a:gd name="T56" fmla="*/ 85 w 504"/>
              <a:gd name="T57" fmla="*/ 433 h 577"/>
              <a:gd name="T58" fmla="*/ 90 w 504"/>
              <a:gd name="T59" fmla="*/ 433 h 577"/>
              <a:gd name="T60" fmla="*/ 108 w 504"/>
              <a:gd name="T61" fmla="*/ 451 h 577"/>
              <a:gd name="T62" fmla="*/ 108 w 504"/>
              <a:gd name="T63" fmla="*/ 469 h 577"/>
              <a:gd name="T64" fmla="*/ 108 w 504"/>
              <a:gd name="T65" fmla="*/ 541 h 577"/>
              <a:gd name="T66" fmla="*/ 36 w 504"/>
              <a:gd name="T67" fmla="*/ 577 h 577"/>
              <a:gd name="T68" fmla="*/ 504 w 504"/>
              <a:gd name="T69" fmla="*/ 577 h 577"/>
              <a:gd name="T70" fmla="*/ 432 w 504"/>
              <a:gd name="T71" fmla="*/ 541 h 577"/>
              <a:gd name="T72" fmla="*/ 306 w 504"/>
              <a:gd name="T73" fmla="*/ 49 h 577"/>
              <a:gd name="T74" fmla="*/ 294 w 504"/>
              <a:gd name="T75" fmla="*/ 61 h 577"/>
              <a:gd name="T76" fmla="*/ 212 w 504"/>
              <a:gd name="T77" fmla="*/ 217 h 577"/>
              <a:gd name="T78" fmla="*/ 180 w 504"/>
              <a:gd name="T79" fmla="*/ 202 h 577"/>
              <a:gd name="T80" fmla="*/ 182 w 504"/>
              <a:gd name="T81" fmla="*/ 195 h 577"/>
              <a:gd name="T82" fmla="*/ 261 w 504"/>
              <a:gd name="T83" fmla="*/ 48 h 577"/>
              <a:gd name="T84" fmla="*/ 272 w 504"/>
              <a:gd name="T85" fmla="*/ 38 h 577"/>
              <a:gd name="T86" fmla="*/ 286 w 504"/>
              <a:gd name="T87" fmla="*/ 39 h 577"/>
              <a:gd name="T88" fmla="*/ 306 w 504"/>
              <a:gd name="T89" fmla="*/ 49 h 577"/>
              <a:gd name="T90" fmla="*/ 306 w 504"/>
              <a:gd name="T91" fmla="*/ 49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504" h="577">
                <a:moveTo>
                  <a:pt x="432" y="541"/>
                </a:moveTo>
                <a:cubicBezTo>
                  <a:pt x="407" y="541"/>
                  <a:pt x="407" y="541"/>
                  <a:pt x="407" y="541"/>
                </a:cubicBezTo>
                <a:cubicBezTo>
                  <a:pt x="466" y="502"/>
                  <a:pt x="504" y="436"/>
                  <a:pt x="504" y="361"/>
                </a:cubicBezTo>
                <a:cubicBezTo>
                  <a:pt x="504" y="260"/>
                  <a:pt x="435" y="175"/>
                  <a:pt x="341" y="152"/>
                </a:cubicBezTo>
                <a:cubicBezTo>
                  <a:pt x="382" y="75"/>
                  <a:pt x="382" y="75"/>
                  <a:pt x="382" y="75"/>
                </a:cubicBezTo>
                <a:cubicBezTo>
                  <a:pt x="386" y="65"/>
                  <a:pt x="383" y="54"/>
                  <a:pt x="374" y="50"/>
                </a:cubicBezTo>
                <a:cubicBezTo>
                  <a:pt x="277" y="3"/>
                  <a:pt x="277" y="3"/>
                  <a:pt x="277" y="3"/>
                </a:cubicBezTo>
                <a:cubicBezTo>
                  <a:pt x="272" y="1"/>
                  <a:pt x="267" y="0"/>
                  <a:pt x="263" y="2"/>
                </a:cubicBezTo>
                <a:cubicBezTo>
                  <a:pt x="258" y="4"/>
                  <a:pt x="254" y="7"/>
                  <a:pt x="252" y="12"/>
                </a:cubicBezTo>
                <a:cubicBezTo>
                  <a:pt x="137" y="230"/>
                  <a:pt x="137" y="230"/>
                  <a:pt x="137" y="230"/>
                </a:cubicBezTo>
                <a:cubicBezTo>
                  <a:pt x="128" y="249"/>
                  <a:pt x="135" y="272"/>
                  <a:pt x="153" y="280"/>
                </a:cubicBezTo>
                <a:cubicBezTo>
                  <a:pt x="137" y="313"/>
                  <a:pt x="137" y="313"/>
                  <a:pt x="137" y="313"/>
                </a:cubicBezTo>
                <a:cubicBezTo>
                  <a:pt x="202" y="344"/>
                  <a:pt x="202" y="344"/>
                  <a:pt x="202" y="344"/>
                </a:cubicBezTo>
                <a:cubicBezTo>
                  <a:pt x="217" y="312"/>
                  <a:pt x="217" y="312"/>
                  <a:pt x="217" y="312"/>
                </a:cubicBezTo>
                <a:cubicBezTo>
                  <a:pt x="217" y="312"/>
                  <a:pt x="217" y="312"/>
                  <a:pt x="217" y="312"/>
                </a:cubicBezTo>
                <a:cubicBezTo>
                  <a:pt x="235" y="320"/>
                  <a:pt x="257" y="312"/>
                  <a:pt x="267" y="293"/>
                </a:cubicBezTo>
                <a:cubicBezTo>
                  <a:pt x="306" y="219"/>
                  <a:pt x="306" y="219"/>
                  <a:pt x="306" y="219"/>
                </a:cubicBezTo>
                <a:cubicBezTo>
                  <a:pt x="377" y="228"/>
                  <a:pt x="432" y="288"/>
                  <a:pt x="432" y="361"/>
                </a:cubicBezTo>
                <a:cubicBezTo>
                  <a:pt x="432" y="440"/>
                  <a:pt x="367" y="505"/>
                  <a:pt x="288" y="505"/>
                </a:cubicBezTo>
                <a:cubicBezTo>
                  <a:pt x="252" y="505"/>
                  <a:pt x="205" y="491"/>
                  <a:pt x="180" y="469"/>
                </a:cubicBezTo>
                <a:cubicBezTo>
                  <a:pt x="180" y="451"/>
                  <a:pt x="180" y="451"/>
                  <a:pt x="180" y="451"/>
                </a:cubicBezTo>
                <a:cubicBezTo>
                  <a:pt x="180" y="441"/>
                  <a:pt x="188" y="433"/>
                  <a:pt x="198" y="433"/>
                </a:cubicBezTo>
                <a:cubicBezTo>
                  <a:pt x="288" y="433"/>
                  <a:pt x="288" y="433"/>
                  <a:pt x="288" y="433"/>
                </a:cubicBezTo>
                <a:cubicBezTo>
                  <a:pt x="288" y="397"/>
                  <a:pt x="288" y="397"/>
                  <a:pt x="288" y="397"/>
                </a:cubicBezTo>
                <a:cubicBezTo>
                  <a:pt x="149" y="397"/>
                  <a:pt x="149" y="397"/>
                  <a:pt x="149" y="397"/>
                </a:cubicBezTo>
                <a:cubicBezTo>
                  <a:pt x="75" y="397"/>
                  <a:pt x="75" y="397"/>
                  <a:pt x="75" y="397"/>
                </a:cubicBezTo>
                <a:cubicBezTo>
                  <a:pt x="0" y="397"/>
                  <a:pt x="0" y="397"/>
                  <a:pt x="0" y="397"/>
                </a:cubicBezTo>
                <a:cubicBezTo>
                  <a:pt x="0" y="433"/>
                  <a:pt x="0" y="433"/>
                  <a:pt x="0" y="433"/>
                </a:cubicBezTo>
                <a:cubicBezTo>
                  <a:pt x="85" y="433"/>
                  <a:pt x="85" y="433"/>
                  <a:pt x="85" y="433"/>
                </a:cubicBezTo>
                <a:cubicBezTo>
                  <a:pt x="90" y="433"/>
                  <a:pt x="90" y="433"/>
                  <a:pt x="90" y="433"/>
                </a:cubicBezTo>
                <a:cubicBezTo>
                  <a:pt x="100" y="433"/>
                  <a:pt x="108" y="441"/>
                  <a:pt x="108" y="451"/>
                </a:cubicBezTo>
                <a:cubicBezTo>
                  <a:pt x="108" y="469"/>
                  <a:pt x="108" y="469"/>
                  <a:pt x="108" y="469"/>
                </a:cubicBezTo>
                <a:cubicBezTo>
                  <a:pt x="108" y="541"/>
                  <a:pt x="108" y="541"/>
                  <a:pt x="108" y="541"/>
                </a:cubicBezTo>
                <a:cubicBezTo>
                  <a:pt x="68" y="541"/>
                  <a:pt x="36" y="537"/>
                  <a:pt x="36" y="577"/>
                </a:cubicBezTo>
                <a:cubicBezTo>
                  <a:pt x="504" y="577"/>
                  <a:pt x="504" y="577"/>
                  <a:pt x="504" y="577"/>
                </a:cubicBezTo>
                <a:cubicBezTo>
                  <a:pt x="504" y="537"/>
                  <a:pt x="472" y="541"/>
                  <a:pt x="432" y="541"/>
                </a:cubicBezTo>
                <a:close/>
                <a:moveTo>
                  <a:pt x="306" y="49"/>
                </a:moveTo>
                <a:cubicBezTo>
                  <a:pt x="301" y="51"/>
                  <a:pt x="297" y="55"/>
                  <a:pt x="294" y="61"/>
                </a:cubicBezTo>
                <a:cubicBezTo>
                  <a:pt x="212" y="217"/>
                  <a:pt x="212" y="217"/>
                  <a:pt x="212" y="217"/>
                </a:cubicBezTo>
                <a:cubicBezTo>
                  <a:pt x="180" y="202"/>
                  <a:pt x="180" y="202"/>
                  <a:pt x="180" y="202"/>
                </a:cubicBezTo>
                <a:cubicBezTo>
                  <a:pt x="181" y="199"/>
                  <a:pt x="181" y="197"/>
                  <a:pt x="182" y="195"/>
                </a:cubicBezTo>
                <a:cubicBezTo>
                  <a:pt x="261" y="48"/>
                  <a:pt x="261" y="48"/>
                  <a:pt x="261" y="48"/>
                </a:cubicBezTo>
                <a:cubicBezTo>
                  <a:pt x="263" y="43"/>
                  <a:pt x="267" y="40"/>
                  <a:pt x="272" y="38"/>
                </a:cubicBezTo>
                <a:cubicBezTo>
                  <a:pt x="276" y="36"/>
                  <a:pt x="281" y="37"/>
                  <a:pt x="286" y="39"/>
                </a:cubicBezTo>
                <a:cubicBezTo>
                  <a:pt x="306" y="49"/>
                  <a:pt x="306" y="49"/>
                  <a:pt x="306" y="49"/>
                </a:cubicBezTo>
                <a:cubicBezTo>
                  <a:pt x="306" y="49"/>
                  <a:pt x="306" y="49"/>
                  <a:pt x="306" y="49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Group 1"/>
          <p:cNvGrpSpPr/>
          <p:nvPr/>
        </p:nvGrpSpPr>
        <p:grpSpPr>
          <a:xfrm>
            <a:off x="2669955" y="3173643"/>
            <a:ext cx="1495699" cy="3514092"/>
            <a:chOff x="8211059" y="3333470"/>
            <a:chExt cx="1495699" cy="3514092"/>
          </a:xfrm>
        </p:grpSpPr>
        <p:sp>
          <p:nvSpPr>
            <p:cNvPr id="8" name="Oval 5"/>
            <p:cNvSpPr>
              <a:spLocks noChangeArrowheads="1"/>
            </p:cNvSpPr>
            <p:nvPr/>
          </p:nvSpPr>
          <p:spPr bwMode="auto">
            <a:xfrm>
              <a:off x="8311636" y="3445476"/>
              <a:ext cx="1247305" cy="124806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" name="Freeform 9"/>
            <p:cNvSpPr>
              <a:spLocks noEditPoints="1"/>
            </p:cNvSpPr>
            <p:nvPr/>
          </p:nvSpPr>
          <p:spPr bwMode="auto">
            <a:xfrm>
              <a:off x="8211059" y="3333470"/>
              <a:ext cx="1449220" cy="1621420"/>
            </a:xfrm>
            <a:custGeom>
              <a:avLst/>
              <a:gdLst>
                <a:gd name="T0" fmla="*/ 804 w 804"/>
                <a:gd name="T1" fmla="*/ 402 h 900"/>
                <a:gd name="T2" fmla="*/ 402 w 804"/>
                <a:gd name="T3" fmla="*/ 0 h 900"/>
                <a:gd name="T4" fmla="*/ 0 w 804"/>
                <a:gd name="T5" fmla="*/ 402 h 900"/>
                <a:gd name="T6" fmla="*/ 333 w 804"/>
                <a:gd name="T7" fmla="*/ 798 h 900"/>
                <a:gd name="T8" fmla="*/ 333 w 804"/>
                <a:gd name="T9" fmla="*/ 900 h 900"/>
                <a:gd name="T10" fmla="*/ 471 w 804"/>
                <a:gd name="T11" fmla="*/ 900 h 900"/>
                <a:gd name="T12" fmla="*/ 471 w 804"/>
                <a:gd name="T13" fmla="*/ 798 h 900"/>
                <a:gd name="T14" fmla="*/ 804 w 804"/>
                <a:gd name="T15" fmla="*/ 402 h 900"/>
                <a:gd name="T16" fmla="*/ 402 w 804"/>
                <a:gd name="T17" fmla="*/ 704 h 900"/>
                <a:gd name="T18" fmla="*/ 100 w 804"/>
                <a:gd name="T19" fmla="*/ 402 h 900"/>
                <a:gd name="T20" fmla="*/ 402 w 804"/>
                <a:gd name="T21" fmla="*/ 100 h 900"/>
                <a:gd name="T22" fmla="*/ 704 w 804"/>
                <a:gd name="T23" fmla="*/ 402 h 900"/>
                <a:gd name="T24" fmla="*/ 402 w 804"/>
                <a:gd name="T25" fmla="*/ 704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4" h="900">
                  <a:moveTo>
                    <a:pt x="804" y="402"/>
                  </a:moveTo>
                  <a:cubicBezTo>
                    <a:pt x="804" y="180"/>
                    <a:pt x="624" y="0"/>
                    <a:pt x="402" y="0"/>
                  </a:cubicBezTo>
                  <a:cubicBezTo>
                    <a:pt x="180" y="0"/>
                    <a:pt x="0" y="180"/>
                    <a:pt x="0" y="402"/>
                  </a:cubicBezTo>
                  <a:cubicBezTo>
                    <a:pt x="0" y="600"/>
                    <a:pt x="144" y="765"/>
                    <a:pt x="333" y="798"/>
                  </a:cubicBezTo>
                  <a:cubicBezTo>
                    <a:pt x="333" y="900"/>
                    <a:pt x="333" y="900"/>
                    <a:pt x="333" y="900"/>
                  </a:cubicBezTo>
                  <a:cubicBezTo>
                    <a:pt x="471" y="900"/>
                    <a:pt x="471" y="900"/>
                    <a:pt x="471" y="900"/>
                  </a:cubicBezTo>
                  <a:cubicBezTo>
                    <a:pt x="471" y="798"/>
                    <a:pt x="471" y="798"/>
                    <a:pt x="471" y="798"/>
                  </a:cubicBezTo>
                  <a:cubicBezTo>
                    <a:pt x="660" y="765"/>
                    <a:pt x="804" y="600"/>
                    <a:pt x="804" y="402"/>
                  </a:cubicBezTo>
                  <a:close/>
                  <a:moveTo>
                    <a:pt x="402" y="704"/>
                  </a:moveTo>
                  <a:cubicBezTo>
                    <a:pt x="235" y="704"/>
                    <a:pt x="100" y="569"/>
                    <a:pt x="100" y="402"/>
                  </a:cubicBezTo>
                  <a:cubicBezTo>
                    <a:pt x="100" y="235"/>
                    <a:pt x="235" y="100"/>
                    <a:pt x="402" y="100"/>
                  </a:cubicBezTo>
                  <a:cubicBezTo>
                    <a:pt x="569" y="100"/>
                    <a:pt x="704" y="235"/>
                    <a:pt x="704" y="402"/>
                  </a:cubicBezTo>
                  <a:cubicBezTo>
                    <a:pt x="704" y="569"/>
                    <a:pt x="569" y="704"/>
                    <a:pt x="402" y="70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Rectangle 10"/>
            <p:cNvSpPr>
              <a:spLocks noChangeArrowheads="1"/>
            </p:cNvSpPr>
            <p:nvPr/>
          </p:nvSpPr>
          <p:spPr bwMode="auto">
            <a:xfrm>
              <a:off x="8780233" y="5629212"/>
              <a:ext cx="668988" cy="998148"/>
            </a:xfrm>
            <a:prstGeom prst="rect">
              <a:avLst/>
            </a:pr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8780233" y="5629212"/>
              <a:ext cx="668988" cy="998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8470883" y="6174765"/>
              <a:ext cx="970718" cy="672797"/>
            </a:xfrm>
            <a:prstGeom prst="rect">
              <a:avLst/>
            </a:pr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8470883" y="6174765"/>
              <a:ext cx="970718" cy="672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4" name="Freeform 14"/>
            <p:cNvSpPr/>
            <p:nvPr/>
          </p:nvSpPr>
          <p:spPr bwMode="auto">
            <a:xfrm>
              <a:off x="8221727" y="5102707"/>
              <a:ext cx="1227494" cy="1168062"/>
            </a:xfrm>
            <a:custGeom>
              <a:avLst/>
              <a:gdLst>
                <a:gd name="T0" fmla="*/ 0 w 681"/>
                <a:gd name="T1" fmla="*/ 110 h 648"/>
                <a:gd name="T2" fmla="*/ 109 w 681"/>
                <a:gd name="T3" fmla="*/ 0 h 648"/>
                <a:gd name="T4" fmla="*/ 571 w 681"/>
                <a:gd name="T5" fmla="*/ 0 h 648"/>
                <a:gd name="T6" fmla="*/ 681 w 681"/>
                <a:gd name="T7" fmla="*/ 110 h 648"/>
                <a:gd name="T8" fmla="*/ 681 w 681"/>
                <a:gd name="T9" fmla="*/ 538 h 648"/>
                <a:gd name="T10" fmla="*/ 571 w 681"/>
                <a:gd name="T11" fmla="*/ 648 h 648"/>
                <a:gd name="T12" fmla="*/ 109 w 681"/>
                <a:gd name="T13" fmla="*/ 648 h 648"/>
                <a:gd name="T14" fmla="*/ 0 w 681"/>
                <a:gd name="T15" fmla="*/ 538 h 648"/>
                <a:gd name="T16" fmla="*/ 0 w 681"/>
                <a:gd name="T17" fmla="*/ 11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1" h="648">
                  <a:moveTo>
                    <a:pt x="0" y="110"/>
                  </a:moveTo>
                  <a:cubicBezTo>
                    <a:pt x="0" y="49"/>
                    <a:pt x="49" y="0"/>
                    <a:pt x="109" y="0"/>
                  </a:cubicBezTo>
                  <a:cubicBezTo>
                    <a:pt x="571" y="0"/>
                    <a:pt x="571" y="0"/>
                    <a:pt x="571" y="0"/>
                  </a:cubicBezTo>
                  <a:cubicBezTo>
                    <a:pt x="632" y="0"/>
                    <a:pt x="681" y="49"/>
                    <a:pt x="681" y="110"/>
                  </a:cubicBezTo>
                  <a:cubicBezTo>
                    <a:pt x="681" y="538"/>
                    <a:pt x="681" y="538"/>
                    <a:pt x="681" y="538"/>
                  </a:cubicBezTo>
                  <a:cubicBezTo>
                    <a:pt x="681" y="598"/>
                    <a:pt x="632" y="648"/>
                    <a:pt x="571" y="648"/>
                  </a:cubicBezTo>
                  <a:cubicBezTo>
                    <a:pt x="109" y="648"/>
                    <a:pt x="109" y="648"/>
                    <a:pt x="109" y="648"/>
                  </a:cubicBezTo>
                  <a:cubicBezTo>
                    <a:pt x="49" y="648"/>
                    <a:pt x="0" y="598"/>
                    <a:pt x="0" y="538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8762708" y="4954890"/>
              <a:ext cx="371067" cy="1053009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8762708" y="4954890"/>
              <a:ext cx="371067" cy="1053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7" name="Freeform 17"/>
            <p:cNvSpPr/>
            <p:nvPr/>
          </p:nvSpPr>
          <p:spPr bwMode="auto">
            <a:xfrm>
              <a:off x="8854142" y="4858123"/>
              <a:ext cx="793185" cy="491454"/>
            </a:xfrm>
            <a:custGeom>
              <a:avLst/>
              <a:gdLst>
                <a:gd name="T0" fmla="*/ 425 w 440"/>
                <a:gd name="T1" fmla="*/ 67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8 h 273"/>
                <a:gd name="T10" fmla="*/ 319 w 440"/>
                <a:gd name="T11" fmla="*/ 14 h 273"/>
                <a:gd name="T12" fmla="*/ 425 w 440"/>
                <a:gd name="T13" fmla="*/ 6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7"/>
                  </a:moveTo>
                  <a:cubicBezTo>
                    <a:pt x="440" y="112"/>
                    <a:pt x="416" y="159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8"/>
                  </a:cubicBezTo>
                  <a:cubicBezTo>
                    <a:pt x="319" y="14"/>
                    <a:pt x="319" y="14"/>
                    <a:pt x="319" y="14"/>
                  </a:cubicBezTo>
                  <a:cubicBezTo>
                    <a:pt x="363" y="0"/>
                    <a:pt x="410" y="23"/>
                    <a:pt x="425" y="67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8" name="Freeform 18"/>
            <p:cNvSpPr/>
            <p:nvPr/>
          </p:nvSpPr>
          <p:spPr bwMode="auto">
            <a:xfrm>
              <a:off x="9344834" y="5670357"/>
              <a:ext cx="361924" cy="641558"/>
            </a:xfrm>
            <a:custGeom>
              <a:avLst/>
              <a:gdLst>
                <a:gd name="T0" fmla="*/ 57 w 201"/>
                <a:gd name="T1" fmla="*/ 356 h 356"/>
                <a:gd name="T2" fmla="*/ 163 w 201"/>
                <a:gd name="T3" fmla="*/ 119 h 356"/>
                <a:gd name="T4" fmla="*/ 0 w 201"/>
                <a:gd name="T5" fmla="*/ 164 h 356"/>
                <a:gd name="T6" fmla="*/ 57 w 201"/>
                <a:gd name="T7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1" h="356">
                  <a:moveTo>
                    <a:pt x="57" y="356"/>
                  </a:moveTo>
                  <a:cubicBezTo>
                    <a:pt x="57" y="356"/>
                    <a:pt x="201" y="219"/>
                    <a:pt x="163" y="119"/>
                  </a:cubicBezTo>
                  <a:cubicBezTo>
                    <a:pt x="118" y="0"/>
                    <a:pt x="0" y="164"/>
                    <a:pt x="0" y="164"/>
                  </a:cubicBezTo>
                  <a:cubicBezTo>
                    <a:pt x="57" y="356"/>
                    <a:pt x="57" y="356"/>
                    <a:pt x="57" y="356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9" name="Freeform 19"/>
            <p:cNvSpPr/>
            <p:nvPr/>
          </p:nvSpPr>
          <p:spPr bwMode="auto">
            <a:xfrm>
              <a:off x="8839665" y="5102707"/>
              <a:ext cx="52574" cy="0"/>
            </a:xfrm>
            <a:custGeom>
              <a:avLst/>
              <a:gdLst>
                <a:gd name="T0" fmla="*/ 29 w 29"/>
                <a:gd name="T1" fmla="*/ 0 w 29"/>
                <a:gd name="T2" fmla="*/ 0 w 29"/>
                <a:gd name="T3" fmla="*/ 29 w 29"/>
                <a:gd name="T4" fmla="*/ 29 w 2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9">
                  <a:moveTo>
                    <a:pt x="2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0"/>
                    <a:pt x="29" y="0"/>
                    <a:pt x="29" y="0"/>
                  </a:cubicBezTo>
                </a:path>
              </a:pathLst>
            </a:custGeom>
            <a:solidFill>
              <a:srgbClr val="139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0" name="Rectangle 20"/>
            <p:cNvSpPr>
              <a:spLocks noChangeArrowheads="1"/>
            </p:cNvSpPr>
            <p:nvPr/>
          </p:nvSpPr>
          <p:spPr bwMode="auto">
            <a:xfrm>
              <a:off x="9441601" y="6627360"/>
              <a:ext cx="7619" cy="220202"/>
            </a:xfrm>
            <a:prstGeom prst="rect">
              <a:avLst/>
            </a:prstGeom>
            <a:solidFill>
              <a:srgbClr val="FBE6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1" name="Rectangle 21"/>
            <p:cNvSpPr>
              <a:spLocks noChangeArrowheads="1"/>
            </p:cNvSpPr>
            <p:nvPr/>
          </p:nvSpPr>
          <p:spPr bwMode="auto">
            <a:xfrm>
              <a:off x="9441601" y="6627360"/>
              <a:ext cx="7619" cy="2202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9441601" y="6290580"/>
              <a:ext cx="7619" cy="336780"/>
            </a:xfrm>
            <a:custGeom>
              <a:avLst/>
              <a:gdLst>
                <a:gd name="T0" fmla="*/ 0 w 4"/>
                <a:gd name="T1" fmla="*/ 0 h 187"/>
                <a:gd name="T2" fmla="*/ 0 w 4"/>
                <a:gd name="T3" fmla="*/ 187 h 187"/>
                <a:gd name="T4" fmla="*/ 4 w 4"/>
                <a:gd name="T5" fmla="*/ 187 h 187"/>
                <a:gd name="T6" fmla="*/ 4 w 4"/>
                <a:gd name="T7" fmla="*/ 12 h 187"/>
                <a:gd name="T8" fmla="*/ 3 w 4"/>
                <a:gd name="T9" fmla="*/ 12 h 187"/>
                <a:gd name="T10" fmla="*/ 0 w 4"/>
                <a:gd name="T11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87">
                  <a:moveTo>
                    <a:pt x="0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4" y="187"/>
                    <a:pt x="4" y="187"/>
                    <a:pt x="4" y="187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3" y="12"/>
                    <a:pt x="3" y="1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D9B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8955480" y="6189242"/>
              <a:ext cx="486121" cy="658320"/>
            </a:xfrm>
            <a:custGeom>
              <a:avLst/>
              <a:gdLst>
                <a:gd name="T0" fmla="*/ 253 w 270"/>
                <a:gd name="T1" fmla="*/ 0 h 365"/>
                <a:gd name="T2" fmla="*/ 164 w 270"/>
                <a:gd name="T3" fmla="*/ 45 h 365"/>
                <a:gd name="T4" fmla="*/ 0 w 270"/>
                <a:gd name="T5" fmla="*/ 45 h 365"/>
                <a:gd name="T6" fmla="*/ 0 w 270"/>
                <a:gd name="T7" fmla="*/ 365 h 365"/>
                <a:gd name="T8" fmla="*/ 270 w 270"/>
                <a:gd name="T9" fmla="*/ 365 h 365"/>
                <a:gd name="T10" fmla="*/ 270 w 270"/>
                <a:gd name="T11" fmla="*/ 243 h 365"/>
                <a:gd name="T12" fmla="*/ 270 w 270"/>
                <a:gd name="T13" fmla="*/ 56 h 365"/>
                <a:gd name="T14" fmla="*/ 253 w 270"/>
                <a:gd name="T15" fmla="*/ 0 h 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0" h="365">
                  <a:moveTo>
                    <a:pt x="253" y="0"/>
                  </a:moveTo>
                  <a:cubicBezTo>
                    <a:pt x="233" y="27"/>
                    <a:pt x="201" y="45"/>
                    <a:pt x="164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365"/>
                    <a:pt x="0" y="365"/>
                    <a:pt x="0" y="365"/>
                  </a:cubicBezTo>
                  <a:cubicBezTo>
                    <a:pt x="270" y="365"/>
                    <a:pt x="270" y="365"/>
                    <a:pt x="270" y="365"/>
                  </a:cubicBezTo>
                  <a:cubicBezTo>
                    <a:pt x="270" y="243"/>
                    <a:pt x="270" y="243"/>
                    <a:pt x="270" y="243"/>
                  </a:cubicBezTo>
                  <a:cubicBezTo>
                    <a:pt x="270" y="56"/>
                    <a:pt x="270" y="56"/>
                    <a:pt x="270" y="56"/>
                  </a:cubicBezTo>
                  <a:cubicBezTo>
                    <a:pt x="253" y="0"/>
                    <a:pt x="253" y="0"/>
                    <a:pt x="253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4" name="Freeform 24"/>
            <p:cNvSpPr/>
            <p:nvPr/>
          </p:nvSpPr>
          <p:spPr bwMode="auto">
            <a:xfrm>
              <a:off x="8955480" y="6126762"/>
              <a:ext cx="455644" cy="144008"/>
            </a:xfrm>
            <a:custGeom>
              <a:avLst/>
              <a:gdLst>
                <a:gd name="T0" fmla="*/ 243 w 253"/>
                <a:gd name="T1" fmla="*/ 0 h 80"/>
                <a:gd name="T2" fmla="*/ 75 w 253"/>
                <a:gd name="T3" fmla="*/ 57 h 80"/>
                <a:gd name="T4" fmla="*/ 48 w 253"/>
                <a:gd name="T5" fmla="*/ 61 h 80"/>
                <a:gd name="T6" fmla="*/ 0 w 253"/>
                <a:gd name="T7" fmla="*/ 46 h 80"/>
                <a:gd name="T8" fmla="*/ 0 w 253"/>
                <a:gd name="T9" fmla="*/ 80 h 80"/>
                <a:gd name="T10" fmla="*/ 164 w 253"/>
                <a:gd name="T11" fmla="*/ 80 h 80"/>
                <a:gd name="T12" fmla="*/ 253 w 253"/>
                <a:gd name="T13" fmla="*/ 35 h 80"/>
                <a:gd name="T14" fmla="*/ 243 w 253"/>
                <a:gd name="T15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3" h="80">
                  <a:moveTo>
                    <a:pt x="243" y="0"/>
                  </a:moveTo>
                  <a:cubicBezTo>
                    <a:pt x="75" y="57"/>
                    <a:pt x="75" y="57"/>
                    <a:pt x="75" y="57"/>
                  </a:cubicBezTo>
                  <a:cubicBezTo>
                    <a:pt x="66" y="59"/>
                    <a:pt x="57" y="61"/>
                    <a:pt x="48" y="61"/>
                  </a:cubicBezTo>
                  <a:cubicBezTo>
                    <a:pt x="31" y="61"/>
                    <a:pt x="14" y="55"/>
                    <a:pt x="0" y="46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164" y="80"/>
                    <a:pt x="164" y="80"/>
                    <a:pt x="164" y="80"/>
                  </a:cubicBezTo>
                  <a:cubicBezTo>
                    <a:pt x="201" y="80"/>
                    <a:pt x="233" y="62"/>
                    <a:pt x="253" y="35"/>
                  </a:cubicBezTo>
                  <a:cubicBezTo>
                    <a:pt x="243" y="0"/>
                    <a:pt x="243" y="0"/>
                    <a:pt x="243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5" name="Freeform 25"/>
            <p:cNvSpPr>
              <a:spLocks noEditPoints="1"/>
            </p:cNvSpPr>
            <p:nvPr/>
          </p:nvSpPr>
          <p:spPr bwMode="auto">
            <a:xfrm>
              <a:off x="8955480" y="5313766"/>
              <a:ext cx="55622" cy="645368"/>
            </a:xfrm>
            <a:custGeom>
              <a:avLst/>
              <a:gdLst>
                <a:gd name="T0" fmla="*/ 0 w 31"/>
                <a:gd name="T1" fmla="*/ 336 h 358"/>
                <a:gd name="T2" fmla="*/ 0 w 31"/>
                <a:gd name="T3" fmla="*/ 358 h 358"/>
                <a:gd name="T4" fmla="*/ 22 w 31"/>
                <a:gd name="T5" fmla="*/ 348 h 358"/>
                <a:gd name="T6" fmla="*/ 31 w 31"/>
                <a:gd name="T7" fmla="*/ 345 h 358"/>
                <a:gd name="T8" fmla="*/ 0 w 31"/>
                <a:gd name="T9" fmla="*/ 336 h 358"/>
                <a:gd name="T10" fmla="*/ 0 w 31"/>
                <a:gd name="T11" fmla="*/ 169 h 358"/>
                <a:gd name="T12" fmla="*/ 0 w 31"/>
                <a:gd name="T13" fmla="*/ 186 h 358"/>
                <a:gd name="T14" fmla="*/ 12 w 31"/>
                <a:gd name="T15" fmla="*/ 181 h 358"/>
                <a:gd name="T16" fmla="*/ 25 w 31"/>
                <a:gd name="T17" fmla="*/ 177 h 358"/>
                <a:gd name="T18" fmla="*/ 0 w 31"/>
                <a:gd name="T19" fmla="*/ 169 h 358"/>
                <a:gd name="T20" fmla="*/ 0 w 31"/>
                <a:gd name="T21" fmla="*/ 0 h 358"/>
                <a:gd name="T22" fmla="*/ 0 w 31"/>
                <a:gd name="T23" fmla="*/ 18 h 358"/>
                <a:gd name="T24" fmla="*/ 12 w 31"/>
                <a:gd name="T25" fmla="*/ 14 h 358"/>
                <a:gd name="T26" fmla="*/ 27 w 31"/>
                <a:gd name="T27" fmla="*/ 9 h 358"/>
                <a:gd name="T28" fmla="*/ 0 w 31"/>
                <a:gd name="T29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1" h="358">
                  <a:moveTo>
                    <a:pt x="0" y="336"/>
                  </a:moveTo>
                  <a:cubicBezTo>
                    <a:pt x="0" y="358"/>
                    <a:pt x="0" y="358"/>
                    <a:pt x="0" y="358"/>
                  </a:cubicBezTo>
                  <a:cubicBezTo>
                    <a:pt x="7" y="354"/>
                    <a:pt x="14" y="350"/>
                    <a:pt x="22" y="348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20" y="344"/>
                    <a:pt x="10" y="341"/>
                    <a:pt x="0" y="336"/>
                  </a:cubicBezTo>
                  <a:moveTo>
                    <a:pt x="0" y="169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4" y="184"/>
                    <a:pt x="8" y="182"/>
                    <a:pt x="12" y="181"/>
                  </a:cubicBezTo>
                  <a:cubicBezTo>
                    <a:pt x="25" y="177"/>
                    <a:pt x="25" y="177"/>
                    <a:pt x="25" y="177"/>
                  </a:cubicBezTo>
                  <a:cubicBezTo>
                    <a:pt x="16" y="175"/>
                    <a:pt x="8" y="173"/>
                    <a:pt x="0" y="169"/>
                  </a:cubicBezTo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4" y="17"/>
                    <a:pt x="8" y="15"/>
                    <a:pt x="12" y="14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18" y="7"/>
                    <a:pt x="9" y="4"/>
                    <a:pt x="0" y="0"/>
                  </a:cubicBezTo>
                </a:path>
              </a:pathLst>
            </a:custGeom>
            <a:solidFill>
              <a:srgbClr val="139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6" name="Freeform 26"/>
            <p:cNvSpPr>
              <a:spLocks noEditPoints="1"/>
            </p:cNvSpPr>
            <p:nvPr/>
          </p:nvSpPr>
          <p:spPr bwMode="auto">
            <a:xfrm>
              <a:off x="9465221" y="5885225"/>
              <a:ext cx="172962" cy="410689"/>
            </a:xfrm>
            <a:custGeom>
              <a:avLst/>
              <a:gdLst>
                <a:gd name="T0" fmla="*/ 63 w 96"/>
                <a:gd name="T1" fmla="*/ 148 h 228"/>
                <a:gd name="T2" fmla="*/ 0 w 96"/>
                <a:gd name="T3" fmla="*/ 228 h 228"/>
                <a:gd name="T4" fmla="*/ 63 w 96"/>
                <a:gd name="T5" fmla="*/ 148 h 228"/>
                <a:gd name="T6" fmla="*/ 63 w 96"/>
                <a:gd name="T7" fmla="*/ 148 h 228"/>
                <a:gd name="T8" fmla="*/ 63 w 96"/>
                <a:gd name="T9" fmla="*/ 148 h 228"/>
                <a:gd name="T10" fmla="*/ 63 w 96"/>
                <a:gd name="T11" fmla="*/ 148 h 228"/>
                <a:gd name="T12" fmla="*/ 63 w 96"/>
                <a:gd name="T13" fmla="*/ 148 h 228"/>
                <a:gd name="T14" fmla="*/ 63 w 96"/>
                <a:gd name="T15" fmla="*/ 148 h 228"/>
                <a:gd name="T16" fmla="*/ 63 w 96"/>
                <a:gd name="T17" fmla="*/ 148 h 228"/>
                <a:gd name="T18" fmla="*/ 96 w 96"/>
                <a:gd name="T19" fmla="*/ 1 h 228"/>
                <a:gd name="T20" fmla="*/ 96 w 96"/>
                <a:gd name="T21" fmla="*/ 1 h 228"/>
                <a:gd name="T22" fmla="*/ 96 w 96"/>
                <a:gd name="T23" fmla="*/ 1 h 228"/>
                <a:gd name="T24" fmla="*/ 96 w 96"/>
                <a:gd name="T25" fmla="*/ 0 h 228"/>
                <a:gd name="T26" fmla="*/ 96 w 96"/>
                <a:gd name="T27" fmla="*/ 0 h 228"/>
                <a:gd name="T28" fmla="*/ 96 w 96"/>
                <a:gd name="T29" fmla="*/ 0 h 228"/>
                <a:gd name="T30" fmla="*/ 96 w 96"/>
                <a:gd name="T31" fmla="*/ 0 h 228"/>
                <a:gd name="T32" fmla="*/ 96 w 96"/>
                <a:gd name="T33" fmla="*/ 0 h 228"/>
                <a:gd name="T34" fmla="*/ 96 w 96"/>
                <a:gd name="T35" fmla="*/ 0 h 228"/>
                <a:gd name="T36" fmla="*/ 96 w 96"/>
                <a:gd name="T37" fmla="*/ 0 h 228"/>
                <a:gd name="T38" fmla="*/ 96 w 96"/>
                <a:gd name="T39" fmla="*/ 0 h 228"/>
                <a:gd name="T40" fmla="*/ 96 w 96"/>
                <a:gd name="T41" fmla="*/ 0 h 228"/>
                <a:gd name="T42" fmla="*/ 96 w 96"/>
                <a:gd name="T43" fmla="*/ 0 h 228"/>
                <a:gd name="T44" fmla="*/ 96 w 96"/>
                <a:gd name="T45" fmla="*/ 0 h 228"/>
                <a:gd name="T46" fmla="*/ 96 w 96"/>
                <a:gd name="T47" fmla="*/ 0 h 228"/>
                <a:gd name="T48" fmla="*/ 96 w 96"/>
                <a:gd name="T49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6" h="228">
                  <a:moveTo>
                    <a:pt x="63" y="148"/>
                  </a:moveTo>
                  <a:cubicBezTo>
                    <a:pt x="40" y="184"/>
                    <a:pt x="13" y="213"/>
                    <a:pt x="0" y="228"/>
                  </a:cubicBezTo>
                  <a:cubicBezTo>
                    <a:pt x="13" y="213"/>
                    <a:pt x="40" y="184"/>
                    <a:pt x="63" y="148"/>
                  </a:cubicBezTo>
                  <a:moveTo>
                    <a:pt x="63" y="148"/>
                  </a:moveTo>
                  <a:cubicBezTo>
                    <a:pt x="63" y="148"/>
                    <a:pt x="63" y="148"/>
                    <a:pt x="63" y="148"/>
                  </a:cubicBezTo>
                  <a:cubicBezTo>
                    <a:pt x="63" y="148"/>
                    <a:pt x="63" y="148"/>
                    <a:pt x="63" y="148"/>
                  </a:cubicBezTo>
                  <a:moveTo>
                    <a:pt x="63" y="148"/>
                  </a:moveTo>
                  <a:cubicBezTo>
                    <a:pt x="63" y="148"/>
                    <a:pt x="63" y="148"/>
                    <a:pt x="63" y="148"/>
                  </a:cubicBezTo>
                  <a:cubicBezTo>
                    <a:pt x="63" y="148"/>
                    <a:pt x="63" y="148"/>
                    <a:pt x="63" y="148"/>
                  </a:cubicBezTo>
                  <a:moveTo>
                    <a:pt x="96" y="1"/>
                  </a:moveTo>
                  <a:cubicBezTo>
                    <a:pt x="96" y="1"/>
                    <a:pt x="96" y="1"/>
                    <a:pt x="96" y="1"/>
                  </a:cubicBezTo>
                  <a:cubicBezTo>
                    <a:pt x="96" y="1"/>
                    <a:pt x="96" y="1"/>
                    <a:pt x="96" y="1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FBE6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7" name="Freeform 27"/>
            <p:cNvSpPr>
              <a:spLocks noEditPoints="1"/>
            </p:cNvSpPr>
            <p:nvPr/>
          </p:nvSpPr>
          <p:spPr bwMode="auto">
            <a:xfrm>
              <a:off x="9393599" y="5834175"/>
              <a:ext cx="277348" cy="477740"/>
            </a:xfrm>
            <a:custGeom>
              <a:avLst/>
              <a:gdLst>
                <a:gd name="T0" fmla="*/ 136 w 154"/>
                <a:gd name="T1" fmla="*/ 28 h 265"/>
                <a:gd name="T2" fmla="*/ 141 w 154"/>
                <a:gd name="T3" fmla="*/ 55 h 265"/>
                <a:gd name="T4" fmla="*/ 83 w 154"/>
                <a:gd name="T5" fmla="*/ 135 h 265"/>
                <a:gd name="T6" fmla="*/ 0 w 154"/>
                <a:gd name="T7" fmla="*/ 162 h 265"/>
                <a:gd name="T8" fmla="*/ 10 w 154"/>
                <a:gd name="T9" fmla="*/ 197 h 265"/>
                <a:gd name="T10" fmla="*/ 27 w 154"/>
                <a:gd name="T11" fmla="*/ 253 h 265"/>
                <a:gd name="T12" fmla="*/ 30 w 154"/>
                <a:gd name="T13" fmla="*/ 265 h 265"/>
                <a:gd name="T14" fmla="*/ 31 w 154"/>
                <a:gd name="T15" fmla="*/ 265 h 265"/>
                <a:gd name="T16" fmla="*/ 31 w 154"/>
                <a:gd name="T17" fmla="*/ 265 h 265"/>
                <a:gd name="T18" fmla="*/ 40 w 154"/>
                <a:gd name="T19" fmla="*/ 256 h 265"/>
                <a:gd name="T20" fmla="*/ 103 w 154"/>
                <a:gd name="T21" fmla="*/ 176 h 265"/>
                <a:gd name="T22" fmla="*/ 103 w 154"/>
                <a:gd name="T23" fmla="*/ 176 h 265"/>
                <a:gd name="T24" fmla="*/ 103 w 154"/>
                <a:gd name="T25" fmla="*/ 176 h 265"/>
                <a:gd name="T26" fmla="*/ 103 w 154"/>
                <a:gd name="T27" fmla="*/ 176 h 265"/>
                <a:gd name="T28" fmla="*/ 103 w 154"/>
                <a:gd name="T29" fmla="*/ 176 h 265"/>
                <a:gd name="T30" fmla="*/ 136 w 154"/>
                <a:gd name="T31" fmla="*/ 29 h 265"/>
                <a:gd name="T32" fmla="*/ 136 w 154"/>
                <a:gd name="T33" fmla="*/ 29 h 265"/>
                <a:gd name="T34" fmla="*/ 136 w 154"/>
                <a:gd name="T35" fmla="*/ 28 h 265"/>
                <a:gd name="T36" fmla="*/ 136 w 154"/>
                <a:gd name="T37" fmla="*/ 28 h 265"/>
                <a:gd name="T38" fmla="*/ 136 w 154"/>
                <a:gd name="T39" fmla="*/ 28 h 265"/>
                <a:gd name="T40" fmla="*/ 136 w 154"/>
                <a:gd name="T41" fmla="*/ 28 h 265"/>
                <a:gd name="T42" fmla="*/ 136 w 154"/>
                <a:gd name="T43" fmla="*/ 28 h 265"/>
                <a:gd name="T44" fmla="*/ 136 w 154"/>
                <a:gd name="T45" fmla="*/ 28 h 265"/>
                <a:gd name="T46" fmla="*/ 136 w 154"/>
                <a:gd name="T47" fmla="*/ 28 h 265"/>
                <a:gd name="T48" fmla="*/ 136 w 154"/>
                <a:gd name="T49" fmla="*/ 28 h 265"/>
                <a:gd name="T50" fmla="*/ 121 w 154"/>
                <a:gd name="T51" fmla="*/ 0 h 265"/>
                <a:gd name="T52" fmla="*/ 124 w 154"/>
                <a:gd name="T53" fmla="*/ 4 h 265"/>
                <a:gd name="T54" fmla="*/ 121 w 154"/>
                <a:gd name="T55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54" h="265">
                  <a:moveTo>
                    <a:pt x="136" y="28"/>
                  </a:moveTo>
                  <a:cubicBezTo>
                    <a:pt x="139" y="37"/>
                    <a:pt x="141" y="46"/>
                    <a:pt x="141" y="55"/>
                  </a:cubicBezTo>
                  <a:cubicBezTo>
                    <a:pt x="141" y="90"/>
                    <a:pt x="118" y="123"/>
                    <a:pt x="83" y="135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10" y="197"/>
                    <a:pt x="10" y="197"/>
                    <a:pt x="10" y="197"/>
                  </a:cubicBezTo>
                  <a:cubicBezTo>
                    <a:pt x="27" y="253"/>
                    <a:pt x="27" y="253"/>
                    <a:pt x="27" y="253"/>
                  </a:cubicBezTo>
                  <a:cubicBezTo>
                    <a:pt x="30" y="265"/>
                    <a:pt x="30" y="265"/>
                    <a:pt x="30" y="265"/>
                  </a:cubicBezTo>
                  <a:cubicBezTo>
                    <a:pt x="30" y="265"/>
                    <a:pt x="31" y="265"/>
                    <a:pt x="31" y="265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32" y="264"/>
                    <a:pt x="35" y="260"/>
                    <a:pt x="40" y="256"/>
                  </a:cubicBezTo>
                  <a:cubicBezTo>
                    <a:pt x="53" y="241"/>
                    <a:pt x="80" y="212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31" y="130"/>
                    <a:pt x="154" y="75"/>
                    <a:pt x="136" y="29"/>
                  </a:cubicBezTo>
                  <a:cubicBezTo>
                    <a:pt x="136" y="29"/>
                    <a:pt x="136" y="29"/>
                    <a:pt x="136" y="29"/>
                  </a:cubicBezTo>
                  <a:cubicBezTo>
                    <a:pt x="136" y="29"/>
                    <a:pt x="136" y="29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cubicBezTo>
                    <a:pt x="136" y="28"/>
                    <a:pt x="136" y="28"/>
                    <a:pt x="136" y="28"/>
                  </a:cubicBezTo>
                  <a:moveTo>
                    <a:pt x="121" y="0"/>
                  </a:moveTo>
                  <a:cubicBezTo>
                    <a:pt x="122" y="2"/>
                    <a:pt x="123" y="3"/>
                    <a:pt x="124" y="4"/>
                  </a:cubicBezTo>
                  <a:cubicBezTo>
                    <a:pt x="123" y="3"/>
                    <a:pt x="122" y="2"/>
                    <a:pt x="121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8" name="Freeform 28"/>
            <p:cNvSpPr/>
            <p:nvPr/>
          </p:nvSpPr>
          <p:spPr bwMode="auto">
            <a:xfrm>
              <a:off x="8854142" y="4858123"/>
              <a:ext cx="793185" cy="491454"/>
            </a:xfrm>
            <a:custGeom>
              <a:avLst/>
              <a:gdLst>
                <a:gd name="T0" fmla="*/ 425 w 440"/>
                <a:gd name="T1" fmla="*/ 67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8 h 273"/>
                <a:gd name="T10" fmla="*/ 319 w 440"/>
                <a:gd name="T11" fmla="*/ 14 h 273"/>
                <a:gd name="T12" fmla="*/ 425 w 440"/>
                <a:gd name="T13" fmla="*/ 67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7"/>
                  </a:moveTo>
                  <a:cubicBezTo>
                    <a:pt x="440" y="112"/>
                    <a:pt x="416" y="159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8"/>
                  </a:cubicBezTo>
                  <a:cubicBezTo>
                    <a:pt x="319" y="14"/>
                    <a:pt x="319" y="14"/>
                    <a:pt x="319" y="14"/>
                  </a:cubicBezTo>
                  <a:cubicBezTo>
                    <a:pt x="363" y="0"/>
                    <a:pt x="410" y="23"/>
                    <a:pt x="425" y="67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29" name="Freeform 29"/>
            <p:cNvSpPr/>
            <p:nvPr/>
          </p:nvSpPr>
          <p:spPr bwMode="auto">
            <a:xfrm>
              <a:off x="8854142" y="5160615"/>
              <a:ext cx="793185" cy="492217"/>
            </a:xfrm>
            <a:custGeom>
              <a:avLst/>
              <a:gdLst>
                <a:gd name="T0" fmla="*/ 425 w 440"/>
                <a:gd name="T1" fmla="*/ 68 h 273"/>
                <a:gd name="T2" fmla="*/ 372 w 440"/>
                <a:gd name="T3" fmla="*/ 174 h 273"/>
                <a:gd name="T4" fmla="*/ 121 w 440"/>
                <a:gd name="T5" fmla="*/ 258 h 273"/>
                <a:gd name="T6" fmla="*/ 15 w 440"/>
                <a:gd name="T7" fmla="*/ 205 h 273"/>
                <a:gd name="T8" fmla="*/ 68 w 440"/>
                <a:gd name="T9" fmla="*/ 99 h 273"/>
                <a:gd name="T10" fmla="*/ 319 w 440"/>
                <a:gd name="T11" fmla="*/ 15 h 273"/>
                <a:gd name="T12" fmla="*/ 425 w 440"/>
                <a:gd name="T13" fmla="*/ 6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8"/>
                  </a:moveTo>
                  <a:cubicBezTo>
                    <a:pt x="440" y="112"/>
                    <a:pt x="416" y="160"/>
                    <a:pt x="372" y="174"/>
                  </a:cubicBezTo>
                  <a:cubicBezTo>
                    <a:pt x="121" y="258"/>
                    <a:pt x="121" y="258"/>
                    <a:pt x="121" y="258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3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0" name="Freeform 30"/>
            <p:cNvSpPr/>
            <p:nvPr/>
          </p:nvSpPr>
          <p:spPr bwMode="auto">
            <a:xfrm>
              <a:off x="8872428" y="5762552"/>
              <a:ext cx="793185" cy="492217"/>
            </a:xfrm>
            <a:custGeom>
              <a:avLst/>
              <a:gdLst>
                <a:gd name="T0" fmla="*/ 425 w 440"/>
                <a:gd name="T1" fmla="*/ 68 h 273"/>
                <a:gd name="T2" fmla="*/ 372 w 440"/>
                <a:gd name="T3" fmla="*/ 175 h 273"/>
                <a:gd name="T4" fmla="*/ 121 w 440"/>
                <a:gd name="T5" fmla="*/ 259 h 273"/>
                <a:gd name="T6" fmla="*/ 15 w 440"/>
                <a:gd name="T7" fmla="*/ 205 h 273"/>
                <a:gd name="T8" fmla="*/ 68 w 440"/>
                <a:gd name="T9" fmla="*/ 99 h 273"/>
                <a:gd name="T10" fmla="*/ 319 w 440"/>
                <a:gd name="T11" fmla="*/ 15 h 273"/>
                <a:gd name="T12" fmla="*/ 425 w 440"/>
                <a:gd name="T13" fmla="*/ 68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3">
                  <a:moveTo>
                    <a:pt x="425" y="68"/>
                  </a:moveTo>
                  <a:cubicBezTo>
                    <a:pt x="440" y="112"/>
                    <a:pt x="416" y="160"/>
                    <a:pt x="372" y="175"/>
                  </a:cubicBezTo>
                  <a:cubicBezTo>
                    <a:pt x="121" y="259"/>
                    <a:pt x="121" y="259"/>
                    <a:pt x="121" y="259"/>
                  </a:cubicBezTo>
                  <a:cubicBezTo>
                    <a:pt x="77" y="273"/>
                    <a:pt x="29" y="249"/>
                    <a:pt x="15" y="205"/>
                  </a:cubicBezTo>
                  <a:cubicBezTo>
                    <a:pt x="0" y="161"/>
                    <a:pt x="24" y="114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1" name="Freeform 31"/>
            <p:cNvSpPr/>
            <p:nvPr/>
          </p:nvSpPr>
          <p:spPr bwMode="auto">
            <a:xfrm>
              <a:off x="8854142" y="5461584"/>
              <a:ext cx="793185" cy="493741"/>
            </a:xfrm>
            <a:custGeom>
              <a:avLst/>
              <a:gdLst>
                <a:gd name="T0" fmla="*/ 425 w 440"/>
                <a:gd name="T1" fmla="*/ 68 h 274"/>
                <a:gd name="T2" fmla="*/ 372 w 440"/>
                <a:gd name="T3" fmla="*/ 175 h 274"/>
                <a:gd name="T4" fmla="*/ 121 w 440"/>
                <a:gd name="T5" fmla="*/ 259 h 274"/>
                <a:gd name="T6" fmla="*/ 15 w 440"/>
                <a:gd name="T7" fmla="*/ 206 h 274"/>
                <a:gd name="T8" fmla="*/ 68 w 440"/>
                <a:gd name="T9" fmla="*/ 99 h 274"/>
                <a:gd name="T10" fmla="*/ 319 w 440"/>
                <a:gd name="T11" fmla="*/ 15 h 274"/>
                <a:gd name="T12" fmla="*/ 425 w 440"/>
                <a:gd name="T13" fmla="*/ 6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0" h="274">
                  <a:moveTo>
                    <a:pt x="425" y="68"/>
                  </a:moveTo>
                  <a:cubicBezTo>
                    <a:pt x="440" y="112"/>
                    <a:pt x="416" y="160"/>
                    <a:pt x="372" y="175"/>
                  </a:cubicBezTo>
                  <a:cubicBezTo>
                    <a:pt x="121" y="259"/>
                    <a:pt x="121" y="259"/>
                    <a:pt x="121" y="259"/>
                  </a:cubicBezTo>
                  <a:cubicBezTo>
                    <a:pt x="77" y="274"/>
                    <a:pt x="29" y="250"/>
                    <a:pt x="15" y="206"/>
                  </a:cubicBezTo>
                  <a:cubicBezTo>
                    <a:pt x="0" y="162"/>
                    <a:pt x="24" y="114"/>
                    <a:pt x="68" y="99"/>
                  </a:cubicBezTo>
                  <a:cubicBezTo>
                    <a:pt x="319" y="15"/>
                    <a:pt x="319" y="15"/>
                    <a:pt x="319" y="15"/>
                  </a:cubicBezTo>
                  <a:cubicBezTo>
                    <a:pt x="363" y="0"/>
                    <a:pt x="410" y="24"/>
                    <a:pt x="425" y="68"/>
                  </a:cubicBezTo>
                </a:path>
              </a:pathLst>
            </a:custGeom>
            <a:solidFill>
              <a:srgbClr val="F1AC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2" name="Freeform 32"/>
            <p:cNvSpPr/>
            <p:nvPr/>
          </p:nvSpPr>
          <p:spPr bwMode="auto">
            <a:xfrm>
              <a:off x="8872428" y="4875648"/>
              <a:ext cx="756612" cy="454119"/>
            </a:xfrm>
            <a:custGeom>
              <a:avLst/>
              <a:gdLst>
                <a:gd name="T0" fmla="*/ 335 w 420"/>
                <a:gd name="T1" fmla="*/ 0 h 252"/>
                <a:gd name="T2" fmla="*/ 309 w 420"/>
                <a:gd name="T3" fmla="*/ 4 h 252"/>
                <a:gd name="T4" fmla="*/ 145 w 420"/>
                <a:gd name="T5" fmla="*/ 59 h 252"/>
                <a:gd name="T6" fmla="*/ 58 w 420"/>
                <a:gd name="T7" fmla="*/ 88 h 252"/>
                <a:gd name="T8" fmla="*/ 11 w 420"/>
                <a:gd name="T9" fmla="*/ 126 h 252"/>
                <a:gd name="T10" fmla="*/ 0 w 420"/>
                <a:gd name="T11" fmla="*/ 168 h 252"/>
                <a:gd name="T12" fmla="*/ 5 w 420"/>
                <a:gd name="T13" fmla="*/ 195 h 252"/>
                <a:gd name="T14" fmla="*/ 73 w 420"/>
                <a:gd name="T15" fmla="*/ 252 h 252"/>
                <a:gd name="T16" fmla="*/ 309 w 420"/>
                <a:gd name="T17" fmla="*/ 173 h 252"/>
                <a:gd name="T18" fmla="*/ 335 w 420"/>
                <a:gd name="T19" fmla="*/ 168 h 252"/>
                <a:gd name="T20" fmla="*/ 347 w 420"/>
                <a:gd name="T21" fmla="*/ 169 h 252"/>
                <a:gd name="T22" fmla="*/ 362 w 420"/>
                <a:gd name="T23" fmla="*/ 164 h 252"/>
                <a:gd name="T24" fmla="*/ 420 w 420"/>
                <a:gd name="T25" fmla="*/ 84 h 252"/>
                <a:gd name="T26" fmla="*/ 415 w 420"/>
                <a:gd name="T27" fmla="*/ 57 h 252"/>
                <a:gd name="T28" fmla="*/ 335 w 420"/>
                <a:gd name="T29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2">
                  <a:moveTo>
                    <a:pt x="335" y="0"/>
                  </a:moveTo>
                  <a:cubicBezTo>
                    <a:pt x="326" y="0"/>
                    <a:pt x="317" y="1"/>
                    <a:pt x="309" y="4"/>
                  </a:cubicBezTo>
                  <a:cubicBezTo>
                    <a:pt x="145" y="59"/>
                    <a:pt x="145" y="59"/>
                    <a:pt x="145" y="59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37" y="95"/>
                    <a:pt x="21" y="109"/>
                    <a:pt x="11" y="126"/>
                  </a:cubicBezTo>
                  <a:cubicBezTo>
                    <a:pt x="4" y="139"/>
                    <a:pt x="0" y="153"/>
                    <a:pt x="0" y="168"/>
                  </a:cubicBezTo>
                  <a:cubicBezTo>
                    <a:pt x="0" y="177"/>
                    <a:pt x="2" y="186"/>
                    <a:pt x="5" y="195"/>
                  </a:cubicBezTo>
                  <a:cubicBezTo>
                    <a:pt x="15" y="226"/>
                    <a:pt x="42" y="247"/>
                    <a:pt x="73" y="252"/>
                  </a:cubicBezTo>
                  <a:cubicBezTo>
                    <a:pt x="309" y="173"/>
                    <a:pt x="309" y="173"/>
                    <a:pt x="309" y="173"/>
                  </a:cubicBezTo>
                  <a:cubicBezTo>
                    <a:pt x="317" y="170"/>
                    <a:pt x="326" y="168"/>
                    <a:pt x="335" y="168"/>
                  </a:cubicBezTo>
                  <a:cubicBezTo>
                    <a:pt x="339" y="168"/>
                    <a:pt x="343" y="169"/>
                    <a:pt x="347" y="169"/>
                  </a:cubicBezTo>
                  <a:cubicBezTo>
                    <a:pt x="362" y="164"/>
                    <a:pt x="362" y="164"/>
                    <a:pt x="362" y="164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3" y="22"/>
                    <a:pt x="371" y="0"/>
                    <a:pt x="335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3" name="Freeform 33"/>
            <p:cNvSpPr/>
            <p:nvPr/>
          </p:nvSpPr>
          <p:spPr bwMode="auto">
            <a:xfrm>
              <a:off x="8872428" y="5180426"/>
              <a:ext cx="756612" cy="452596"/>
            </a:xfrm>
            <a:custGeom>
              <a:avLst/>
              <a:gdLst>
                <a:gd name="T0" fmla="*/ 347 w 420"/>
                <a:gd name="T1" fmla="*/ 0 h 251"/>
                <a:gd name="T2" fmla="*/ 111 w 420"/>
                <a:gd name="T3" fmla="*/ 79 h 251"/>
                <a:gd name="T4" fmla="*/ 84 w 420"/>
                <a:gd name="T5" fmla="*/ 83 h 251"/>
                <a:gd name="T6" fmla="*/ 73 w 420"/>
                <a:gd name="T7" fmla="*/ 83 h 251"/>
                <a:gd name="T8" fmla="*/ 58 w 420"/>
                <a:gd name="T9" fmla="*/ 88 h 251"/>
                <a:gd name="T10" fmla="*/ 0 w 420"/>
                <a:gd name="T11" fmla="*/ 168 h 251"/>
                <a:gd name="T12" fmla="*/ 5 w 420"/>
                <a:gd name="T13" fmla="*/ 194 h 251"/>
                <a:gd name="T14" fmla="*/ 71 w 420"/>
                <a:gd name="T15" fmla="*/ 251 h 251"/>
                <a:gd name="T16" fmla="*/ 309 w 420"/>
                <a:gd name="T17" fmla="*/ 171 h 251"/>
                <a:gd name="T18" fmla="*/ 335 w 420"/>
                <a:gd name="T19" fmla="*/ 167 h 251"/>
                <a:gd name="T20" fmla="*/ 349 w 420"/>
                <a:gd name="T21" fmla="*/ 168 h 251"/>
                <a:gd name="T22" fmla="*/ 362 w 420"/>
                <a:gd name="T23" fmla="*/ 163 h 251"/>
                <a:gd name="T24" fmla="*/ 420 w 420"/>
                <a:gd name="T25" fmla="*/ 84 h 251"/>
                <a:gd name="T26" fmla="*/ 415 w 420"/>
                <a:gd name="T27" fmla="*/ 57 h 251"/>
                <a:gd name="T28" fmla="*/ 347 w 420"/>
                <a:gd name="T2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1">
                  <a:moveTo>
                    <a:pt x="347" y="0"/>
                  </a:moveTo>
                  <a:cubicBezTo>
                    <a:pt x="111" y="79"/>
                    <a:pt x="111" y="79"/>
                    <a:pt x="111" y="79"/>
                  </a:cubicBezTo>
                  <a:cubicBezTo>
                    <a:pt x="102" y="82"/>
                    <a:pt x="93" y="83"/>
                    <a:pt x="84" y="83"/>
                  </a:cubicBezTo>
                  <a:cubicBezTo>
                    <a:pt x="81" y="83"/>
                    <a:pt x="77" y="83"/>
                    <a:pt x="73" y="83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23" y="100"/>
                    <a:pt x="0" y="132"/>
                    <a:pt x="0" y="168"/>
                  </a:cubicBezTo>
                  <a:cubicBezTo>
                    <a:pt x="0" y="176"/>
                    <a:pt x="2" y="185"/>
                    <a:pt x="5" y="194"/>
                  </a:cubicBezTo>
                  <a:cubicBezTo>
                    <a:pt x="15" y="225"/>
                    <a:pt x="41" y="246"/>
                    <a:pt x="71" y="251"/>
                  </a:cubicBezTo>
                  <a:cubicBezTo>
                    <a:pt x="309" y="171"/>
                    <a:pt x="309" y="171"/>
                    <a:pt x="309" y="171"/>
                  </a:cubicBezTo>
                  <a:cubicBezTo>
                    <a:pt x="317" y="168"/>
                    <a:pt x="326" y="167"/>
                    <a:pt x="335" y="167"/>
                  </a:cubicBezTo>
                  <a:cubicBezTo>
                    <a:pt x="340" y="167"/>
                    <a:pt x="344" y="167"/>
                    <a:pt x="349" y="168"/>
                  </a:cubicBezTo>
                  <a:cubicBezTo>
                    <a:pt x="362" y="163"/>
                    <a:pt x="362" y="163"/>
                    <a:pt x="362" y="163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5" y="25"/>
                    <a:pt x="377" y="4"/>
                    <a:pt x="347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4" name="Freeform 34"/>
            <p:cNvSpPr/>
            <p:nvPr/>
          </p:nvSpPr>
          <p:spPr bwMode="auto">
            <a:xfrm>
              <a:off x="9004245" y="5178901"/>
              <a:ext cx="493741" cy="150866"/>
            </a:xfrm>
            <a:custGeom>
              <a:avLst/>
              <a:gdLst>
                <a:gd name="T0" fmla="*/ 262 w 274"/>
                <a:gd name="T1" fmla="*/ 0 h 84"/>
                <a:gd name="T2" fmla="*/ 236 w 274"/>
                <a:gd name="T3" fmla="*/ 5 h 84"/>
                <a:gd name="T4" fmla="*/ 0 w 274"/>
                <a:gd name="T5" fmla="*/ 84 h 84"/>
                <a:gd name="T6" fmla="*/ 11 w 274"/>
                <a:gd name="T7" fmla="*/ 84 h 84"/>
                <a:gd name="T8" fmla="*/ 38 w 274"/>
                <a:gd name="T9" fmla="*/ 80 h 84"/>
                <a:gd name="T10" fmla="*/ 274 w 274"/>
                <a:gd name="T11" fmla="*/ 1 h 84"/>
                <a:gd name="T12" fmla="*/ 262 w 274"/>
                <a:gd name="T13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84">
                  <a:moveTo>
                    <a:pt x="262" y="0"/>
                  </a:moveTo>
                  <a:cubicBezTo>
                    <a:pt x="253" y="0"/>
                    <a:pt x="244" y="2"/>
                    <a:pt x="236" y="5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4" y="84"/>
                    <a:pt x="8" y="84"/>
                    <a:pt x="11" y="84"/>
                  </a:cubicBezTo>
                  <a:cubicBezTo>
                    <a:pt x="20" y="84"/>
                    <a:pt x="29" y="83"/>
                    <a:pt x="38" y="80"/>
                  </a:cubicBezTo>
                  <a:cubicBezTo>
                    <a:pt x="274" y="1"/>
                    <a:pt x="274" y="1"/>
                    <a:pt x="274" y="1"/>
                  </a:cubicBezTo>
                  <a:cubicBezTo>
                    <a:pt x="270" y="1"/>
                    <a:pt x="266" y="0"/>
                    <a:pt x="262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5" name="Freeform 35"/>
            <p:cNvSpPr/>
            <p:nvPr/>
          </p:nvSpPr>
          <p:spPr bwMode="auto">
            <a:xfrm>
              <a:off x="8890714" y="5782362"/>
              <a:ext cx="756612" cy="454119"/>
            </a:xfrm>
            <a:custGeom>
              <a:avLst/>
              <a:gdLst>
                <a:gd name="T0" fmla="*/ 343 w 420"/>
                <a:gd name="T1" fmla="*/ 0 h 252"/>
                <a:gd name="T2" fmla="*/ 101 w 420"/>
                <a:gd name="T3" fmla="*/ 81 h 252"/>
                <a:gd name="T4" fmla="*/ 74 w 420"/>
                <a:gd name="T5" fmla="*/ 85 h 252"/>
                <a:gd name="T6" fmla="*/ 67 w 420"/>
                <a:gd name="T7" fmla="*/ 85 h 252"/>
                <a:gd name="T8" fmla="*/ 58 w 420"/>
                <a:gd name="T9" fmla="*/ 88 h 252"/>
                <a:gd name="T10" fmla="*/ 0 w 420"/>
                <a:gd name="T11" fmla="*/ 168 h 252"/>
                <a:gd name="T12" fmla="*/ 5 w 420"/>
                <a:gd name="T13" fmla="*/ 194 h 252"/>
                <a:gd name="T14" fmla="*/ 84 w 420"/>
                <a:gd name="T15" fmla="*/ 252 h 252"/>
                <a:gd name="T16" fmla="*/ 111 w 420"/>
                <a:gd name="T17" fmla="*/ 248 h 252"/>
                <a:gd name="T18" fmla="*/ 362 w 420"/>
                <a:gd name="T19" fmla="*/ 164 h 252"/>
                <a:gd name="T20" fmla="*/ 420 w 420"/>
                <a:gd name="T21" fmla="*/ 84 h 252"/>
                <a:gd name="T22" fmla="*/ 415 w 420"/>
                <a:gd name="T23" fmla="*/ 57 h 252"/>
                <a:gd name="T24" fmla="*/ 343 w 420"/>
                <a:gd name="T25" fmla="*/ 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0" h="252">
                  <a:moveTo>
                    <a:pt x="343" y="0"/>
                  </a:moveTo>
                  <a:cubicBezTo>
                    <a:pt x="101" y="81"/>
                    <a:pt x="101" y="81"/>
                    <a:pt x="101" y="81"/>
                  </a:cubicBezTo>
                  <a:cubicBezTo>
                    <a:pt x="92" y="84"/>
                    <a:pt x="83" y="85"/>
                    <a:pt x="74" y="85"/>
                  </a:cubicBezTo>
                  <a:cubicBezTo>
                    <a:pt x="72" y="85"/>
                    <a:pt x="69" y="85"/>
                    <a:pt x="67" y="85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22" y="100"/>
                    <a:pt x="0" y="132"/>
                    <a:pt x="0" y="168"/>
                  </a:cubicBezTo>
                  <a:cubicBezTo>
                    <a:pt x="0" y="177"/>
                    <a:pt x="2" y="186"/>
                    <a:pt x="5" y="194"/>
                  </a:cubicBezTo>
                  <a:cubicBezTo>
                    <a:pt x="16" y="230"/>
                    <a:pt x="49" y="252"/>
                    <a:pt x="84" y="252"/>
                  </a:cubicBezTo>
                  <a:cubicBezTo>
                    <a:pt x="93" y="252"/>
                    <a:pt x="102" y="250"/>
                    <a:pt x="111" y="248"/>
                  </a:cubicBezTo>
                  <a:cubicBezTo>
                    <a:pt x="362" y="164"/>
                    <a:pt x="362" y="164"/>
                    <a:pt x="362" y="164"/>
                  </a:cubicBezTo>
                  <a:cubicBezTo>
                    <a:pt x="397" y="152"/>
                    <a:pt x="420" y="119"/>
                    <a:pt x="420" y="84"/>
                  </a:cubicBezTo>
                  <a:cubicBezTo>
                    <a:pt x="420" y="75"/>
                    <a:pt x="418" y="66"/>
                    <a:pt x="415" y="57"/>
                  </a:cubicBezTo>
                  <a:cubicBezTo>
                    <a:pt x="404" y="24"/>
                    <a:pt x="375" y="3"/>
                    <a:pt x="343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6" name="Freeform 36"/>
            <p:cNvSpPr/>
            <p:nvPr/>
          </p:nvSpPr>
          <p:spPr bwMode="auto">
            <a:xfrm>
              <a:off x="8872428" y="5482918"/>
              <a:ext cx="756612" cy="452596"/>
            </a:xfrm>
            <a:custGeom>
              <a:avLst/>
              <a:gdLst>
                <a:gd name="T0" fmla="*/ 349 w 420"/>
                <a:gd name="T1" fmla="*/ 0 h 251"/>
                <a:gd name="T2" fmla="*/ 111 w 420"/>
                <a:gd name="T3" fmla="*/ 79 h 251"/>
                <a:gd name="T4" fmla="*/ 84 w 420"/>
                <a:gd name="T5" fmla="*/ 84 h 251"/>
                <a:gd name="T6" fmla="*/ 71 w 420"/>
                <a:gd name="T7" fmla="*/ 83 h 251"/>
                <a:gd name="T8" fmla="*/ 58 w 420"/>
                <a:gd name="T9" fmla="*/ 87 h 251"/>
                <a:gd name="T10" fmla="*/ 0 w 420"/>
                <a:gd name="T11" fmla="*/ 167 h 251"/>
                <a:gd name="T12" fmla="*/ 5 w 420"/>
                <a:gd name="T13" fmla="*/ 194 h 251"/>
                <a:gd name="T14" fmla="*/ 77 w 420"/>
                <a:gd name="T15" fmla="*/ 251 h 251"/>
                <a:gd name="T16" fmla="*/ 319 w 420"/>
                <a:gd name="T17" fmla="*/ 170 h 251"/>
                <a:gd name="T18" fmla="*/ 345 w 420"/>
                <a:gd name="T19" fmla="*/ 165 h 251"/>
                <a:gd name="T20" fmla="*/ 353 w 420"/>
                <a:gd name="T21" fmla="*/ 166 h 251"/>
                <a:gd name="T22" fmla="*/ 362 w 420"/>
                <a:gd name="T23" fmla="*/ 163 h 251"/>
                <a:gd name="T24" fmla="*/ 420 w 420"/>
                <a:gd name="T25" fmla="*/ 83 h 251"/>
                <a:gd name="T26" fmla="*/ 415 w 420"/>
                <a:gd name="T27" fmla="*/ 56 h 251"/>
                <a:gd name="T28" fmla="*/ 349 w 420"/>
                <a:gd name="T2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251">
                  <a:moveTo>
                    <a:pt x="349" y="0"/>
                  </a:moveTo>
                  <a:cubicBezTo>
                    <a:pt x="111" y="79"/>
                    <a:pt x="111" y="79"/>
                    <a:pt x="111" y="79"/>
                  </a:cubicBezTo>
                  <a:cubicBezTo>
                    <a:pt x="102" y="82"/>
                    <a:pt x="93" y="84"/>
                    <a:pt x="84" y="84"/>
                  </a:cubicBezTo>
                  <a:cubicBezTo>
                    <a:pt x="80" y="84"/>
                    <a:pt x="75" y="83"/>
                    <a:pt x="71" y="83"/>
                  </a:cubicBezTo>
                  <a:cubicBezTo>
                    <a:pt x="58" y="87"/>
                    <a:pt x="58" y="87"/>
                    <a:pt x="58" y="87"/>
                  </a:cubicBezTo>
                  <a:cubicBezTo>
                    <a:pt x="23" y="99"/>
                    <a:pt x="0" y="132"/>
                    <a:pt x="0" y="167"/>
                  </a:cubicBezTo>
                  <a:cubicBezTo>
                    <a:pt x="0" y="176"/>
                    <a:pt x="2" y="185"/>
                    <a:pt x="5" y="194"/>
                  </a:cubicBezTo>
                  <a:cubicBezTo>
                    <a:pt x="16" y="226"/>
                    <a:pt x="44" y="248"/>
                    <a:pt x="77" y="251"/>
                  </a:cubicBezTo>
                  <a:cubicBezTo>
                    <a:pt x="319" y="170"/>
                    <a:pt x="319" y="170"/>
                    <a:pt x="319" y="170"/>
                  </a:cubicBezTo>
                  <a:cubicBezTo>
                    <a:pt x="327" y="167"/>
                    <a:pt x="336" y="165"/>
                    <a:pt x="345" y="165"/>
                  </a:cubicBezTo>
                  <a:cubicBezTo>
                    <a:pt x="348" y="165"/>
                    <a:pt x="351" y="166"/>
                    <a:pt x="353" y="166"/>
                  </a:cubicBezTo>
                  <a:cubicBezTo>
                    <a:pt x="362" y="163"/>
                    <a:pt x="362" y="163"/>
                    <a:pt x="362" y="163"/>
                  </a:cubicBezTo>
                  <a:cubicBezTo>
                    <a:pt x="397" y="151"/>
                    <a:pt x="420" y="118"/>
                    <a:pt x="420" y="83"/>
                  </a:cubicBezTo>
                  <a:cubicBezTo>
                    <a:pt x="420" y="74"/>
                    <a:pt x="418" y="65"/>
                    <a:pt x="415" y="56"/>
                  </a:cubicBezTo>
                  <a:cubicBezTo>
                    <a:pt x="405" y="26"/>
                    <a:pt x="379" y="5"/>
                    <a:pt x="349" y="0"/>
                  </a:cubicBezTo>
                </a:path>
              </a:pathLst>
            </a:custGeom>
            <a:solidFill>
              <a:srgbClr val="FDCF9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7" name="Freeform 37"/>
            <p:cNvSpPr/>
            <p:nvPr/>
          </p:nvSpPr>
          <p:spPr bwMode="auto">
            <a:xfrm>
              <a:off x="9000435" y="5481394"/>
              <a:ext cx="500598" cy="153151"/>
            </a:xfrm>
            <a:custGeom>
              <a:avLst/>
              <a:gdLst>
                <a:gd name="T0" fmla="*/ 264 w 278"/>
                <a:gd name="T1" fmla="*/ 0 h 85"/>
                <a:gd name="T2" fmla="*/ 238 w 278"/>
                <a:gd name="T3" fmla="*/ 4 h 85"/>
                <a:gd name="T4" fmla="*/ 0 w 278"/>
                <a:gd name="T5" fmla="*/ 84 h 85"/>
                <a:gd name="T6" fmla="*/ 13 w 278"/>
                <a:gd name="T7" fmla="*/ 85 h 85"/>
                <a:gd name="T8" fmla="*/ 40 w 278"/>
                <a:gd name="T9" fmla="*/ 80 h 85"/>
                <a:gd name="T10" fmla="*/ 278 w 278"/>
                <a:gd name="T11" fmla="*/ 1 h 85"/>
                <a:gd name="T12" fmla="*/ 264 w 278"/>
                <a:gd name="T1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8" h="85">
                  <a:moveTo>
                    <a:pt x="264" y="0"/>
                  </a:moveTo>
                  <a:cubicBezTo>
                    <a:pt x="255" y="0"/>
                    <a:pt x="246" y="1"/>
                    <a:pt x="238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4" y="84"/>
                    <a:pt x="9" y="85"/>
                    <a:pt x="13" y="85"/>
                  </a:cubicBezTo>
                  <a:cubicBezTo>
                    <a:pt x="22" y="85"/>
                    <a:pt x="31" y="83"/>
                    <a:pt x="40" y="80"/>
                  </a:cubicBezTo>
                  <a:cubicBezTo>
                    <a:pt x="278" y="1"/>
                    <a:pt x="278" y="1"/>
                    <a:pt x="278" y="1"/>
                  </a:cubicBezTo>
                  <a:cubicBezTo>
                    <a:pt x="273" y="0"/>
                    <a:pt x="269" y="0"/>
                    <a:pt x="264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8" name="Freeform 38"/>
            <p:cNvSpPr/>
            <p:nvPr/>
          </p:nvSpPr>
          <p:spPr bwMode="auto">
            <a:xfrm>
              <a:off x="9011102" y="5780839"/>
              <a:ext cx="497550" cy="154675"/>
            </a:xfrm>
            <a:custGeom>
              <a:avLst/>
              <a:gdLst>
                <a:gd name="T0" fmla="*/ 268 w 276"/>
                <a:gd name="T1" fmla="*/ 0 h 86"/>
                <a:gd name="T2" fmla="*/ 242 w 276"/>
                <a:gd name="T3" fmla="*/ 5 h 86"/>
                <a:gd name="T4" fmla="*/ 0 w 276"/>
                <a:gd name="T5" fmla="*/ 86 h 86"/>
                <a:gd name="T6" fmla="*/ 7 w 276"/>
                <a:gd name="T7" fmla="*/ 86 h 86"/>
                <a:gd name="T8" fmla="*/ 34 w 276"/>
                <a:gd name="T9" fmla="*/ 82 h 86"/>
                <a:gd name="T10" fmla="*/ 276 w 276"/>
                <a:gd name="T11" fmla="*/ 1 h 86"/>
                <a:gd name="T12" fmla="*/ 268 w 276"/>
                <a:gd name="T13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6" h="86">
                  <a:moveTo>
                    <a:pt x="268" y="0"/>
                  </a:moveTo>
                  <a:cubicBezTo>
                    <a:pt x="259" y="0"/>
                    <a:pt x="250" y="2"/>
                    <a:pt x="242" y="5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2" y="86"/>
                    <a:pt x="5" y="86"/>
                    <a:pt x="7" y="86"/>
                  </a:cubicBezTo>
                  <a:cubicBezTo>
                    <a:pt x="16" y="86"/>
                    <a:pt x="25" y="85"/>
                    <a:pt x="34" y="82"/>
                  </a:cubicBezTo>
                  <a:cubicBezTo>
                    <a:pt x="276" y="1"/>
                    <a:pt x="276" y="1"/>
                    <a:pt x="276" y="1"/>
                  </a:cubicBezTo>
                  <a:cubicBezTo>
                    <a:pt x="274" y="1"/>
                    <a:pt x="271" y="0"/>
                    <a:pt x="268" y="0"/>
                  </a:cubicBezTo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9" name="Rectangle 39"/>
            <p:cNvSpPr>
              <a:spLocks noChangeArrowheads="1"/>
            </p:cNvSpPr>
            <p:nvPr/>
          </p:nvSpPr>
          <p:spPr bwMode="auto">
            <a:xfrm>
              <a:off x="8394689" y="6512306"/>
              <a:ext cx="1108631" cy="335256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0" name="Freeform 40"/>
            <p:cNvSpPr/>
            <p:nvPr/>
          </p:nvSpPr>
          <p:spPr bwMode="auto">
            <a:xfrm>
              <a:off x="8886905" y="5668832"/>
              <a:ext cx="154675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8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8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1" name="Freeform 41"/>
            <p:cNvSpPr/>
            <p:nvPr/>
          </p:nvSpPr>
          <p:spPr bwMode="auto">
            <a:xfrm>
              <a:off x="8917383" y="5975135"/>
              <a:ext cx="155437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7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7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2" name="Freeform 42"/>
            <p:cNvSpPr/>
            <p:nvPr/>
          </p:nvSpPr>
          <p:spPr bwMode="auto">
            <a:xfrm>
              <a:off x="8905191" y="5066896"/>
              <a:ext cx="154675" cy="236203"/>
            </a:xfrm>
            <a:custGeom>
              <a:avLst/>
              <a:gdLst>
                <a:gd name="T0" fmla="*/ 54 w 86"/>
                <a:gd name="T1" fmla="*/ 0 h 131"/>
                <a:gd name="T2" fmla="*/ 9 w 86"/>
                <a:gd name="T3" fmla="*/ 77 h 131"/>
                <a:gd name="T4" fmla="*/ 86 w 86"/>
                <a:gd name="T5" fmla="*/ 122 h 131"/>
                <a:gd name="T6" fmla="*/ 54 w 86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6" h="131">
                  <a:moveTo>
                    <a:pt x="54" y="0"/>
                  </a:moveTo>
                  <a:cubicBezTo>
                    <a:pt x="20" y="9"/>
                    <a:pt x="0" y="44"/>
                    <a:pt x="9" y="77"/>
                  </a:cubicBezTo>
                  <a:cubicBezTo>
                    <a:pt x="18" y="111"/>
                    <a:pt x="52" y="131"/>
                    <a:pt x="86" y="122"/>
                  </a:cubicBezTo>
                  <a:lnTo>
                    <a:pt x="54" y="0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3" name="Freeform 43"/>
            <p:cNvSpPr/>
            <p:nvPr/>
          </p:nvSpPr>
          <p:spPr bwMode="auto">
            <a:xfrm>
              <a:off x="8221727" y="5102707"/>
              <a:ext cx="778708" cy="304778"/>
            </a:xfrm>
            <a:custGeom>
              <a:avLst/>
              <a:gdLst>
                <a:gd name="T0" fmla="*/ 432 w 432"/>
                <a:gd name="T1" fmla="*/ 84 h 169"/>
                <a:gd name="T2" fmla="*/ 348 w 432"/>
                <a:gd name="T3" fmla="*/ 169 h 169"/>
                <a:gd name="T4" fmla="*/ 84 w 432"/>
                <a:gd name="T5" fmla="*/ 169 h 169"/>
                <a:gd name="T6" fmla="*/ 0 w 432"/>
                <a:gd name="T7" fmla="*/ 84 h 169"/>
                <a:gd name="T8" fmla="*/ 84 w 432"/>
                <a:gd name="T9" fmla="*/ 0 h 169"/>
                <a:gd name="T10" fmla="*/ 348 w 432"/>
                <a:gd name="T11" fmla="*/ 0 h 169"/>
                <a:gd name="T12" fmla="*/ 432 w 432"/>
                <a:gd name="T13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2" h="169">
                  <a:moveTo>
                    <a:pt x="432" y="84"/>
                  </a:moveTo>
                  <a:cubicBezTo>
                    <a:pt x="432" y="131"/>
                    <a:pt x="395" y="169"/>
                    <a:pt x="348" y="169"/>
                  </a:cubicBezTo>
                  <a:cubicBezTo>
                    <a:pt x="84" y="169"/>
                    <a:pt x="84" y="169"/>
                    <a:pt x="84" y="169"/>
                  </a:cubicBezTo>
                  <a:cubicBezTo>
                    <a:pt x="37" y="169"/>
                    <a:pt x="0" y="131"/>
                    <a:pt x="0" y="84"/>
                  </a:cubicBezTo>
                  <a:cubicBezTo>
                    <a:pt x="0" y="38"/>
                    <a:pt x="37" y="0"/>
                    <a:pt x="84" y="0"/>
                  </a:cubicBezTo>
                  <a:cubicBezTo>
                    <a:pt x="348" y="0"/>
                    <a:pt x="348" y="0"/>
                    <a:pt x="348" y="0"/>
                  </a:cubicBezTo>
                  <a:cubicBezTo>
                    <a:pt x="395" y="0"/>
                    <a:pt x="432" y="38"/>
                    <a:pt x="432" y="84"/>
                  </a:cubicBezTo>
                  <a:close/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4" name="Freeform 44"/>
            <p:cNvSpPr/>
            <p:nvPr/>
          </p:nvSpPr>
          <p:spPr bwMode="auto">
            <a:xfrm>
              <a:off x="8704800" y="5086707"/>
              <a:ext cx="531838" cy="566126"/>
            </a:xfrm>
            <a:custGeom>
              <a:avLst/>
              <a:gdLst>
                <a:gd name="T0" fmla="*/ 258 w 295"/>
                <a:gd name="T1" fmla="*/ 283 h 314"/>
                <a:gd name="T2" fmla="*/ 139 w 295"/>
                <a:gd name="T3" fmla="*/ 277 h 314"/>
                <a:gd name="T4" fmla="*/ 31 w 295"/>
                <a:gd name="T5" fmla="*/ 150 h 314"/>
                <a:gd name="T6" fmla="*/ 37 w 295"/>
                <a:gd name="T7" fmla="*/ 31 h 314"/>
                <a:gd name="T8" fmla="*/ 156 w 295"/>
                <a:gd name="T9" fmla="*/ 37 h 314"/>
                <a:gd name="T10" fmla="*/ 264 w 295"/>
                <a:gd name="T11" fmla="*/ 164 h 314"/>
                <a:gd name="T12" fmla="*/ 258 w 295"/>
                <a:gd name="T13" fmla="*/ 28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314">
                  <a:moveTo>
                    <a:pt x="258" y="283"/>
                  </a:moveTo>
                  <a:cubicBezTo>
                    <a:pt x="223" y="314"/>
                    <a:pt x="170" y="311"/>
                    <a:pt x="139" y="277"/>
                  </a:cubicBezTo>
                  <a:cubicBezTo>
                    <a:pt x="31" y="150"/>
                    <a:pt x="31" y="150"/>
                    <a:pt x="31" y="150"/>
                  </a:cubicBezTo>
                  <a:cubicBezTo>
                    <a:pt x="0" y="115"/>
                    <a:pt x="3" y="62"/>
                    <a:pt x="37" y="31"/>
                  </a:cubicBezTo>
                  <a:cubicBezTo>
                    <a:pt x="72" y="0"/>
                    <a:pt x="125" y="2"/>
                    <a:pt x="156" y="37"/>
                  </a:cubicBezTo>
                  <a:cubicBezTo>
                    <a:pt x="264" y="164"/>
                    <a:pt x="264" y="164"/>
                    <a:pt x="264" y="164"/>
                  </a:cubicBezTo>
                  <a:cubicBezTo>
                    <a:pt x="295" y="199"/>
                    <a:pt x="292" y="252"/>
                    <a:pt x="258" y="283"/>
                  </a:cubicBezTo>
                  <a:close/>
                </a:path>
              </a:pathLst>
            </a:custGeom>
            <a:solidFill>
              <a:srgbClr val="F0C49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5" name="Freeform 45"/>
            <p:cNvSpPr/>
            <p:nvPr/>
          </p:nvSpPr>
          <p:spPr bwMode="auto">
            <a:xfrm>
              <a:off x="8967671" y="5407485"/>
              <a:ext cx="225536" cy="191249"/>
            </a:xfrm>
            <a:custGeom>
              <a:avLst/>
              <a:gdLst>
                <a:gd name="T0" fmla="*/ 0 w 125"/>
                <a:gd name="T1" fmla="*/ 68 h 106"/>
                <a:gd name="T2" fmla="*/ 87 w 125"/>
                <a:gd name="T3" fmla="*/ 87 h 106"/>
                <a:gd name="T4" fmla="*/ 106 w 125"/>
                <a:gd name="T5" fmla="*/ 0 h 106"/>
                <a:gd name="T6" fmla="*/ 0 w 125"/>
                <a:gd name="T7" fmla="*/ 6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106">
                  <a:moveTo>
                    <a:pt x="0" y="68"/>
                  </a:moveTo>
                  <a:cubicBezTo>
                    <a:pt x="19" y="97"/>
                    <a:pt x="58" y="106"/>
                    <a:pt x="87" y="87"/>
                  </a:cubicBezTo>
                  <a:cubicBezTo>
                    <a:pt x="117" y="68"/>
                    <a:pt x="125" y="29"/>
                    <a:pt x="106" y="0"/>
                  </a:cubicBezTo>
                  <a:lnTo>
                    <a:pt x="0" y="68"/>
                  </a:lnTo>
                  <a:close/>
                </a:path>
              </a:pathLst>
            </a:custGeom>
            <a:solidFill>
              <a:srgbClr val="F9F3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46" name="Group 2"/>
          <p:cNvGrpSpPr/>
          <p:nvPr/>
        </p:nvGrpSpPr>
        <p:grpSpPr>
          <a:xfrm>
            <a:off x="990628" y="1684802"/>
            <a:ext cx="4807875" cy="2905297"/>
            <a:chOff x="6531732" y="1844629"/>
            <a:chExt cx="4807875" cy="2905297"/>
          </a:xfrm>
        </p:grpSpPr>
        <p:sp>
          <p:nvSpPr>
            <p:cNvPr id="47" name="Freeform 6"/>
            <p:cNvSpPr/>
            <p:nvPr/>
          </p:nvSpPr>
          <p:spPr bwMode="auto">
            <a:xfrm>
              <a:off x="7025473" y="2246936"/>
              <a:ext cx="3795249" cy="1897244"/>
            </a:xfrm>
            <a:custGeom>
              <a:avLst/>
              <a:gdLst>
                <a:gd name="T0" fmla="*/ 2106 w 2106"/>
                <a:gd name="T1" fmla="*/ 1053 h 1053"/>
                <a:gd name="T2" fmla="*/ 1053 w 2106"/>
                <a:gd name="T3" fmla="*/ 0 h 1053"/>
                <a:gd name="T4" fmla="*/ 0 w 2106"/>
                <a:gd name="T5" fmla="*/ 1053 h 1053"/>
                <a:gd name="T6" fmla="*/ 24 w 2106"/>
                <a:gd name="T7" fmla="*/ 1053 h 1053"/>
                <a:gd name="T8" fmla="*/ 326 w 2106"/>
                <a:gd name="T9" fmla="*/ 325 h 1053"/>
                <a:gd name="T10" fmla="*/ 1053 w 2106"/>
                <a:gd name="T11" fmla="*/ 24 h 1053"/>
                <a:gd name="T12" fmla="*/ 1781 w 2106"/>
                <a:gd name="T13" fmla="*/ 325 h 1053"/>
                <a:gd name="T14" fmla="*/ 2082 w 2106"/>
                <a:gd name="T15" fmla="*/ 1053 h 1053"/>
                <a:gd name="T16" fmla="*/ 2106 w 2106"/>
                <a:gd name="T17" fmla="*/ 1053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06" h="1053">
                  <a:moveTo>
                    <a:pt x="2106" y="1053"/>
                  </a:moveTo>
                  <a:cubicBezTo>
                    <a:pt x="2106" y="471"/>
                    <a:pt x="1635" y="0"/>
                    <a:pt x="1053" y="0"/>
                  </a:cubicBezTo>
                  <a:cubicBezTo>
                    <a:pt x="472" y="0"/>
                    <a:pt x="0" y="471"/>
                    <a:pt x="0" y="1053"/>
                  </a:cubicBezTo>
                  <a:cubicBezTo>
                    <a:pt x="24" y="1053"/>
                    <a:pt x="24" y="1053"/>
                    <a:pt x="24" y="1053"/>
                  </a:cubicBezTo>
                  <a:cubicBezTo>
                    <a:pt x="24" y="769"/>
                    <a:pt x="140" y="512"/>
                    <a:pt x="326" y="325"/>
                  </a:cubicBezTo>
                  <a:cubicBezTo>
                    <a:pt x="512" y="139"/>
                    <a:pt x="769" y="24"/>
                    <a:pt x="1053" y="24"/>
                  </a:cubicBezTo>
                  <a:cubicBezTo>
                    <a:pt x="1337" y="24"/>
                    <a:pt x="1595" y="139"/>
                    <a:pt x="1781" y="325"/>
                  </a:cubicBezTo>
                  <a:cubicBezTo>
                    <a:pt x="1967" y="512"/>
                    <a:pt x="2082" y="769"/>
                    <a:pt x="2082" y="1053"/>
                  </a:cubicBezTo>
                  <a:lnTo>
                    <a:pt x="2106" y="105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8" name="Freeform 7"/>
            <p:cNvSpPr/>
            <p:nvPr/>
          </p:nvSpPr>
          <p:spPr bwMode="auto">
            <a:xfrm>
              <a:off x="7218245" y="2392468"/>
              <a:ext cx="3411229" cy="1623705"/>
            </a:xfrm>
            <a:custGeom>
              <a:avLst/>
              <a:gdLst>
                <a:gd name="T0" fmla="*/ 1893 w 1893"/>
                <a:gd name="T1" fmla="*/ 901 h 901"/>
                <a:gd name="T2" fmla="*/ 946 w 1893"/>
                <a:gd name="T3" fmla="*/ 0 h 901"/>
                <a:gd name="T4" fmla="*/ 0 w 1893"/>
                <a:gd name="T5" fmla="*/ 901 h 901"/>
                <a:gd name="T6" fmla="*/ 4 w 1893"/>
                <a:gd name="T7" fmla="*/ 901 h 901"/>
                <a:gd name="T8" fmla="*/ 289 w 1893"/>
                <a:gd name="T9" fmla="*/ 267 h 901"/>
                <a:gd name="T10" fmla="*/ 946 w 1893"/>
                <a:gd name="T11" fmla="*/ 4 h 901"/>
                <a:gd name="T12" fmla="*/ 1603 w 1893"/>
                <a:gd name="T13" fmla="*/ 267 h 901"/>
                <a:gd name="T14" fmla="*/ 1889 w 1893"/>
                <a:gd name="T15" fmla="*/ 901 h 901"/>
                <a:gd name="T16" fmla="*/ 1893 w 1893"/>
                <a:gd name="T17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3" h="901">
                  <a:moveTo>
                    <a:pt x="1893" y="901"/>
                  </a:moveTo>
                  <a:cubicBezTo>
                    <a:pt x="1892" y="403"/>
                    <a:pt x="1444" y="0"/>
                    <a:pt x="946" y="0"/>
                  </a:cubicBezTo>
                  <a:cubicBezTo>
                    <a:pt x="449" y="0"/>
                    <a:pt x="0" y="403"/>
                    <a:pt x="0" y="901"/>
                  </a:cubicBezTo>
                  <a:cubicBezTo>
                    <a:pt x="4" y="901"/>
                    <a:pt x="4" y="901"/>
                    <a:pt x="4" y="901"/>
                  </a:cubicBezTo>
                  <a:cubicBezTo>
                    <a:pt x="4" y="653"/>
                    <a:pt x="116" y="429"/>
                    <a:pt x="289" y="267"/>
                  </a:cubicBezTo>
                  <a:cubicBezTo>
                    <a:pt x="463" y="104"/>
                    <a:pt x="699" y="4"/>
                    <a:pt x="946" y="4"/>
                  </a:cubicBezTo>
                  <a:cubicBezTo>
                    <a:pt x="1194" y="4"/>
                    <a:pt x="1430" y="104"/>
                    <a:pt x="1603" y="267"/>
                  </a:cubicBezTo>
                  <a:cubicBezTo>
                    <a:pt x="1777" y="429"/>
                    <a:pt x="1889" y="653"/>
                    <a:pt x="1889" y="901"/>
                  </a:cubicBezTo>
                  <a:lnTo>
                    <a:pt x="1893" y="90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9" name="Freeform 8"/>
            <p:cNvSpPr>
              <a:spLocks noEditPoints="1"/>
            </p:cNvSpPr>
            <p:nvPr/>
          </p:nvSpPr>
          <p:spPr bwMode="auto">
            <a:xfrm>
              <a:off x="6859368" y="2117405"/>
              <a:ext cx="4128982" cy="2173069"/>
            </a:xfrm>
            <a:custGeom>
              <a:avLst/>
              <a:gdLst>
                <a:gd name="T0" fmla="*/ 6 w 2291"/>
                <a:gd name="T1" fmla="*/ 1165 h 1206"/>
                <a:gd name="T2" fmla="*/ 6 w 2291"/>
                <a:gd name="T3" fmla="*/ 1080 h 1206"/>
                <a:gd name="T4" fmla="*/ 16 w 2291"/>
                <a:gd name="T5" fmla="*/ 1033 h 1206"/>
                <a:gd name="T6" fmla="*/ 20 w 2291"/>
                <a:gd name="T7" fmla="*/ 973 h 1206"/>
                <a:gd name="T8" fmla="*/ 32 w 2291"/>
                <a:gd name="T9" fmla="*/ 914 h 1206"/>
                <a:gd name="T10" fmla="*/ 51 w 2291"/>
                <a:gd name="T11" fmla="*/ 857 h 1206"/>
                <a:gd name="T12" fmla="*/ 71 w 2291"/>
                <a:gd name="T13" fmla="*/ 776 h 1206"/>
                <a:gd name="T14" fmla="*/ 93 w 2291"/>
                <a:gd name="T15" fmla="*/ 732 h 1206"/>
                <a:gd name="T16" fmla="*/ 111 w 2291"/>
                <a:gd name="T17" fmla="*/ 675 h 1206"/>
                <a:gd name="T18" fmla="*/ 137 w 2291"/>
                <a:gd name="T19" fmla="*/ 621 h 1206"/>
                <a:gd name="T20" fmla="*/ 170 w 2291"/>
                <a:gd name="T21" fmla="*/ 570 h 1206"/>
                <a:gd name="T22" fmla="*/ 210 w 2291"/>
                <a:gd name="T23" fmla="*/ 496 h 1206"/>
                <a:gd name="T24" fmla="*/ 241 w 2291"/>
                <a:gd name="T25" fmla="*/ 460 h 1206"/>
                <a:gd name="T26" fmla="*/ 274 w 2291"/>
                <a:gd name="T27" fmla="*/ 410 h 1206"/>
                <a:gd name="T28" fmla="*/ 313 w 2291"/>
                <a:gd name="T29" fmla="*/ 364 h 1206"/>
                <a:gd name="T30" fmla="*/ 358 w 2291"/>
                <a:gd name="T31" fmla="*/ 325 h 1206"/>
                <a:gd name="T32" fmla="*/ 416 w 2291"/>
                <a:gd name="T33" fmla="*/ 264 h 1206"/>
                <a:gd name="T34" fmla="*/ 457 w 2291"/>
                <a:gd name="T35" fmla="*/ 238 h 1206"/>
                <a:gd name="T36" fmla="*/ 502 w 2291"/>
                <a:gd name="T37" fmla="*/ 198 h 1206"/>
                <a:gd name="T38" fmla="*/ 552 w 2291"/>
                <a:gd name="T39" fmla="*/ 165 h 1206"/>
                <a:gd name="T40" fmla="*/ 607 w 2291"/>
                <a:gd name="T41" fmla="*/ 139 h 1206"/>
                <a:gd name="T42" fmla="*/ 680 w 2291"/>
                <a:gd name="T43" fmla="*/ 97 h 1206"/>
                <a:gd name="T44" fmla="*/ 727 w 2291"/>
                <a:gd name="T45" fmla="*/ 84 h 1206"/>
                <a:gd name="T46" fmla="*/ 781 w 2291"/>
                <a:gd name="T47" fmla="*/ 58 h 1206"/>
                <a:gd name="T48" fmla="*/ 839 w 2291"/>
                <a:gd name="T49" fmla="*/ 41 h 1206"/>
                <a:gd name="T50" fmla="*/ 898 w 2291"/>
                <a:gd name="T51" fmla="*/ 32 h 1206"/>
                <a:gd name="T52" fmla="*/ 980 w 2291"/>
                <a:gd name="T53" fmla="*/ 12 h 1206"/>
                <a:gd name="T54" fmla="*/ 1028 w 2291"/>
                <a:gd name="T55" fmla="*/ 11 h 1206"/>
                <a:gd name="T56" fmla="*/ 1088 w 2291"/>
                <a:gd name="T57" fmla="*/ 2 h 1206"/>
                <a:gd name="T58" fmla="*/ 1145 w 2291"/>
                <a:gd name="T59" fmla="*/ 6 h 1206"/>
                <a:gd name="T60" fmla="*/ 1220 w 2291"/>
                <a:gd name="T61" fmla="*/ 3 h 1206"/>
                <a:gd name="T62" fmla="*/ 1267 w 2291"/>
                <a:gd name="T63" fmla="*/ 12 h 1206"/>
                <a:gd name="T64" fmla="*/ 1327 w 2291"/>
                <a:gd name="T65" fmla="*/ 14 h 1206"/>
                <a:gd name="T66" fmla="*/ 1387 w 2291"/>
                <a:gd name="T67" fmla="*/ 25 h 1206"/>
                <a:gd name="T68" fmla="*/ 1444 w 2291"/>
                <a:gd name="T69" fmla="*/ 44 h 1206"/>
                <a:gd name="T70" fmla="*/ 1525 w 2291"/>
                <a:gd name="T71" fmla="*/ 64 h 1206"/>
                <a:gd name="T72" fmla="*/ 1569 w 2291"/>
                <a:gd name="T73" fmla="*/ 85 h 1206"/>
                <a:gd name="T74" fmla="*/ 1626 w 2291"/>
                <a:gd name="T75" fmla="*/ 104 h 1206"/>
                <a:gd name="T76" fmla="*/ 1680 w 2291"/>
                <a:gd name="T77" fmla="*/ 131 h 1206"/>
                <a:gd name="T78" fmla="*/ 1729 w 2291"/>
                <a:gd name="T79" fmla="*/ 165 h 1206"/>
                <a:gd name="T80" fmla="*/ 1802 w 2291"/>
                <a:gd name="T81" fmla="*/ 207 h 1206"/>
                <a:gd name="T82" fmla="*/ 1837 w 2291"/>
                <a:gd name="T83" fmla="*/ 240 h 1206"/>
                <a:gd name="T84" fmla="*/ 1886 w 2291"/>
                <a:gd name="T85" fmla="*/ 274 h 1206"/>
                <a:gd name="T86" fmla="*/ 1930 w 2291"/>
                <a:gd name="T87" fmla="*/ 315 h 1206"/>
                <a:gd name="T88" fmla="*/ 1968 w 2291"/>
                <a:gd name="T89" fmla="*/ 362 h 1206"/>
                <a:gd name="T90" fmla="*/ 2027 w 2291"/>
                <a:gd name="T91" fmla="*/ 422 h 1206"/>
                <a:gd name="T92" fmla="*/ 2052 w 2291"/>
                <a:gd name="T93" fmla="*/ 464 h 1206"/>
                <a:gd name="T94" fmla="*/ 2090 w 2291"/>
                <a:gd name="T95" fmla="*/ 511 h 1206"/>
                <a:gd name="T96" fmla="*/ 2122 w 2291"/>
                <a:gd name="T97" fmla="*/ 562 h 1206"/>
                <a:gd name="T98" fmla="*/ 2146 w 2291"/>
                <a:gd name="T99" fmla="*/ 617 h 1206"/>
                <a:gd name="T100" fmla="*/ 2187 w 2291"/>
                <a:gd name="T101" fmla="*/ 691 h 1206"/>
                <a:gd name="T102" fmla="*/ 2200 w 2291"/>
                <a:gd name="T103" fmla="*/ 737 h 1206"/>
                <a:gd name="T104" fmla="*/ 2225 w 2291"/>
                <a:gd name="T105" fmla="*/ 792 h 1206"/>
                <a:gd name="T106" fmla="*/ 2243 w 2291"/>
                <a:gd name="T107" fmla="*/ 850 h 1206"/>
                <a:gd name="T108" fmla="*/ 2252 w 2291"/>
                <a:gd name="T109" fmla="*/ 909 h 1206"/>
                <a:gd name="T110" fmla="*/ 2274 w 2291"/>
                <a:gd name="T111" fmla="*/ 991 h 1206"/>
                <a:gd name="T112" fmla="*/ 2275 w 2291"/>
                <a:gd name="T113" fmla="*/ 1039 h 1206"/>
                <a:gd name="T114" fmla="*/ 2287 w 2291"/>
                <a:gd name="T115" fmla="*/ 1098 h 1206"/>
                <a:gd name="T116" fmla="*/ 2290 w 2291"/>
                <a:gd name="T117" fmla="*/ 1158 h 1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291" h="1206">
                  <a:moveTo>
                    <a:pt x="0" y="1200"/>
                  </a:moveTo>
                  <a:cubicBezTo>
                    <a:pt x="0" y="1202"/>
                    <a:pt x="0" y="1204"/>
                    <a:pt x="0" y="1206"/>
                  </a:cubicBezTo>
                  <a:cubicBezTo>
                    <a:pt x="5" y="1206"/>
                    <a:pt x="5" y="1206"/>
                    <a:pt x="5" y="1206"/>
                  </a:cubicBezTo>
                  <a:cubicBezTo>
                    <a:pt x="5" y="1204"/>
                    <a:pt x="5" y="1202"/>
                    <a:pt x="5" y="1201"/>
                  </a:cubicBezTo>
                  <a:lnTo>
                    <a:pt x="0" y="1200"/>
                  </a:lnTo>
                  <a:close/>
                  <a:moveTo>
                    <a:pt x="0" y="1176"/>
                  </a:moveTo>
                  <a:cubicBezTo>
                    <a:pt x="0" y="1180"/>
                    <a:pt x="0" y="1184"/>
                    <a:pt x="0" y="1188"/>
                  </a:cubicBezTo>
                  <a:cubicBezTo>
                    <a:pt x="5" y="1189"/>
                    <a:pt x="5" y="1189"/>
                    <a:pt x="5" y="1189"/>
                  </a:cubicBezTo>
                  <a:cubicBezTo>
                    <a:pt x="5" y="1185"/>
                    <a:pt x="5" y="1181"/>
                    <a:pt x="5" y="1177"/>
                  </a:cubicBezTo>
                  <a:lnTo>
                    <a:pt x="0" y="1176"/>
                  </a:lnTo>
                  <a:close/>
                  <a:moveTo>
                    <a:pt x="1" y="1152"/>
                  </a:moveTo>
                  <a:cubicBezTo>
                    <a:pt x="1" y="1156"/>
                    <a:pt x="1" y="1160"/>
                    <a:pt x="0" y="1164"/>
                  </a:cubicBezTo>
                  <a:cubicBezTo>
                    <a:pt x="6" y="1165"/>
                    <a:pt x="6" y="1165"/>
                    <a:pt x="6" y="1165"/>
                  </a:cubicBezTo>
                  <a:cubicBezTo>
                    <a:pt x="6" y="1161"/>
                    <a:pt x="6" y="1157"/>
                    <a:pt x="6" y="1153"/>
                  </a:cubicBezTo>
                  <a:cubicBezTo>
                    <a:pt x="1" y="1152"/>
                    <a:pt x="1" y="1152"/>
                    <a:pt x="1" y="1152"/>
                  </a:cubicBezTo>
                  <a:close/>
                  <a:moveTo>
                    <a:pt x="2" y="1128"/>
                  </a:moveTo>
                  <a:cubicBezTo>
                    <a:pt x="2" y="1132"/>
                    <a:pt x="2" y="1136"/>
                    <a:pt x="1" y="1140"/>
                  </a:cubicBezTo>
                  <a:cubicBezTo>
                    <a:pt x="7" y="1141"/>
                    <a:pt x="7" y="1141"/>
                    <a:pt x="7" y="1141"/>
                  </a:cubicBezTo>
                  <a:cubicBezTo>
                    <a:pt x="7" y="1137"/>
                    <a:pt x="7" y="1133"/>
                    <a:pt x="7" y="1129"/>
                  </a:cubicBezTo>
                  <a:lnTo>
                    <a:pt x="2" y="1128"/>
                  </a:lnTo>
                  <a:close/>
                  <a:moveTo>
                    <a:pt x="4" y="1104"/>
                  </a:moveTo>
                  <a:cubicBezTo>
                    <a:pt x="3" y="1108"/>
                    <a:pt x="3" y="1112"/>
                    <a:pt x="3" y="1116"/>
                  </a:cubicBezTo>
                  <a:cubicBezTo>
                    <a:pt x="8" y="1117"/>
                    <a:pt x="8" y="1117"/>
                    <a:pt x="8" y="1117"/>
                  </a:cubicBezTo>
                  <a:cubicBezTo>
                    <a:pt x="8" y="1113"/>
                    <a:pt x="9" y="1109"/>
                    <a:pt x="9" y="1105"/>
                  </a:cubicBezTo>
                  <a:lnTo>
                    <a:pt x="4" y="1104"/>
                  </a:lnTo>
                  <a:close/>
                  <a:moveTo>
                    <a:pt x="6" y="1080"/>
                  </a:moveTo>
                  <a:cubicBezTo>
                    <a:pt x="5" y="1084"/>
                    <a:pt x="5" y="1088"/>
                    <a:pt x="5" y="1092"/>
                  </a:cubicBezTo>
                  <a:cubicBezTo>
                    <a:pt x="10" y="1093"/>
                    <a:pt x="10" y="1093"/>
                    <a:pt x="10" y="1093"/>
                  </a:cubicBezTo>
                  <a:cubicBezTo>
                    <a:pt x="10" y="1089"/>
                    <a:pt x="11" y="1085"/>
                    <a:pt x="11" y="1081"/>
                  </a:cubicBezTo>
                  <a:lnTo>
                    <a:pt x="6" y="1080"/>
                  </a:lnTo>
                  <a:close/>
                  <a:moveTo>
                    <a:pt x="8" y="1057"/>
                  </a:moveTo>
                  <a:cubicBezTo>
                    <a:pt x="8" y="1061"/>
                    <a:pt x="7" y="1065"/>
                    <a:pt x="7" y="1069"/>
                  </a:cubicBezTo>
                  <a:cubicBezTo>
                    <a:pt x="12" y="1069"/>
                    <a:pt x="12" y="1069"/>
                    <a:pt x="12" y="1069"/>
                  </a:cubicBezTo>
                  <a:cubicBezTo>
                    <a:pt x="12" y="1065"/>
                    <a:pt x="13" y="1061"/>
                    <a:pt x="13" y="1057"/>
                  </a:cubicBezTo>
                  <a:lnTo>
                    <a:pt x="8" y="1057"/>
                  </a:lnTo>
                  <a:close/>
                  <a:moveTo>
                    <a:pt x="11" y="1033"/>
                  </a:moveTo>
                  <a:cubicBezTo>
                    <a:pt x="10" y="1037"/>
                    <a:pt x="10" y="1041"/>
                    <a:pt x="9" y="1045"/>
                  </a:cubicBezTo>
                  <a:cubicBezTo>
                    <a:pt x="15" y="1045"/>
                    <a:pt x="15" y="1045"/>
                    <a:pt x="15" y="1045"/>
                  </a:cubicBezTo>
                  <a:cubicBezTo>
                    <a:pt x="15" y="1041"/>
                    <a:pt x="16" y="1037"/>
                    <a:pt x="16" y="1033"/>
                  </a:cubicBezTo>
                  <a:lnTo>
                    <a:pt x="11" y="1033"/>
                  </a:lnTo>
                  <a:close/>
                  <a:moveTo>
                    <a:pt x="14" y="1009"/>
                  </a:moveTo>
                  <a:cubicBezTo>
                    <a:pt x="14" y="1013"/>
                    <a:pt x="13" y="1017"/>
                    <a:pt x="12" y="1021"/>
                  </a:cubicBezTo>
                  <a:cubicBezTo>
                    <a:pt x="18" y="1022"/>
                    <a:pt x="18" y="1022"/>
                    <a:pt x="18" y="1022"/>
                  </a:cubicBezTo>
                  <a:cubicBezTo>
                    <a:pt x="18" y="1018"/>
                    <a:pt x="19" y="1014"/>
                    <a:pt x="19" y="1010"/>
                  </a:cubicBezTo>
                  <a:lnTo>
                    <a:pt x="14" y="1009"/>
                  </a:lnTo>
                  <a:close/>
                  <a:moveTo>
                    <a:pt x="18" y="985"/>
                  </a:moveTo>
                  <a:cubicBezTo>
                    <a:pt x="17" y="989"/>
                    <a:pt x="17" y="993"/>
                    <a:pt x="16" y="997"/>
                  </a:cubicBezTo>
                  <a:cubicBezTo>
                    <a:pt x="21" y="998"/>
                    <a:pt x="21" y="998"/>
                    <a:pt x="21" y="998"/>
                  </a:cubicBezTo>
                  <a:cubicBezTo>
                    <a:pt x="22" y="994"/>
                    <a:pt x="22" y="990"/>
                    <a:pt x="23" y="986"/>
                  </a:cubicBezTo>
                  <a:lnTo>
                    <a:pt x="18" y="985"/>
                  </a:lnTo>
                  <a:close/>
                  <a:moveTo>
                    <a:pt x="22" y="961"/>
                  </a:moveTo>
                  <a:cubicBezTo>
                    <a:pt x="21" y="965"/>
                    <a:pt x="21" y="969"/>
                    <a:pt x="20" y="973"/>
                  </a:cubicBezTo>
                  <a:cubicBezTo>
                    <a:pt x="25" y="974"/>
                    <a:pt x="25" y="974"/>
                    <a:pt x="25" y="974"/>
                  </a:cubicBezTo>
                  <a:cubicBezTo>
                    <a:pt x="26" y="970"/>
                    <a:pt x="27" y="966"/>
                    <a:pt x="27" y="962"/>
                  </a:cubicBezTo>
                  <a:lnTo>
                    <a:pt x="22" y="961"/>
                  </a:lnTo>
                  <a:close/>
                  <a:moveTo>
                    <a:pt x="27" y="938"/>
                  </a:moveTo>
                  <a:cubicBezTo>
                    <a:pt x="26" y="942"/>
                    <a:pt x="25" y="946"/>
                    <a:pt x="24" y="950"/>
                  </a:cubicBezTo>
                  <a:cubicBezTo>
                    <a:pt x="30" y="951"/>
                    <a:pt x="30" y="951"/>
                    <a:pt x="30" y="951"/>
                  </a:cubicBezTo>
                  <a:cubicBezTo>
                    <a:pt x="30" y="947"/>
                    <a:pt x="31" y="943"/>
                    <a:pt x="32" y="939"/>
                  </a:cubicBezTo>
                  <a:lnTo>
                    <a:pt x="27" y="938"/>
                  </a:lnTo>
                  <a:close/>
                  <a:moveTo>
                    <a:pt x="32" y="914"/>
                  </a:moveTo>
                  <a:cubicBezTo>
                    <a:pt x="31" y="918"/>
                    <a:pt x="30" y="922"/>
                    <a:pt x="29" y="926"/>
                  </a:cubicBezTo>
                  <a:cubicBezTo>
                    <a:pt x="34" y="927"/>
                    <a:pt x="34" y="927"/>
                    <a:pt x="34" y="927"/>
                  </a:cubicBezTo>
                  <a:cubicBezTo>
                    <a:pt x="35" y="923"/>
                    <a:pt x="36" y="919"/>
                    <a:pt x="37" y="915"/>
                  </a:cubicBezTo>
                  <a:lnTo>
                    <a:pt x="32" y="914"/>
                  </a:lnTo>
                  <a:close/>
                  <a:moveTo>
                    <a:pt x="37" y="891"/>
                  </a:moveTo>
                  <a:cubicBezTo>
                    <a:pt x="36" y="895"/>
                    <a:pt x="35" y="899"/>
                    <a:pt x="34" y="903"/>
                  </a:cubicBezTo>
                  <a:cubicBezTo>
                    <a:pt x="40" y="904"/>
                    <a:pt x="40" y="904"/>
                    <a:pt x="40" y="904"/>
                  </a:cubicBezTo>
                  <a:cubicBezTo>
                    <a:pt x="40" y="900"/>
                    <a:pt x="41" y="896"/>
                    <a:pt x="42" y="892"/>
                  </a:cubicBezTo>
                  <a:lnTo>
                    <a:pt x="37" y="891"/>
                  </a:lnTo>
                  <a:close/>
                  <a:moveTo>
                    <a:pt x="43" y="868"/>
                  </a:moveTo>
                  <a:cubicBezTo>
                    <a:pt x="42" y="871"/>
                    <a:pt x="41" y="875"/>
                    <a:pt x="40" y="879"/>
                  </a:cubicBezTo>
                  <a:cubicBezTo>
                    <a:pt x="45" y="881"/>
                    <a:pt x="45" y="881"/>
                    <a:pt x="45" y="881"/>
                  </a:cubicBezTo>
                  <a:cubicBezTo>
                    <a:pt x="46" y="877"/>
                    <a:pt x="47" y="873"/>
                    <a:pt x="48" y="869"/>
                  </a:cubicBezTo>
                  <a:lnTo>
                    <a:pt x="43" y="868"/>
                  </a:lnTo>
                  <a:close/>
                  <a:moveTo>
                    <a:pt x="49" y="844"/>
                  </a:moveTo>
                  <a:cubicBezTo>
                    <a:pt x="48" y="848"/>
                    <a:pt x="47" y="852"/>
                    <a:pt x="46" y="856"/>
                  </a:cubicBezTo>
                  <a:cubicBezTo>
                    <a:pt x="51" y="857"/>
                    <a:pt x="51" y="857"/>
                    <a:pt x="51" y="857"/>
                  </a:cubicBezTo>
                  <a:cubicBezTo>
                    <a:pt x="52" y="854"/>
                    <a:pt x="53" y="850"/>
                    <a:pt x="54" y="846"/>
                  </a:cubicBezTo>
                  <a:lnTo>
                    <a:pt x="49" y="844"/>
                  </a:lnTo>
                  <a:close/>
                  <a:moveTo>
                    <a:pt x="56" y="821"/>
                  </a:moveTo>
                  <a:cubicBezTo>
                    <a:pt x="55" y="825"/>
                    <a:pt x="54" y="829"/>
                    <a:pt x="53" y="833"/>
                  </a:cubicBezTo>
                  <a:cubicBezTo>
                    <a:pt x="58" y="834"/>
                    <a:pt x="58" y="834"/>
                    <a:pt x="58" y="834"/>
                  </a:cubicBezTo>
                  <a:cubicBezTo>
                    <a:pt x="59" y="831"/>
                    <a:pt x="60" y="827"/>
                    <a:pt x="61" y="823"/>
                  </a:cubicBezTo>
                  <a:lnTo>
                    <a:pt x="56" y="821"/>
                  </a:lnTo>
                  <a:close/>
                  <a:moveTo>
                    <a:pt x="63" y="798"/>
                  </a:moveTo>
                  <a:cubicBezTo>
                    <a:pt x="62" y="802"/>
                    <a:pt x="61" y="806"/>
                    <a:pt x="60" y="810"/>
                  </a:cubicBezTo>
                  <a:cubicBezTo>
                    <a:pt x="65" y="811"/>
                    <a:pt x="65" y="811"/>
                    <a:pt x="65" y="811"/>
                  </a:cubicBezTo>
                  <a:cubicBezTo>
                    <a:pt x="66" y="808"/>
                    <a:pt x="67" y="804"/>
                    <a:pt x="68" y="800"/>
                  </a:cubicBezTo>
                  <a:cubicBezTo>
                    <a:pt x="63" y="798"/>
                    <a:pt x="63" y="798"/>
                    <a:pt x="63" y="798"/>
                  </a:cubicBezTo>
                  <a:close/>
                  <a:moveTo>
                    <a:pt x="71" y="776"/>
                  </a:moveTo>
                  <a:cubicBezTo>
                    <a:pt x="70" y="779"/>
                    <a:pt x="68" y="783"/>
                    <a:pt x="67" y="787"/>
                  </a:cubicBezTo>
                  <a:cubicBezTo>
                    <a:pt x="72" y="789"/>
                    <a:pt x="72" y="789"/>
                    <a:pt x="72" y="789"/>
                  </a:cubicBezTo>
                  <a:cubicBezTo>
                    <a:pt x="73" y="785"/>
                    <a:pt x="75" y="781"/>
                    <a:pt x="76" y="777"/>
                  </a:cubicBezTo>
                  <a:lnTo>
                    <a:pt x="71" y="776"/>
                  </a:lnTo>
                  <a:close/>
                  <a:moveTo>
                    <a:pt x="79" y="753"/>
                  </a:moveTo>
                  <a:cubicBezTo>
                    <a:pt x="78" y="757"/>
                    <a:pt x="76" y="760"/>
                    <a:pt x="75" y="764"/>
                  </a:cubicBezTo>
                  <a:cubicBezTo>
                    <a:pt x="80" y="766"/>
                    <a:pt x="80" y="766"/>
                    <a:pt x="80" y="766"/>
                  </a:cubicBezTo>
                  <a:cubicBezTo>
                    <a:pt x="81" y="762"/>
                    <a:pt x="83" y="759"/>
                    <a:pt x="84" y="755"/>
                  </a:cubicBezTo>
                  <a:lnTo>
                    <a:pt x="79" y="753"/>
                  </a:lnTo>
                  <a:close/>
                  <a:moveTo>
                    <a:pt x="88" y="730"/>
                  </a:moveTo>
                  <a:cubicBezTo>
                    <a:pt x="86" y="734"/>
                    <a:pt x="85" y="738"/>
                    <a:pt x="83" y="742"/>
                  </a:cubicBezTo>
                  <a:cubicBezTo>
                    <a:pt x="88" y="744"/>
                    <a:pt x="88" y="744"/>
                    <a:pt x="88" y="744"/>
                  </a:cubicBezTo>
                  <a:cubicBezTo>
                    <a:pt x="90" y="740"/>
                    <a:pt x="91" y="736"/>
                    <a:pt x="93" y="732"/>
                  </a:cubicBezTo>
                  <a:lnTo>
                    <a:pt x="88" y="730"/>
                  </a:lnTo>
                  <a:close/>
                  <a:moveTo>
                    <a:pt x="97" y="708"/>
                  </a:moveTo>
                  <a:cubicBezTo>
                    <a:pt x="95" y="712"/>
                    <a:pt x="94" y="716"/>
                    <a:pt x="92" y="719"/>
                  </a:cubicBezTo>
                  <a:cubicBezTo>
                    <a:pt x="97" y="721"/>
                    <a:pt x="97" y="721"/>
                    <a:pt x="97" y="721"/>
                  </a:cubicBezTo>
                  <a:cubicBezTo>
                    <a:pt x="98" y="718"/>
                    <a:pt x="100" y="714"/>
                    <a:pt x="101" y="710"/>
                  </a:cubicBezTo>
                  <a:lnTo>
                    <a:pt x="97" y="708"/>
                  </a:lnTo>
                  <a:close/>
                  <a:moveTo>
                    <a:pt x="106" y="686"/>
                  </a:moveTo>
                  <a:cubicBezTo>
                    <a:pt x="104" y="690"/>
                    <a:pt x="103" y="693"/>
                    <a:pt x="101" y="697"/>
                  </a:cubicBezTo>
                  <a:cubicBezTo>
                    <a:pt x="106" y="699"/>
                    <a:pt x="106" y="699"/>
                    <a:pt x="106" y="699"/>
                  </a:cubicBezTo>
                  <a:cubicBezTo>
                    <a:pt x="108" y="695"/>
                    <a:pt x="109" y="692"/>
                    <a:pt x="111" y="688"/>
                  </a:cubicBezTo>
                  <a:lnTo>
                    <a:pt x="106" y="686"/>
                  </a:lnTo>
                  <a:close/>
                  <a:moveTo>
                    <a:pt x="116" y="664"/>
                  </a:moveTo>
                  <a:cubicBezTo>
                    <a:pt x="114" y="668"/>
                    <a:pt x="112" y="671"/>
                    <a:pt x="111" y="675"/>
                  </a:cubicBezTo>
                  <a:cubicBezTo>
                    <a:pt x="116" y="677"/>
                    <a:pt x="116" y="677"/>
                    <a:pt x="116" y="677"/>
                  </a:cubicBezTo>
                  <a:cubicBezTo>
                    <a:pt x="117" y="674"/>
                    <a:pt x="119" y="670"/>
                    <a:pt x="121" y="666"/>
                  </a:cubicBezTo>
                  <a:cubicBezTo>
                    <a:pt x="116" y="664"/>
                    <a:pt x="116" y="664"/>
                    <a:pt x="116" y="664"/>
                  </a:cubicBezTo>
                  <a:close/>
                  <a:moveTo>
                    <a:pt x="126" y="642"/>
                  </a:moveTo>
                  <a:cubicBezTo>
                    <a:pt x="124" y="646"/>
                    <a:pt x="123" y="649"/>
                    <a:pt x="121" y="653"/>
                  </a:cubicBezTo>
                  <a:cubicBezTo>
                    <a:pt x="126" y="655"/>
                    <a:pt x="126" y="655"/>
                    <a:pt x="126" y="655"/>
                  </a:cubicBezTo>
                  <a:cubicBezTo>
                    <a:pt x="127" y="652"/>
                    <a:pt x="129" y="648"/>
                    <a:pt x="131" y="645"/>
                  </a:cubicBezTo>
                  <a:lnTo>
                    <a:pt x="126" y="642"/>
                  </a:lnTo>
                  <a:close/>
                  <a:moveTo>
                    <a:pt x="137" y="621"/>
                  </a:moveTo>
                  <a:cubicBezTo>
                    <a:pt x="135" y="624"/>
                    <a:pt x="133" y="628"/>
                    <a:pt x="131" y="631"/>
                  </a:cubicBezTo>
                  <a:cubicBezTo>
                    <a:pt x="136" y="634"/>
                    <a:pt x="136" y="634"/>
                    <a:pt x="136" y="634"/>
                  </a:cubicBezTo>
                  <a:cubicBezTo>
                    <a:pt x="138" y="630"/>
                    <a:pt x="140" y="627"/>
                    <a:pt x="141" y="623"/>
                  </a:cubicBezTo>
                  <a:lnTo>
                    <a:pt x="137" y="621"/>
                  </a:lnTo>
                  <a:close/>
                  <a:moveTo>
                    <a:pt x="148" y="599"/>
                  </a:moveTo>
                  <a:cubicBezTo>
                    <a:pt x="146" y="603"/>
                    <a:pt x="144" y="606"/>
                    <a:pt x="142" y="610"/>
                  </a:cubicBezTo>
                  <a:cubicBezTo>
                    <a:pt x="147" y="612"/>
                    <a:pt x="147" y="612"/>
                    <a:pt x="147" y="612"/>
                  </a:cubicBezTo>
                  <a:cubicBezTo>
                    <a:pt x="149" y="609"/>
                    <a:pt x="151" y="605"/>
                    <a:pt x="153" y="602"/>
                  </a:cubicBezTo>
                  <a:lnTo>
                    <a:pt x="148" y="599"/>
                  </a:lnTo>
                  <a:close/>
                  <a:moveTo>
                    <a:pt x="159" y="578"/>
                  </a:moveTo>
                  <a:cubicBezTo>
                    <a:pt x="157" y="582"/>
                    <a:pt x="155" y="585"/>
                    <a:pt x="153" y="589"/>
                  </a:cubicBezTo>
                  <a:cubicBezTo>
                    <a:pt x="158" y="591"/>
                    <a:pt x="158" y="591"/>
                    <a:pt x="158" y="591"/>
                  </a:cubicBezTo>
                  <a:cubicBezTo>
                    <a:pt x="160" y="588"/>
                    <a:pt x="162" y="584"/>
                    <a:pt x="164" y="581"/>
                  </a:cubicBezTo>
                  <a:lnTo>
                    <a:pt x="159" y="578"/>
                  </a:lnTo>
                  <a:close/>
                  <a:moveTo>
                    <a:pt x="171" y="557"/>
                  </a:moveTo>
                  <a:cubicBezTo>
                    <a:pt x="169" y="561"/>
                    <a:pt x="167" y="564"/>
                    <a:pt x="165" y="568"/>
                  </a:cubicBezTo>
                  <a:cubicBezTo>
                    <a:pt x="170" y="570"/>
                    <a:pt x="170" y="570"/>
                    <a:pt x="170" y="570"/>
                  </a:cubicBezTo>
                  <a:cubicBezTo>
                    <a:pt x="172" y="567"/>
                    <a:pt x="174" y="564"/>
                    <a:pt x="176" y="560"/>
                  </a:cubicBezTo>
                  <a:lnTo>
                    <a:pt x="171" y="557"/>
                  </a:lnTo>
                  <a:close/>
                  <a:moveTo>
                    <a:pt x="184" y="537"/>
                  </a:moveTo>
                  <a:cubicBezTo>
                    <a:pt x="182" y="540"/>
                    <a:pt x="179" y="544"/>
                    <a:pt x="177" y="547"/>
                  </a:cubicBezTo>
                  <a:cubicBezTo>
                    <a:pt x="182" y="550"/>
                    <a:pt x="182" y="550"/>
                    <a:pt x="182" y="550"/>
                  </a:cubicBezTo>
                  <a:cubicBezTo>
                    <a:pt x="184" y="546"/>
                    <a:pt x="186" y="543"/>
                    <a:pt x="188" y="540"/>
                  </a:cubicBezTo>
                  <a:lnTo>
                    <a:pt x="184" y="537"/>
                  </a:lnTo>
                  <a:close/>
                  <a:moveTo>
                    <a:pt x="196" y="516"/>
                  </a:moveTo>
                  <a:cubicBezTo>
                    <a:pt x="194" y="520"/>
                    <a:pt x="192" y="523"/>
                    <a:pt x="190" y="527"/>
                  </a:cubicBezTo>
                  <a:cubicBezTo>
                    <a:pt x="195" y="529"/>
                    <a:pt x="195" y="529"/>
                    <a:pt x="195" y="529"/>
                  </a:cubicBezTo>
                  <a:cubicBezTo>
                    <a:pt x="197" y="526"/>
                    <a:pt x="199" y="523"/>
                    <a:pt x="201" y="519"/>
                  </a:cubicBezTo>
                  <a:lnTo>
                    <a:pt x="196" y="516"/>
                  </a:lnTo>
                  <a:close/>
                  <a:moveTo>
                    <a:pt x="210" y="496"/>
                  </a:moveTo>
                  <a:cubicBezTo>
                    <a:pt x="207" y="500"/>
                    <a:pt x="205" y="503"/>
                    <a:pt x="203" y="506"/>
                  </a:cubicBezTo>
                  <a:cubicBezTo>
                    <a:pt x="207" y="509"/>
                    <a:pt x="207" y="509"/>
                    <a:pt x="207" y="509"/>
                  </a:cubicBezTo>
                  <a:cubicBezTo>
                    <a:pt x="210" y="506"/>
                    <a:pt x="212" y="503"/>
                    <a:pt x="214" y="499"/>
                  </a:cubicBezTo>
                  <a:lnTo>
                    <a:pt x="210" y="496"/>
                  </a:lnTo>
                  <a:close/>
                  <a:moveTo>
                    <a:pt x="223" y="477"/>
                  </a:moveTo>
                  <a:cubicBezTo>
                    <a:pt x="221" y="480"/>
                    <a:pt x="219" y="483"/>
                    <a:pt x="216" y="486"/>
                  </a:cubicBezTo>
                  <a:cubicBezTo>
                    <a:pt x="221" y="490"/>
                    <a:pt x="221" y="490"/>
                    <a:pt x="221" y="490"/>
                  </a:cubicBezTo>
                  <a:cubicBezTo>
                    <a:pt x="223" y="486"/>
                    <a:pt x="225" y="483"/>
                    <a:pt x="228" y="480"/>
                  </a:cubicBezTo>
                  <a:lnTo>
                    <a:pt x="223" y="477"/>
                  </a:lnTo>
                  <a:close/>
                  <a:moveTo>
                    <a:pt x="237" y="457"/>
                  </a:moveTo>
                  <a:cubicBezTo>
                    <a:pt x="235" y="460"/>
                    <a:pt x="232" y="464"/>
                    <a:pt x="230" y="467"/>
                  </a:cubicBezTo>
                  <a:cubicBezTo>
                    <a:pt x="234" y="470"/>
                    <a:pt x="234" y="470"/>
                    <a:pt x="234" y="470"/>
                  </a:cubicBezTo>
                  <a:cubicBezTo>
                    <a:pt x="237" y="467"/>
                    <a:pt x="239" y="464"/>
                    <a:pt x="241" y="460"/>
                  </a:cubicBezTo>
                  <a:lnTo>
                    <a:pt x="237" y="457"/>
                  </a:lnTo>
                  <a:close/>
                  <a:moveTo>
                    <a:pt x="251" y="438"/>
                  </a:moveTo>
                  <a:cubicBezTo>
                    <a:pt x="249" y="441"/>
                    <a:pt x="247" y="444"/>
                    <a:pt x="244" y="448"/>
                  </a:cubicBezTo>
                  <a:cubicBezTo>
                    <a:pt x="249" y="451"/>
                    <a:pt x="249" y="451"/>
                    <a:pt x="249" y="451"/>
                  </a:cubicBezTo>
                  <a:cubicBezTo>
                    <a:pt x="251" y="448"/>
                    <a:pt x="253" y="444"/>
                    <a:pt x="256" y="441"/>
                  </a:cubicBezTo>
                  <a:lnTo>
                    <a:pt x="251" y="438"/>
                  </a:lnTo>
                  <a:close/>
                  <a:moveTo>
                    <a:pt x="266" y="419"/>
                  </a:moveTo>
                  <a:cubicBezTo>
                    <a:pt x="264" y="422"/>
                    <a:pt x="261" y="425"/>
                    <a:pt x="259" y="429"/>
                  </a:cubicBezTo>
                  <a:cubicBezTo>
                    <a:pt x="263" y="432"/>
                    <a:pt x="263" y="432"/>
                    <a:pt x="263" y="432"/>
                  </a:cubicBezTo>
                  <a:cubicBezTo>
                    <a:pt x="265" y="429"/>
                    <a:pt x="268" y="426"/>
                    <a:pt x="270" y="422"/>
                  </a:cubicBezTo>
                  <a:lnTo>
                    <a:pt x="266" y="419"/>
                  </a:lnTo>
                  <a:close/>
                  <a:moveTo>
                    <a:pt x="281" y="401"/>
                  </a:moveTo>
                  <a:cubicBezTo>
                    <a:pt x="279" y="404"/>
                    <a:pt x="276" y="407"/>
                    <a:pt x="274" y="410"/>
                  </a:cubicBezTo>
                  <a:cubicBezTo>
                    <a:pt x="278" y="413"/>
                    <a:pt x="278" y="413"/>
                    <a:pt x="278" y="413"/>
                  </a:cubicBezTo>
                  <a:cubicBezTo>
                    <a:pt x="280" y="410"/>
                    <a:pt x="283" y="407"/>
                    <a:pt x="285" y="404"/>
                  </a:cubicBezTo>
                  <a:lnTo>
                    <a:pt x="281" y="401"/>
                  </a:lnTo>
                  <a:close/>
                  <a:moveTo>
                    <a:pt x="297" y="382"/>
                  </a:moveTo>
                  <a:cubicBezTo>
                    <a:pt x="294" y="385"/>
                    <a:pt x="292" y="388"/>
                    <a:pt x="289" y="391"/>
                  </a:cubicBezTo>
                  <a:cubicBezTo>
                    <a:pt x="293" y="395"/>
                    <a:pt x="293" y="395"/>
                    <a:pt x="293" y="395"/>
                  </a:cubicBezTo>
                  <a:cubicBezTo>
                    <a:pt x="296" y="392"/>
                    <a:pt x="298" y="389"/>
                    <a:pt x="301" y="386"/>
                  </a:cubicBezTo>
                  <a:lnTo>
                    <a:pt x="297" y="382"/>
                  </a:lnTo>
                  <a:close/>
                  <a:moveTo>
                    <a:pt x="313" y="364"/>
                  </a:moveTo>
                  <a:cubicBezTo>
                    <a:pt x="310" y="367"/>
                    <a:pt x="307" y="370"/>
                    <a:pt x="305" y="373"/>
                  </a:cubicBezTo>
                  <a:cubicBezTo>
                    <a:pt x="309" y="377"/>
                    <a:pt x="309" y="377"/>
                    <a:pt x="309" y="377"/>
                  </a:cubicBezTo>
                  <a:cubicBezTo>
                    <a:pt x="311" y="374"/>
                    <a:pt x="314" y="371"/>
                    <a:pt x="317" y="368"/>
                  </a:cubicBezTo>
                  <a:lnTo>
                    <a:pt x="313" y="364"/>
                  </a:lnTo>
                  <a:close/>
                  <a:moveTo>
                    <a:pt x="329" y="347"/>
                  </a:moveTo>
                  <a:cubicBezTo>
                    <a:pt x="326" y="350"/>
                    <a:pt x="324" y="353"/>
                    <a:pt x="321" y="355"/>
                  </a:cubicBezTo>
                  <a:cubicBezTo>
                    <a:pt x="325" y="359"/>
                    <a:pt x="325" y="359"/>
                    <a:pt x="325" y="359"/>
                  </a:cubicBezTo>
                  <a:cubicBezTo>
                    <a:pt x="328" y="356"/>
                    <a:pt x="330" y="353"/>
                    <a:pt x="333" y="350"/>
                  </a:cubicBezTo>
                  <a:lnTo>
                    <a:pt x="329" y="347"/>
                  </a:lnTo>
                  <a:close/>
                  <a:moveTo>
                    <a:pt x="346" y="329"/>
                  </a:moveTo>
                  <a:cubicBezTo>
                    <a:pt x="343" y="332"/>
                    <a:pt x="340" y="335"/>
                    <a:pt x="337" y="338"/>
                  </a:cubicBezTo>
                  <a:cubicBezTo>
                    <a:pt x="341" y="342"/>
                    <a:pt x="341" y="342"/>
                    <a:pt x="341" y="342"/>
                  </a:cubicBezTo>
                  <a:cubicBezTo>
                    <a:pt x="344" y="339"/>
                    <a:pt x="347" y="336"/>
                    <a:pt x="350" y="333"/>
                  </a:cubicBezTo>
                  <a:lnTo>
                    <a:pt x="346" y="329"/>
                  </a:lnTo>
                  <a:close/>
                  <a:moveTo>
                    <a:pt x="363" y="313"/>
                  </a:moveTo>
                  <a:cubicBezTo>
                    <a:pt x="360" y="315"/>
                    <a:pt x="357" y="318"/>
                    <a:pt x="354" y="321"/>
                  </a:cubicBezTo>
                  <a:cubicBezTo>
                    <a:pt x="358" y="325"/>
                    <a:pt x="358" y="325"/>
                    <a:pt x="358" y="325"/>
                  </a:cubicBezTo>
                  <a:cubicBezTo>
                    <a:pt x="361" y="322"/>
                    <a:pt x="364" y="319"/>
                    <a:pt x="367" y="316"/>
                  </a:cubicBezTo>
                  <a:lnTo>
                    <a:pt x="363" y="313"/>
                  </a:lnTo>
                  <a:close/>
                  <a:moveTo>
                    <a:pt x="380" y="296"/>
                  </a:moveTo>
                  <a:cubicBezTo>
                    <a:pt x="377" y="299"/>
                    <a:pt x="374" y="301"/>
                    <a:pt x="372" y="304"/>
                  </a:cubicBezTo>
                  <a:cubicBezTo>
                    <a:pt x="375" y="308"/>
                    <a:pt x="375" y="308"/>
                    <a:pt x="375" y="308"/>
                  </a:cubicBezTo>
                  <a:cubicBezTo>
                    <a:pt x="378" y="305"/>
                    <a:pt x="381" y="303"/>
                    <a:pt x="384" y="300"/>
                  </a:cubicBezTo>
                  <a:lnTo>
                    <a:pt x="380" y="296"/>
                  </a:lnTo>
                  <a:close/>
                  <a:moveTo>
                    <a:pt x="398" y="280"/>
                  </a:moveTo>
                  <a:cubicBezTo>
                    <a:pt x="395" y="282"/>
                    <a:pt x="392" y="285"/>
                    <a:pt x="389" y="288"/>
                  </a:cubicBezTo>
                  <a:cubicBezTo>
                    <a:pt x="393" y="292"/>
                    <a:pt x="393" y="292"/>
                    <a:pt x="393" y="292"/>
                  </a:cubicBezTo>
                  <a:cubicBezTo>
                    <a:pt x="396" y="289"/>
                    <a:pt x="399" y="286"/>
                    <a:pt x="402" y="284"/>
                  </a:cubicBezTo>
                  <a:lnTo>
                    <a:pt x="398" y="280"/>
                  </a:lnTo>
                  <a:close/>
                  <a:moveTo>
                    <a:pt x="416" y="264"/>
                  </a:moveTo>
                  <a:cubicBezTo>
                    <a:pt x="413" y="267"/>
                    <a:pt x="410" y="269"/>
                    <a:pt x="407" y="272"/>
                  </a:cubicBezTo>
                  <a:cubicBezTo>
                    <a:pt x="411" y="276"/>
                    <a:pt x="411" y="276"/>
                    <a:pt x="411" y="276"/>
                  </a:cubicBezTo>
                  <a:cubicBezTo>
                    <a:pt x="414" y="273"/>
                    <a:pt x="417" y="271"/>
                    <a:pt x="420" y="268"/>
                  </a:cubicBezTo>
                  <a:lnTo>
                    <a:pt x="416" y="264"/>
                  </a:lnTo>
                  <a:close/>
                  <a:moveTo>
                    <a:pt x="435" y="249"/>
                  </a:moveTo>
                  <a:cubicBezTo>
                    <a:pt x="432" y="251"/>
                    <a:pt x="428" y="254"/>
                    <a:pt x="425" y="256"/>
                  </a:cubicBezTo>
                  <a:cubicBezTo>
                    <a:pt x="429" y="260"/>
                    <a:pt x="429" y="260"/>
                    <a:pt x="429" y="260"/>
                  </a:cubicBezTo>
                  <a:cubicBezTo>
                    <a:pt x="432" y="258"/>
                    <a:pt x="435" y="255"/>
                    <a:pt x="438" y="253"/>
                  </a:cubicBezTo>
                  <a:lnTo>
                    <a:pt x="435" y="249"/>
                  </a:lnTo>
                  <a:close/>
                  <a:moveTo>
                    <a:pt x="453" y="234"/>
                  </a:moveTo>
                  <a:cubicBezTo>
                    <a:pt x="450" y="236"/>
                    <a:pt x="447" y="239"/>
                    <a:pt x="444" y="241"/>
                  </a:cubicBezTo>
                  <a:cubicBezTo>
                    <a:pt x="447" y="245"/>
                    <a:pt x="447" y="245"/>
                    <a:pt x="447" y="245"/>
                  </a:cubicBezTo>
                  <a:cubicBezTo>
                    <a:pt x="451" y="243"/>
                    <a:pt x="454" y="240"/>
                    <a:pt x="457" y="238"/>
                  </a:cubicBezTo>
                  <a:lnTo>
                    <a:pt x="453" y="234"/>
                  </a:lnTo>
                  <a:close/>
                  <a:moveTo>
                    <a:pt x="473" y="219"/>
                  </a:moveTo>
                  <a:cubicBezTo>
                    <a:pt x="469" y="221"/>
                    <a:pt x="466" y="224"/>
                    <a:pt x="463" y="226"/>
                  </a:cubicBezTo>
                  <a:cubicBezTo>
                    <a:pt x="466" y="231"/>
                    <a:pt x="466" y="231"/>
                    <a:pt x="466" y="231"/>
                  </a:cubicBezTo>
                  <a:cubicBezTo>
                    <a:pt x="469" y="228"/>
                    <a:pt x="473" y="226"/>
                    <a:pt x="476" y="223"/>
                  </a:cubicBezTo>
                  <a:lnTo>
                    <a:pt x="473" y="219"/>
                  </a:lnTo>
                  <a:close/>
                  <a:moveTo>
                    <a:pt x="492" y="205"/>
                  </a:moveTo>
                  <a:cubicBezTo>
                    <a:pt x="489" y="207"/>
                    <a:pt x="486" y="210"/>
                    <a:pt x="482" y="212"/>
                  </a:cubicBezTo>
                  <a:cubicBezTo>
                    <a:pt x="485" y="216"/>
                    <a:pt x="485" y="216"/>
                    <a:pt x="485" y="216"/>
                  </a:cubicBezTo>
                  <a:cubicBezTo>
                    <a:pt x="489" y="214"/>
                    <a:pt x="492" y="212"/>
                    <a:pt x="495" y="209"/>
                  </a:cubicBezTo>
                  <a:lnTo>
                    <a:pt x="492" y="205"/>
                  </a:lnTo>
                  <a:close/>
                  <a:moveTo>
                    <a:pt x="512" y="191"/>
                  </a:moveTo>
                  <a:cubicBezTo>
                    <a:pt x="509" y="193"/>
                    <a:pt x="505" y="196"/>
                    <a:pt x="502" y="198"/>
                  </a:cubicBezTo>
                  <a:cubicBezTo>
                    <a:pt x="505" y="202"/>
                    <a:pt x="505" y="202"/>
                    <a:pt x="505" y="202"/>
                  </a:cubicBezTo>
                  <a:cubicBezTo>
                    <a:pt x="508" y="200"/>
                    <a:pt x="512" y="198"/>
                    <a:pt x="515" y="196"/>
                  </a:cubicBezTo>
                  <a:lnTo>
                    <a:pt x="512" y="191"/>
                  </a:lnTo>
                  <a:close/>
                  <a:moveTo>
                    <a:pt x="532" y="178"/>
                  </a:moveTo>
                  <a:cubicBezTo>
                    <a:pt x="529" y="180"/>
                    <a:pt x="525" y="182"/>
                    <a:pt x="522" y="184"/>
                  </a:cubicBezTo>
                  <a:cubicBezTo>
                    <a:pt x="525" y="189"/>
                    <a:pt x="525" y="189"/>
                    <a:pt x="525" y="189"/>
                  </a:cubicBezTo>
                  <a:cubicBezTo>
                    <a:pt x="528" y="187"/>
                    <a:pt x="531" y="184"/>
                    <a:pt x="535" y="182"/>
                  </a:cubicBezTo>
                  <a:lnTo>
                    <a:pt x="532" y="178"/>
                  </a:lnTo>
                  <a:close/>
                  <a:moveTo>
                    <a:pt x="552" y="165"/>
                  </a:moveTo>
                  <a:cubicBezTo>
                    <a:pt x="549" y="167"/>
                    <a:pt x="545" y="169"/>
                    <a:pt x="542" y="171"/>
                  </a:cubicBezTo>
                  <a:cubicBezTo>
                    <a:pt x="545" y="176"/>
                    <a:pt x="545" y="176"/>
                    <a:pt x="545" y="176"/>
                  </a:cubicBezTo>
                  <a:cubicBezTo>
                    <a:pt x="548" y="174"/>
                    <a:pt x="552" y="172"/>
                    <a:pt x="555" y="169"/>
                  </a:cubicBezTo>
                  <a:cubicBezTo>
                    <a:pt x="552" y="165"/>
                    <a:pt x="552" y="165"/>
                    <a:pt x="552" y="165"/>
                  </a:cubicBezTo>
                  <a:close/>
                  <a:moveTo>
                    <a:pt x="573" y="152"/>
                  </a:moveTo>
                  <a:cubicBezTo>
                    <a:pt x="569" y="155"/>
                    <a:pt x="566" y="157"/>
                    <a:pt x="563" y="159"/>
                  </a:cubicBezTo>
                  <a:cubicBezTo>
                    <a:pt x="565" y="163"/>
                    <a:pt x="565" y="163"/>
                    <a:pt x="565" y="163"/>
                  </a:cubicBezTo>
                  <a:cubicBezTo>
                    <a:pt x="569" y="161"/>
                    <a:pt x="572" y="159"/>
                    <a:pt x="576" y="157"/>
                  </a:cubicBezTo>
                  <a:lnTo>
                    <a:pt x="573" y="152"/>
                  </a:lnTo>
                  <a:close/>
                  <a:moveTo>
                    <a:pt x="594" y="141"/>
                  </a:moveTo>
                  <a:cubicBezTo>
                    <a:pt x="590" y="142"/>
                    <a:pt x="587" y="144"/>
                    <a:pt x="583" y="146"/>
                  </a:cubicBezTo>
                  <a:cubicBezTo>
                    <a:pt x="586" y="151"/>
                    <a:pt x="586" y="151"/>
                    <a:pt x="586" y="151"/>
                  </a:cubicBezTo>
                  <a:cubicBezTo>
                    <a:pt x="590" y="149"/>
                    <a:pt x="593" y="147"/>
                    <a:pt x="597" y="145"/>
                  </a:cubicBezTo>
                  <a:lnTo>
                    <a:pt x="594" y="141"/>
                  </a:lnTo>
                  <a:close/>
                  <a:moveTo>
                    <a:pt x="615" y="129"/>
                  </a:moveTo>
                  <a:cubicBezTo>
                    <a:pt x="612" y="131"/>
                    <a:pt x="608" y="133"/>
                    <a:pt x="604" y="135"/>
                  </a:cubicBezTo>
                  <a:cubicBezTo>
                    <a:pt x="607" y="139"/>
                    <a:pt x="607" y="139"/>
                    <a:pt x="607" y="139"/>
                  </a:cubicBezTo>
                  <a:cubicBezTo>
                    <a:pt x="611" y="137"/>
                    <a:pt x="614" y="136"/>
                    <a:pt x="618" y="134"/>
                  </a:cubicBezTo>
                  <a:lnTo>
                    <a:pt x="615" y="129"/>
                  </a:lnTo>
                  <a:close/>
                  <a:moveTo>
                    <a:pt x="637" y="118"/>
                  </a:moveTo>
                  <a:cubicBezTo>
                    <a:pt x="633" y="120"/>
                    <a:pt x="629" y="122"/>
                    <a:pt x="626" y="123"/>
                  </a:cubicBezTo>
                  <a:cubicBezTo>
                    <a:pt x="628" y="128"/>
                    <a:pt x="628" y="128"/>
                    <a:pt x="628" y="128"/>
                  </a:cubicBezTo>
                  <a:cubicBezTo>
                    <a:pt x="632" y="126"/>
                    <a:pt x="635" y="125"/>
                    <a:pt x="639" y="123"/>
                  </a:cubicBezTo>
                  <a:lnTo>
                    <a:pt x="637" y="118"/>
                  </a:lnTo>
                  <a:close/>
                  <a:moveTo>
                    <a:pt x="658" y="107"/>
                  </a:moveTo>
                  <a:cubicBezTo>
                    <a:pt x="655" y="109"/>
                    <a:pt x="651" y="111"/>
                    <a:pt x="647" y="113"/>
                  </a:cubicBezTo>
                  <a:cubicBezTo>
                    <a:pt x="650" y="117"/>
                    <a:pt x="650" y="117"/>
                    <a:pt x="650" y="117"/>
                  </a:cubicBezTo>
                  <a:cubicBezTo>
                    <a:pt x="653" y="116"/>
                    <a:pt x="657" y="114"/>
                    <a:pt x="661" y="112"/>
                  </a:cubicBezTo>
                  <a:lnTo>
                    <a:pt x="658" y="107"/>
                  </a:lnTo>
                  <a:close/>
                  <a:moveTo>
                    <a:pt x="680" y="97"/>
                  </a:moveTo>
                  <a:cubicBezTo>
                    <a:pt x="677" y="99"/>
                    <a:pt x="673" y="101"/>
                    <a:pt x="669" y="102"/>
                  </a:cubicBezTo>
                  <a:cubicBezTo>
                    <a:pt x="671" y="107"/>
                    <a:pt x="671" y="107"/>
                    <a:pt x="671" y="107"/>
                  </a:cubicBezTo>
                  <a:cubicBezTo>
                    <a:pt x="675" y="105"/>
                    <a:pt x="679" y="104"/>
                    <a:pt x="682" y="102"/>
                  </a:cubicBezTo>
                  <a:lnTo>
                    <a:pt x="680" y="97"/>
                  </a:lnTo>
                  <a:close/>
                  <a:moveTo>
                    <a:pt x="702" y="88"/>
                  </a:moveTo>
                  <a:cubicBezTo>
                    <a:pt x="699" y="89"/>
                    <a:pt x="695" y="91"/>
                    <a:pt x="691" y="92"/>
                  </a:cubicBezTo>
                  <a:cubicBezTo>
                    <a:pt x="693" y="97"/>
                    <a:pt x="693" y="97"/>
                    <a:pt x="693" y="97"/>
                  </a:cubicBezTo>
                  <a:cubicBezTo>
                    <a:pt x="697" y="96"/>
                    <a:pt x="701" y="94"/>
                    <a:pt x="704" y="93"/>
                  </a:cubicBezTo>
                  <a:lnTo>
                    <a:pt x="702" y="88"/>
                  </a:lnTo>
                  <a:close/>
                  <a:moveTo>
                    <a:pt x="725" y="79"/>
                  </a:moveTo>
                  <a:cubicBezTo>
                    <a:pt x="721" y="80"/>
                    <a:pt x="717" y="82"/>
                    <a:pt x="713" y="83"/>
                  </a:cubicBezTo>
                  <a:cubicBezTo>
                    <a:pt x="715" y="88"/>
                    <a:pt x="715" y="88"/>
                    <a:pt x="715" y="88"/>
                  </a:cubicBezTo>
                  <a:cubicBezTo>
                    <a:pt x="719" y="87"/>
                    <a:pt x="723" y="85"/>
                    <a:pt x="727" y="84"/>
                  </a:cubicBezTo>
                  <a:lnTo>
                    <a:pt x="725" y="79"/>
                  </a:lnTo>
                  <a:close/>
                  <a:moveTo>
                    <a:pt x="747" y="70"/>
                  </a:moveTo>
                  <a:cubicBezTo>
                    <a:pt x="743" y="71"/>
                    <a:pt x="740" y="73"/>
                    <a:pt x="736" y="74"/>
                  </a:cubicBezTo>
                  <a:cubicBezTo>
                    <a:pt x="738" y="79"/>
                    <a:pt x="738" y="79"/>
                    <a:pt x="738" y="79"/>
                  </a:cubicBezTo>
                  <a:cubicBezTo>
                    <a:pt x="741" y="78"/>
                    <a:pt x="745" y="76"/>
                    <a:pt x="749" y="75"/>
                  </a:cubicBezTo>
                  <a:lnTo>
                    <a:pt x="747" y="70"/>
                  </a:lnTo>
                  <a:close/>
                  <a:moveTo>
                    <a:pt x="770" y="62"/>
                  </a:moveTo>
                  <a:cubicBezTo>
                    <a:pt x="766" y="63"/>
                    <a:pt x="762" y="65"/>
                    <a:pt x="758" y="66"/>
                  </a:cubicBezTo>
                  <a:cubicBezTo>
                    <a:pt x="760" y="71"/>
                    <a:pt x="760" y="71"/>
                    <a:pt x="760" y="71"/>
                  </a:cubicBezTo>
                  <a:cubicBezTo>
                    <a:pt x="764" y="70"/>
                    <a:pt x="768" y="68"/>
                    <a:pt x="771" y="67"/>
                  </a:cubicBezTo>
                  <a:lnTo>
                    <a:pt x="770" y="62"/>
                  </a:lnTo>
                  <a:close/>
                  <a:moveTo>
                    <a:pt x="793" y="54"/>
                  </a:moveTo>
                  <a:cubicBezTo>
                    <a:pt x="789" y="56"/>
                    <a:pt x="785" y="57"/>
                    <a:pt x="781" y="58"/>
                  </a:cubicBezTo>
                  <a:cubicBezTo>
                    <a:pt x="783" y="63"/>
                    <a:pt x="783" y="63"/>
                    <a:pt x="783" y="63"/>
                  </a:cubicBezTo>
                  <a:cubicBezTo>
                    <a:pt x="787" y="62"/>
                    <a:pt x="790" y="61"/>
                    <a:pt x="794" y="60"/>
                  </a:cubicBezTo>
                  <a:lnTo>
                    <a:pt x="793" y="54"/>
                  </a:lnTo>
                  <a:close/>
                  <a:moveTo>
                    <a:pt x="815" y="47"/>
                  </a:moveTo>
                  <a:cubicBezTo>
                    <a:pt x="812" y="48"/>
                    <a:pt x="808" y="50"/>
                    <a:pt x="804" y="51"/>
                  </a:cubicBezTo>
                  <a:cubicBezTo>
                    <a:pt x="806" y="56"/>
                    <a:pt x="806" y="56"/>
                    <a:pt x="806" y="56"/>
                  </a:cubicBezTo>
                  <a:cubicBezTo>
                    <a:pt x="809" y="55"/>
                    <a:pt x="813" y="54"/>
                    <a:pt x="817" y="52"/>
                  </a:cubicBezTo>
                  <a:lnTo>
                    <a:pt x="815" y="47"/>
                  </a:lnTo>
                  <a:close/>
                  <a:moveTo>
                    <a:pt x="839" y="41"/>
                  </a:moveTo>
                  <a:cubicBezTo>
                    <a:pt x="835" y="42"/>
                    <a:pt x="831" y="43"/>
                    <a:pt x="827" y="44"/>
                  </a:cubicBezTo>
                  <a:cubicBezTo>
                    <a:pt x="829" y="49"/>
                    <a:pt x="829" y="49"/>
                    <a:pt x="829" y="49"/>
                  </a:cubicBezTo>
                  <a:cubicBezTo>
                    <a:pt x="832" y="48"/>
                    <a:pt x="836" y="47"/>
                    <a:pt x="840" y="46"/>
                  </a:cubicBezTo>
                  <a:lnTo>
                    <a:pt x="839" y="41"/>
                  </a:lnTo>
                  <a:close/>
                  <a:moveTo>
                    <a:pt x="862" y="35"/>
                  </a:moveTo>
                  <a:cubicBezTo>
                    <a:pt x="858" y="36"/>
                    <a:pt x="854" y="37"/>
                    <a:pt x="850" y="38"/>
                  </a:cubicBezTo>
                  <a:cubicBezTo>
                    <a:pt x="852" y="43"/>
                    <a:pt x="852" y="43"/>
                    <a:pt x="852" y="43"/>
                  </a:cubicBezTo>
                  <a:cubicBezTo>
                    <a:pt x="855" y="42"/>
                    <a:pt x="859" y="41"/>
                    <a:pt x="863" y="40"/>
                  </a:cubicBezTo>
                  <a:lnTo>
                    <a:pt x="862" y="35"/>
                  </a:lnTo>
                  <a:close/>
                  <a:moveTo>
                    <a:pt x="885" y="29"/>
                  </a:moveTo>
                  <a:cubicBezTo>
                    <a:pt x="881" y="30"/>
                    <a:pt x="877" y="31"/>
                    <a:pt x="874" y="32"/>
                  </a:cubicBezTo>
                  <a:cubicBezTo>
                    <a:pt x="875" y="37"/>
                    <a:pt x="875" y="37"/>
                    <a:pt x="875" y="37"/>
                  </a:cubicBezTo>
                  <a:cubicBezTo>
                    <a:pt x="879" y="36"/>
                    <a:pt x="883" y="35"/>
                    <a:pt x="886" y="34"/>
                  </a:cubicBezTo>
                  <a:lnTo>
                    <a:pt x="885" y="29"/>
                  </a:lnTo>
                  <a:close/>
                  <a:moveTo>
                    <a:pt x="909" y="24"/>
                  </a:moveTo>
                  <a:cubicBezTo>
                    <a:pt x="905" y="25"/>
                    <a:pt x="901" y="26"/>
                    <a:pt x="897" y="26"/>
                  </a:cubicBezTo>
                  <a:cubicBezTo>
                    <a:pt x="898" y="32"/>
                    <a:pt x="898" y="32"/>
                    <a:pt x="898" y="32"/>
                  </a:cubicBezTo>
                  <a:cubicBezTo>
                    <a:pt x="902" y="31"/>
                    <a:pt x="906" y="30"/>
                    <a:pt x="910" y="29"/>
                  </a:cubicBezTo>
                  <a:lnTo>
                    <a:pt x="909" y="24"/>
                  </a:lnTo>
                  <a:close/>
                  <a:moveTo>
                    <a:pt x="932" y="19"/>
                  </a:moveTo>
                  <a:cubicBezTo>
                    <a:pt x="928" y="20"/>
                    <a:pt x="925" y="21"/>
                    <a:pt x="921" y="22"/>
                  </a:cubicBezTo>
                  <a:cubicBezTo>
                    <a:pt x="922" y="27"/>
                    <a:pt x="922" y="27"/>
                    <a:pt x="922" y="27"/>
                  </a:cubicBezTo>
                  <a:cubicBezTo>
                    <a:pt x="926" y="26"/>
                    <a:pt x="929" y="25"/>
                    <a:pt x="933" y="25"/>
                  </a:cubicBezTo>
                  <a:lnTo>
                    <a:pt x="932" y="19"/>
                  </a:lnTo>
                  <a:close/>
                  <a:moveTo>
                    <a:pt x="956" y="15"/>
                  </a:moveTo>
                  <a:cubicBezTo>
                    <a:pt x="952" y="16"/>
                    <a:pt x="948" y="17"/>
                    <a:pt x="944" y="17"/>
                  </a:cubicBezTo>
                  <a:cubicBezTo>
                    <a:pt x="945" y="23"/>
                    <a:pt x="945" y="23"/>
                    <a:pt x="945" y="23"/>
                  </a:cubicBezTo>
                  <a:cubicBezTo>
                    <a:pt x="949" y="22"/>
                    <a:pt x="953" y="21"/>
                    <a:pt x="957" y="21"/>
                  </a:cubicBezTo>
                  <a:lnTo>
                    <a:pt x="956" y="15"/>
                  </a:lnTo>
                  <a:close/>
                  <a:moveTo>
                    <a:pt x="980" y="12"/>
                  </a:moveTo>
                  <a:cubicBezTo>
                    <a:pt x="976" y="12"/>
                    <a:pt x="972" y="13"/>
                    <a:pt x="968" y="13"/>
                  </a:cubicBezTo>
                  <a:cubicBezTo>
                    <a:pt x="969" y="19"/>
                    <a:pt x="969" y="19"/>
                    <a:pt x="969" y="19"/>
                  </a:cubicBezTo>
                  <a:cubicBezTo>
                    <a:pt x="973" y="18"/>
                    <a:pt x="977" y="18"/>
                    <a:pt x="981" y="17"/>
                  </a:cubicBezTo>
                  <a:lnTo>
                    <a:pt x="980" y="12"/>
                  </a:lnTo>
                  <a:close/>
                  <a:moveTo>
                    <a:pt x="1004" y="9"/>
                  </a:moveTo>
                  <a:cubicBezTo>
                    <a:pt x="1000" y="9"/>
                    <a:pt x="996" y="10"/>
                    <a:pt x="992" y="10"/>
                  </a:cubicBezTo>
                  <a:cubicBezTo>
                    <a:pt x="993" y="15"/>
                    <a:pt x="993" y="15"/>
                    <a:pt x="993" y="15"/>
                  </a:cubicBezTo>
                  <a:cubicBezTo>
                    <a:pt x="996" y="15"/>
                    <a:pt x="1000" y="14"/>
                    <a:pt x="1004" y="14"/>
                  </a:cubicBezTo>
                  <a:lnTo>
                    <a:pt x="1004" y="9"/>
                  </a:lnTo>
                  <a:close/>
                  <a:moveTo>
                    <a:pt x="1028" y="6"/>
                  </a:moveTo>
                  <a:cubicBezTo>
                    <a:pt x="1024" y="6"/>
                    <a:pt x="1020" y="7"/>
                    <a:pt x="1016" y="7"/>
                  </a:cubicBezTo>
                  <a:cubicBezTo>
                    <a:pt x="1016" y="13"/>
                    <a:pt x="1016" y="13"/>
                    <a:pt x="1016" y="13"/>
                  </a:cubicBezTo>
                  <a:cubicBezTo>
                    <a:pt x="1020" y="12"/>
                    <a:pt x="1024" y="12"/>
                    <a:pt x="1028" y="11"/>
                  </a:cubicBezTo>
                  <a:lnTo>
                    <a:pt x="1028" y="6"/>
                  </a:lnTo>
                  <a:close/>
                  <a:moveTo>
                    <a:pt x="1052" y="4"/>
                  </a:moveTo>
                  <a:cubicBezTo>
                    <a:pt x="1048" y="4"/>
                    <a:pt x="1044" y="5"/>
                    <a:pt x="1040" y="5"/>
                  </a:cubicBezTo>
                  <a:cubicBezTo>
                    <a:pt x="1040" y="10"/>
                    <a:pt x="1040" y="10"/>
                    <a:pt x="1040" y="10"/>
                  </a:cubicBezTo>
                  <a:cubicBezTo>
                    <a:pt x="1044" y="10"/>
                    <a:pt x="1048" y="10"/>
                    <a:pt x="1052" y="9"/>
                  </a:cubicBezTo>
                  <a:lnTo>
                    <a:pt x="1052" y="4"/>
                  </a:lnTo>
                  <a:close/>
                  <a:moveTo>
                    <a:pt x="1076" y="2"/>
                  </a:moveTo>
                  <a:cubicBezTo>
                    <a:pt x="1072" y="2"/>
                    <a:pt x="1068" y="3"/>
                    <a:pt x="1064" y="3"/>
                  </a:cubicBezTo>
                  <a:cubicBezTo>
                    <a:pt x="1064" y="8"/>
                    <a:pt x="1064" y="8"/>
                    <a:pt x="1064" y="8"/>
                  </a:cubicBezTo>
                  <a:cubicBezTo>
                    <a:pt x="1068" y="8"/>
                    <a:pt x="1072" y="8"/>
                    <a:pt x="1076" y="8"/>
                  </a:cubicBezTo>
                  <a:lnTo>
                    <a:pt x="1076" y="2"/>
                  </a:lnTo>
                  <a:close/>
                  <a:moveTo>
                    <a:pt x="1100" y="1"/>
                  </a:moveTo>
                  <a:cubicBezTo>
                    <a:pt x="1096" y="1"/>
                    <a:pt x="1092" y="1"/>
                    <a:pt x="1088" y="2"/>
                  </a:cubicBezTo>
                  <a:cubicBezTo>
                    <a:pt x="1088" y="7"/>
                    <a:pt x="1088" y="7"/>
                    <a:pt x="1088" y="7"/>
                  </a:cubicBezTo>
                  <a:cubicBezTo>
                    <a:pt x="1092" y="7"/>
                    <a:pt x="1096" y="7"/>
                    <a:pt x="1100" y="6"/>
                  </a:cubicBezTo>
                  <a:lnTo>
                    <a:pt x="1100" y="1"/>
                  </a:lnTo>
                  <a:close/>
                  <a:moveTo>
                    <a:pt x="1124" y="0"/>
                  </a:moveTo>
                  <a:cubicBezTo>
                    <a:pt x="1120" y="1"/>
                    <a:pt x="1116" y="1"/>
                    <a:pt x="1112" y="1"/>
                  </a:cubicBezTo>
                  <a:cubicBezTo>
                    <a:pt x="1112" y="6"/>
                    <a:pt x="1112" y="6"/>
                    <a:pt x="1112" y="6"/>
                  </a:cubicBezTo>
                  <a:cubicBezTo>
                    <a:pt x="1116" y="6"/>
                    <a:pt x="1120" y="6"/>
                    <a:pt x="1124" y="6"/>
                  </a:cubicBezTo>
                  <a:cubicBezTo>
                    <a:pt x="1124" y="0"/>
                    <a:pt x="1124" y="0"/>
                    <a:pt x="1124" y="0"/>
                  </a:cubicBezTo>
                  <a:close/>
                  <a:moveTo>
                    <a:pt x="1148" y="0"/>
                  </a:moveTo>
                  <a:cubicBezTo>
                    <a:pt x="1147" y="0"/>
                    <a:pt x="1146" y="0"/>
                    <a:pt x="1145" y="0"/>
                  </a:cubicBezTo>
                  <a:cubicBezTo>
                    <a:pt x="1142" y="0"/>
                    <a:pt x="1139" y="0"/>
                    <a:pt x="1136" y="0"/>
                  </a:cubicBezTo>
                  <a:cubicBezTo>
                    <a:pt x="1136" y="6"/>
                    <a:pt x="1136" y="6"/>
                    <a:pt x="1136" y="6"/>
                  </a:cubicBezTo>
                  <a:cubicBezTo>
                    <a:pt x="1139" y="6"/>
                    <a:pt x="1142" y="6"/>
                    <a:pt x="1145" y="6"/>
                  </a:cubicBezTo>
                  <a:cubicBezTo>
                    <a:pt x="1146" y="6"/>
                    <a:pt x="1147" y="6"/>
                    <a:pt x="1148" y="6"/>
                  </a:cubicBezTo>
                  <a:lnTo>
                    <a:pt x="1148" y="0"/>
                  </a:lnTo>
                  <a:close/>
                  <a:moveTo>
                    <a:pt x="1172" y="1"/>
                  </a:moveTo>
                  <a:cubicBezTo>
                    <a:pt x="1168" y="0"/>
                    <a:pt x="1164" y="0"/>
                    <a:pt x="1160" y="0"/>
                  </a:cubicBezTo>
                  <a:cubicBezTo>
                    <a:pt x="1160" y="6"/>
                    <a:pt x="1160" y="6"/>
                    <a:pt x="1160" y="6"/>
                  </a:cubicBezTo>
                  <a:cubicBezTo>
                    <a:pt x="1164" y="6"/>
                    <a:pt x="1168" y="6"/>
                    <a:pt x="1172" y="6"/>
                  </a:cubicBezTo>
                  <a:lnTo>
                    <a:pt x="1172" y="1"/>
                  </a:lnTo>
                  <a:close/>
                  <a:moveTo>
                    <a:pt x="1196" y="1"/>
                  </a:moveTo>
                  <a:cubicBezTo>
                    <a:pt x="1192" y="1"/>
                    <a:pt x="1188" y="1"/>
                    <a:pt x="1184" y="1"/>
                  </a:cubicBezTo>
                  <a:cubicBezTo>
                    <a:pt x="1184" y="6"/>
                    <a:pt x="1184" y="6"/>
                    <a:pt x="1184" y="6"/>
                  </a:cubicBezTo>
                  <a:cubicBezTo>
                    <a:pt x="1188" y="6"/>
                    <a:pt x="1192" y="6"/>
                    <a:pt x="1196" y="7"/>
                  </a:cubicBezTo>
                  <a:lnTo>
                    <a:pt x="1196" y="1"/>
                  </a:lnTo>
                  <a:close/>
                  <a:moveTo>
                    <a:pt x="1220" y="3"/>
                  </a:moveTo>
                  <a:cubicBezTo>
                    <a:pt x="1216" y="2"/>
                    <a:pt x="1212" y="2"/>
                    <a:pt x="1208" y="2"/>
                  </a:cubicBezTo>
                  <a:cubicBezTo>
                    <a:pt x="1208" y="7"/>
                    <a:pt x="1208" y="7"/>
                    <a:pt x="1208" y="7"/>
                  </a:cubicBezTo>
                  <a:cubicBezTo>
                    <a:pt x="1212" y="7"/>
                    <a:pt x="1215" y="8"/>
                    <a:pt x="1219" y="8"/>
                  </a:cubicBezTo>
                  <a:lnTo>
                    <a:pt x="1220" y="3"/>
                  </a:lnTo>
                  <a:close/>
                  <a:moveTo>
                    <a:pt x="1244" y="4"/>
                  </a:moveTo>
                  <a:cubicBezTo>
                    <a:pt x="1240" y="4"/>
                    <a:pt x="1236" y="4"/>
                    <a:pt x="1232" y="3"/>
                  </a:cubicBezTo>
                  <a:cubicBezTo>
                    <a:pt x="1231" y="9"/>
                    <a:pt x="1231" y="9"/>
                    <a:pt x="1231" y="9"/>
                  </a:cubicBezTo>
                  <a:cubicBezTo>
                    <a:pt x="1235" y="9"/>
                    <a:pt x="1239" y="9"/>
                    <a:pt x="1243" y="10"/>
                  </a:cubicBezTo>
                  <a:lnTo>
                    <a:pt x="1244" y="4"/>
                  </a:lnTo>
                  <a:close/>
                  <a:moveTo>
                    <a:pt x="1268" y="6"/>
                  </a:moveTo>
                  <a:cubicBezTo>
                    <a:pt x="1264" y="6"/>
                    <a:pt x="1260" y="6"/>
                    <a:pt x="1256" y="5"/>
                  </a:cubicBezTo>
                  <a:cubicBezTo>
                    <a:pt x="1255" y="11"/>
                    <a:pt x="1255" y="11"/>
                    <a:pt x="1255" y="11"/>
                  </a:cubicBezTo>
                  <a:cubicBezTo>
                    <a:pt x="1259" y="11"/>
                    <a:pt x="1263" y="11"/>
                    <a:pt x="1267" y="12"/>
                  </a:cubicBezTo>
                  <a:lnTo>
                    <a:pt x="1268" y="6"/>
                  </a:lnTo>
                  <a:close/>
                  <a:moveTo>
                    <a:pt x="1292" y="9"/>
                  </a:moveTo>
                  <a:cubicBezTo>
                    <a:pt x="1288" y="9"/>
                    <a:pt x="1284" y="8"/>
                    <a:pt x="1280" y="8"/>
                  </a:cubicBezTo>
                  <a:cubicBezTo>
                    <a:pt x="1279" y="13"/>
                    <a:pt x="1279" y="13"/>
                    <a:pt x="1279" y="13"/>
                  </a:cubicBezTo>
                  <a:cubicBezTo>
                    <a:pt x="1283" y="14"/>
                    <a:pt x="1287" y="14"/>
                    <a:pt x="1291" y="14"/>
                  </a:cubicBezTo>
                  <a:lnTo>
                    <a:pt x="1292" y="9"/>
                  </a:lnTo>
                  <a:close/>
                  <a:moveTo>
                    <a:pt x="1315" y="12"/>
                  </a:moveTo>
                  <a:cubicBezTo>
                    <a:pt x="1312" y="12"/>
                    <a:pt x="1308" y="11"/>
                    <a:pt x="1304" y="11"/>
                  </a:cubicBezTo>
                  <a:cubicBezTo>
                    <a:pt x="1303" y="16"/>
                    <a:pt x="1303" y="16"/>
                    <a:pt x="1303" y="16"/>
                  </a:cubicBezTo>
                  <a:cubicBezTo>
                    <a:pt x="1307" y="17"/>
                    <a:pt x="1311" y="17"/>
                    <a:pt x="1315" y="18"/>
                  </a:cubicBezTo>
                  <a:lnTo>
                    <a:pt x="1315" y="12"/>
                  </a:lnTo>
                  <a:close/>
                  <a:moveTo>
                    <a:pt x="1339" y="16"/>
                  </a:moveTo>
                  <a:cubicBezTo>
                    <a:pt x="1335" y="15"/>
                    <a:pt x="1331" y="15"/>
                    <a:pt x="1327" y="14"/>
                  </a:cubicBezTo>
                  <a:cubicBezTo>
                    <a:pt x="1327" y="19"/>
                    <a:pt x="1327" y="19"/>
                    <a:pt x="1327" y="19"/>
                  </a:cubicBezTo>
                  <a:cubicBezTo>
                    <a:pt x="1330" y="20"/>
                    <a:pt x="1334" y="21"/>
                    <a:pt x="1338" y="21"/>
                  </a:cubicBezTo>
                  <a:lnTo>
                    <a:pt x="1339" y="16"/>
                  </a:lnTo>
                  <a:close/>
                  <a:moveTo>
                    <a:pt x="1363" y="20"/>
                  </a:moveTo>
                  <a:cubicBezTo>
                    <a:pt x="1359" y="19"/>
                    <a:pt x="1355" y="19"/>
                    <a:pt x="1351" y="18"/>
                  </a:cubicBezTo>
                  <a:cubicBezTo>
                    <a:pt x="1350" y="23"/>
                    <a:pt x="1350" y="23"/>
                    <a:pt x="1350" y="23"/>
                  </a:cubicBezTo>
                  <a:cubicBezTo>
                    <a:pt x="1354" y="24"/>
                    <a:pt x="1358" y="25"/>
                    <a:pt x="1362" y="25"/>
                  </a:cubicBezTo>
                  <a:cubicBezTo>
                    <a:pt x="1363" y="20"/>
                    <a:pt x="1363" y="20"/>
                    <a:pt x="1363" y="20"/>
                  </a:cubicBezTo>
                  <a:close/>
                  <a:moveTo>
                    <a:pt x="1387" y="25"/>
                  </a:moveTo>
                  <a:cubicBezTo>
                    <a:pt x="1383" y="24"/>
                    <a:pt x="1379" y="23"/>
                    <a:pt x="1375" y="23"/>
                  </a:cubicBezTo>
                  <a:cubicBezTo>
                    <a:pt x="1374" y="28"/>
                    <a:pt x="1374" y="28"/>
                    <a:pt x="1374" y="28"/>
                  </a:cubicBezTo>
                  <a:cubicBezTo>
                    <a:pt x="1378" y="29"/>
                    <a:pt x="1382" y="29"/>
                    <a:pt x="1385" y="30"/>
                  </a:cubicBezTo>
                  <a:lnTo>
                    <a:pt x="1387" y="25"/>
                  </a:lnTo>
                  <a:close/>
                  <a:moveTo>
                    <a:pt x="1410" y="30"/>
                  </a:moveTo>
                  <a:cubicBezTo>
                    <a:pt x="1406" y="29"/>
                    <a:pt x="1402" y="28"/>
                    <a:pt x="1398" y="27"/>
                  </a:cubicBezTo>
                  <a:cubicBezTo>
                    <a:pt x="1397" y="33"/>
                    <a:pt x="1397" y="33"/>
                    <a:pt x="1397" y="33"/>
                  </a:cubicBezTo>
                  <a:cubicBezTo>
                    <a:pt x="1401" y="34"/>
                    <a:pt x="1405" y="34"/>
                    <a:pt x="1409" y="35"/>
                  </a:cubicBezTo>
                  <a:lnTo>
                    <a:pt x="1410" y="30"/>
                  </a:lnTo>
                  <a:close/>
                  <a:moveTo>
                    <a:pt x="1433" y="36"/>
                  </a:moveTo>
                  <a:cubicBezTo>
                    <a:pt x="1429" y="35"/>
                    <a:pt x="1426" y="34"/>
                    <a:pt x="1422" y="33"/>
                  </a:cubicBezTo>
                  <a:cubicBezTo>
                    <a:pt x="1420" y="38"/>
                    <a:pt x="1420" y="38"/>
                    <a:pt x="1420" y="38"/>
                  </a:cubicBezTo>
                  <a:cubicBezTo>
                    <a:pt x="1424" y="39"/>
                    <a:pt x="1428" y="40"/>
                    <a:pt x="1432" y="41"/>
                  </a:cubicBezTo>
                  <a:lnTo>
                    <a:pt x="1433" y="36"/>
                  </a:lnTo>
                  <a:close/>
                  <a:moveTo>
                    <a:pt x="1457" y="42"/>
                  </a:moveTo>
                  <a:cubicBezTo>
                    <a:pt x="1453" y="41"/>
                    <a:pt x="1449" y="40"/>
                    <a:pt x="1445" y="39"/>
                  </a:cubicBezTo>
                  <a:cubicBezTo>
                    <a:pt x="1444" y="44"/>
                    <a:pt x="1444" y="44"/>
                    <a:pt x="1444" y="44"/>
                  </a:cubicBezTo>
                  <a:cubicBezTo>
                    <a:pt x="1447" y="45"/>
                    <a:pt x="1451" y="46"/>
                    <a:pt x="1455" y="47"/>
                  </a:cubicBezTo>
                  <a:lnTo>
                    <a:pt x="1457" y="42"/>
                  </a:lnTo>
                  <a:close/>
                  <a:moveTo>
                    <a:pt x="1480" y="49"/>
                  </a:moveTo>
                  <a:cubicBezTo>
                    <a:pt x="1476" y="48"/>
                    <a:pt x="1472" y="46"/>
                    <a:pt x="1468" y="45"/>
                  </a:cubicBezTo>
                  <a:cubicBezTo>
                    <a:pt x="1467" y="50"/>
                    <a:pt x="1467" y="50"/>
                    <a:pt x="1467" y="50"/>
                  </a:cubicBezTo>
                  <a:cubicBezTo>
                    <a:pt x="1471" y="52"/>
                    <a:pt x="1474" y="53"/>
                    <a:pt x="1478" y="54"/>
                  </a:cubicBezTo>
                  <a:lnTo>
                    <a:pt x="1480" y="49"/>
                  </a:lnTo>
                  <a:close/>
                  <a:moveTo>
                    <a:pt x="1503" y="56"/>
                  </a:moveTo>
                  <a:cubicBezTo>
                    <a:pt x="1499" y="55"/>
                    <a:pt x="1495" y="53"/>
                    <a:pt x="1491" y="52"/>
                  </a:cubicBezTo>
                  <a:cubicBezTo>
                    <a:pt x="1490" y="57"/>
                    <a:pt x="1490" y="57"/>
                    <a:pt x="1490" y="57"/>
                  </a:cubicBezTo>
                  <a:cubicBezTo>
                    <a:pt x="1493" y="59"/>
                    <a:pt x="1497" y="60"/>
                    <a:pt x="1501" y="61"/>
                  </a:cubicBezTo>
                  <a:lnTo>
                    <a:pt x="1503" y="56"/>
                  </a:lnTo>
                  <a:close/>
                  <a:moveTo>
                    <a:pt x="1525" y="64"/>
                  </a:moveTo>
                  <a:cubicBezTo>
                    <a:pt x="1522" y="62"/>
                    <a:pt x="1518" y="61"/>
                    <a:pt x="1514" y="60"/>
                  </a:cubicBezTo>
                  <a:cubicBezTo>
                    <a:pt x="1512" y="65"/>
                    <a:pt x="1512" y="65"/>
                    <a:pt x="1512" y="65"/>
                  </a:cubicBezTo>
                  <a:cubicBezTo>
                    <a:pt x="1516" y="66"/>
                    <a:pt x="1520" y="67"/>
                    <a:pt x="1524" y="69"/>
                  </a:cubicBezTo>
                  <a:lnTo>
                    <a:pt x="1525" y="64"/>
                  </a:lnTo>
                  <a:close/>
                  <a:moveTo>
                    <a:pt x="1548" y="72"/>
                  </a:moveTo>
                  <a:cubicBezTo>
                    <a:pt x="1544" y="70"/>
                    <a:pt x="1541" y="69"/>
                    <a:pt x="1537" y="68"/>
                  </a:cubicBezTo>
                  <a:cubicBezTo>
                    <a:pt x="1535" y="73"/>
                    <a:pt x="1535" y="73"/>
                    <a:pt x="1535" y="73"/>
                  </a:cubicBezTo>
                  <a:cubicBezTo>
                    <a:pt x="1539" y="74"/>
                    <a:pt x="1542" y="75"/>
                    <a:pt x="1546" y="77"/>
                  </a:cubicBezTo>
                  <a:lnTo>
                    <a:pt x="1548" y="72"/>
                  </a:lnTo>
                  <a:close/>
                  <a:moveTo>
                    <a:pt x="1571" y="80"/>
                  </a:moveTo>
                  <a:cubicBezTo>
                    <a:pt x="1567" y="79"/>
                    <a:pt x="1563" y="77"/>
                    <a:pt x="1559" y="76"/>
                  </a:cubicBezTo>
                  <a:cubicBezTo>
                    <a:pt x="1557" y="81"/>
                    <a:pt x="1557" y="81"/>
                    <a:pt x="1557" y="81"/>
                  </a:cubicBezTo>
                  <a:cubicBezTo>
                    <a:pt x="1561" y="82"/>
                    <a:pt x="1565" y="84"/>
                    <a:pt x="1569" y="85"/>
                  </a:cubicBezTo>
                  <a:lnTo>
                    <a:pt x="1571" y="80"/>
                  </a:lnTo>
                  <a:close/>
                  <a:moveTo>
                    <a:pt x="1593" y="90"/>
                  </a:moveTo>
                  <a:cubicBezTo>
                    <a:pt x="1589" y="88"/>
                    <a:pt x="1585" y="86"/>
                    <a:pt x="1582" y="85"/>
                  </a:cubicBezTo>
                  <a:cubicBezTo>
                    <a:pt x="1580" y="90"/>
                    <a:pt x="1580" y="90"/>
                    <a:pt x="1580" y="90"/>
                  </a:cubicBezTo>
                  <a:cubicBezTo>
                    <a:pt x="1583" y="91"/>
                    <a:pt x="1587" y="93"/>
                    <a:pt x="1591" y="95"/>
                  </a:cubicBezTo>
                  <a:lnTo>
                    <a:pt x="1593" y="90"/>
                  </a:lnTo>
                  <a:close/>
                  <a:moveTo>
                    <a:pt x="1615" y="99"/>
                  </a:moveTo>
                  <a:cubicBezTo>
                    <a:pt x="1611" y="98"/>
                    <a:pt x="1607" y="96"/>
                    <a:pt x="1604" y="94"/>
                  </a:cubicBezTo>
                  <a:cubicBezTo>
                    <a:pt x="1602" y="99"/>
                    <a:pt x="1602" y="99"/>
                    <a:pt x="1602" y="99"/>
                  </a:cubicBezTo>
                  <a:cubicBezTo>
                    <a:pt x="1605" y="101"/>
                    <a:pt x="1609" y="103"/>
                    <a:pt x="1613" y="104"/>
                  </a:cubicBezTo>
                  <a:lnTo>
                    <a:pt x="1615" y="99"/>
                  </a:lnTo>
                  <a:close/>
                  <a:moveTo>
                    <a:pt x="1637" y="109"/>
                  </a:moveTo>
                  <a:cubicBezTo>
                    <a:pt x="1633" y="108"/>
                    <a:pt x="1629" y="106"/>
                    <a:pt x="1626" y="104"/>
                  </a:cubicBezTo>
                  <a:cubicBezTo>
                    <a:pt x="1623" y="109"/>
                    <a:pt x="1623" y="109"/>
                    <a:pt x="1623" y="109"/>
                  </a:cubicBezTo>
                  <a:cubicBezTo>
                    <a:pt x="1627" y="111"/>
                    <a:pt x="1631" y="113"/>
                    <a:pt x="1634" y="114"/>
                  </a:cubicBezTo>
                  <a:lnTo>
                    <a:pt x="1637" y="109"/>
                  </a:lnTo>
                  <a:close/>
                  <a:moveTo>
                    <a:pt x="1658" y="120"/>
                  </a:moveTo>
                  <a:cubicBezTo>
                    <a:pt x="1655" y="118"/>
                    <a:pt x="1651" y="116"/>
                    <a:pt x="1647" y="115"/>
                  </a:cubicBezTo>
                  <a:cubicBezTo>
                    <a:pt x="1645" y="119"/>
                    <a:pt x="1645" y="119"/>
                    <a:pt x="1645" y="119"/>
                  </a:cubicBezTo>
                  <a:cubicBezTo>
                    <a:pt x="1649" y="121"/>
                    <a:pt x="1652" y="123"/>
                    <a:pt x="1656" y="125"/>
                  </a:cubicBezTo>
                  <a:lnTo>
                    <a:pt x="1658" y="120"/>
                  </a:lnTo>
                  <a:close/>
                  <a:moveTo>
                    <a:pt x="1680" y="131"/>
                  </a:moveTo>
                  <a:cubicBezTo>
                    <a:pt x="1676" y="129"/>
                    <a:pt x="1672" y="127"/>
                    <a:pt x="1669" y="126"/>
                  </a:cubicBezTo>
                  <a:cubicBezTo>
                    <a:pt x="1666" y="130"/>
                    <a:pt x="1666" y="130"/>
                    <a:pt x="1666" y="130"/>
                  </a:cubicBezTo>
                  <a:cubicBezTo>
                    <a:pt x="1670" y="132"/>
                    <a:pt x="1673" y="134"/>
                    <a:pt x="1677" y="136"/>
                  </a:cubicBezTo>
                  <a:lnTo>
                    <a:pt x="1680" y="131"/>
                  </a:lnTo>
                  <a:close/>
                  <a:moveTo>
                    <a:pt x="1701" y="143"/>
                  </a:moveTo>
                  <a:cubicBezTo>
                    <a:pt x="1697" y="141"/>
                    <a:pt x="1694" y="139"/>
                    <a:pt x="1690" y="137"/>
                  </a:cubicBezTo>
                  <a:cubicBezTo>
                    <a:pt x="1688" y="142"/>
                    <a:pt x="1688" y="142"/>
                    <a:pt x="1688" y="142"/>
                  </a:cubicBezTo>
                  <a:cubicBezTo>
                    <a:pt x="1691" y="143"/>
                    <a:pt x="1695" y="145"/>
                    <a:pt x="1698" y="147"/>
                  </a:cubicBezTo>
                  <a:lnTo>
                    <a:pt x="1701" y="143"/>
                  </a:lnTo>
                  <a:close/>
                  <a:moveTo>
                    <a:pt x="1721" y="155"/>
                  </a:moveTo>
                  <a:cubicBezTo>
                    <a:pt x="1718" y="153"/>
                    <a:pt x="1715" y="151"/>
                    <a:pt x="1711" y="149"/>
                  </a:cubicBezTo>
                  <a:cubicBezTo>
                    <a:pt x="1708" y="153"/>
                    <a:pt x="1708" y="153"/>
                    <a:pt x="1708" y="153"/>
                  </a:cubicBezTo>
                  <a:cubicBezTo>
                    <a:pt x="1712" y="155"/>
                    <a:pt x="1715" y="157"/>
                    <a:pt x="1719" y="159"/>
                  </a:cubicBezTo>
                  <a:lnTo>
                    <a:pt x="1721" y="155"/>
                  </a:lnTo>
                  <a:close/>
                  <a:moveTo>
                    <a:pt x="1742" y="167"/>
                  </a:moveTo>
                  <a:cubicBezTo>
                    <a:pt x="1738" y="165"/>
                    <a:pt x="1735" y="163"/>
                    <a:pt x="1732" y="161"/>
                  </a:cubicBezTo>
                  <a:cubicBezTo>
                    <a:pt x="1729" y="165"/>
                    <a:pt x="1729" y="165"/>
                    <a:pt x="1729" y="165"/>
                  </a:cubicBezTo>
                  <a:cubicBezTo>
                    <a:pt x="1732" y="167"/>
                    <a:pt x="1736" y="170"/>
                    <a:pt x="1739" y="172"/>
                  </a:cubicBezTo>
                  <a:lnTo>
                    <a:pt x="1742" y="167"/>
                  </a:lnTo>
                  <a:close/>
                  <a:moveTo>
                    <a:pt x="1762" y="180"/>
                  </a:moveTo>
                  <a:cubicBezTo>
                    <a:pt x="1759" y="178"/>
                    <a:pt x="1755" y="176"/>
                    <a:pt x="1752" y="174"/>
                  </a:cubicBezTo>
                  <a:cubicBezTo>
                    <a:pt x="1749" y="178"/>
                    <a:pt x="1749" y="178"/>
                    <a:pt x="1749" y="178"/>
                  </a:cubicBezTo>
                  <a:cubicBezTo>
                    <a:pt x="1752" y="180"/>
                    <a:pt x="1756" y="182"/>
                    <a:pt x="1759" y="184"/>
                  </a:cubicBezTo>
                  <a:lnTo>
                    <a:pt x="1762" y="180"/>
                  </a:lnTo>
                  <a:close/>
                  <a:moveTo>
                    <a:pt x="1782" y="193"/>
                  </a:moveTo>
                  <a:cubicBezTo>
                    <a:pt x="1779" y="191"/>
                    <a:pt x="1775" y="189"/>
                    <a:pt x="1772" y="187"/>
                  </a:cubicBezTo>
                  <a:cubicBezTo>
                    <a:pt x="1769" y="191"/>
                    <a:pt x="1769" y="191"/>
                    <a:pt x="1769" y="191"/>
                  </a:cubicBezTo>
                  <a:cubicBezTo>
                    <a:pt x="1772" y="193"/>
                    <a:pt x="1776" y="196"/>
                    <a:pt x="1779" y="198"/>
                  </a:cubicBezTo>
                  <a:cubicBezTo>
                    <a:pt x="1782" y="193"/>
                    <a:pt x="1782" y="193"/>
                    <a:pt x="1782" y="193"/>
                  </a:cubicBezTo>
                  <a:close/>
                  <a:moveTo>
                    <a:pt x="1802" y="207"/>
                  </a:moveTo>
                  <a:cubicBezTo>
                    <a:pt x="1798" y="205"/>
                    <a:pt x="1795" y="202"/>
                    <a:pt x="1792" y="200"/>
                  </a:cubicBezTo>
                  <a:cubicBezTo>
                    <a:pt x="1789" y="205"/>
                    <a:pt x="1789" y="205"/>
                    <a:pt x="1789" y="205"/>
                  </a:cubicBezTo>
                  <a:cubicBezTo>
                    <a:pt x="1792" y="207"/>
                    <a:pt x="1795" y="209"/>
                    <a:pt x="1799" y="211"/>
                  </a:cubicBezTo>
                  <a:lnTo>
                    <a:pt x="1802" y="207"/>
                  </a:lnTo>
                  <a:close/>
                  <a:moveTo>
                    <a:pt x="1821" y="221"/>
                  </a:moveTo>
                  <a:cubicBezTo>
                    <a:pt x="1818" y="219"/>
                    <a:pt x="1815" y="217"/>
                    <a:pt x="1811" y="214"/>
                  </a:cubicBezTo>
                  <a:cubicBezTo>
                    <a:pt x="1808" y="218"/>
                    <a:pt x="1808" y="218"/>
                    <a:pt x="1808" y="218"/>
                  </a:cubicBezTo>
                  <a:cubicBezTo>
                    <a:pt x="1811" y="221"/>
                    <a:pt x="1815" y="223"/>
                    <a:pt x="1818" y="226"/>
                  </a:cubicBezTo>
                  <a:lnTo>
                    <a:pt x="1821" y="221"/>
                  </a:lnTo>
                  <a:close/>
                  <a:moveTo>
                    <a:pt x="1840" y="236"/>
                  </a:moveTo>
                  <a:cubicBezTo>
                    <a:pt x="1837" y="233"/>
                    <a:pt x="1834" y="231"/>
                    <a:pt x="1831" y="229"/>
                  </a:cubicBezTo>
                  <a:cubicBezTo>
                    <a:pt x="1827" y="233"/>
                    <a:pt x="1827" y="233"/>
                    <a:pt x="1827" y="233"/>
                  </a:cubicBezTo>
                  <a:cubicBezTo>
                    <a:pt x="1830" y="235"/>
                    <a:pt x="1834" y="238"/>
                    <a:pt x="1837" y="240"/>
                  </a:cubicBezTo>
                  <a:lnTo>
                    <a:pt x="1840" y="236"/>
                  </a:lnTo>
                  <a:close/>
                  <a:moveTo>
                    <a:pt x="1859" y="251"/>
                  </a:moveTo>
                  <a:cubicBezTo>
                    <a:pt x="1856" y="248"/>
                    <a:pt x="1853" y="246"/>
                    <a:pt x="1849" y="243"/>
                  </a:cubicBezTo>
                  <a:cubicBezTo>
                    <a:pt x="1846" y="248"/>
                    <a:pt x="1846" y="248"/>
                    <a:pt x="1846" y="248"/>
                  </a:cubicBezTo>
                  <a:cubicBezTo>
                    <a:pt x="1849" y="250"/>
                    <a:pt x="1852" y="253"/>
                    <a:pt x="1855" y="255"/>
                  </a:cubicBezTo>
                  <a:lnTo>
                    <a:pt x="1859" y="251"/>
                  </a:lnTo>
                  <a:close/>
                  <a:moveTo>
                    <a:pt x="1877" y="266"/>
                  </a:moveTo>
                  <a:cubicBezTo>
                    <a:pt x="1874" y="264"/>
                    <a:pt x="1871" y="261"/>
                    <a:pt x="1868" y="259"/>
                  </a:cubicBezTo>
                  <a:cubicBezTo>
                    <a:pt x="1865" y="263"/>
                    <a:pt x="1865" y="263"/>
                    <a:pt x="1865" y="263"/>
                  </a:cubicBezTo>
                  <a:cubicBezTo>
                    <a:pt x="1868" y="265"/>
                    <a:pt x="1871" y="268"/>
                    <a:pt x="1874" y="270"/>
                  </a:cubicBezTo>
                  <a:lnTo>
                    <a:pt x="1877" y="266"/>
                  </a:lnTo>
                  <a:close/>
                  <a:moveTo>
                    <a:pt x="1895" y="282"/>
                  </a:moveTo>
                  <a:cubicBezTo>
                    <a:pt x="1892" y="280"/>
                    <a:pt x="1889" y="277"/>
                    <a:pt x="1886" y="274"/>
                  </a:cubicBezTo>
                  <a:cubicBezTo>
                    <a:pt x="1883" y="278"/>
                    <a:pt x="1883" y="278"/>
                    <a:pt x="1883" y="278"/>
                  </a:cubicBezTo>
                  <a:cubicBezTo>
                    <a:pt x="1886" y="281"/>
                    <a:pt x="1889" y="284"/>
                    <a:pt x="1892" y="286"/>
                  </a:cubicBezTo>
                  <a:lnTo>
                    <a:pt x="1895" y="282"/>
                  </a:lnTo>
                  <a:close/>
                  <a:moveTo>
                    <a:pt x="1913" y="299"/>
                  </a:moveTo>
                  <a:cubicBezTo>
                    <a:pt x="1910" y="296"/>
                    <a:pt x="1907" y="293"/>
                    <a:pt x="1904" y="290"/>
                  </a:cubicBezTo>
                  <a:cubicBezTo>
                    <a:pt x="1901" y="294"/>
                    <a:pt x="1901" y="294"/>
                    <a:pt x="1901" y="294"/>
                  </a:cubicBezTo>
                  <a:cubicBezTo>
                    <a:pt x="1904" y="297"/>
                    <a:pt x="1906" y="300"/>
                    <a:pt x="1909" y="302"/>
                  </a:cubicBezTo>
                  <a:lnTo>
                    <a:pt x="1913" y="299"/>
                  </a:lnTo>
                  <a:close/>
                  <a:moveTo>
                    <a:pt x="1930" y="315"/>
                  </a:moveTo>
                  <a:cubicBezTo>
                    <a:pt x="1928" y="312"/>
                    <a:pt x="1925" y="310"/>
                    <a:pt x="1922" y="307"/>
                  </a:cubicBezTo>
                  <a:cubicBezTo>
                    <a:pt x="1918" y="311"/>
                    <a:pt x="1918" y="311"/>
                    <a:pt x="1918" y="311"/>
                  </a:cubicBezTo>
                  <a:cubicBezTo>
                    <a:pt x="1921" y="313"/>
                    <a:pt x="1924" y="316"/>
                    <a:pt x="1927" y="319"/>
                  </a:cubicBezTo>
                  <a:lnTo>
                    <a:pt x="1930" y="315"/>
                  </a:lnTo>
                  <a:close/>
                  <a:moveTo>
                    <a:pt x="1947" y="332"/>
                  </a:moveTo>
                  <a:cubicBezTo>
                    <a:pt x="1945" y="329"/>
                    <a:pt x="1942" y="326"/>
                    <a:pt x="1939" y="324"/>
                  </a:cubicBezTo>
                  <a:cubicBezTo>
                    <a:pt x="1935" y="327"/>
                    <a:pt x="1935" y="327"/>
                    <a:pt x="1935" y="327"/>
                  </a:cubicBezTo>
                  <a:cubicBezTo>
                    <a:pt x="1938" y="330"/>
                    <a:pt x="1941" y="333"/>
                    <a:pt x="1944" y="336"/>
                  </a:cubicBezTo>
                  <a:cubicBezTo>
                    <a:pt x="1947" y="332"/>
                    <a:pt x="1947" y="332"/>
                    <a:pt x="1947" y="332"/>
                  </a:cubicBezTo>
                  <a:close/>
                  <a:moveTo>
                    <a:pt x="1964" y="350"/>
                  </a:moveTo>
                  <a:cubicBezTo>
                    <a:pt x="1961" y="347"/>
                    <a:pt x="1959" y="344"/>
                    <a:pt x="1956" y="341"/>
                  </a:cubicBezTo>
                  <a:cubicBezTo>
                    <a:pt x="1952" y="344"/>
                    <a:pt x="1952" y="344"/>
                    <a:pt x="1952" y="344"/>
                  </a:cubicBezTo>
                  <a:cubicBezTo>
                    <a:pt x="1955" y="347"/>
                    <a:pt x="1957" y="350"/>
                    <a:pt x="1960" y="353"/>
                  </a:cubicBezTo>
                  <a:lnTo>
                    <a:pt x="1964" y="350"/>
                  </a:lnTo>
                  <a:close/>
                  <a:moveTo>
                    <a:pt x="1980" y="367"/>
                  </a:moveTo>
                  <a:cubicBezTo>
                    <a:pt x="1978" y="364"/>
                    <a:pt x="1975" y="361"/>
                    <a:pt x="1972" y="358"/>
                  </a:cubicBezTo>
                  <a:cubicBezTo>
                    <a:pt x="1968" y="362"/>
                    <a:pt x="1968" y="362"/>
                    <a:pt x="1968" y="362"/>
                  </a:cubicBezTo>
                  <a:cubicBezTo>
                    <a:pt x="1971" y="365"/>
                    <a:pt x="1974" y="368"/>
                    <a:pt x="1976" y="371"/>
                  </a:cubicBezTo>
                  <a:lnTo>
                    <a:pt x="1980" y="367"/>
                  </a:lnTo>
                  <a:close/>
                  <a:moveTo>
                    <a:pt x="1996" y="385"/>
                  </a:moveTo>
                  <a:cubicBezTo>
                    <a:pt x="1994" y="382"/>
                    <a:pt x="1991" y="379"/>
                    <a:pt x="1988" y="376"/>
                  </a:cubicBezTo>
                  <a:cubicBezTo>
                    <a:pt x="1984" y="380"/>
                    <a:pt x="1984" y="380"/>
                    <a:pt x="1984" y="380"/>
                  </a:cubicBezTo>
                  <a:cubicBezTo>
                    <a:pt x="1987" y="383"/>
                    <a:pt x="1990" y="386"/>
                    <a:pt x="1992" y="389"/>
                  </a:cubicBezTo>
                  <a:lnTo>
                    <a:pt x="1996" y="385"/>
                  </a:lnTo>
                  <a:close/>
                  <a:moveTo>
                    <a:pt x="2012" y="404"/>
                  </a:moveTo>
                  <a:cubicBezTo>
                    <a:pt x="2009" y="401"/>
                    <a:pt x="2007" y="398"/>
                    <a:pt x="2004" y="394"/>
                  </a:cubicBezTo>
                  <a:cubicBezTo>
                    <a:pt x="2000" y="398"/>
                    <a:pt x="2000" y="398"/>
                    <a:pt x="2000" y="398"/>
                  </a:cubicBezTo>
                  <a:cubicBezTo>
                    <a:pt x="2003" y="401"/>
                    <a:pt x="2005" y="404"/>
                    <a:pt x="2008" y="407"/>
                  </a:cubicBezTo>
                  <a:lnTo>
                    <a:pt x="2012" y="404"/>
                  </a:lnTo>
                  <a:close/>
                  <a:moveTo>
                    <a:pt x="2027" y="422"/>
                  </a:moveTo>
                  <a:cubicBezTo>
                    <a:pt x="2025" y="419"/>
                    <a:pt x="2022" y="416"/>
                    <a:pt x="2020" y="413"/>
                  </a:cubicBezTo>
                  <a:cubicBezTo>
                    <a:pt x="2015" y="416"/>
                    <a:pt x="2015" y="416"/>
                    <a:pt x="2015" y="416"/>
                  </a:cubicBezTo>
                  <a:cubicBezTo>
                    <a:pt x="2018" y="420"/>
                    <a:pt x="2020" y="423"/>
                    <a:pt x="2023" y="426"/>
                  </a:cubicBezTo>
                  <a:lnTo>
                    <a:pt x="2027" y="422"/>
                  </a:lnTo>
                  <a:close/>
                  <a:moveTo>
                    <a:pt x="2042" y="441"/>
                  </a:moveTo>
                  <a:cubicBezTo>
                    <a:pt x="2039" y="438"/>
                    <a:pt x="2037" y="435"/>
                    <a:pt x="2034" y="432"/>
                  </a:cubicBezTo>
                  <a:cubicBezTo>
                    <a:pt x="2030" y="435"/>
                    <a:pt x="2030" y="435"/>
                    <a:pt x="2030" y="435"/>
                  </a:cubicBezTo>
                  <a:cubicBezTo>
                    <a:pt x="2033" y="438"/>
                    <a:pt x="2035" y="442"/>
                    <a:pt x="2038" y="445"/>
                  </a:cubicBezTo>
                  <a:lnTo>
                    <a:pt x="2042" y="441"/>
                  </a:lnTo>
                  <a:close/>
                  <a:moveTo>
                    <a:pt x="2056" y="461"/>
                  </a:moveTo>
                  <a:cubicBezTo>
                    <a:pt x="2054" y="458"/>
                    <a:pt x="2051" y="454"/>
                    <a:pt x="2049" y="451"/>
                  </a:cubicBezTo>
                  <a:cubicBezTo>
                    <a:pt x="2045" y="454"/>
                    <a:pt x="2045" y="454"/>
                    <a:pt x="2045" y="454"/>
                  </a:cubicBezTo>
                  <a:cubicBezTo>
                    <a:pt x="2047" y="458"/>
                    <a:pt x="2050" y="461"/>
                    <a:pt x="2052" y="464"/>
                  </a:cubicBezTo>
                  <a:lnTo>
                    <a:pt x="2056" y="461"/>
                  </a:lnTo>
                  <a:close/>
                  <a:moveTo>
                    <a:pt x="2070" y="481"/>
                  </a:moveTo>
                  <a:cubicBezTo>
                    <a:pt x="2068" y="477"/>
                    <a:pt x="2066" y="474"/>
                    <a:pt x="2063" y="471"/>
                  </a:cubicBezTo>
                  <a:cubicBezTo>
                    <a:pt x="2059" y="474"/>
                    <a:pt x="2059" y="474"/>
                    <a:pt x="2059" y="474"/>
                  </a:cubicBezTo>
                  <a:cubicBezTo>
                    <a:pt x="2061" y="477"/>
                    <a:pt x="2063" y="480"/>
                    <a:pt x="2066" y="484"/>
                  </a:cubicBezTo>
                  <a:lnTo>
                    <a:pt x="2070" y="481"/>
                  </a:lnTo>
                  <a:close/>
                  <a:moveTo>
                    <a:pt x="2084" y="500"/>
                  </a:moveTo>
                  <a:cubicBezTo>
                    <a:pt x="2082" y="497"/>
                    <a:pt x="2079" y="494"/>
                    <a:pt x="2077" y="490"/>
                  </a:cubicBezTo>
                  <a:cubicBezTo>
                    <a:pt x="2073" y="493"/>
                    <a:pt x="2073" y="493"/>
                    <a:pt x="2073" y="493"/>
                  </a:cubicBezTo>
                  <a:cubicBezTo>
                    <a:pt x="2075" y="497"/>
                    <a:pt x="2077" y="500"/>
                    <a:pt x="2079" y="503"/>
                  </a:cubicBezTo>
                  <a:lnTo>
                    <a:pt x="2084" y="500"/>
                  </a:lnTo>
                  <a:close/>
                  <a:moveTo>
                    <a:pt x="2097" y="521"/>
                  </a:moveTo>
                  <a:cubicBezTo>
                    <a:pt x="2095" y="517"/>
                    <a:pt x="2093" y="514"/>
                    <a:pt x="2090" y="511"/>
                  </a:cubicBezTo>
                  <a:cubicBezTo>
                    <a:pt x="2086" y="513"/>
                    <a:pt x="2086" y="513"/>
                    <a:pt x="2086" y="513"/>
                  </a:cubicBezTo>
                  <a:cubicBezTo>
                    <a:pt x="2088" y="517"/>
                    <a:pt x="2090" y="520"/>
                    <a:pt x="2092" y="524"/>
                  </a:cubicBezTo>
                  <a:lnTo>
                    <a:pt x="2097" y="521"/>
                  </a:lnTo>
                  <a:close/>
                  <a:moveTo>
                    <a:pt x="2110" y="541"/>
                  </a:moveTo>
                  <a:cubicBezTo>
                    <a:pt x="2108" y="538"/>
                    <a:pt x="2105" y="534"/>
                    <a:pt x="2103" y="531"/>
                  </a:cubicBezTo>
                  <a:cubicBezTo>
                    <a:pt x="2099" y="534"/>
                    <a:pt x="2099" y="534"/>
                    <a:pt x="2099" y="534"/>
                  </a:cubicBezTo>
                  <a:cubicBezTo>
                    <a:pt x="2101" y="537"/>
                    <a:pt x="2103" y="541"/>
                    <a:pt x="2105" y="544"/>
                  </a:cubicBezTo>
                  <a:lnTo>
                    <a:pt x="2110" y="541"/>
                  </a:lnTo>
                  <a:close/>
                  <a:moveTo>
                    <a:pt x="2122" y="562"/>
                  </a:moveTo>
                  <a:cubicBezTo>
                    <a:pt x="2120" y="558"/>
                    <a:pt x="2118" y="555"/>
                    <a:pt x="2116" y="552"/>
                  </a:cubicBezTo>
                  <a:cubicBezTo>
                    <a:pt x="2111" y="554"/>
                    <a:pt x="2111" y="554"/>
                    <a:pt x="2111" y="554"/>
                  </a:cubicBezTo>
                  <a:cubicBezTo>
                    <a:pt x="2113" y="558"/>
                    <a:pt x="2115" y="561"/>
                    <a:pt x="2117" y="565"/>
                  </a:cubicBezTo>
                  <a:lnTo>
                    <a:pt x="2122" y="562"/>
                  </a:lnTo>
                  <a:close/>
                  <a:moveTo>
                    <a:pt x="2134" y="583"/>
                  </a:moveTo>
                  <a:cubicBezTo>
                    <a:pt x="2132" y="579"/>
                    <a:pt x="2130" y="576"/>
                    <a:pt x="2128" y="572"/>
                  </a:cubicBezTo>
                  <a:cubicBezTo>
                    <a:pt x="2123" y="575"/>
                    <a:pt x="2123" y="575"/>
                    <a:pt x="2123" y="575"/>
                  </a:cubicBezTo>
                  <a:cubicBezTo>
                    <a:pt x="2125" y="579"/>
                    <a:pt x="2127" y="582"/>
                    <a:pt x="2129" y="586"/>
                  </a:cubicBezTo>
                  <a:lnTo>
                    <a:pt x="2134" y="583"/>
                  </a:lnTo>
                  <a:close/>
                  <a:moveTo>
                    <a:pt x="2145" y="604"/>
                  </a:moveTo>
                  <a:cubicBezTo>
                    <a:pt x="2143" y="601"/>
                    <a:pt x="2142" y="597"/>
                    <a:pt x="2140" y="594"/>
                  </a:cubicBezTo>
                  <a:cubicBezTo>
                    <a:pt x="2135" y="596"/>
                    <a:pt x="2135" y="596"/>
                    <a:pt x="2135" y="596"/>
                  </a:cubicBezTo>
                  <a:cubicBezTo>
                    <a:pt x="2137" y="600"/>
                    <a:pt x="2139" y="603"/>
                    <a:pt x="2141" y="607"/>
                  </a:cubicBezTo>
                  <a:lnTo>
                    <a:pt x="2145" y="604"/>
                  </a:lnTo>
                  <a:close/>
                  <a:moveTo>
                    <a:pt x="2156" y="626"/>
                  </a:moveTo>
                  <a:cubicBezTo>
                    <a:pt x="2155" y="622"/>
                    <a:pt x="2153" y="618"/>
                    <a:pt x="2151" y="615"/>
                  </a:cubicBezTo>
                  <a:cubicBezTo>
                    <a:pt x="2146" y="617"/>
                    <a:pt x="2146" y="617"/>
                    <a:pt x="2146" y="617"/>
                  </a:cubicBezTo>
                  <a:cubicBezTo>
                    <a:pt x="2148" y="621"/>
                    <a:pt x="2150" y="624"/>
                    <a:pt x="2152" y="628"/>
                  </a:cubicBezTo>
                  <a:lnTo>
                    <a:pt x="2156" y="626"/>
                  </a:lnTo>
                  <a:close/>
                  <a:moveTo>
                    <a:pt x="2167" y="647"/>
                  </a:moveTo>
                  <a:cubicBezTo>
                    <a:pt x="2165" y="644"/>
                    <a:pt x="2164" y="640"/>
                    <a:pt x="2162" y="636"/>
                  </a:cubicBezTo>
                  <a:cubicBezTo>
                    <a:pt x="2157" y="639"/>
                    <a:pt x="2157" y="639"/>
                    <a:pt x="2157" y="639"/>
                  </a:cubicBezTo>
                  <a:cubicBezTo>
                    <a:pt x="2159" y="642"/>
                    <a:pt x="2160" y="646"/>
                    <a:pt x="2162" y="650"/>
                  </a:cubicBezTo>
                  <a:lnTo>
                    <a:pt x="2167" y="647"/>
                  </a:lnTo>
                  <a:close/>
                  <a:moveTo>
                    <a:pt x="2177" y="669"/>
                  </a:moveTo>
                  <a:cubicBezTo>
                    <a:pt x="2175" y="665"/>
                    <a:pt x="2174" y="662"/>
                    <a:pt x="2172" y="658"/>
                  </a:cubicBezTo>
                  <a:cubicBezTo>
                    <a:pt x="2167" y="660"/>
                    <a:pt x="2167" y="660"/>
                    <a:pt x="2167" y="660"/>
                  </a:cubicBezTo>
                  <a:cubicBezTo>
                    <a:pt x="2169" y="664"/>
                    <a:pt x="2171" y="668"/>
                    <a:pt x="2172" y="671"/>
                  </a:cubicBezTo>
                  <a:cubicBezTo>
                    <a:pt x="2177" y="669"/>
                    <a:pt x="2177" y="669"/>
                    <a:pt x="2177" y="669"/>
                  </a:cubicBezTo>
                  <a:close/>
                  <a:moveTo>
                    <a:pt x="2187" y="691"/>
                  </a:moveTo>
                  <a:cubicBezTo>
                    <a:pt x="2185" y="687"/>
                    <a:pt x="2184" y="684"/>
                    <a:pt x="2182" y="680"/>
                  </a:cubicBezTo>
                  <a:cubicBezTo>
                    <a:pt x="2177" y="682"/>
                    <a:pt x="2177" y="682"/>
                    <a:pt x="2177" y="682"/>
                  </a:cubicBezTo>
                  <a:cubicBezTo>
                    <a:pt x="2179" y="686"/>
                    <a:pt x="2180" y="689"/>
                    <a:pt x="2182" y="693"/>
                  </a:cubicBezTo>
                  <a:cubicBezTo>
                    <a:pt x="2187" y="691"/>
                    <a:pt x="2187" y="691"/>
                    <a:pt x="2187" y="691"/>
                  </a:cubicBezTo>
                  <a:close/>
                  <a:moveTo>
                    <a:pt x="2196" y="713"/>
                  </a:moveTo>
                  <a:cubicBezTo>
                    <a:pt x="2195" y="709"/>
                    <a:pt x="2193" y="706"/>
                    <a:pt x="2192" y="702"/>
                  </a:cubicBezTo>
                  <a:cubicBezTo>
                    <a:pt x="2187" y="704"/>
                    <a:pt x="2187" y="704"/>
                    <a:pt x="2187" y="704"/>
                  </a:cubicBezTo>
                  <a:cubicBezTo>
                    <a:pt x="2188" y="708"/>
                    <a:pt x="2190" y="712"/>
                    <a:pt x="2191" y="715"/>
                  </a:cubicBezTo>
                  <a:lnTo>
                    <a:pt x="2196" y="713"/>
                  </a:lnTo>
                  <a:close/>
                  <a:moveTo>
                    <a:pt x="2205" y="736"/>
                  </a:moveTo>
                  <a:cubicBezTo>
                    <a:pt x="2204" y="732"/>
                    <a:pt x="2202" y="728"/>
                    <a:pt x="2201" y="724"/>
                  </a:cubicBezTo>
                  <a:cubicBezTo>
                    <a:pt x="2196" y="726"/>
                    <a:pt x="2196" y="726"/>
                    <a:pt x="2196" y="726"/>
                  </a:cubicBezTo>
                  <a:cubicBezTo>
                    <a:pt x="2197" y="730"/>
                    <a:pt x="2199" y="734"/>
                    <a:pt x="2200" y="737"/>
                  </a:cubicBezTo>
                  <a:lnTo>
                    <a:pt x="2205" y="736"/>
                  </a:lnTo>
                  <a:close/>
                  <a:moveTo>
                    <a:pt x="2213" y="758"/>
                  </a:moveTo>
                  <a:cubicBezTo>
                    <a:pt x="2212" y="754"/>
                    <a:pt x="2211" y="751"/>
                    <a:pt x="2209" y="747"/>
                  </a:cubicBezTo>
                  <a:cubicBezTo>
                    <a:pt x="2204" y="749"/>
                    <a:pt x="2204" y="749"/>
                    <a:pt x="2204" y="749"/>
                  </a:cubicBezTo>
                  <a:cubicBezTo>
                    <a:pt x="2206" y="752"/>
                    <a:pt x="2207" y="756"/>
                    <a:pt x="2208" y="760"/>
                  </a:cubicBezTo>
                  <a:lnTo>
                    <a:pt x="2213" y="758"/>
                  </a:lnTo>
                  <a:close/>
                  <a:moveTo>
                    <a:pt x="2221" y="781"/>
                  </a:moveTo>
                  <a:cubicBezTo>
                    <a:pt x="2220" y="777"/>
                    <a:pt x="2219" y="773"/>
                    <a:pt x="2217" y="769"/>
                  </a:cubicBezTo>
                  <a:cubicBezTo>
                    <a:pt x="2212" y="771"/>
                    <a:pt x="2212" y="771"/>
                    <a:pt x="2212" y="771"/>
                  </a:cubicBezTo>
                  <a:cubicBezTo>
                    <a:pt x="2214" y="775"/>
                    <a:pt x="2215" y="779"/>
                    <a:pt x="2216" y="783"/>
                  </a:cubicBezTo>
                  <a:lnTo>
                    <a:pt x="2221" y="781"/>
                  </a:lnTo>
                  <a:close/>
                  <a:moveTo>
                    <a:pt x="2229" y="804"/>
                  </a:moveTo>
                  <a:cubicBezTo>
                    <a:pt x="2228" y="800"/>
                    <a:pt x="2226" y="796"/>
                    <a:pt x="2225" y="792"/>
                  </a:cubicBezTo>
                  <a:cubicBezTo>
                    <a:pt x="2220" y="794"/>
                    <a:pt x="2220" y="794"/>
                    <a:pt x="2220" y="794"/>
                  </a:cubicBezTo>
                  <a:cubicBezTo>
                    <a:pt x="2221" y="798"/>
                    <a:pt x="2223" y="801"/>
                    <a:pt x="2224" y="805"/>
                  </a:cubicBezTo>
                  <a:lnTo>
                    <a:pt x="2229" y="804"/>
                  </a:lnTo>
                  <a:close/>
                  <a:moveTo>
                    <a:pt x="2236" y="827"/>
                  </a:moveTo>
                  <a:cubicBezTo>
                    <a:pt x="2235" y="823"/>
                    <a:pt x="2234" y="819"/>
                    <a:pt x="2233" y="815"/>
                  </a:cubicBezTo>
                  <a:cubicBezTo>
                    <a:pt x="2227" y="817"/>
                    <a:pt x="2227" y="817"/>
                    <a:pt x="2227" y="817"/>
                  </a:cubicBezTo>
                  <a:cubicBezTo>
                    <a:pt x="2229" y="820"/>
                    <a:pt x="2230" y="824"/>
                    <a:pt x="2231" y="828"/>
                  </a:cubicBezTo>
                  <a:lnTo>
                    <a:pt x="2236" y="827"/>
                  </a:lnTo>
                  <a:close/>
                  <a:moveTo>
                    <a:pt x="2243" y="850"/>
                  </a:moveTo>
                  <a:cubicBezTo>
                    <a:pt x="2242" y="846"/>
                    <a:pt x="2241" y="842"/>
                    <a:pt x="2239" y="838"/>
                  </a:cubicBezTo>
                  <a:cubicBezTo>
                    <a:pt x="2234" y="840"/>
                    <a:pt x="2234" y="840"/>
                    <a:pt x="2234" y="840"/>
                  </a:cubicBezTo>
                  <a:cubicBezTo>
                    <a:pt x="2235" y="843"/>
                    <a:pt x="2237" y="847"/>
                    <a:pt x="2238" y="851"/>
                  </a:cubicBezTo>
                  <a:lnTo>
                    <a:pt x="2243" y="850"/>
                  </a:lnTo>
                  <a:close/>
                  <a:moveTo>
                    <a:pt x="2249" y="873"/>
                  </a:moveTo>
                  <a:cubicBezTo>
                    <a:pt x="2248" y="869"/>
                    <a:pt x="2247" y="865"/>
                    <a:pt x="2246" y="861"/>
                  </a:cubicBezTo>
                  <a:cubicBezTo>
                    <a:pt x="2241" y="863"/>
                    <a:pt x="2241" y="863"/>
                    <a:pt x="2241" y="863"/>
                  </a:cubicBezTo>
                  <a:cubicBezTo>
                    <a:pt x="2242" y="867"/>
                    <a:pt x="2243" y="870"/>
                    <a:pt x="2244" y="874"/>
                  </a:cubicBezTo>
                  <a:lnTo>
                    <a:pt x="2249" y="873"/>
                  </a:lnTo>
                  <a:close/>
                  <a:moveTo>
                    <a:pt x="2255" y="896"/>
                  </a:moveTo>
                  <a:cubicBezTo>
                    <a:pt x="2254" y="892"/>
                    <a:pt x="2253" y="888"/>
                    <a:pt x="2252" y="885"/>
                  </a:cubicBezTo>
                  <a:cubicBezTo>
                    <a:pt x="2247" y="886"/>
                    <a:pt x="2247" y="886"/>
                    <a:pt x="2247" y="886"/>
                  </a:cubicBezTo>
                  <a:cubicBezTo>
                    <a:pt x="2248" y="890"/>
                    <a:pt x="2249" y="894"/>
                    <a:pt x="2250" y="898"/>
                  </a:cubicBezTo>
                  <a:cubicBezTo>
                    <a:pt x="2255" y="896"/>
                    <a:pt x="2255" y="896"/>
                    <a:pt x="2255" y="896"/>
                  </a:cubicBezTo>
                  <a:close/>
                  <a:moveTo>
                    <a:pt x="2260" y="920"/>
                  </a:moveTo>
                  <a:cubicBezTo>
                    <a:pt x="2259" y="916"/>
                    <a:pt x="2258" y="912"/>
                    <a:pt x="2258" y="908"/>
                  </a:cubicBezTo>
                  <a:cubicBezTo>
                    <a:pt x="2252" y="909"/>
                    <a:pt x="2252" y="909"/>
                    <a:pt x="2252" y="909"/>
                  </a:cubicBezTo>
                  <a:cubicBezTo>
                    <a:pt x="2253" y="913"/>
                    <a:pt x="2254" y="917"/>
                    <a:pt x="2255" y="921"/>
                  </a:cubicBezTo>
                  <a:lnTo>
                    <a:pt x="2260" y="920"/>
                  </a:lnTo>
                  <a:close/>
                  <a:moveTo>
                    <a:pt x="2265" y="943"/>
                  </a:moveTo>
                  <a:cubicBezTo>
                    <a:pt x="2264" y="939"/>
                    <a:pt x="2263" y="935"/>
                    <a:pt x="2263" y="931"/>
                  </a:cubicBezTo>
                  <a:cubicBezTo>
                    <a:pt x="2257" y="933"/>
                    <a:pt x="2257" y="933"/>
                    <a:pt x="2257" y="933"/>
                  </a:cubicBezTo>
                  <a:cubicBezTo>
                    <a:pt x="2258" y="936"/>
                    <a:pt x="2259" y="940"/>
                    <a:pt x="2260" y="944"/>
                  </a:cubicBezTo>
                  <a:lnTo>
                    <a:pt x="2265" y="943"/>
                  </a:lnTo>
                  <a:close/>
                  <a:moveTo>
                    <a:pt x="2270" y="967"/>
                  </a:moveTo>
                  <a:cubicBezTo>
                    <a:pt x="2269" y="963"/>
                    <a:pt x="2268" y="959"/>
                    <a:pt x="2267" y="955"/>
                  </a:cubicBezTo>
                  <a:cubicBezTo>
                    <a:pt x="2262" y="956"/>
                    <a:pt x="2262" y="956"/>
                    <a:pt x="2262" y="956"/>
                  </a:cubicBezTo>
                  <a:cubicBezTo>
                    <a:pt x="2263" y="960"/>
                    <a:pt x="2264" y="964"/>
                    <a:pt x="2264" y="968"/>
                  </a:cubicBezTo>
                  <a:lnTo>
                    <a:pt x="2270" y="967"/>
                  </a:lnTo>
                  <a:close/>
                  <a:moveTo>
                    <a:pt x="2274" y="991"/>
                  </a:moveTo>
                  <a:cubicBezTo>
                    <a:pt x="2273" y="987"/>
                    <a:pt x="2272" y="983"/>
                    <a:pt x="2272" y="979"/>
                  </a:cubicBezTo>
                  <a:cubicBezTo>
                    <a:pt x="2266" y="980"/>
                    <a:pt x="2266" y="980"/>
                    <a:pt x="2266" y="980"/>
                  </a:cubicBezTo>
                  <a:cubicBezTo>
                    <a:pt x="2267" y="984"/>
                    <a:pt x="2268" y="987"/>
                    <a:pt x="2268" y="991"/>
                  </a:cubicBezTo>
                  <a:lnTo>
                    <a:pt x="2274" y="991"/>
                  </a:lnTo>
                  <a:close/>
                  <a:moveTo>
                    <a:pt x="2277" y="1014"/>
                  </a:moveTo>
                  <a:cubicBezTo>
                    <a:pt x="2277" y="1010"/>
                    <a:pt x="2276" y="1006"/>
                    <a:pt x="2275" y="1002"/>
                  </a:cubicBezTo>
                  <a:cubicBezTo>
                    <a:pt x="2270" y="1003"/>
                    <a:pt x="2270" y="1003"/>
                    <a:pt x="2270" y="1003"/>
                  </a:cubicBezTo>
                  <a:cubicBezTo>
                    <a:pt x="2271" y="1007"/>
                    <a:pt x="2271" y="1011"/>
                    <a:pt x="2272" y="1015"/>
                  </a:cubicBezTo>
                  <a:lnTo>
                    <a:pt x="2277" y="1014"/>
                  </a:lnTo>
                  <a:close/>
                  <a:moveTo>
                    <a:pt x="2280" y="1038"/>
                  </a:moveTo>
                  <a:cubicBezTo>
                    <a:pt x="2280" y="1034"/>
                    <a:pt x="2279" y="1030"/>
                    <a:pt x="2279" y="1026"/>
                  </a:cubicBezTo>
                  <a:cubicBezTo>
                    <a:pt x="2274" y="1027"/>
                    <a:pt x="2274" y="1027"/>
                    <a:pt x="2274" y="1027"/>
                  </a:cubicBezTo>
                  <a:cubicBezTo>
                    <a:pt x="2274" y="1031"/>
                    <a:pt x="2275" y="1035"/>
                    <a:pt x="2275" y="1039"/>
                  </a:cubicBezTo>
                  <a:lnTo>
                    <a:pt x="2280" y="1038"/>
                  </a:lnTo>
                  <a:close/>
                  <a:moveTo>
                    <a:pt x="2283" y="1062"/>
                  </a:moveTo>
                  <a:cubicBezTo>
                    <a:pt x="2283" y="1058"/>
                    <a:pt x="2282" y="1054"/>
                    <a:pt x="2282" y="1050"/>
                  </a:cubicBezTo>
                  <a:cubicBezTo>
                    <a:pt x="2277" y="1051"/>
                    <a:pt x="2277" y="1051"/>
                    <a:pt x="2277" y="1051"/>
                  </a:cubicBezTo>
                  <a:cubicBezTo>
                    <a:pt x="2277" y="1055"/>
                    <a:pt x="2277" y="1059"/>
                    <a:pt x="2278" y="1063"/>
                  </a:cubicBezTo>
                  <a:lnTo>
                    <a:pt x="2283" y="1062"/>
                  </a:lnTo>
                  <a:close/>
                  <a:moveTo>
                    <a:pt x="2286" y="1086"/>
                  </a:moveTo>
                  <a:cubicBezTo>
                    <a:pt x="2285" y="1082"/>
                    <a:pt x="2285" y="1078"/>
                    <a:pt x="2284" y="1074"/>
                  </a:cubicBezTo>
                  <a:cubicBezTo>
                    <a:pt x="2279" y="1075"/>
                    <a:pt x="2279" y="1075"/>
                    <a:pt x="2279" y="1075"/>
                  </a:cubicBezTo>
                  <a:cubicBezTo>
                    <a:pt x="2279" y="1079"/>
                    <a:pt x="2280" y="1083"/>
                    <a:pt x="2280" y="1086"/>
                  </a:cubicBezTo>
                  <a:lnTo>
                    <a:pt x="2286" y="1086"/>
                  </a:lnTo>
                  <a:close/>
                  <a:moveTo>
                    <a:pt x="2287" y="1110"/>
                  </a:moveTo>
                  <a:cubicBezTo>
                    <a:pt x="2287" y="1106"/>
                    <a:pt x="2287" y="1102"/>
                    <a:pt x="2287" y="1098"/>
                  </a:cubicBezTo>
                  <a:cubicBezTo>
                    <a:pt x="2281" y="1098"/>
                    <a:pt x="2281" y="1098"/>
                    <a:pt x="2281" y="1098"/>
                  </a:cubicBezTo>
                  <a:cubicBezTo>
                    <a:pt x="2281" y="1102"/>
                    <a:pt x="2282" y="1106"/>
                    <a:pt x="2282" y="1110"/>
                  </a:cubicBezTo>
                  <a:lnTo>
                    <a:pt x="2287" y="1110"/>
                  </a:lnTo>
                  <a:close/>
                  <a:moveTo>
                    <a:pt x="2289" y="1134"/>
                  </a:moveTo>
                  <a:cubicBezTo>
                    <a:pt x="2289" y="1130"/>
                    <a:pt x="2288" y="1126"/>
                    <a:pt x="2288" y="1122"/>
                  </a:cubicBezTo>
                  <a:cubicBezTo>
                    <a:pt x="2283" y="1122"/>
                    <a:pt x="2283" y="1122"/>
                    <a:pt x="2283" y="1122"/>
                  </a:cubicBezTo>
                  <a:cubicBezTo>
                    <a:pt x="2283" y="1126"/>
                    <a:pt x="2283" y="1130"/>
                    <a:pt x="2284" y="1134"/>
                  </a:cubicBezTo>
                  <a:lnTo>
                    <a:pt x="2289" y="1134"/>
                  </a:lnTo>
                  <a:close/>
                  <a:moveTo>
                    <a:pt x="2290" y="1158"/>
                  </a:moveTo>
                  <a:cubicBezTo>
                    <a:pt x="2290" y="1154"/>
                    <a:pt x="2290" y="1150"/>
                    <a:pt x="2289" y="1146"/>
                  </a:cubicBezTo>
                  <a:cubicBezTo>
                    <a:pt x="2284" y="1146"/>
                    <a:pt x="2284" y="1146"/>
                    <a:pt x="2284" y="1146"/>
                  </a:cubicBezTo>
                  <a:cubicBezTo>
                    <a:pt x="2284" y="1150"/>
                    <a:pt x="2284" y="1154"/>
                    <a:pt x="2285" y="1158"/>
                  </a:cubicBezTo>
                  <a:lnTo>
                    <a:pt x="2290" y="1158"/>
                  </a:lnTo>
                  <a:close/>
                  <a:moveTo>
                    <a:pt x="2291" y="1182"/>
                  </a:moveTo>
                  <a:cubicBezTo>
                    <a:pt x="2290" y="1178"/>
                    <a:pt x="2290" y="1174"/>
                    <a:pt x="2290" y="1170"/>
                  </a:cubicBezTo>
                  <a:cubicBezTo>
                    <a:pt x="2285" y="1170"/>
                    <a:pt x="2285" y="1170"/>
                    <a:pt x="2285" y="1170"/>
                  </a:cubicBezTo>
                  <a:cubicBezTo>
                    <a:pt x="2285" y="1174"/>
                    <a:pt x="2285" y="1178"/>
                    <a:pt x="2285" y="1182"/>
                  </a:cubicBezTo>
                  <a:lnTo>
                    <a:pt x="2291" y="1182"/>
                  </a:lnTo>
                  <a:close/>
                  <a:moveTo>
                    <a:pt x="2291" y="1206"/>
                  </a:moveTo>
                  <a:cubicBezTo>
                    <a:pt x="2291" y="1202"/>
                    <a:pt x="2291" y="1198"/>
                    <a:pt x="2291" y="1194"/>
                  </a:cubicBezTo>
                  <a:cubicBezTo>
                    <a:pt x="2285" y="1194"/>
                    <a:pt x="2285" y="1194"/>
                    <a:pt x="2285" y="1194"/>
                  </a:cubicBezTo>
                  <a:cubicBezTo>
                    <a:pt x="2285" y="1198"/>
                    <a:pt x="2285" y="1202"/>
                    <a:pt x="2285" y="1206"/>
                  </a:cubicBezTo>
                  <a:lnTo>
                    <a:pt x="2291" y="120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0" name="Oval 46"/>
            <p:cNvSpPr>
              <a:spLocks noChangeArrowheads="1"/>
            </p:cNvSpPr>
            <p:nvPr/>
          </p:nvSpPr>
          <p:spPr bwMode="auto">
            <a:xfrm>
              <a:off x="8412975" y="1862916"/>
              <a:ext cx="1045389" cy="1045389"/>
            </a:xfrm>
            <a:prstGeom prst="ellipse">
              <a:avLst/>
            </a:prstGeom>
            <a:solidFill>
              <a:srgbClr val="70AD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1" name="Freeform 47"/>
            <p:cNvSpPr>
              <a:spLocks noEditPoints="1"/>
            </p:cNvSpPr>
            <p:nvPr/>
          </p:nvSpPr>
          <p:spPr bwMode="auto">
            <a:xfrm>
              <a:off x="8394689" y="1844629"/>
              <a:ext cx="1081200" cy="1081200"/>
            </a:xfrm>
            <a:custGeom>
              <a:avLst/>
              <a:gdLst>
                <a:gd name="T0" fmla="*/ 300 w 600"/>
                <a:gd name="T1" fmla="*/ 20 h 600"/>
                <a:gd name="T2" fmla="*/ 580 w 600"/>
                <a:gd name="T3" fmla="*/ 300 h 600"/>
                <a:gd name="T4" fmla="*/ 300 w 600"/>
                <a:gd name="T5" fmla="*/ 580 h 600"/>
                <a:gd name="T6" fmla="*/ 20 w 600"/>
                <a:gd name="T7" fmla="*/ 300 h 600"/>
                <a:gd name="T8" fmla="*/ 300 w 600"/>
                <a:gd name="T9" fmla="*/ 20 h 600"/>
                <a:gd name="T10" fmla="*/ 300 w 600"/>
                <a:gd name="T11" fmla="*/ 0 h 600"/>
                <a:gd name="T12" fmla="*/ 0 w 600"/>
                <a:gd name="T13" fmla="*/ 300 h 600"/>
                <a:gd name="T14" fmla="*/ 300 w 600"/>
                <a:gd name="T15" fmla="*/ 600 h 600"/>
                <a:gd name="T16" fmla="*/ 600 w 600"/>
                <a:gd name="T17" fmla="*/ 300 h 600"/>
                <a:gd name="T18" fmla="*/ 300 w 600"/>
                <a:gd name="T19" fmla="*/ 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00" h="600">
                  <a:moveTo>
                    <a:pt x="300" y="20"/>
                  </a:moveTo>
                  <a:cubicBezTo>
                    <a:pt x="455" y="20"/>
                    <a:pt x="580" y="145"/>
                    <a:pt x="580" y="300"/>
                  </a:cubicBezTo>
                  <a:cubicBezTo>
                    <a:pt x="580" y="455"/>
                    <a:pt x="455" y="580"/>
                    <a:pt x="300" y="580"/>
                  </a:cubicBezTo>
                  <a:cubicBezTo>
                    <a:pt x="145" y="580"/>
                    <a:pt x="20" y="455"/>
                    <a:pt x="20" y="300"/>
                  </a:cubicBezTo>
                  <a:cubicBezTo>
                    <a:pt x="20" y="145"/>
                    <a:pt x="145" y="20"/>
                    <a:pt x="300" y="20"/>
                  </a:cubicBezTo>
                  <a:moveTo>
                    <a:pt x="300" y="0"/>
                  </a:moveTo>
                  <a:cubicBezTo>
                    <a:pt x="135" y="0"/>
                    <a:pt x="0" y="135"/>
                    <a:pt x="0" y="300"/>
                  </a:cubicBezTo>
                  <a:cubicBezTo>
                    <a:pt x="0" y="465"/>
                    <a:pt x="135" y="600"/>
                    <a:pt x="300" y="600"/>
                  </a:cubicBezTo>
                  <a:cubicBezTo>
                    <a:pt x="465" y="600"/>
                    <a:pt x="600" y="465"/>
                    <a:pt x="600" y="300"/>
                  </a:cubicBezTo>
                  <a:cubicBezTo>
                    <a:pt x="600" y="135"/>
                    <a:pt x="465" y="0"/>
                    <a:pt x="30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2" name="Freeform 48"/>
            <p:cNvSpPr/>
            <p:nvPr/>
          </p:nvSpPr>
          <p:spPr bwMode="auto">
            <a:xfrm>
              <a:off x="9670947" y="2387134"/>
              <a:ext cx="1145966" cy="1045389"/>
            </a:xfrm>
            <a:custGeom>
              <a:avLst/>
              <a:gdLst>
                <a:gd name="T0" fmla="*/ 318 w 636"/>
                <a:gd name="T1" fmla="*/ 580 h 580"/>
                <a:gd name="T2" fmla="*/ 113 w 636"/>
                <a:gd name="T3" fmla="*/ 496 h 580"/>
                <a:gd name="T4" fmla="*/ 113 w 636"/>
                <a:gd name="T5" fmla="*/ 85 h 580"/>
                <a:gd name="T6" fmla="*/ 318 w 636"/>
                <a:gd name="T7" fmla="*/ 0 h 580"/>
                <a:gd name="T8" fmla="*/ 523 w 636"/>
                <a:gd name="T9" fmla="*/ 85 h 580"/>
                <a:gd name="T10" fmla="*/ 523 w 636"/>
                <a:gd name="T11" fmla="*/ 496 h 580"/>
                <a:gd name="T12" fmla="*/ 318 w 636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80">
                  <a:moveTo>
                    <a:pt x="318" y="580"/>
                  </a:moveTo>
                  <a:cubicBezTo>
                    <a:pt x="240" y="580"/>
                    <a:pt x="168" y="550"/>
                    <a:pt x="113" y="496"/>
                  </a:cubicBezTo>
                  <a:cubicBezTo>
                    <a:pt x="0" y="382"/>
                    <a:pt x="0" y="198"/>
                    <a:pt x="113" y="85"/>
                  </a:cubicBezTo>
                  <a:cubicBezTo>
                    <a:pt x="168" y="31"/>
                    <a:pt x="240" y="0"/>
                    <a:pt x="318" y="0"/>
                  </a:cubicBezTo>
                  <a:cubicBezTo>
                    <a:pt x="395" y="0"/>
                    <a:pt x="468" y="31"/>
                    <a:pt x="523" y="85"/>
                  </a:cubicBezTo>
                  <a:cubicBezTo>
                    <a:pt x="636" y="198"/>
                    <a:pt x="636" y="382"/>
                    <a:pt x="523" y="496"/>
                  </a:cubicBezTo>
                  <a:cubicBezTo>
                    <a:pt x="468" y="550"/>
                    <a:pt x="395" y="580"/>
                    <a:pt x="318" y="580"/>
                  </a:cubicBezTo>
                  <a:close/>
                </a:path>
              </a:pathLst>
            </a:custGeom>
            <a:solidFill>
              <a:srgbClr val="44D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3" name="Freeform 49"/>
            <p:cNvSpPr>
              <a:spLocks noEditPoints="1"/>
            </p:cNvSpPr>
            <p:nvPr/>
          </p:nvSpPr>
          <p:spPr bwMode="auto">
            <a:xfrm>
              <a:off x="9651136" y="2369609"/>
              <a:ext cx="1185587" cy="1081200"/>
            </a:xfrm>
            <a:custGeom>
              <a:avLst/>
              <a:gdLst>
                <a:gd name="T0" fmla="*/ 329 w 658"/>
                <a:gd name="T1" fmla="*/ 20 h 600"/>
                <a:gd name="T2" fmla="*/ 527 w 658"/>
                <a:gd name="T3" fmla="*/ 102 h 600"/>
                <a:gd name="T4" fmla="*/ 527 w 658"/>
                <a:gd name="T5" fmla="*/ 498 h 600"/>
                <a:gd name="T6" fmla="*/ 329 w 658"/>
                <a:gd name="T7" fmla="*/ 580 h 600"/>
                <a:gd name="T8" fmla="*/ 131 w 658"/>
                <a:gd name="T9" fmla="*/ 498 h 600"/>
                <a:gd name="T10" fmla="*/ 131 w 658"/>
                <a:gd name="T11" fmla="*/ 102 h 600"/>
                <a:gd name="T12" fmla="*/ 329 w 658"/>
                <a:gd name="T13" fmla="*/ 20 h 600"/>
                <a:gd name="T14" fmla="*/ 329 w 658"/>
                <a:gd name="T15" fmla="*/ 0 h 600"/>
                <a:gd name="T16" fmla="*/ 117 w 658"/>
                <a:gd name="T17" fmla="*/ 88 h 600"/>
                <a:gd name="T18" fmla="*/ 117 w 658"/>
                <a:gd name="T19" fmla="*/ 513 h 600"/>
                <a:gd name="T20" fmla="*/ 329 w 658"/>
                <a:gd name="T21" fmla="*/ 600 h 600"/>
                <a:gd name="T22" fmla="*/ 541 w 658"/>
                <a:gd name="T23" fmla="*/ 513 h 600"/>
                <a:gd name="T24" fmla="*/ 541 w 658"/>
                <a:gd name="T25" fmla="*/ 88 h 600"/>
                <a:gd name="T26" fmla="*/ 329 w 658"/>
                <a:gd name="T27" fmla="*/ 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8" h="600">
                  <a:moveTo>
                    <a:pt x="329" y="20"/>
                  </a:moveTo>
                  <a:cubicBezTo>
                    <a:pt x="400" y="20"/>
                    <a:pt x="472" y="48"/>
                    <a:pt x="527" y="102"/>
                  </a:cubicBezTo>
                  <a:cubicBezTo>
                    <a:pt x="636" y="212"/>
                    <a:pt x="636" y="389"/>
                    <a:pt x="527" y="498"/>
                  </a:cubicBezTo>
                  <a:cubicBezTo>
                    <a:pt x="472" y="553"/>
                    <a:pt x="400" y="580"/>
                    <a:pt x="329" y="580"/>
                  </a:cubicBezTo>
                  <a:cubicBezTo>
                    <a:pt x="257" y="580"/>
                    <a:pt x="185" y="553"/>
                    <a:pt x="131" y="498"/>
                  </a:cubicBezTo>
                  <a:cubicBezTo>
                    <a:pt x="21" y="389"/>
                    <a:pt x="21" y="212"/>
                    <a:pt x="131" y="102"/>
                  </a:cubicBezTo>
                  <a:cubicBezTo>
                    <a:pt x="185" y="48"/>
                    <a:pt x="257" y="20"/>
                    <a:pt x="329" y="20"/>
                  </a:cubicBezTo>
                  <a:moveTo>
                    <a:pt x="329" y="0"/>
                  </a:moveTo>
                  <a:cubicBezTo>
                    <a:pt x="249" y="0"/>
                    <a:pt x="173" y="32"/>
                    <a:pt x="117" y="88"/>
                  </a:cubicBezTo>
                  <a:cubicBezTo>
                    <a:pt x="0" y="205"/>
                    <a:pt x="0" y="396"/>
                    <a:pt x="117" y="513"/>
                  </a:cubicBezTo>
                  <a:cubicBezTo>
                    <a:pt x="173" y="569"/>
                    <a:pt x="249" y="600"/>
                    <a:pt x="329" y="600"/>
                  </a:cubicBezTo>
                  <a:cubicBezTo>
                    <a:pt x="409" y="600"/>
                    <a:pt x="484" y="569"/>
                    <a:pt x="541" y="513"/>
                  </a:cubicBezTo>
                  <a:cubicBezTo>
                    <a:pt x="658" y="396"/>
                    <a:pt x="658" y="205"/>
                    <a:pt x="541" y="88"/>
                  </a:cubicBezTo>
                  <a:cubicBezTo>
                    <a:pt x="484" y="32"/>
                    <a:pt x="409" y="0"/>
                    <a:pt x="32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4" name="Oval 50"/>
            <p:cNvSpPr>
              <a:spLocks noChangeArrowheads="1"/>
            </p:cNvSpPr>
            <p:nvPr/>
          </p:nvSpPr>
          <p:spPr bwMode="auto">
            <a:xfrm>
              <a:off x="10275931" y="3686251"/>
              <a:ext cx="1045389" cy="1045389"/>
            </a:xfrm>
            <a:prstGeom prst="ellipse">
              <a:avLst/>
            </a:prstGeom>
            <a:solidFill>
              <a:srgbClr val="ED7D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5" name="Freeform 51"/>
            <p:cNvSpPr>
              <a:spLocks noEditPoints="1"/>
            </p:cNvSpPr>
            <p:nvPr/>
          </p:nvSpPr>
          <p:spPr bwMode="auto">
            <a:xfrm>
              <a:off x="10258407" y="3668726"/>
              <a:ext cx="1081200" cy="1081200"/>
            </a:xfrm>
            <a:custGeom>
              <a:avLst/>
              <a:gdLst>
                <a:gd name="T0" fmla="*/ 300 w 600"/>
                <a:gd name="T1" fmla="*/ 20 h 600"/>
                <a:gd name="T2" fmla="*/ 580 w 600"/>
                <a:gd name="T3" fmla="*/ 300 h 600"/>
                <a:gd name="T4" fmla="*/ 300 w 600"/>
                <a:gd name="T5" fmla="*/ 580 h 600"/>
                <a:gd name="T6" fmla="*/ 20 w 600"/>
                <a:gd name="T7" fmla="*/ 300 h 600"/>
                <a:gd name="T8" fmla="*/ 300 w 600"/>
                <a:gd name="T9" fmla="*/ 20 h 600"/>
                <a:gd name="T10" fmla="*/ 300 w 600"/>
                <a:gd name="T11" fmla="*/ 0 h 600"/>
                <a:gd name="T12" fmla="*/ 300 w 600"/>
                <a:gd name="T13" fmla="*/ 0 h 600"/>
                <a:gd name="T14" fmla="*/ 0 w 600"/>
                <a:gd name="T15" fmla="*/ 300 h 600"/>
                <a:gd name="T16" fmla="*/ 300 w 600"/>
                <a:gd name="T17" fmla="*/ 600 h 600"/>
                <a:gd name="T18" fmla="*/ 600 w 600"/>
                <a:gd name="T19" fmla="*/ 300 h 600"/>
                <a:gd name="T20" fmla="*/ 300 w 600"/>
                <a:gd name="T21" fmla="*/ 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600">
                  <a:moveTo>
                    <a:pt x="300" y="20"/>
                  </a:moveTo>
                  <a:cubicBezTo>
                    <a:pt x="455" y="20"/>
                    <a:pt x="580" y="145"/>
                    <a:pt x="580" y="300"/>
                  </a:cubicBezTo>
                  <a:cubicBezTo>
                    <a:pt x="580" y="455"/>
                    <a:pt x="455" y="580"/>
                    <a:pt x="300" y="580"/>
                  </a:cubicBezTo>
                  <a:cubicBezTo>
                    <a:pt x="146" y="580"/>
                    <a:pt x="20" y="455"/>
                    <a:pt x="20" y="300"/>
                  </a:cubicBezTo>
                  <a:cubicBezTo>
                    <a:pt x="20" y="145"/>
                    <a:pt x="146" y="20"/>
                    <a:pt x="300" y="20"/>
                  </a:cubicBezTo>
                  <a:moveTo>
                    <a:pt x="300" y="0"/>
                  </a:moveTo>
                  <a:cubicBezTo>
                    <a:pt x="300" y="0"/>
                    <a:pt x="300" y="0"/>
                    <a:pt x="300" y="0"/>
                  </a:cubicBezTo>
                  <a:cubicBezTo>
                    <a:pt x="135" y="0"/>
                    <a:pt x="0" y="135"/>
                    <a:pt x="0" y="300"/>
                  </a:cubicBezTo>
                  <a:cubicBezTo>
                    <a:pt x="0" y="465"/>
                    <a:pt x="135" y="600"/>
                    <a:pt x="300" y="600"/>
                  </a:cubicBezTo>
                  <a:cubicBezTo>
                    <a:pt x="466" y="600"/>
                    <a:pt x="600" y="465"/>
                    <a:pt x="600" y="300"/>
                  </a:cubicBezTo>
                  <a:cubicBezTo>
                    <a:pt x="600" y="135"/>
                    <a:pt x="466" y="0"/>
                    <a:pt x="30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6" name="Freeform 52"/>
            <p:cNvSpPr/>
            <p:nvPr/>
          </p:nvSpPr>
          <p:spPr bwMode="auto">
            <a:xfrm>
              <a:off x="7054427" y="2387134"/>
              <a:ext cx="1145966" cy="1045389"/>
            </a:xfrm>
            <a:custGeom>
              <a:avLst/>
              <a:gdLst>
                <a:gd name="T0" fmla="*/ 318 w 636"/>
                <a:gd name="T1" fmla="*/ 580 h 580"/>
                <a:gd name="T2" fmla="*/ 113 w 636"/>
                <a:gd name="T3" fmla="*/ 496 h 580"/>
                <a:gd name="T4" fmla="*/ 113 w 636"/>
                <a:gd name="T5" fmla="*/ 85 h 580"/>
                <a:gd name="T6" fmla="*/ 318 w 636"/>
                <a:gd name="T7" fmla="*/ 0 h 580"/>
                <a:gd name="T8" fmla="*/ 523 w 636"/>
                <a:gd name="T9" fmla="*/ 85 h 580"/>
                <a:gd name="T10" fmla="*/ 523 w 636"/>
                <a:gd name="T11" fmla="*/ 496 h 580"/>
                <a:gd name="T12" fmla="*/ 318 w 636"/>
                <a:gd name="T13" fmla="*/ 580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6" h="580">
                  <a:moveTo>
                    <a:pt x="318" y="580"/>
                  </a:moveTo>
                  <a:cubicBezTo>
                    <a:pt x="241" y="580"/>
                    <a:pt x="168" y="550"/>
                    <a:pt x="113" y="496"/>
                  </a:cubicBezTo>
                  <a:cubicBezTo>
                    <a:pt x="0" y="382"/>
                    <a:pt x="0" y="198"/>
                    <a:pt x="113" y="85"/>
                  </a:cubicBezTo>
                  <a:cubicBezTo>
                    <a:pt x="168" y="31"/>
                    <a:pt x="241" y="0"/>
                    <a:pt x="318" y="0"/>
                  </a:cubicBezTo>
                  <a:cubicBezTo>
                    <a:pt x="396" y="0"/>
                    <a:pt x="468" y="31"/>
                    <a:pt x="523" y="85"/>
                  </a:cubicBezTo>
                  <a:cubicBezTo>
                    <a:pt x="636" y="198"/>
                    <a:pt x="636" y="382"/>
                    <a:pt x="523" y="496"/>
                  </a:cubicBezTo>
                  <a:cubicBezTo>
                    <a:pt x="468" y="550"/>
                    <a:pt x="396" y="580"/>
                    <a:pt x="318" y="580"/>
                  </a:cubicBezTo>
                  <a:close/>
                </a:path>
              </a:pathLst>
            </a:custGeom>
            <a:solidFill>
              <a:srgbClr val="44D9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7" name="Freeform 53"/>
            <p:cNvSpPr>
              <a:spLocks noEditPoints="1"/>
            </p:cNvSpPr>
            <p:nvPr/>
          </p:nvSpPr>
          <p:spPr bwMode="auto">
            <a:xfrm>
              <a:off x="7034615" y="2369609"/>
              <a:ext cx="1185587" cy="1081200"/>
            </a:xfrm>
            <a:custGeom>
              <a:avLst/>
              <a:gdLst>
                <a:gd name="T0" fmla="*/ 329 w 658"/>
                <a:gd name="T1" fmla="*/ 20 h 600"/>
                <a:gd name="T2" fmla="*/ 527 w 658"/>
                <a:gd name="T3" fmla="*/ 102 h 600"/>
                <a:gd name="T4" fmla="*/ 527 w 658"/>
                <a:gd name="T5" fmla="*/ 498 h 600"/>
                <a:gd name="T6" fmla="*/ 329 w 658"/>
                <a:gd name="T7" fmla="*/ 580 h 600"/>
                <a:gd name="T8" fmla="*/ 131 w 658"/>
                <a:gd name="T9" fmla="*/ 498 h 600"/>
                <a:gd name="T10" fmla="*/ 131 w 658"/>
                <a:gd name="T11" fmla="*/ 102 h 600"/>
                <a:gd name="T12" fmla="*/ 329 w 658"/>
                <a:gd name="T13" fmla="*/ 20 h 600"/>
                <a:gd name="T14" fmla="*/ 329 w 658"/>
                <a:gd name="T15" fmla="*/ 0 h 600"/>
                <a:gd name="T16" fmla="*/ 117 w 658"/>
                <a:gd name="T17" fmla="*/ 88 h 600"/>
                <a:gd name="T18" fmla="*/ 117 w 658"/>
                <a:gd name="T19" fmla="*/ 513 h 600"/>
                <a:gd name="T20" fmla="*/ 329 w 658"/>
                <a:gd name="T21" fmla="*/ 600 h 600"/>
                <a:gd name="T22" fmla="*/ 541 w 658"/>
                <a:gd name="T23" fmla="*/ 513 h 600"/>
                <a:gd name="T24" fmla="*/ 541 w 658"/>
                <a:gd name="T25" fmla="*/ 88 h 600"/>
                <a:gd name="T26" fmla="*/ 329 w 658"/>
                <a:gd name="T27" fmla="*/ 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8" h="600">
                  <a:moveTo>
                    <a:pt x="329" y="20"/>
                  </a:moveTo>
                  <a:cubicBezTo>
                    <a:pt x="401" y="20"/>
                    <a:pt x="473" y="48"/>
                    <a:pt x="527" y="102"/>
                  </a:cubicBezTo>
                  <a:cubicBezTo>
                    <a:pt x="637" y="212"/>
                    <a:pt x="637" y="389"/>
                    <a:pt x="527" y="498"/>
                  </a:cubicBezTo>
                  <a:cubicBezTo>
                    <a:pt x="473" y="553"/>
                    <a:pt x="401" y="580"/>
                    <a:pt x="329" y="580"/>
                  </a:cubicBezTo>
                  <a:cubicBezTo>
                    <a:pt x="258" y="580"/>
                    <a:pt x="186" y="553"/>
                    <a:pt x="131" y="498"/>
                  </a:cubicBezTo>
                  <a:cubicBezTo>
                    <a:pt x="22" y="389"/>
                    <a:pt x="22" y="212"/>
                    <a:pt x="131" y="102"/>
                  </a:cubicBezTo>
                  <a:cubicBezTo>
                    <a:pt x="186" y="48"/>
                    <a:pt x="258" y="20"/>
                    <a:pt x="329" y="20"/>
                  </a:cubicBezTo>
                  <a:moveTo>
                    <a:pt x="329" y="0"/>
                  </a:moveTo>
                  <a:cubicBezTo>
                    <a:pt x="249" y="0"/>
                    <a:pt x="174" y="32"/>
                    <a:pt x="117" y="88"/>
                  </a:cubicBezTo>
                  <a:cubicBezTo>
                    <a:pt x="0" y="205"/>
                    <a:pt x="0" y="396"/>
                    <a:pt x="117" y="513"/>
                  </a:cubicBezTo>
                  <a:cubicBezTo>
                    <a:pt x="174" y="569"/>
                    <a:pt x="249" y="600"/>
                    <a:pt x="329" y="600"/>
                  </a:cubicBezTo>
                  <a:cubicBezTo>
                    <a:pt x="409" y="600"/>
                    <a:pt x="485" y="569"/>
                    <a:pt x="541" y="513"/>
                  </a:cubicBezTo>
                  <a:cubicBezTo>
                    <a:pt x="658" y="396"/>
                    <a:pt x="658" y="205"/>
                    <a:pt x="541" y="88"/>
                  </a:cubicBezTo>
                  <a:cubicBezTo>
                    <a:pt x="485" y="32"/>
                    <a:pt x="409" y="0"/>
                    <a:pt x="32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8" name="Oval 54"/>
            <p:cNvSpPr>
              <a:spLocks noChangeArrowheads="1"/>
            </p:cNvSpPr>
            <p:nvPr/>
          </p:nvSpPr>
          <p:spPr bwMode="auto">
            <a:xfrm>
              <a:off x="6549257" y="3686251"/>
              <a:ext cx="1045389" cy="1045389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59" name="Freeform 55"/>
            <p:cNvSpPr>
              <a:spLocks noEditPoints="1"/>
            </p:cNvSpPr>
            <p:nvPr/>
          </p:nvSpPr>
          <p:spPr bwMode="auto">
            <a:xfrm>
              <a:off x="6531732" y="3668726"/>
              <a:ext cx="1081200" cy="1081200"/>
            </a:xfrm>
            <a:custGeom>
              <a:avLst/>
              <a:gdLst>
                <a:gd name="T0" fmla="*/ 300 w 600"/>
                <a:gd name="T1" fmla="*/ 20 h 600"/>
                <a:gd name="T2" fmla="*/ 580 w 600"/>
                <a:gd name="T3" fmla="*/ 300 h 600"/>
                <a:gd name="T4" fmla="*/ 300 w 600"/>
                <a:gd name="T5" fmla="*/ 580 h 600"/>
                <a:gd name="T6" fmla="*/ 20 w 600"/>
                <a:gd name="T7" fmla="*/ 300 h 600"/>
                <a:gd name="T8" fmla="*/ 300 w 600"/>
                <a:gd name="T9" fmla="*/ 20 h 600"/>
                <a:gd name="T10" fmla="*/ 300 w 600"/>
                <a:gd name="T11" fmla="*/ 0 h 600"/>
                <a:gd name="T12" fmla="*/ 300 w 600"/>
                <a:gd name="T13" fmla="*/ 0 h 600"/>
                <a:gd name="T14" fmla="*/ 0 w 600"/>
                <a:gd name="T15" fmla="*/ 300 h 600"/>
                <a:gd name="T16" fmla="*/ 300 w 600"/>
                <a:gd name="T17" fmla="*/ 600 h 600"/>
                <a:gd name="T18" fmla="*/ 600 w 600"/>
                <a:gd name="T19" fmla="*/ 300 h 600"/>
                <a:gd name="T20" fmla="*/ 300 w 600"/>
                <a:gd name="T21" fmla="*/ 0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0" h="600">
                  <a:moveTo>
                    <a:pt x="300" y="20"/>
                  </a:moveTo>
                  <a:cubicBezTo>
                    <a:pt x="454" y="20"/>
                    <a:pt x="580" y="145"/>
                    <a:pt x="580" y="300"/>
                  </a:cubicBezTo>
                  <a:cubicBezTo>
                    <a:pt x="580" y="455"/>
                    <a:pt x="454" y="580"/>
                    <a:pt x="300" y="580"/>
                  </a:cubicBezTo>
                  <a:cubicBezTo>
                    <a:pt x="145" y="580"/>
                    <a:pt x="20" y="455"/>
                    <a:pt x="20" y="300"/>
                  </a:cubicBezTo>
                  <a:cubicBezTo>
                    <a:pt x="20" y="145"/>
                    <a:pt x="145" y="20"/>
                    <a:pt x="300" y="20"/>
                  </a:cubicBezTo>
                  <a:moveTo>
                    <a:pt x="300" y="0"/>
                  </a:moveTo>
                  <a:cubicBezTo>
                    <a:pt x="300" y="0"/>
                    <a:pt x="300" y="0"/>
                    <a:pt x="300" y="0"/>
                  </a:cubicBezTo>
                  <a:cubicBezTo>
                    <a:pt x="134" y="0"/>
                    <a:pt x="0" y="135"/>
                    <a:pt x="0" y="300"/>
                  </a:cubicBezTo>
                  <a:cubicBezTo>
                    <a:pt x="0" y="465"/>
                    <a:pt x="134" y="600"/>
                    <a:pt x="300" y="600"/>
                  </a:cubicBezTo>
                  <a:cubicBezTo>
                    <a:pt x="465" y="600"/>
                    <a:pt x="600" y="465"/>
                    <a:pt x="600" y="300"/>
                  </a:cubicBezTo>
                  <a:cubicBezTo>
                    <a:pt x="600" y="135"/>
                    <a:pt x="465" y="0"/>
                    <a:pt x="30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0" name="Freeform 56"/>
            <p:cNvSpPr>
              <a:spLocks noEditPoints="1"/>
            </p:cNvSpPr>
            <p:nvPr/>
          </p:nvSpPr>
          <p:spPr bwMode="auto">
            <a:xfrm>
              <a:off x="10416891" y="3347947"/>
              <a:ext cx="605746" cy="277348"/>
            </a:xfrm>
            <a:custGeom>
              <a:avLst/>
              <a:gdLst>
                <a:gd name="T0" fmla="*/ 795 w 795"/>
                <a:gd name="T1" fmla="*/ 16 h 364"/>
                <a:gd name="T2" fmla="*/ 778 w 795"/>
                <a:gd name="T3" fmla="*/ 5 h 364"/>
                <a:gd name="T4" fmla="*/ 733 w 795"/>
                <a:gd name="T5" fmla="*/ 45 h 364"/>
                <a:gd name="T6" fmla="*/ 752 w 795"/>
                <a:gd name="T7" fmla="*/ 14 h 364"/>
                <a:gd name="T8" fmla="*/ 733 w 795"/>
                <a:gd name="T9" fmla="*/ 45 h 364"/>
                <a:gd name="T10" fmla="*/ 707 w 795"/>
                <a:gd name="T11" fmla="*/ 54 h 364"/>
                <a:gd name="T12" fmla="*/ 674 w 795"/>
                <a:gd name="T13" fmla="*/ 49 h 364"/>
                <a:gd name="T14" fmla="*/ 629 w 795"/>
                <a:gd name="T15" fmla="*/ 90 h 364"/>
                <a:gd name="T16" fmla="*/ 648 w 795"/>
                <a:gd name="T17" fmla="*/ 61 h 364"/>
                <a:gd name="T18" fmla="*/ 629 w 795"/>
                <a:gd name="T19" fmla="*/ 90 h 364"/>
                <a:gd name="T20" fmla="*/ 603 w 795"/>
                <a:gd name="T21" fmla="*/ 102 h 364"/>
                <a:gd name="T22" fmla="*/ 570 w 795"/>
                <a:gd name="T23" fmla="*/ 94 h 364"/>
                <a:gd name="T24" fmla="*/ 527 w 795"/>
                <a:gd name="T25" fmla="*/ 135 h 364"/>
                <a:gd name="T26" fmla="*/ 544 w 795"/>
                <a:gd name="T27" fmla="*/ 106 h 364"/>
                <a:gd name="T28" fmla="*/ 527 w 795"/>
                <a:gd name="T29" fmla="*/ 135 h 364"/>
                <a:gd name="T30" fmla="*/ 501 w 795"/>
                <a:gd name="T31" fmla="*/ 146 h 364"/>
                <a:gd name="T32" fmla="*/ 466 w 795"/>
                <a:gd name="T33" fmla="*/ 142 h 364"/>
                <a:gd name="T34" fmla="*/ 423 w 795"/>
                <a:gd name="T35" fmla="*/ 182 h 364"/>
                <a:gd name="T36" fmla="*/ 440 w 795"/>
                <a:gd name="T37" fmla="*/ 154 h 364"/>
                <a:gd name="T38" fmla="*/ 423 w 795"/>
                <a:gd name="T39" fmla="*/ 182 h 364"/>
                <a:gd name="T40" fmla="*/ 397 w 795"/>
                <a:gd name="T41" fmla="*/ 194 h 364"/>
                <a:gd name="T42" fmla="*/ 362 w 795"/>
                <a:gd name="T43" fmla="*/ 187 h 364"/>
                <a:gd name="T44" fmla="*/ 319 w 795"/>
                <a:gd name="T45" fmla="*/ 227 h 364"/>
                <a:gd name="T46" fmla="*/ 336 w 795"/>
                <a:gd name="T47" fmla="*/ 198 h 364"/>
                <a:gd name="T48" fmla="*/ 319 w 795"/>
                <a:gd name="T49" fmla="*/ 227 h 364"/>
                <a:gd name="T50" fmla="*/ 293 w 795"/>
                <a:gd name="T51" fmla="*/ 239 h 364"/>
                <a:gd name="T52" fmla="*/ 260 w 795"/>
                <a:gd name="T53" fmla="*/ 232 h 364"/>
                <a:gd name="T54" fmla="*/ 215 w 795"/>
                <a:gd name="T55" fmla="*/ 272 h 364"/>
                <a:gd name="T56" fmla="*/ 234 w 795"/>
                <a:gd name="T57" fmla="*/ 243 h 364"/>
                <a:gd name="T58" fmla="*/ 215 w 795"/>
                <a:gd name="T59" fmla="*/ 272 h 364"/>
                <a:gd name="T60" fmla="*/ 189 w 795"/>
                <a:gd name="T61" fmla="*/ 284 h 364"/>
                <a:gd name="T62" fmla="*/ 156 w 795"/>
                <a:gd name="T63" fmla="*/ 279 h 364"/>
                <a:gd name="T64" fmla="*/ 111 w 795"/>
                <a:gd name="T65" fmla="*/ 319 h 364"/>
                <a:gd name="T66" fmla="*/ 130 w 795"/>
                <a:gd name="T67" fmla="*/ 291 h 364"/>
                <a:gd name="T68" fmla="*/ 111 w 795"/>
                <a:gd name="T69" fmla="*/ 319 h 364"/>
                <a:gd name="T70" fmla="*/ 85 w 795"/>
                <a:gd name="T71" fmla="*/ 331 h 364"/>
                <a:gd name="T72" fmla="*/ 52 w 795"/>
                <a:gd name="T73" fmla="*/ 324 h 364"/>
                <a:gd name="T74" fmla="*/ 7 w 795"/>
                <a:gd name="T75" fmla="*/ 364 h 364"/>
                <a:gd name="T76" fmla="*/ 26 w 795"/>
                <a:gd name="T77" fmla="*/ 336 h 364"/>
                <a:gd name="T78" fmla="*/ 7 w 795"/>
                <a:gd name="T79" fmla="*/ 364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5" h="364">
                  <a:moveTo>
                    <a:pt x="785" y="21"/>
                  </a:moveTo>
                  <a:lnTo>
                    <a:pt x="795" y="16"/>
                  </a:lnTo>
                  <a:lnTo>
                    <a:pt x="785" y="0"/>
                  </a:lnTo>
                  <a:lnTo>
                    <a:pt x="778" y="5"/>
                  </a:lnTo>
                  <a:lnTo>
                    <a:pt x="785" y="21"/>
                  </a:lnTo>
                  <a:close/>
                  <a:moveTo>
                    <a:pt x="733" y="45"/>
                  </a:moveTo>
                  <a:lnTo>
                    <a:pt x="759" y="33"/>
                  </a:lnTo>
                  <a:lnTo>
                    <a:pt x="752" y="14"/>
                  </a:lnTo>
                  <a:lnTo>
                    <a:pt x="726" y="26"/>
                  </a:lnTo>
                  <a:lnTo>
                    <a:pt x="733" y="45"/>
                  </a:lnTo>
                  <a:close/>
                  <a:moveTo>
                    <a:pt x="681" y="66"/>
                  </a:moveTo>
                  <a:lnTo>
                    <a:pt x="707" y="54"/>
                  </a:lnTo>
                  <a:lnTo>
                    <a:pt x="700" y="38"/>
                  </a:lnTo>
                  <a:lnTo>
                    <a:pt x="674" y="49"/>
                  </a:lnTo>
                  <a:lnTo>
                    <a:pt x="681" y="66"/>
                  </a:lnTo>
                  <a:close/>
                  <a:moveTo>
                    <a:pt x="629" y="90"/>
                  </a:moveTo>
                  <a:lnTo>
                    <a:pt x="655" y="78"/>
                  </a:lnTo>
                  <a:lnTo>
                    <a:pt x="648" y="61"/>
                  </a:lnTo>
                  <a:lnTo>
                    <a:pt x="622" y="73"/>
                  </a:lnTo>
                  <a:lnTo>
                    <a:pt x="629" y="90"/>
                  </a:lnTo>
                  <a:close/>
                  <a:moveTo>
                    <a:pt x="579" y="113"/>
                  </a:moveTo>
                  <a:lnTo>
                    <a:pt x="603" y="102"/>
                  </a:lnTo>
                  <a:lnTo>
                    <a:pt x="596" y="83"/>
                  </a:lnTo>
                  <a:lnTo>
                    <a:pt x="570" y="94"/>
                  </a:lnTo>
                  <a:lnTo>
                    <a:pt x="579" y="113"/>
                  </a:lnTo>
                  <a:close/>
                  <a:moveTo>
                    <a:pt x="527" y="135"/>
                  </a:moveTo>
                  <a:lnTo>
                    <a:pt x="553" y="123"/>
                  </a:lnTo>
                  <a:lnTo>
                    <a:pt x="544" y="106"/>
                  </a:lnTo>
                  <a:lnTo>
                    <a:pt x="518" y="118"/>
                  </a:lnTo>
                  <a:lnTo>
                    <a:pt x="527" y="135"/>
                  </a:lnTo>
                  <a:close/>
                  <a:moveTo>
                    <a:pt x="475" y="158"/>
                  </a:moveTo>
                  <a:lnTo>
                    <a:pt x="501" y="146"/>
                  </a:lnTo>
                  <a:lnTo>
                    <a:pt x="492" y="130"/>
                  </a:lnTo>
                  <a:lnTo>
                    <a:pt x="466" y="142"/>
                  </a:lnTo>
                  <a:lnTo>
                    <a:pt x="475" y="158"/>
                  </a:lnTo>
                  <a:close/>
                  <a:moveTo>
                    <a:pt x="423" y="182"/>
                  </a:moveTo>
                  <a:lnTo>
                    <a:pt x="449" y="170"/>
                  </a:lnTo>
                  <a:lnTo>
                    <a:pt x="440" y="154"/>
                  </a:lnTo>
                  <a:lnTo>
                    <a:pt x="414" y="163"/>
                  </a:lnTo>
                  <a:lnTo>
                    <a:pt x="423" y="182"/>
                  </a:lnTo>
                  <a:close/>
                  <a:moveTo>
                    <a:pt x="371" y="203"/>
                  </a:moveTo>
                  <a:lnTo>
                    <a:pt x="397" y="194"/>
                  </a:lnTo>
                  <a:lnTo>
                    <a:pt x="388" y="175"/>
                  </a:lnTo>
                  <a:lnTo>
                    <a:pt x="362" y="187"/>
                  </a:lnTo>
                  <a:lnTo>
                    <a:pt x="371" y="203"/>
                  </a:lnTo>
                  <a:close/>
                  <a:moveTo>
                    <a:pt x="319" y="227"/>
                  </a:moveTo>
                  <a:lnTo>
                    <a:pt x="345" y="215"/>
                  </a:lnTo>
                  <a:lnTo>
                    <a:pt x="336" y="198"/>
                  </a:lnTo>
                  <a:lnTo>
                    <a:pt x="312" y="210"/>
                  </a:lnTo>
                  <a:lnTo>
                    <a:pt x="319" y="227"/>
                  </a:lnTo>
                  <a:close/>
                  <a:moveTo>
                    <a:pt x="267" y="251"/>
                  </a:moveTo>
                  <a:lnTo>
                    <a:pt x="293" y="239"/>
                  </a:lnTo>
                  <a:lnTo>
                    <a:pt x="286" y="222"/>
                  </a:lnTo>
                  <a:lnTo>
                    <a:pt x="260" y="232"/>
                  </a:lnTo>
                  <a:lnTo>
                    <a:pt x="267" y="251"/>
                  </a:lnTo>
                  <a:close/>
                  <a:moveTo>
                    <a:pt x="215" y="272"/>
                  </a:moveTo>
                  <a:lnTo>
                    <a:pt x="241" y="262"/>
                  </a:lnTo>
                  <a:lnTo>
                    <a:pt x="234" y="243"/>
                  </a:lnTo>
                  <a:lnTo>
                    <a:pt x="208" y="255"/>
                  </a:lnTo>
                  <a:lnTo>
                    <a:pt x="215" y="272"/>
                  </a:lnTo>
                  <a:close/>
                  <a:moveTo>
                    <a:pt x="163" y="295"/>
                  </a:moveTo>
                  <a:lnTo>
                    <a:pt x="189" y="284"/>
                  </a:lnTo>
                  <a:lnTo>
                    <a:pt x="182" y="267"/>
                  </a:lnTo>
                  <a:lnTo>
                    <a:pt x="156" y="279"/>
                  </a:lnTo>
                  <a:lnTo>
                    <a:pt x="163" y="295"/>
                  </a:lnTo>
                  <a:close/>
                  <a:moveTo>
                    <a:pt x="111" y="319"/>
                  </a:moveTo>
                  <a:lnTo>
                    <a:pt x="137" y="307"/>
                  </a:lnTo>
                  <a:lnTo>
                    <a:pt x="130" y="291"/>
                  </a:lnTo>
                  <a:lnTo>
                    <a:pt x="104" y="303"/>
                  </a:lnTo>
                  <a:lnTo>
                    <a:pt x="111" y="319"/>
                  </a:lnTo>
                  <a:close/>
                  <a:moveTo>
                    <a:pt x="59" y="343"/>
                  </a:moveTo>
                  <a:lnTo>
                    <a:pt x="85" y="331"/>
                  </a:lnTo>
                  <a:lnTo>
                    <a:pt x="78" y="312"/>
                  </a:lnTo>
                  <a:lnTo>
                    <a:pt x="52" y="324"/>
                  </a:lnTo>
                  <a:lnTo>
                    <a:pt x="59" y="343"/>
                  </a:lnTo>
                  <a:close/>
                  <a:moveTo>
                    <a:pt x="7" y="364"/>
                  </a:moveTo>
                  <a:lnTo>
                    <a:pt x="33" y="352"/>
                  </a:lnTo>
                  <a:lnTo>
                    <a:pt x="26" y="336"/>
                  </a:lnTo>
                  <a:lnTo>
                    <a:pt x="0" y="347"/>
                  </a:lnTo>
                  <a:lnTo>
                    <a:pt x="7" y="36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1" name="Freeform 57"/>
            <p:cNvSpPr/>
            <p:nvPr/>
          </p:nvSpPr>
          <p:spPr bwMode="auto">
            <a:xfrm>
              <a:off x="10389461" y="3587198"/>
              <a:ext cx="61718" cy="61718"/>
            </a:xfrm>
            <a:custGeom>
              <a:avLst/>
              <a:gdLst>
                <a:gd name="T0" fmla="*/ 23 w 34"/>
                <a:gd name="T1" fmla="*/ 31 h 34"/>
                <a:gd name="T2" fmla="*/ 3 w 34"/>
                <a:gd name="T3" fmla="*/ 23 h 34"/>
                <a:gd name="T4" fmla="*/ 11 w 34"/>
                <a:gd name="T5" fmla="*/ 4 h 34"/>
                <a:gd name="T6" fmla="*/ 31 w 34"/>
                <a:gd name="T7" fmla="*/ 11 h 34"/>
                <a:gd name="T8" fmla="*/ 23 w 34"/>
                <a:gd name="T9" fmla="*/ 3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23" y="31"/>
                  </a:moveTo>
                  <a:cubicBezTo>
                    <a:pt x="16" y="34"/>
                    <a:pt x="7" y="31"/>
                    <a:pt x="3" y="23"/>
                  </a:cubicBezTo>
                  <a:cubicBezTo>
                    <a:pt x="0" y="16"/>
                    <a:pt x="3" y="7"/>
                    <a:pt x="11" y="4"/>
                  </a:cubicBezTo>
                  <a:cubicBezTo>
                    <a:pt x="19" y="0"/>
                    <a:pt x="27" y="4"/>
                    <a:pt x="31" y="11"/>
                  </a:cubicBezTo>
                  <a:cubicBezTo>
                    <a:pt x="34" y="19"/>
                    <a:pt x="31" y="28"/>
                    <a:pt x="23" y="3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2" name="Freeform 58"/>
            <p:cNvSpPr/>
            <p:nvPr/>
          </p:nvSpPr>
          <p:spPr bwMode="auto">
            <a:xfrm>
              <a:off x="10995207" y="3325851"/>
              <a:ext cx="70099" cy="65528"/>
            </a:xfrm>
            <a:custGeom>
              <a:avLst/>
              <a:gdLst>
                <a:gd name="T0" fmla="*/ 38 w 92"/>
                <a:gd name="T1" fmla="*/ 86 h 86"/>
                <a:gd name="T2" fmla="*/ 92 w 92"/>
                <a:gd name="T3" fmla="*/ 10 h 86"/>
                <a:gd name="T4" fmla="*/ 0 w 92"/>
                <a:gd name="T5" fmla="*/ 0 h 86"/>
                <a:gd name="T6" fmla="*/ 38 w 92"/>
                <a:gd name="T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86">
                  <a:moveTo>
                    <a:pt x="38" y="86"/>
                  </a:moveTo>
                  <a:lnTo>
                    <a:pt x="92" y="10"/>
                  </a:lnTo>
                  <a:lnTo>
                    <a:pt x="0" y="0"/>
                  </a:lnTo>
                  <a:lnTo>
                    <a:pt x="38" y="8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3" name="Freeform 59"/>
            <p:cNvSpPr>
              <a:spLocks noEditPoints="1"/>
            </p:cNvSpPr>
            <p:nvPr/>
          </p:nvSpPr>
          <p:spPr bwMode="auto">
            <a:xfrm>
              <a:off x="9560465" y="2115120"/>
              <a:ext cx="278110" cy="605746"/>
            </a:xfrm>
            <a:custGeom>
              <a:avLst/>
              <a:gdLst>
                <a:gd name="T0" fmla="*/ 365 w 365"/>
                <a:gd name="T1" fmla="*/ 7 h 795"/>
                <a:gd name="T2" fmla="*/ 343 w 365"/>
                <a:gd name="T3" fmla="*/ 10 h 795"/>
                <a:gd name="T4" fmla="*/ 339 w 365"/>
                <a:gd name="T5" fmla="*/ 69 h 795"/>
                <a:gd name="T6" fmla="*/ 332 w 365"/>
                <a:gd name="T7" fmla="*/ 33 h 795"/>
                <a:gd name="T8" fmla="*/ 339 w 365"/>
                <a:gd name="T9" fmla="*/ 69 h 795"/>
                <a:gd name="T10" fmla="*/ 327 w 365"/>
                <a:gd name="T11" fmla="*/ 95 h 795"/>
                <a:gd name="T12" fmla="*/ 298 w 365"/>
                <a:gd name="T13" fmla="*/ 111 h 795"/>
                <a:gd name="T14" fmla="*/ 291 w 365"/>
                <a:gd name="T15" fmla="*/ 173 h 795"/>
                <a:gd name="T16" fmla="*/ 287 w 365"/>
                <a:gd name="T17" fmla="*/ 137 h 795"/>
                <a:gd name="T18" fmla="*/ 291 w 365"/>
                <a:gd name="T19" fmla="*/ 173 h 795"/>
                <a:gd name="T20" fmla="*/ 282 w 365"/>
                <a:gd name="T21" fmla="*/ 199 h 795"/>
                <a:gd name="T22" fmla="*/ 251 w 365"/>
                <a:gd name="T23" fmla="*/ 215 h 795"/>
                <a:gd name="T24" fmla="*/ 246 w 365"/>
                <a:gd name="T25" fmla="*/ 275 h 795"/>
                <a:gd name="T26" fmla="*/ 242 w 365"/>
                <a:gd name="T27" fmla="*/ 241 h 795"/>
                <a:gd name="T28" fmla="*/ 246 w 365"/>
                <a:gd name="T29" fmla="*/ 275 h 795"/>
                <a:gd name="T30" fmla="*/ 235 w 365"/>
                <a:gd name="T31" fmla="*/ 301 h 795"/>
                <a:gd name="T32" fmla="*/ 206 w 365"/>
                <a:gd name="T33" fmla="*/ 319 h 795"/>
                <a:gd name="T34" fmla="*/ 202 w 365"/>
                <a:gd name="T35" fmla="*/ 379 h 795"/>
                <a:gd name="T36" fmla="*/ 194 w 365"/>
                <a:gd name="T37" fmla="*/ 345 h 795"/>
                <a:gd name="T38" fmla="*/ 202 w 365"/>
                <a:gd name="T39" fmla="*/ 379 h 795"/>
                <a:gd name="T40" fmla="*/ 190 w 365"/>
                <a:gd name="T41" fmla="*/ 405 h 795"/>
                <a:gd name="T42" fmla="*/ 161 w 365"/>
                <a:gd name="T43" fmla="*/ 424 h 795"/>
                <a:gd name="T44" fmla="*/ 154 w 365"/>
                <a:gd name="T45" fmla="*/ 483 h 795"/>
                <a:gd name="T46" fmla="*/ 149 w 365"/>
                <a:gd name="T47" fmla="*/ 450 h 795"/>
                <a:gd name="T48" fmla="*/ 154 w 365"/>
                <a:gd name="T49" fmla="*/ 483 h 795"/>
                <a:gd name="T50" fmla="*/ 142 w 365"/>
                <a:gd name="T51" fmla="*/ 509 h 795"/>
                <a:gd name="T52" fmla="*/ 114 w 365"/>
                <a:gd name="T53" fmla="*/ 528 h 795"/>
                <a:gd name="T54" fmla="*/ 109 w 365"/>
                <a:gd name="T55" fmla="*/ 587 h 795"/>
                <a:gd name="T56" fmla="*/ 102 w 365"/>
                <a:gd name="T57" fmla="*/ 554 h 795"/>
                <a:gd name="T58" fmla="*/ 109 w 365"/>
                <a:gd name="T59" fmla="*/ 587 h 795"/>
                <a:gd name="T60" fmla="*/ 97 w 365"/>
                <a:gd name="T61" fmla="*/ 613 h 795"/>
                <a:gd name="T62" fmla="*/ 69 w 365"/>
                <a:gd name="T63" fmla="*/ 632 h 795"/>
                <a:gd name="T64" fmla="*/ 62 w 365"/>
                <a:gd name="T65" fmla="*/ 691 h 795"/>
                <a:gd name="T66" fmla="*/ 57 w 365"/>
                <a:gd name="T67" fmla="*/ 658 h 795"/>
                <a:gd name="T68" fmla="*/ 62 w 365"/>
                <a:gd name="T69" fmla="*/ 691 h 795"/>
                <a:gd name="T70" fmla="*/ 50 w 365"/>
                <a:gd name="T71" fmla="*/ 717 h 795"/>
                <a:gd name="T72" fmla="*/ 22 w 365"/>
                <a:gd name="T73" fmla="*/ 736 h 795"/>
                <a:gd name="T74" fmla="*/ 17 w 365"/>
                <a:gd name="T75" fmla="*/ 795 h 795"/>
                <a:gd name="T76" fmla="*/ 10 w 365"/>
                <a:gd name="T77" fmla="*/ 762 h 795"/>
                <a:gd name="T78" fmla="*/ 17 w 365"/>
                <a:gd name="T79" fmla="*/ 795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5" h="795">
                  <a:moveTo>
                    <a:pt x="362" y="17"/>
                  </a:moveTo>
                  <a:lnTo>
                    <a:pt x="365" y="7"/>
                  </a:lnTo>
                  <a:lnTo>
                    <a:pt x="348" y="0"/>
                  </a:lnTo>
                  <a:lnTo>
                    <a:pt x="343" y="10"/>
                  </a:lnTo>
                  <a:lnTo>
                    <a:pt x="362" y="17"/>
                  </a:lnTo>
                  <a:close/>
                  <a:moveTo>
                    <a:pt x="339" y="69"/>
                  </a:moveTo>
                  <a:lnTo>
                    <a:pt x="351" y="43"/>
                  </a:lnTo>
                  <a:lnTo>
                    <a:pt x="332" y="33"/>
                  </a:lnTo>
                  <a:lnTo>
                    <a:pt x="322" y="59"/>
                  </a:lnTo>
                  <a:lnTo>
                    <a:pt x="339" y="69"/>
                  </a:lnTo>
                  <a:close/>
                  <a:moveTo>
                    <a:pt x="315" y="121"/>
                  </a:moveTo>
                  <a:lnTo>
                    <a:pt x="327" y="95"/>
                  </a:lnTo>
                  <a:lnTo>
                    <a:pt x="310" y="85"/>
                  </a:lnTo>
                  <a:lnTo>
                    <a:pt x="298" y="111"/>
                  </a:lnTo>
                  <a:lnTo>
                    <a:pt x="315" y="121"/>
                  </a:lnTo>
                  <a:close/>
                  <a:moveTo>
                    <a:pt x="291" y="173"/>
                  </a:moveTo>
                  <a:lnTo>
                    <a:pt x="303" y="147"/>
                  </a:lnTo>
                  <a:lnTo>
                    <a:pt x="287" y="137"/>
                  </a:lnTo>
                  <a:lnTo>
                    <a:pt x="275" y="163"/>
                  </a:lnTo>
                  <a:lnTo>
                    <a:pt x="291" y="173"/>
                  </a:lnTo>
                  <a:close/>
                  <a:moveTo>
                    <a:pt x="270" y="225"/>
                  </a:moveTo>
                  <a:lnTo>
                    <a:pt x="282" y="199"/>
                  </a:lnTo>
                  <a:lnTo>
                    <a:pt x="263" y="189"/>
                  </a:lnTo>
                  <a:lnTo>
                    <a:pt x="251" y="215"/>
                  </a:lnTo>
                  <a:lnTo>
                    <a:pt x="270" y="225"/>
                  </a:lnTo>
                  <a:close/>
                  <a:moveTo>
                    <a:pt x="246" y="275"/>
                  </a:moveTo>
                  <a:lnTo>
                    <a:pt x="258" y="249"/>
                  </a:lnTo>
                  <a:lnTo>
                    <a:pt x="242" y="241"/>
                  </a:lnTo>
                  <a:lnTo>
                    <a:pt x="230" y="267"/>
                  </a:lnTo>
                  <a:lnTo>
                    <a:pt x="246" y="275"/>
                  </a:lnTo>
                  <a:close/>
                  <a:moveTo>
                    <a:pt x="223" y="327"/>
                  </a:moveTo>
                  <a:lnTo>
                    <a:pt x="235" y="301"/>
                  </a:lnTo>
                  <a:lnTo>
                    <a:pt x="218" y="293"/>
                  </a:lnTo>
                  <a:lnTo>
                    <a:pt x="206" y="319"/>
                  </a:lnTo>
                  <a:lnTo>
                    <a:pt x="223" y="327"/>
                  </a:lnTo>
                  <a:close/>
                  <a:moveTo>
                    <a:pt x="202" y="379"/>
                  </a:moveTo>
                  <a:lnTo>
                    <a:pt x="211" y="353"/>
                  </a:lnTo>
                  <a:lnTo>
                    <a:pt x="194" y="345"/>
                  </a:lnTo>
                  <a:lnTo>
                    <a:pt x="183" y="371"/>
                  </a:lnTo>
                  <a:lnTo>
                    <a:pt x="202" y="379"/>
                  </a:lnTo>
                  <a:close/>
                  <a:moveTo>
                    <a:pt x="178" y="431"/>
                  </a:moveTo>
                  <a:lnTo>
                    <a:pt x="190" y="405"/>
                  </a:lnTo>
                  <a:lnTo>
                    <a:pt x="171" y="397"/>
                  </a:lnTo>
                  <a:lnTo>
                    <a:pt x="161" y="424"/>
                  </a:lnTo>
                  <a:lnTo>
                    <a:pt x="178" y="431"/>
                  </a:lnTo>
                  <a:close/>
                  <a:moveTo>
                    <a:pt x="154" y="483"/>
                  </a:moveTo>
                  <a:lnTo>
                    <a:pt x="166" y="457"/>
                  </a:lnTo>
                  <a:lnTo>
                    <a:pt x="149" y="450"/>
                  </a:lnTo>
                  <a:lnTo>
                    <a:pt x="138" y="476"/>
                  </a:lnTo>
                  <a:lnTo>
                    <a:pt x="154" y="483"/>
                  </a:lnTo>
                  <a:close/>
                  <a:moveTo>
                    <a:pt x="131" y="535"/>
                  </a:moveTo>
                  <a:lnTo>
                    <a:pt x="142" y="509"/>
                  </a:lnTo>
                  <a:lnTo>
                    <a:pt x="126" y="502"/>
                  </a:lnTo>
                  <a:lnTo>
                    <a:pt x="114" y="528"/>
                  </a:lnTo>
                  <a:lnTo>
                    <a:pt x="131" y="535"/>
                  </a:lnTo>
                  <a:close/>
                  <a:moveTo>
                    <a:pt x="109" y="587"/>
                  </a:moveTo>
                  <a:lnTo>
                    <a:pt x="121" y="561"/>
                  </a:lnTo>
                  <a:lnTo>
                    <a:pt x="102" y="554"/>
                  </a:lnTo>
                  <a:lnTo>
                    <a:pt x="90" y="580"/>
                  </a:lnTo>
                  <a:lnTo>
                    <a:pt x="109" y="587"/>
                  </a:lnTo>
                  <a:close/>
                  <a:moveTo>
                    <a:pt x="86" y="639"/>
                  </a:moveTo>
                  <a:lnTo>
                    <a:pt x="97" y="613"/>
                  </a:lnTo>
                  <a:lnTo>
                    <a:pt x="81" y="606"/>
                  </a:lnTo>
                  <a:lnTo>
                    <a:pt x="69" y="632"/>
                  </a:lnTo>
                  <a:lnTo>
                    <a:pt x="86" y="639"/>
                  </a:lnTo>
                  <a:close/>
                  <a:moveTo>
                    <a:pt x="62" y="691"/>
                  </a:moveTo>
                  <a:lnTo>
                    <a:pt x="74" y="665"/>
                  </a:lnTo>
                  <a:lnTo>
                    <a:pt x="57" y="658"/>
                  </a:lnTo>
                  <a:lnTo>
                    <a:pt x="45" y="684"/>
                  </a:lnTo>
                  <a:lnTo>
                    <a:pt x="62" y="691"/>
                  </a:lnTo>
                  <a:close/>
                  <a:moveTo>
                    <a:pt x="41" y="743"/>
                  </a:moveTo>
                  <a:lnTo>
                    <a:pt x="50" y="717"/>
                  </a:lnTo>
                  <a:lnTo>
                    <a:pt x="34" y="710"/>
                  </a:lnTo>
                  <a:lnTo>
                    <a:pt x="22" y="736"/>
                  </a:lnTo>
                  <a:lnTo>
                    <a:pt x="41" y="743"/>
                  </a:lnTo>
                  <a:close/>
                  <a:moveTo>
                    <a:pt x="17" y="795"/>
                  </a:moveTo>
                  <a:lnTo>
                    <a:pt x="29" y="769"/>
                  </a:lnTo>
                  <a:lnTo>
                    <a:pt x="10" y="762"/>
                  </a:lnTo>
                  <a:lnTo>
                    <a:pt x="0" y="788"/>
                  </a:lnTo>
                  <a:lnTo>
                    <a:pt x="17" y="79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" name="Freeform 60"/>
            <p:cNvSpPr/>
            <p:nvPr/>
          </p:nvSpPr>
          <p:spPr bwMode="auto">
            <a:xfrm>
              <a:off x="9535320" y="2685054"/>
              <a:ext cx="63241" cy="62480"/>
            </a:xfrm>
            <a:custGeom>
              <a:avLst/>
              <a:gdLst>
                <a:gd name="T0" fmla="*/ 31 w 35"/>
                <a:gd name="T1" fmla="*/ 24 h 35"/>
                <a:gd name="T2" fmla="*/ 11 w 35"/>
                <a:gd name="T3" fmla="*/ 31 h 35"/>
                <a:gd name="T4" fmla="*/ 4 w 35"/>
                <a:gd name="T5" fmla="*/ 11 h 35"/>
                <a:gd name="T6" fmla="*/ 24 w 35"/>
                <a:gd name="T7" fmla="*/ 4 h 35"/>
                <a:gd name="T8" fmla="*/ 31 w 35"/>
                <a:gd name="T9" fmla="*/ 2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31" y="24"/>
                  </a:moveTo>
                  <a:cubicBezTo>
                    <a:pt x="28" y="31"/>
                    <a:pt x="19" y="35"/>
                    <a:pt x="11" y="31"/>
                  </a:cubicBezTo>
                  <a:cubicBezTo>
                    <a:pt x="4" y="28"/>
                    <a:pt x="0" y="19"/>
                    <a:pt x="4" y="11"/>
                  </a:cubicBezTo>
                  <a:cubicBezTo>
                    <a:pt x="7" y="4"/>
                    <a:pt x="16" y="0"/>
                    <a:pt x="24" y="4"/>
                  </a:cubicBezTo>
                  <a:cubicBezTo>
                    <a:pt x="31" y="7"/>
                    <a:pt x="35" y="16"/>
                    <a:pt x="31" y="2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" name="Freeform 61"/>
            <p:cNvSpPr/>
            <p:nvPr/>
          </p:nvSpPr>
          <p:spPr bwMode="auto">
            <a:xfrm>
              <a:off x="9795144" y="2070165"/>
              <a:ext cx="64765" cy="72385"/>
            </a:xfrm>
            <a:custGeom>
              <a:avLst/>
              <a:gdLst>
                <a:gd name="T0" fmla="*/ 85 w 85"/>
                <a:gd name="T1" fmla="*/ 95 h 95"/>
                <a:gd name="T2" fmla="*/ 76 w 85"/>
                <a:gd name="T3" fmla="*/ 0 h 95"/>
                <a:gd name="T4" fmla="*/ 0 w 85"/>
                <a:gd name="T5" fmla="*/ 57 h 95"/>
                <a:gd name="T6" fmla="*/ 85 w 85"/>
                <a:gd name="T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95">
                  <a:moveTo>
                    <a:pt x="85" y="95"/>
                  </a:moveTo>
                  <a:lnTo>
                    <a:pt x="76" y="0"/>
                  </a:lnTo>
                  <a:lnTo>
                    <a:pt x="0" y="57"/>
                  </a:lnTo>
                  <a:lnTo>
                    <a:pt x="85" y="9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" name="Freeform 62"/>
            <p:cNvSpPr>
              <a:spLocks noEditPoints="1"/>
            </p:cNvSpPr>
            <p:nvPr/>
          </p:nvSpPr>
          <p:spPr bwMode="auto">
            <a:xfrm>
              <a:off x="6864702" y="3347947"/>
              <a:ext cx="605746" cy="277348"/>
            </a:xfrm>
            <a:custGeom>
              <a:avLst/>
              <a:gdLst>
                <a:gd name="T0" fmla="*/ 10 w 795"/>
                <a:gd name="T1" fmla="*/ 0 h 364"/>
                <a:gd name="T2" fmla="*/ 10 w 795"/>
                <a:gd name="T3" fmla="*/ 21 h 364"/>
                <a:gd name="T4" fmla="*/ 69 w 795"/>
                <a:gd name="T5" fmla="*/ 26 h 364"/>
                <a:gd name="T6" fmla="*/ 36 w 795"/>
                <a:gd name="T7" fmla="*/ 33 h 364"/>
                <a:gd name="T8" fmla="*/ 69 w 795"/>
                <a:gd name="T9" fmla="*/ 26 h 364"/>
                <a:gd name="T10" fmla="*/ 95 w 795"/>
                <a:gd name="T11" fmla="*/ 38 h 364"/>
                <a:gd name="T12" fmla="*/ 114 w 795"/>
                <a:gd name="T13" fmla="*/ 66 h 364"/>
                <a:gd name="T14" fmla="*/ 173 w 795"/>
                <a:gd name="T15" fmla="*/ 73 h 364"/>
                <a:gd name="T16" fmla="*/ 140 w 795"/>
                <a:gd name="T17" fmla="*/ 78 h 364"/>
                <a:gd name="T18" fmla="*/ 173 w 795"/>
                <a:gd name="T19" fmla="*/ 73 h 364"/>
                <a:gd name="T20" fmla="*/ 199 w 795"/>
                <a:gd name="T21" fmla="*/ 83 h 364"/>
                <a:gd name="T22" fmla="*/ 218 w 795"/>
                <a:gd name="T23" fmla="*/ 113 h 364"/>
                <a:gd name="T24" fmla="*/ 277 w 795"/>
                <a:gd name="T25" fmla="*/ 118 h 364"/>
                <a:gd name="T26" fmla="*/ 244 w 795"/>
                <a:gd name="T27" fmla="*/ 123 h 364"/>
                <a:gd name="T28" fmla="*/ 277 w 795"/>
                <a:gd name="T29" fmla="*/ 118 h 364"/>
                <a:gd name="T30" fmla="*/ 303 w 795"/>
                <a:gd name="T31" fmla="*/ 130 h 364"/>
                <a:gd name="T32" fmla="*/ 322 w 795"/>
                <a:gd name="T33" fmla="*/ 158 h 364"/>
                <a:gd name="T34" fmla="*/ 381 w 795"/>
                <a:gd name="T35" fmla="*/ 163 h 364"/>
                <a:gd name="T36" fmla="*/ 348 w 795"/>
                <a:gd name="T37" fmla="*/ 170 h 364"/>
                <a:gd name="T38" fmla="*/ 381 w 795"/>
                <a:gd name="T39" fmla="*/ 163 h 364"/>
                <a:gd name="T40" fmla="*/ 407 w 795"/>
                <a:gd name="T41" fmla="*/ 175 h 364"/>
                <a:gd name="T42" fmla="*/ 424 w 795"/>
                <a:gd name="T43" fmla="*/ 203 h 364"/>
                <a:gd name="T44" fmla="*/ 485 w 795"/>
                <a:gd name="T45" fmla="*/ 210 h 364"/>
                <a:gd name="T46" fmla="*/ 450 w 795"/>
                <a:gd name="T47" fmla="*/ 215 h 364"/>
                <a:gd name="T48" fmla="*/ 485 w 795"/>
                <a:gd name="T49" fmla="*/ 210 h 364"/>
                <a:gd name="T50" fmla="*/ 511 w 795"/>
                <a:gd name="T51" fmla="*/ 222 h 364"/>
                <a:gd name="T52" fmla="*/ 528 w 795"/>
                <a:gd name="T53" fmla="*/ 251 h 364"/>
                <a:gd name="T54" fmla="*/ 589 w 795"/>
                <a:gd name="T55" fmla="*/ 255 h 364"/>
                <a:gd name="T56" fmla="*/ 554 w 795"/>
                <a:gd name="T57" fmla="*/ 262 h 364"/>
                <a:gd name="T58" fmla="*/ 589 w 795"/>
                <a:gd name="T59" fmla="*/ 255 h 364"/>
                <a:gd name="T60" fmla="*/ 615 w 795"/>
                <a:gd name="T61" fmla="*/ 267 h 364"/>
                <a:gd name="T62" fmla="*/ 632 w 795"/>
                <a:gd name="T63" fmla="*/ 295 h 364"/>
                <a:gd name="T64" fmla="*/ 691 w 795"/>
                <a:gd name="T65" fmla="*/ 303 h 364"/>
                <a:gd name="T66" fmla="*/ 658 w 795"/>
                <a:gd name="T67" fmla="*/ 307 h 364"/>
                <a:gd name="T68" fmla="*/ 691 w 795"/>
                <a:gd name="T69" fmla="*/ 303 h 364"/>
                <a:gd name="T70" fmla="*/ 717 w 795"/>
                <a:gd name="T71" fmla="*/ 312 h 364"/>
                <a:gd name="T72" fmla="*/ 736 w 795"/>
                <a:gd name="T73" fmla="*/ 343 h 364"/>
                <a:gd name="T74" fmla="*/ 795 w 795"/>
                <a:gd name="T75" fmla="*/ 347 h 364"/>
                <a:gd name="T76" fmla="*/ 762 w 795"/>
                <a:gd name="T77" fmla="*/ 352 h 364"/>
                <a:gd name="T78" fmla="*/ 795 w 795"/>
                <a:gd name="T79" fmla="*/ 347 h 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95" h="364">
                  <a:moveTo>
                    <a:pt x="17" y="5"/>
                  </a:moveTo>
                  <a:lnTo>
                    <a:pt x="10" y="0"/>
                  </a:lnTo>
                  <a:lnTo>
                    <a:pt x="0" y="16"/>
                  </a:lnTo>
                  <a:lnTo>
                    <a:pt x="10" y="21"/>
                  </a:lnTo>
                  <a:lnTo>
                    <a:pt x="17" y="5"/>
                  </a:lnTo>
                  <a:close/>
                  <a:moveTo>
                    <a:pt x="69" y="26"/>
                  </a:moveTo>
                  <a:lnTo>
                    <a:pt x="43" y="14"/>
                  </a:lnTo>
                  <a:lnTo>
                    <a:pt x="36" y="33"/>
                  </a:lnTo>
                  <a:lnTo>
                    <a:pt x="62" y="45"/>
                  </a:lnTo>
                  <a:lnTo>
                    <a:pt x="69" y="26"/>
                  </a:lnTo>
                  <a:close/>
                  <a:moveTo>
                    <a:pt x="121" y="49"/>
                  </a:moveTo>
                  <a:lnTo>
                    <a:pt x="95" y="38"/>
                  </a:lnTo>
                  <a:lnTo>
                    <a:pt x="88" y="54"/>
                  </a:lnTo>
                  <a:lnTo>
                    <a:pt x="114" y="66"/>
                  </a:lnTo>
                  <a:lnTo>
                    <a:pt x="121" y="49"/>
                  </a:lnTo>
                  <a:close/>
                  <a:moveTo>
                    <a:pt x="173" y="73"/>
                  </a:moveTo>
                  <a:lnTo>
                    <a:pt x="147" y="61"/>
                  </a:lnTo>
                  <a:lnTo>
                    <a:pt x="140" y="78"/>
                  </a:lnTo>
                  <a:lnTo>
                    <a:pt x="166" y="90"/>
                  </a:lnTo>
                  <a:lnTo>
                    <a:pt x="173" y="73"/>
                  </a:lnTo>
                  <a:close/>
                  <a:moveTo>
                    <a:pt x="225" y="94"/>
                  </a:moveTo>
                  <a:lnTo>
                    <a:pt x="199" y="83"/>
                  </a:lnTo>
                  <a:lnTo>
                    <a:pt x="192" y="102"/>
                  </a:lnTo>
                  <a:lnTo>
                    <a:pt x="218" y="113"/>
                  </a:lnTo>
                  <a:lnTo>
                    <a:pt x="225" y="94"/>
                  </a:lnTo>
                  <a:close/>
                  <a:moveTo>
                    <a:pt x="277" y="118"/>
                  </a:moveTo>
                  <a:lnTo>
                    <a:pt x="251" y="106"/>
                  </a:lnTo>
                  <a:lnTo>
                    <a:pt x="244" y="123"/>
                  </a:lnTo>
                  <a:lnTo>
                    <a:pt x="270" y="135"/>
                  </a:lnTo>
                  <a:lnTo>
                    <a:pt x="277" y="118"/>
                  </a:lnTo>
                  <a:close/>
                  <a:moveTo>
                    <a:pt x="329" y="142"/>
                  </a:moveTo>
                  <a:lnTo>
                    <a:pt x="303" y="130"/>
                  </a:lnTo>
                  <a:lnTo>
                    <a:pt x="296" y="146"/>
                  </a:lnTo>
                  <a:lnTo>
                    <a:pt x="322" y="158"/>
                  </a:lnTo>
                  <a:lnTo>
                    <a:pt x="329" y="142"/>
                  </a:lnTo>
                  <a:close/>
                  <a:moveTo>
                    <a:pt x="381" y="163"/>
                  </a:moveTo>
                  <a:lnTo>
                    <a:pt x="355" y="154"/>
                  </a:lnTo>
                  <a:lnTo>
                    <a:pt x="348" y="170"/>
                  </a:lnTo>
                  <a:lnTo>
                    <a:pt x="374" y="182"/>
                  </a:lnTo>
                  <a:lnTo>
                    <a:pt x="381" y="163"/>
                  </a:lnTo>
                  <a:close/>
                  <a:moveTo>
                    <a:pt x="433" y="187"/>
                  </a:moveTo>
                  <a:lnTo>
                    <a:pt x="407" y="175"/>
                  </a:lnTo>
                  <a:lnTo>
                    <a:pt x="398" y="194"/>
                  </a:lnTo>
                  <a:lnTo>
                    <a:pt x="424" y="203"/>
                  </a:lnTo>
                  <a:lnTo>
                    <a:pt x="433" y="187"/>
                  </a:lnTo>
                  <a:close/>
                  <a:moveTo>
                    <a:pt x="485" y="210"/>
                  </a:moveTo>
                  <a:lnTo>
                    <a:pt x="459" y="198"/>
                  </a:lnTo>
                  <a:lnTo>
                    <a:pt x="450" y="215"/>
                  </a:lnTo>
                  <a:lnTo>
                    <a:pt x="476" y="227"/>
                  </a:lnTo>
                  <a:lnTo>
                    <a:pt x="485" y="210"/>
                  </a:lnTo>
                  <a:close/>
                  <a:moveTo>
                    <a:pt x="537" y="232"/>
                  </a:moveTo>
                  <a:lnTo>
                    <a:pt x="511" y="222"/>
                  </a:lnTo>
                  <a:lnTo>
                    <a:pt x="502" y="239"/>
                  </a:lnTo>
                  <a:lnTo>
                    <a:pt x="528" y="251"/>
                  </a:lnTo>
                  <a:lnTo>
                    <a:pt x="537" y="232"/>
                  </a:lnTo>
                  <a:close/>
                  <a:moveTo>
                    <a:pt x="589" y="255"/>
                  </a:moveTo>
                  <a:lnTo>
                    <a:pt x="563" y="243"/>
                  </a:lnTo>
                  <a:lnTo>
                    <a:pt x="554" y="262"/>
                  </a:lnTo>
                  <a:lnTo>
                    <a:pt x="580" y="272"/>
                  </a:lnTo>
                  <a:lnTo>
                    <a:pt x="589" y="255"/>
                  </a:lnTo>
                  <a:close/>
                  <a:moveTo>
                    <a:pt x="641" y="279"/>
                  </a:moveTo>
                  <a:lnTo>
                    <a:pt x="615" y="267"/>
                  </a:lnTo>
                  <a:lnTo>
                    <a:pt x="606" y="284"/>
                  </a:lnTo>
                  <a:lnTo>
                    <a:pt x="632" y="295"/>
                  </a:lnTo>
                  <a:lnTo>
                    <a:pt x="641" y="279"/>
                  </a:lnTo>
                  <a:close/>
                  <a:moveTo>
                    <a:pt x="691" y="303"/>
                  </a:moveTo>
                  <a:lnTo>
                    <a:pt x="665" y="291"/>
                  </a:lnTo>
                  <a:lnTo>
                    <a:pt x="658" y="307"/>
                  </a:lnTo>
                  <a:lnTo>
                    <a:pt x="684" y="319"/>
                  </a:lnTo>
                  <a:lnTo>
                    <a:pt x="691" y="303"/>
                  </a:lnTo>
                  <a:close/>
                  <a:moveTo>
                    <a:pt x="743" y="324"/>
                  </a:moveTo>
                  <a:lnTo>
                    <a:pt x="717" y="312"/>
                  </a:lnTo>
                  <a:lnTo>
                    <a:pt x="710" y="331"/>
                  </a:lnTo>
                  <a:lnTo>
                    <a:pt x="736" y="343"/>
                  </a:lnTo>
                  <a:lnTo>
                    <a:pt x="743" y="324"/>
                  </a:lnTo>
                  <a:close/>
                  <a:moveTo>
                    <a:pt x="795" y="347"/>
                  </a:moveTo>
                  <a:lnTo>
                    <a:pt x="769" y="336"/>
                  </a:lnTo>
                  <a:lnTo>
                    <a:pt x="762" y="352"/>
                  </a:lnTo>
                  <a:lnTo>
                    <a:pt x="788" y="364"/>
                  </a:lnTo>
                  <a:lnTo>
                    <a:pt x="795" y="3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" name="Freeform 63"/>
            <p:cNvSpPr/>
            <p:nvPr/>
          </p:nvSpPr>
          <p:spPr bwMode="auto">
            <a:xfrm>
              <a:off x="7436161" y="3587198"/>
              <a:ext cx="60955" cy="61718"/>
            </a:xfrm>
            <a:custGeom>
              <a:avLst/>
              <a:gdLst>
                <a:gd name="T0" fmla="*/ 23 w 34"/>
                <a:gd name="T1" fmla="*/ 4 h 34"/>
                <a:gd name="T2" fmla="*/ 31 w 34"/>
                <a:gd name="T3" fmla="*/ 23 h 34"/>
                <a:gd name="T4" fmla="*/ 11 w 34"/>
                <a:gd name="T5" fmla="*/ 31 h 34"/>
                <a:gd name="T6" fmla="*/ 3 w 34"/>
                <a:gd name="T7" fmla="*/ 11 h 34"/>
                <a:gd name="T8" fmla="*/ 23 w 34"/>
                <a:gd name="T9" fmla="*/ 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23" y="4"/>
                  </a:moveTo>
                  <a:cubicBezTo>
                    <a:pt x="31" y="7"/>
                    <a:pt x="34" y="16"/>
                    <a:pt x="31" y="23"/>
                  </a:cubicBezTo>
                  <a:cubicBezTo>
                    <a:pt x="27" y="31"/>
                    <a:pt x="19" y="34"/>
                    <a:pt x="11" y="31"/>
                  </a:cubicBezTo>
                  <a:cubicBezTo>
                    <a:pt x="3" y="28"/>
                    <a:pt x="0" y="19"/>
                    <a:pt x="3" y="11"/>
                  </a:cubicBezTo>
                  <a:cubicBezTo>
                    <a:pt x="7" y="4"/>
                    <a:pt x="16" y="0"/>
                    <a:pt x="23" y="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" name="Freeform 64"/>
            <p:cNvSpPr/>
            <p:nvPr/>
          </p:nvSpPr>
          <p:spPr bwMode="auto">
            <a:xfrm>
              <a:off x="6821271" y="3325851"/>
              <a:ext cx="70861" cy="65528"/>
            </a:xfrm>
            <a:custGeom>
              <a:avLst/>
              <a:gdLst>
                <a:gd name="T0" fmla="*/ 93 w 93"/>
                <a:gd name="T1" fmla="*/ 0 h 86"/>
                <a:gd name="T2" fmla="*/ 0 w 93"/>
                <a:gd name="T3" fmla="*/ 10 h 86"/>
                <a:gd name="T4" fmla="*/ 55 w 93"/>
                <a:gd name="T5" fmla="*/ 86 h 86"/>
                <a:gd name="T6" fmla="*/ 93 w 93"/>
                <a:gd name="T7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86">
                  <a:moveTo>
                    <a:pt x="93" y="0"/>
                  </a:moveTo>
                  <a:lnTo>
                    <a:pt x="0" y="10"/>
                  </a:lnTo>
                  <a:lnTo>
                    <a:pt x="55" y="86"/>
                  </a:lnTo>
                  <a:lnTo>
                    <a:pt x="9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" name="Freeform 65"/>
            <p:cNvSpPr>
              <a:spLocks noEditPoints="1"/>
            </p:cNvSpPr>
            <p:nvPr/>
          </p:nvSpPr>
          <p:spPr bwMode="auto">
            <a:xfrm>
              <a:off x="8048766" y="2115120"/>
              <a:ext cx="279634" cy="605746"/>
            </a:xfrm>
            <a:custGeom>
              <a:avLst/>
              <a:gdLst>
                <a:gd name="T0" fmla="*/ 17 w 367"/>
                <a:gd name="T1" fmla="*/ 0 h 795"/>
                <a:gd name="T2" fmla="*/ 5 w 367"/>
                <a:gd name="T3" fmla="*/ 17 h 795"/>
                <a:gd name="T4" fmla="*/ 45 w 367"/>
                <a:gd name="T5" fmla="*/ 59 h 795"/>
                <a:gd name="T6" fmla="*/ 14 w 367"/>
                <a:gd name="T7" fmla="*/ 43 h 795"/>
                <a:gd name="T8" fmla="*/ 45 w 367"/>
                <a:gd name="T9" fmla="*/ 59 h 795"/>
                <a:gd name="T10" fmla="*/ 55 w 367"/>
                <a:gd name="T11" fmla="*/ 85 h 795"/>
                <a:gd name="T12" fmla="*/ 50 w 367"/>
                <a:gd name="T13" fmla="*/ 121 h 795"/>
                <a:gd name="T14" fmla="*/ 90 w 367"/>
                <a:gd name="T15" fmla="*/ 163 h 795"/>
                <a:gd name="T16" fmla="*/ 62 w 367"/>
                <a:gd name="T17" fmla="*/ 147 h 795"/>
                <a:gd name="T18" fmla="*/ 90 w 367"/>
                <a:gd name="T19" fmla="*/ 163 h 795"/>
                <a:gd name="T20" fmla="*/ 102 w 367"/>
                <a:gd name="T21" fmla="*/ 189 h 795"/>
                <a:gd name="T22" fmla="*/ 95 w 367"/>
                <a:gd name="T23" fmla="*/ 225 h 795"/>
                <a:gd name="T24" fmla="*/ 135 w 367"/>
                <a:gd name="T25" fmla="*/ 267 h 795"/>
                <a:gd name="T26" fmla="*/ 107 w 367"/>
                <a:gd name="T27" fmla="*/ 249 h 795"/>
                <a:gd name="T28" fmla="*/ 135 w 367"/>
                <a:gd name="T29" fmla="*/ 267 h 795"/>
                <a:gd name="T30" fmla="*/ 147 w 367"/>
                <a:gd name="T31" fmla="*/ 293 h 795"/>
                <a:gd name="T32" fmla="*/ 142 w 367"/>
                <a:gd name="T33" fmla="*/ 327 h 795"/>
                <a:gd name="T34" fmla="*/ 182 w 367"/>
                <a:gd name="T35" fmla="*/ 371 h 795"/>
                <a:gd name="T36" fmla="*/ 154 w 367"/>
                <a:gd name="T37" fmla="*/ 353 h 795"/>
                <a:gd name="T38" fmla="*/ 182 w 367"/>
                <a:gd name="T39" fmla="*/ 371 h 795"/>
                <a:gd name="T40" fmla="*/ 194 w 367"/>
                <a:gd name="T41" fmla="*/ 397 h 795"/>
                <a:gd name="T42" fmla="*/ 187 w 367"/>
                <a:gd name="T43" fmla="*/ 431 h 795"/>
                <a:gd name="T44" fmla="*/ 227 w 367"/>
                <a:gd name="T45" fmla="*/ 476 h 795"/>
                <a:gd name="T46" fmla="*/ 199 w 367"/>
                <a:gd name="T47" fmla="*/ 457 h 795"/>
                <a:gd name="T48" fmla="*/ 227 w 367"/>
                <a:gd name="T49" fmla="*/ 476 h 795"/>
                <a:gd name="T50" fmla="*/ 239 w 367"/>
                <a:gd name="T51" fmla="*/ 502 h 795"/>
                <a:gd name="T52" fmla="*/ 234 w 367"/>
                <a:gd name="T53" fmla="*/ 535 h 795"/>
                <a:gd name="T54" fmla="*/ 274 w 367"/>
                <a:gd name="T55" fmla="*/ 580 h 795"/>
                <a:gd name="T56" fmla="*/ 246 w 367"/>
                <a:gd name="T57" fmla="*/ 561 h 795"/>
                <a:gd name="T58" fmla="*/ 274 w 367"/>
                <a:gd name="T59" fmla="*/ 580 h 795"/>
                <a:gd name="T60" fmla="*/ 286 w 367"/>
                <a:gd name="T61" fmla="*/ 606 h 795"/>
                <a:gd name="T62" fmla="*/ 279 w 367"/>
                <a:gd name="T63" fmla="*/ 639 h 795"/>
                <a:gd name="T64" fmla="*/ 319 w 367"/>
                <a:gd name="T65" fmla="*/ 684 h 795"/>
                <a:gd name="T66" fmla="*/ 291 w 367"/>
                <a:gd name="T67" fmla="*/ 665 h 795"/>
                <a:gd name="T68" fmla="*/ 319 w 367"/>
                <a:gd name="T69" fmla="*/ 684 h 795"/>
                <a:gd name="T70" fmla="*/ 331 w 367"/>
                <a:gd name="T71" fmla="*/ 710 h 795"/>
                <a:gd name="T72" fmla="*/ 327 w 367"/>
                <a:gd name="T73" fmla="*/ 743 h 795"/>
                <a:gd name="T74" fmla="*/ 367 w 367"/>
                <a:gd name="T75" fmla="*/ 788 h 795"/>
                <a:gd name="T76" fmla="*/ 336 w 367"/>
                <a:gd name="T77" fmla="*/ 769 h 795"/>
                <a:gd name="T78" fmla="*/ 367 w 367"/>
                <a:gd name="T79" fmla="*/ 788 h 7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67" h="795">
                  <a:moveTo>
                    <a:pt x="21" y="10"/>
                  </a:moveTo>
                  <a:lnTo>
                    <a:pt x="17" y="0"/>
                  </a:lnTo>
                  <a:lnTo>
                    <a:pt x="0" y="7"/>
                  </a:lnTo>
                  <a:lnTo>
                    <a:pt x="5" y="17"/>
                  </a:lnTo>
                  <a:lnTo>
                    <a:pt x="21" y="10"/>
                  </a:lnTo>
                  <a:close/>
                  <a:moveTo>
                    <a:pt x="45" y="59"/>
                  </a:moveTo>
                  <a:lnTo>
                    <a:pt x="33" y="33"/>
                  </a:lnTo>
                  <a:lnTo>
                    <a:pt x="14" y="43"/>
                  </a:lnTo>
                  <a:lnTo>
                    <a:pt x="26" y="69"/>
                  </a:lnTo>
                  <a:lnTo>
                    <a:pt x="45" y="59"/>
                  </a:lnTo>
                  <a:close/>
                  <a:moveTo>
                    <a:pt x="66" y="111"/>
                  </a:moveTo>
                  <a:lnTo>
                    <a:pt x="55" y="85"/>
                  </a:lnTo>
                  <a:lnTo>
                    <a:pt x="38" y="95"/>
                  </a:lnTo>
                  <a:lnTo>
                    <a:pt x="50" y="121"/>
                  </a:lnTo>
                  <a:lnTo>
                    <a:pt x="66" y="111"/>
                  </a:lnTo>
                  <a:close/>
                  <a:moveTo>
                    <a:pt x="90" y="163"/>
                  </a:moveTo>
                  <a:lnTo>
                    <a:pt x="78" y="137"/>
                  </a:lnTo>
                  <a:lnTo>
                    <a:pt x="62" y="147"/>
                  </a:lnTo>
                  <a:lnTo>
                    <a:pt x="73" y="173"/>
                  </a:lnTo>
                  <a:lnTo>
                    <a:pt x="90" y="163"/>
                  </a:lnTo>
                  <a:close/>
                  <a:moveTo>
                    <a:pt x="114" y="215"/>
                  </a:moveTo>
                  <a:lnTo>
                    <a:pt x="102" y="189"/>
                  </a:lnTo>
                  <a:lnTo>
                    <a:pt x="85" y="199"/>
                  </a:lnTo>
                  <a:lnTo>
                    <a:pt x="95" y="225"/>
                  </a:lnTo>
                  <a:lnTo>
                    <a:pt x="114" y="215"/>
                  </a:lnTo>
                  <a:close/>
                  <a:moveTo>
                    <a:pt x="135" y="267"/>
                  </a:moveTo>
                  <a:lnTo>
                    <a:pt x="125" y="241"/>
                  </a:lnTo>
                  <a:lnTo>
                    <a:pt x="107" y="249"/>
                  </a:lnTo>
                  <a:lnTo>
                    <a:pt x="118" y="275"/>
                  </a:lnTo>
                  <a:lnTo>
                    <a:pt x="135" y="267"/>
                  </a:lnTo>
                  <a:close/>
                  <a:moveTo>
                    <a:pt x="159" y="319"/>
                  </a:moveTo>
                  <a:lnTo>
                    <a:pt x="147" y="293"/>
                  </a:lnTo>
                  <a:lnTo>
                    <a:pt x="130" y="301"/>
                  </a:lnTo>
                  <a:lnTo>
                    <a:pt x="142" y="327"/>
                  </a:lnTo>
                  <a:lnTo>
                    <a:pt x="159" y="319"/>
                  </a:lnTo>
                  <a:close/>
                  <a:moveTo>
                    <a:pt x="182" y="371"/>
                  </a:moveTo>
                  <a:lnTo>
                    <a:pt x="170" y="345"/>
                  </a:lnTo>
                  <a:lnTo>
                    <a:pt x="154" y="353"/>
                  </a:lnTo>
                  <a:lnTo>
                    <a:pt x="166" y="379"/>
                  </a:lnTo>
                  <a:lnTo>
                    <a:pt x="182" y="371"/>
                  </a:lnTo>
                  <a:close/>
                  <a:moveTo>
                    <a:pt x="206" y="424"/>
                  </a:moveTo>
                  <a:lnTo>
                    <a:pt x="194" y="397"/>
                  </a:lnTo>
                  <a:lnTo>
                    <a:pt x="175" y="405"/>
                  </a:lnTo>
                  <a:lnTo>
                    <a:pt x="187" y="431"/>
                  </a:lnTo>
                  <a:lnTo>
                    <a:pt x="206" y="424"/>
                  </a:lnTo>
                  <a:close/>
                  <a:moveTo>
                    <a:pt x="227" y="476"/>
                  </a:moveTo>
                  <a:lnTo>
                    <a:pt x="215" y="450"/>
                  </a:lnTo>
                  <a:lnTo>
                    <a:pt x="199" y="457"/>
                  </a:lnTo>
                  <a:lnTo>
                    <a:pt x="211" y="483"/>
                  </a:lnTo>
                  <a:lnTo>
                    <a:pt x="227" y="476"/>
                  </a:lnTo>
                  <a:close/>
                  <a:moveTo>
                    <a:pt x="251" y="528"/>
                  </a:moveTo>
                  <a:lnTo>
                    <a:pt x="239" y="502"/>
                  </a:lnTo>
                  <a:lnTo>
                    <a:pt x="222" y="509"/>
                  </a:lnTo>
                  <a:lnTo>
                    <a:pt x="234" y="535"/>
                  </a:lnTo>
                  <a:lnTo>
                    <a:pt x="251" y="528"/>
                  </a:lnTo>
                  <a:close/>
                  <a:moveTo>
                    <a:pt x="274" y="580"/>
                  </a:moveTo>
                  <a:lnTo>
                    <a:pt x="263" y="554"/>
                  </a:lnTo>
                  <a:lnTo>
                    <a:pt x="246" y="561"/>
                  </a:lnTo>
                  <a:lnTo>
                    <a:pt x="256" y="587"/>
                  </a:lnTo>
                  <a:lnTo>
                    <a:pt x="274" y="580"/>
                  </a:lnTo>
                  <a:close/>
                  <a:moveTo>
                    <a:pt x="296" y="632"/>
                  </a:moveTo>
                  <a:lnTo>
                    <a:pt x="286" y="606"/>
                  </a:lnTo>
                  <a:lnTo>
                    <a:pt x="267" y="613"/>
                  </a:lnTo>
                  <a:lnTo>
                    <a:pt x="279" y="639"/>
                  </a:lnTo>
                  <a:lnTo>
                    <a:pt x="296" y="632"/>
                  </a:lnTo>
                  <a:close/>
                  <a:moveTo>
                    <a:pt x="319" y="684"/>
                  </a:moveTo>
                  <a:lnTo>
                    <a:pt x="308" y="658"/>
                  </a:lnTo>
                  <a:lnTo>
                    <a:pt x="291" y="665"/>
                  </a:lnTo>
                  <a:lnTo>
                    <a:pt x="303" y="691"/>
                  </a:lnTo>
                  <a:lnTo>
                    <a:pt x="319" y="684"/>
                  </a:lnTo>
                  <a:close/>
                  <a:moveTo>
                    <a:pt x="343" y="736"/>
                  </a:moveTo>
                  <a:lnTo>
                    <a:pt x="331" y="710"/>
                  </a:lnTo>
                  <a:lnTo>
                    <a:pt x="315" y="717"/>
                  </a:lnTo>
                  <a:lnTo>
                    <a:pt x="327" y="743"/>
                  </a:lnTo>
                  <a:lnTo>
                    <a:pt x="343" y="736"/>
                  </a:lnTo>
                  <a:close/>
                  <a:moveTo>
                    <a:pt x="367" y="788"/>
                  </a:moveTo>
                  <a:lnTo>
                    <a:pt x="355" y="762"/>
                  </a:lnTo>
                  <a:lnTo>
                    <a:pt x="336" y="769"/>
                  </a:lnTo>
                  <a:lnTo>
                    <a:pt x="348" y="795"/>
                  </a:lnTo>
                  <a:lnTo>
                    <a:pt x="367" y="78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" name="Freeform 66"/>
            <p:cNvSpPr/>
            <p:nvPr/>
          </p:nvSpPr>
          <p:spPr bwMode="auto">
            <a:xfrm>
              <a:off x="8290302" y="2685054"/>
              <a:ext cx="60955" cy="62480"/>
            </a:xfrm>
            <a:custGeom>
              <a:avLst/>
              <a:gdLst>
                <a:gd name="T0" fmla="*/ 30 w 34"/>
                <a:gd name="T1" fmla="*/ 11 h 35"/>
                <a:gd name="T2" fmla="*/ 23 w 34"/>
                <a:gd name="T3" fmla="*/ 31 h 35"/>
                <a:gd name="T4" fmla="*/ 3 w 34"/>
                <a:gd name="T5" fmla="*/ 24 h 35"/>
                <a:gd name="T6" fmla="*/ 11 w 34"/>
                <a:gd name="T7" fmla="*/ 4 h 35"/>
                <a:gd name="T8" fmla="*/ 30 w 34"/>
                <a:gd name="T9" fmla="*/ 1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30" y="11"/>
                  </a:moveTo>
                  <a:cubicBezTo>
                    <a:pt x="34" y="19"/>
                    <a:pt x="30" y="28"/>
                    <a:pt x="23" y="31"/>
                  </a:cubicBezTo>
                  <a:cubicBezTo>
                    <a:pt x="15" y="35"/>
                    <a:pt x="6" y="31"/>
                    <a:pt x="3" y="24"/>
                  </a:cubicBezTo>
                  <a:cubicBezTo>
                    <a:pt x="0" y="16"/>
                    <a:pt x="3" y="7"/>
                    <a:pt x="11" y="4"/>
                  </a:cubicBezTo>
                  <a:cubicBezTo>
                    <a:pt x="18" y="0"/>
                    <a:pt x="27" y="4"/>
                    <a:pt x="30" y="11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" name="Freeform 67"/>
            <p:cNvSpPr/>
            <p:nvPr/>
          </p:nvSpPr>
          <p:spPr bwMode="auto">
            <a:xfrm>
              <a:off x="8027431" y="2071689"/>
              <a:ext cx="64765" cy="70861"/>
            </a:xfrm>
            <a:custGeom>
              <a:avLst/>
              <a:gdLst>
                <a:gd name="T0" fmla="*/ 85 w 85"/>
                <a:gd name="T1" fmla="*/ 55 h 93"/>
                <a:gd name="T2" fmla="*/ 9 w 85"/>
                <a:gd name="T3" fmla="*/ 0 h 93"/>
                <a:gd name="T4" fmla="*/ 0 w 85"/>
                <a:gd name="T5" fmla="*/ 93 h 93"/>
                <a:gd name="T6" fmla="*/ 85 w 85"/>
                <a:gd name="T7" fmla="*/ 5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5" h="93">
                  <a:moveTo>
                    <a:pt x="85" y="55"/>
                  </a:moveTo>
                  <a:lnTo>
                    <a:pt x="9" y="0"/>
                  </a:lnTo>
                  <a:lnTo>
                    <a:pt x="0" y="93"/>
                  </a:lnTo>
                  <a:lnTo>
                    <a:pt x="85" y="5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72" name="Freeform 290"/>
          <p:cNvSpPr>
            <a:spLocks noChangeAspect="1" noChangeArrowheads="1"/>
          </p:cNvSpPr>
          <p:nvPr/>
        </p:nvSpPr>
        <p:spPr bwMode="auto">
          <a:xfrm>
            <a:off x="1278953" y="3851963"/>
            <a:ext cx="600971" cy="465474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73" name="AutoShape 123"/>
          <p:cNvSpPr>
            <a:spLocks noChangeAspect="1"/>
          </p:cNvSpPr>
          <p:nvPr/>
        </p:nvSpPr>
        <p:spPr bwMode="auto">
          <a:xfrm>
            <a:off x="3183373" y="1987074"/>
            <a:ext cx="473018" cy="5204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6565">
              <a:defRPr/>
            </a:pPr>
            <a:endParaRPr lang="es-ES" sz="36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grpSp>
        <p:nvGrpSpPr>
          <p:cNvPr id="74" name="Group 4681"/>
          <p:cNvGrpSpPr>
            <a:grpSpLocks noChangeAspect="1"/>
          </p:cNvGrpSpPr>
          <p:nvPr/>
        </p:nvGrpSpPr>
        <p:grpSpPr bwMode="auto">
          <a:xfrm>
            <a:off x="1862996" y="2439372"/>
            <a:ext cx="467611" cy="612891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75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76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77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78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79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80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81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82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8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  <p:sp>
          <p:nvSpPr>
            <p:cNvPr id="8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sz="2400" dirty="0"/>
            </a:p>
          </p:txBody>
        </p:sp>
      </p:grpSp>
      <p:sp>
        <p:nvSpPr>
          <p:cNvPr id="85" name="Freeform 526"/>
          <p:cNvSpPr>
            <a:spLocks noChangeAspect="1" noChangeArrowheads="1"/>
          </p:cNvSpPr>
          <p:nvPr/>
        </p:nvSpPr>
        <p:spPr bwMode="auto">
          <a:xfrm>
            <a:off x="4501551" y="2432513"/>
            <a:ext cx="492175" cy="638037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243785" tIns="121892" rIns="243785" bIns="12189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86" name="Freeform 328"/>
          <p:cNvSpPr>
            <a:spLocks noChangeAspect="1" noChangeArrowheads="1"/>
          </p:cNvSpPr>
          <p:nvPr/>
        </p:nvSpPr>
        <p:spPr bwMode="auto">
          <a:xfrm>
            <a:off x="4920092" y="3888073"/>
            <a:ext cx="674688" cy="376402"/>
          </a:xfrm>
          <a:custGeom>
            <a:avLst/>
            <a:gdLst>
              <a:gd name="T0" fmla="*/ 585 w 1564"/>
              <a:gd name="T1" fmla="*/ 610 h 871"/>
              <a:gd name="T2" fmla="*/ 451 w 1564"/>
              <a:gd name="T3" fmla="*/ 744 h 871"/>
              <a:gd name="T4" fmla="*/ 585 w 1564"/>
              <a:gd name="T5" fmla="*/ 870 h 871"/>
              <a:gd name="T6" fmla="*/ 710 w 1564"/>
              <a:gd name="T7" fmla="*/ 744 h 871"/>
              <a:gd name="T8" fmla="*/ 585 w 1564"/>
              <a:gd name="T9" fmla="*/ 610 h 871"/>
              <a:gd name="T10" fmla="*/ 585 w 1564"/>
              <a:gd name="T11" fmla="*/ 811 h 871"/>
              <a:gd name="T12" fmla="*/ 518 w 1564"/>
              <a:gd name="T13" fmla="*/ 744 h 871"/>
              <a:gd name="T14" fmla="*/ 585 w 1564"/>
              <a:gd name="T15" fmla="*/ 677 h 871"/>
              <a:gd name="T16" fmla="*/ 643 w 1564"/>
              <a:gd name="T17" fmla="*/ 744 h 871"/>
              <a:gd name="T18" fmla="*/ 585 w 1564"/>
              <a:gd name="T19" fmla="*/ 811 h 871"/>
              <a:gd name="T20" fmla="*/ 1563 w 1564"/>
              <a:gd name="T21" fmla="*/ 519 h 871"/>
              <a:gd name="T22" fmla="*/ 1563 w 1564"/>
              <a:gd name="T23" fmla="*/ 652 h 871"/>
              <a:gd name="T24" fmla="*/ 1505 w 1564"/>
              <a:gd name="T25" fmla="*/ 719 h 871"/>
              <a:gd name="T26" fmla="*/ 1429 w 1564"/>
              <a:gd name="T27" fmla="*/ 719 h 871"/>
              <a:gd name="T28" fmla="*/ 1262 w 1564"/>
              <a:gd name="T29" fmla="*/ 569 h 871"/>
              <a:gd name="T30" fmla="*/ 1095 w 1564"/>
              <a:gd name="T31" fmla="*/ 719 h 871"/>
              <a:gd name="T32" fmla="*/ 752 w 1564"/>
              <a:gd name="T33" fmla="*/ 719 h 871"/>
              <a:gd name="T34" fmla="*/ 585 w 1564"/>
              <a:gd name="T35" fmla="*/ 569 h 871"/>
              <a:gd name="T36" fmla="*/ 409 w 1564"/>
              <a:gd name="T37" fmla="*/ 719 h 871"/>
              <a:gd name="T38" fmla="*/ 326 w 1564"/>
              <a:gd name="T39" fmla="*/ 719 h 871"/>
              <a:gd name="T40" fmla="*/ 267 w 1564"/>
              <a:gd name="T41" fmla="*/ 652 h 871"/>
              <a:gd name="T42" fmla="*/ 267 w 1564"/>
              <a:gd name="T43" fmla="*/ 519 h 871"/>
              <a:gd name="T44" fmla="*/ 1563 w 1564"/>
              <a:gd name="T45" fmla="*/ 519 h 871"/>
              <a:gd name="T46" fmla="*/ 1262 w 1564"/>
              <a:gd name="T47" fmla="*/ 610 h 871"/>
              <a:gd name="T48" fmla="*/ 1128 w 1564"/>
              <a:gd name="T49" fmla="*/ 744 h 871"/>
              <a:gd name="T50" fmla="*/ 1262 w 1564"/>
              <a:gd name="T51" fmla="*/ 870 h 871"/>
              <a:gd name="T52" fmla="*/ 1396 w 1564"/>
              <a:gd name="T53" fmla="*/ 744 h 871"/>
              <a:gd name="T54" fmla="*/ 1262 w 1564"/>
              <a:gd name="T55" fmla="*/ 610 h 871"/>
              <a:gd name="T56" fmla="*/ 1262 w 1564"/>
              <a:gd name="T57" fmla="*/ 811 h 871"/>
              <a:gd name="T58" fmla="*/ 1195 w 1564"/>
              <a:gd name="T59" fmla="*/ 744 h 871"/>
              <a:gd name="T60" fmla="*/ 1262 w 1564"/>
              <a:gd name="T61" fmla="*/ 677 h 871"/>
              <a:gd name="T62" fmla="*/ 1329 w 1564"/>
              <a:gd name="T63" fmla="*/ 744 h 871"/>
              <a:gd name="T64" fmla="*/ 1262 w 1564"/>
              <a:gd name="T65" fmla="*/ 811 h 871"/>
              <a:gd name="T66" fmla="*/ 1538 w 1564"/>
              <a:gd name="T67" fmla="*/ 376 h 871"/>
              <a:gd name="T68" fmla="*/ 1295 w 1564"/>
              <a:gd name="T69" fmla="*/ 134 h 871"/>
              <a:gd name="T70" fmla="*/ 1229 w 1564"/>
              <a:gd name="T71" fmla="*/ 109 h 871"/>
              <a:gd name="T72" fmla="*/ 1112 w 1564"/>
              <a:gd name="T73" fmla="*/ 109 h 871"/>
              <a:gd name="T74" fmla="*/ 1112 w 1564"/>
              <a:gd name="T75" fmla="*/ 59 h 871"/>
              <a:gd name="T76" fmla="*/ 1045 w 1564"/>
              <a:gd name="T77" fmla="*/ 0 h 871"/>
              <a:gd name="T78" fmla="*/ 326 w 1564"/>
              <a:gd name="T79" fmla="*/ 0 h 871"/>
              <a:gd name="T80" fmla="*/ 267 w 1564"/>
              <a:gd name="T81" fmla="*/ 59 h 871"/>
              <a:gd name="T82" fmla="*/ 267 w 1564"/>
              <a:gd name="T83" fmla="*/ 75 h 871"/>
              <a:gd name="T84" fmla="*/ 8 w 1564"/>
              <a:gd name="T85" fmla="*/ 101 h 871"/>
              <a:gd name="T86" fmla="*/ 459 w 1564"/>
              <a:gd name="T87" fmla="*/ 159 h 871"/>
              <a:gd name="T88" fmla="*/ 0 w 1564"/>
              <a:gd name="T89" fmla="*/ 209 h 871"/>
              <a:gd name="T90" fmla="*/ 459 w 1564"/>
              <a:gd name="T91" fmla="*/ 268 h 871"/>
              <a:gd name="T92" fmla="*/ 0 w 1564"/>
              <a:gd name="T93" fmla="*/ 309 h 871"/>
              <a:gd name="T94" fmla="*/ 267 w 1564"/>
              <a:gd name="T95" fmla="*/ 360 h 871"/>
              <a:gd name="T96" fmla="*/ 267 w 1564"/>
              <a:gd name="T97" fmla="*/ 485 h 871"/>
              <a:gd name="T98" fmla="*/ 1563 w 1564"/>
              <a:gd name="T99" fmla="*/ 485 h 871"/>
              <a:gd name="T100" fmla="*/ 1563 w 1564"/>
              <a:gd name="T101" fmla="*/ 435 h 871"/>
              <a:gd name="T102" fmla="*/ 1538 w 1564"/>
              <a:gd name="T103" fmla="*/ 376 h 871"/>
              <a:gd name="T104" fmla="*/ 1429 w 1564"/>
              <a:gd name="T105" fmla="*/ 385 h 871"/>
              <a:gd name="T106" fmla="*/ 1195 w 1564"/>
              <a:gd name="T107" fmla="*/ 385 h 871"/>
              <a:gd name="T108" fmla="*/ 1178 w 1564"/>
              <a:gd name="T109" fmla="*/ 376 h 871"/>
              <a:gd name="T110" fmla="*/ 1178 w 1564"/>
              <a:gd name="T111" fmla="*/ 193 h 871"/>
              <a:gd name="T112" fmla="*/ 1195 w 1564"/>
              <a:gd name="T113" fmla="*/ 184 h 871"/>
              <a:gd name="T114" fmla="*/ 1237 w 1564"/>
              <a:gd name="T115" fmla="*/ 184 h 871"/>
              <a:gd name="T116" fmla="*/ 1245 w 1564"/>
              <a:gd name="T117" fmla="*/ 184 h 871"/>
              <a:gd name="T118" fmla="*/ 1438 w 1564"/>
              <a:gd name="T119" fmla="*/ 368 h 871"/>
              <a:gd name="T120" fmla="*/ 1429 w 1564"/>
              <a:gd name="T121" fmla="*/ 385 h 871"/>
              <a:gd name="T122" fmla="*/ 1429 w 1564"/>
              <a:gd name="T123" fmla="*/ 385 h 871"/>
              <a:gd name="T124" fmla="*/ 1429 w 1564"/>
              <a:gd name="T125" fmla="*/ 385 h 8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564" h="871">
                <a:moveTo>
                  <a:pt x="585" y="610"/>
                </a:moveTo>
                <a:cubicBezTo>
                  <a:pt x="510" y="610"/>
                  <a:pt x="451" y="669"/>
                  <a:pt x="451" y="744"/>
                </a:cubicBezTo>
                <a:cubicBezTo>
                  <a:pt x="451" y="820"/>
                  <a:pt x="510" y="870"/>
                  <a:pt x="585" y="870"/>
                </a:cubicBezTo>
                <a:cubicBezTo>
                  <a:pt x="652" y="870"/>
                  <a:pt x="710" y="820"/>
                  <a:pt x="710" y="744"/>
                </a:cubicBezTo>
                <a:cubicBezTo>
                  <a:pt x="710" y="669"/>
                  <a:pt x="652" y="610"/>
                  <a:pt x="585" y="610"/>
                </a:cubicBezTo>
                <a:close/>
                <a:moveTo>
                  <a:pt x="585" y="811"/>
                </a:moveTo>
                <a:cubicBezTo>
                  <a:pt x="543" y="811"/>
                  <a:pt x="518" y="778"/>
                  <a:pt x="518" y="744"/>
                </a:cubicBezTo>
                <a:cubicBezTo>
                  <a:pt x="518" y="711"/>
                  <a:pt x="543" y="677"/>
                  <a:pt x="585" y="677"/>
                </a:cubicBezTo>
                <a:cubicBezTo>
                  <a:pt x="618" y="677"/>
                  <a:pt x="643" y="711"/>
                  <a:pt x="643" y="744"/>
                </a:cubicBezTo>
                <a:cubicBezTo>
                  <a:pt x="643" y="778"/>
                  <a:pt x="618" y="811"/>
                  <a:pt x="585" y="811"/>
                </a:cubicBezTo>
                <a:close/>
                <a:moveTo>
                  <a:pt x="1563" y="519"/>
                </a:moveTo>
                <a:cubicBezTo>
                  <a:pt x="1563" y="652"/>
                  <a:pt x="1563" y="652"/>
                  <a:pt x="1563" y="652"/>
                </a:cubicBezTo>
                <a:cubicBezTo>
                  <a:pt x="1563" y="694"/>
                  <a:pt x="1538" y="719"/>
                  <a:pt x="1505" y="719"/>
                </a:cubicBezTo>
                <a:cubicBezTo>
                  <a:pt x="1429" y="719"/>
                  <a:pt x="1429" y="719"/>
                  <a:pt x="1429" y="719"/>
                </a:cubicBezTo>
                <a:cubicBezTo>
                  <a:pt x="1421" y="636"/>
                  <a:pt x="1346" y="569"/>
                  <a:pt x="1262" y="569"/>
                </a:cubicBezTo>
                <a:cubicBezTo>
                  <a:pt x="1178" y="569"/>
                  <a:pt x="1103" y="636"/>
                  <a:pt x="1095" y="719"/>
                </a:cubicBezTo>
                <a:cubicBezTo>
                  <a:pt x="752" y="719"/>
                  <a:pt x="752" y="719"/>
                  <a:pt x="752" y="719"/>
                </a:cubicBezTo>
                <a:cubicBezTo>
                  <a:pt x="735" y="636"/>
                  <a:pt x="669" y="569"/>
                  <a:pt x="585" y="569"/>
                </a:cubicBezTo>
                <a:cubicBezTo>
                  <a:pt x="493" y="569"/>
                  <a:pt x="426" y="636"/>
                  <a:pt x="409" y="719"/>
                </a:cubicBezTo>
                <a:cubicBezTo>
                  <a:pt x="326" y="719"/>
                  <a:pt x="326" y="719"/>
                  <a:pt x="326" y="719"/>
                </a:cubicBezTo>
                <a:cubicBezTo>
                  <a:pt x="292" y="719"/>
                  <a:pt x="267" y="694"/>
                  <a:pt x="267" y="652"/>
                </a:cubicBezTo>
                <a:cubicBezTo>
                  <a:pt x="267" y="519"/>
                  <a:pt x="267" y="519"/>
                  <a:pt x="267" y="519"/>
                </a:cubicBezTo>
                <a:lnTo>
                  <a:pt x="1563" y="519"/>
                </a:lnTo>
                <a:close/>
                <a:moveTo>
                  <a:pt x="1262" y="610"/>
                </a:moveTo>
                <a:cubicBezTo>
                  <a:pt x="1187" y="610"/>
                  <a:pt x="1128" y="669"/>
                  <a:pt x="1128" y="744"/>
                </a:cubicBezTo>
                <a:cubicBezTo>
                  <a:pt x="1128" y="820"/>
                  <a:pt x="1187" y="870"/>
                  <a:pt x="1262" y="870"/>
                </a:cubicBezTo>
                <a:cubicBezTo>
                  <a:pt x="1337" y="870"/>
                  <a:pt x="1396" y="820"/>
                  <a:pt x="1396" y="744"/>
                </a:cubicBezTo>
                <a:cubicBezTo>
                  <a:pt x="1396" y="669"/>
                  <a:pt x="1337" y="610"/>
                  <a:pt x="1262" y="610"/>
                </a:cubicBezTo>
                <a:close/>
                <a:moveTo>
                  <a:pt x="1262" y="811"/>
                </a:moveTo>
                <a:cubicBezTo>
                  <a:pt x="1229" y="811"/>
                  <a:pt x="1195" y="778"/>
                  <a:pt x="1195" y="744"/>
                </a:cubicBezTo>
                <a:cubicBezTo>
                  <a:pt x="1195" y="711"/>
                  <a:pt x="1229" y="677"/>
                  <a:pt x="1262" y="677"/>
                </a:cubicBezTo>
                <a:cubicBezTo>
                  <a:pt x="1295" y="677"/>
                  <a:pt x="1329" y="711"/>
                  <a:pt x="1329" y="744"/>
                </a:cubicBezTo>
                <a:cubicBezTo>
                  <a:pt x="1329" y="778"/>
                  <a:pt x="1295" y="811"/>
                  <a:pt x="1262" y="811"/>
                </a:cubicBezTo>
                <a:close/>
                <a:moveTo>
                  <a:pt x="1538" y="376"/>
                </a:moveTo>
                <a:cubicBezTo>
                  <a:pt x="1295" y="134"/>
                  <a:pt x="1295" y="134"/>
                  <a:pt x="1295" y="134"/>
                </a:cubicBezTo>
                <a:cubicBezTo>
                  <a:pt x="1279" y="117"/>
                  <a:pt x="1254" y="109"/>
                  <a:pt x="1229" y="109"/>
                </a:cubicBezTo>
                <a:cubicBezTo>
                  <a:pt x="1112" y="109"/>
                  <a:pt x="1112" y="109"/>
                  <a:pt x="1112" y="109"/>
                </a:cubicBezTo>
                <a:cubicBezTo>
                  <a:pt x="1112" y="59"/>
                  <a:pt x="1112" y="59"/>
                  <a:pt x="1112" y="59"/>
                </a:cubicBezTo>
                <a:cubicBezTo>
                  <a:pt x="1112" y="25"/>
                  <a:pt x="1078" y="0"/>
                  <a:pt x="1045" y="0"/>
                </a:cubicBezTo>
                <a:cubicBezTo>
                  <a:pt x="326" y="0"/>
                  <a:pt x="326" y="0"/>
                  <a:pt x="326" y="0"/>
                </a:cubicBezTo>
                <a:cubicBezTo>
                  <a:pt x="292" y="0"/>
                  <a:pt x="267" y="25"/>
                  <a:pt x="267" y="59"/>
                </a:cubicBezTo>
                <a:cubicBezTo>
                  <a:pt x="267" y="75"/>
                  <a:pt x="267" y="75"/>
                  <a:pt x="267" y="75"/>
                </a:cubicBezTo>
                <a:cubicBezTo>
                  <a:pt x="8" y="101"/>
                  <a:pt x="8" y="101"/>
                  <a:pt x="8" y="101"/>
                </a:cubicBezTo>
                <a:cubicBezTo>
                  <a:pt x="459" y="159"/>
                  <a:pt x="459" y="159"/>
                  <a:pt x="459" y="159"/>
                </a:cubicBezTo>
                <a:cubicBezTo>
                  <a:pt x="0" y="209"/>
                  <a:pt x="0" y="209"/>
                  <a:pt x="0" y="209"/>
                </a:cubicBezTo>
                <a:cubicBezTo>
                  <a:pt x="459" y="268"/>
                  <a:pt x="459" y="268"/>
                  <a:pt x="459" y="268"/>
                </a:cubicBezTo>
                <a:cubicBezTo>
                  <a:pt x="0" y="309"/>
                  <a:pt x="0" y="309"/>
                  <a:pt x="0" y="309"/>
                </a:cubicBezTo>
                <a:cubicBezTo>
                  <a:pt x="267" y="360"/>
                  <a:pt x="267" y="360"/>
                  <a:pt x="267" y="360"/>
                </a:cubicBezTo>
                <a:cubicBezTo>
                  <a:pt x="267" y="485"/>
                  <a:pt x="267" y="485"/>
                  <a:pt x="267" y="485"/>
                </a:cubicBezTo>
                <a:cubicBezTo>
                  <a:pt x="1563" y="485"/>
                  <a:pt x="1563" y="485"/>
                  <a:pt x="1563" y="485"/>
                </a:cubicBezTo>
                <a:cubicBezTo>
                  <a:pt x="1563" y="435"/>
                  <a:pt x="1563" y="435"/>
                  <a:pt x="1563" y="435"/>
                </a:cubicBezTo>
                <a:cubicBezTo>
                  <a:pt x="1563" y="410"/>
                  <a:pt x="1555" y="393"/>
                  <a:pt x="1538" y="376"/>
                </a:cubicBezTo>
                <a:close/>
                <a:moveTo>
                  <a:pt x="1429" y="385"/>
                </a:moveTo>
                <a:cubicBezTo>
                  <a:pt x="1195" y="385"/>
                  <a:pt x="1195" y="385"/>
                  <a:pt x="1195" y="385"/>
                </a:cubicBezTo>
                <a:cubicBezTo>
                  <a:pt x="1187" y="385"/>
                  <a:pt x="1178" y="376"/>
                  <a:pt x="1178" y="376"/>
                </a:cubicBezTo>
                <a:cubicBezTo>
                  <a:pt x="1178" y="193"/>
                  <a:pt x="1178" y="193"/>
                  <a:pt x="1178" y="193"/>
                </a:cubicBezTo>
                <a:cubicBezTo>
                  <a:pt x="1178" y="184"/>
                  <a:pt x="1187" y="184"/>
                  <a:pt x="1195" y="184"/>
                </a:cubicBezTo>
                <a:cubicBezTo>
                  <a:pt x="1237" y="184"/>
                  <a:pt x="1237" y="184"/>
                  <a:pt x="1237" y="184"/>
                </a:cubicBezTo>
                <a:lnTo>
                  <a:pt x="1245" y="184"/>
                </a:lnTo>
                <a:cubicBezTo>
                  <a:pt x="1438" y="368"/>
                  <a:pt x="1438" y="368"/>
                  <a:pt x="1438" y="368"/>
                </a:cubicBezTo>
                <a:cubicBezTo>
                  <a:pt x="1446" y="376"/>
                  <a:pt x="1438" y="385"/>
                  <a:pt x="1429" y="385"/>
                </a:cubicBezTo>
                <a:close/>
                <a:moveTo>
                  <a:pt x="1429" y="385"/>
                </a:moveTo>
                <a:lnTo>
                  <a:pt x="1429" y="38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243785" tIns="121892" rIns="243785" bIns="12189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87" name="TextBox 17"/>
          <p:cNvSpPr txBox="1"/>
          <p:nvPr/>
        </p:nvSpPr>
        <p:spPr>
          <a:xfrm>
            <a:off x="7161682" y="2447844"/>
            <a:ext cx="1646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6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88" name="TextBox 18"/>
          <p:cNvSpPr txBox="1"/>
          <p:nvPr/>
        </p:nvSpPr>
        <p:spPr>
          <a:xfrm>
            <a:off x="7161682" y="2777992"/>
            <a:ext cx="3119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89" name="TextBox 19"/>
          <p:cNvSpPr txBox="1"/>
          <p:nvPr/>
        </p:nvSpPr>
        <p:spPr>
          <a:xfrm>
            <a:off x="7161682" y="3715710"/>
            <a:ext cx="1646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6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90" name="TextBox 20"/>
          <p:cNvSpPr txBox="1"/>
          <p:nvPr/>
        </p:nvSpPr>
        <p:spPr>
          <a:xfrm>
            <a:off x="7161682" y="4045858"/>
            <a:ext cx="3119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91" name="TextBox 21"/>
          <p:cNvSpPr txBox="1"/>
          <p:nvPr/>
        </p:nvSpPr>
        <p:spPr>
          <a:xfrm>
            <a:off x="7161682" y="4966222"/>
            <a:ext cx="1646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6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92" name="TextBox 22"/>
          <p:cNvSpPr txBox="1"/>
          <p:nvPr/>
        </p:nvSpPr>
        <p:spPr>
          <a:xfrm>
            <a:off x="7161682" y="5296370"/>
            <a:ext cx="3119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animBg="1"/>
      <p:bldP spid="85" grpId="0" animBg="1"/>
      <p:bldP spid="86" grpId="0" animBg="1"/>
      <p:bldP spid="87" grpId="0"/>
      <p:bldP spid="88" grpId="0"/>
      <p:bldP spid="89" grpId="0"/>
      <p:bldP spid="90" grpId="0"/>
      <p:bldP spid="91" grpId="0"/>
      <p:bldP spid="9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99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6002514" y="2410832"/>
            <a:ext cx="3937598" cy="1014492"/>
            <a:chOff x="5544500" y="2053878"/>
            <a:chExt cx="2590332" cy="667379"/>
          </a:xfrm>
        </p:grpSpPr>
        <p:sp>
          <p:nvSpPr>
            <p:cNvPr id="45" name="Freeform 98"/>
            <p:cNvSpPr/>
            <p:nvPr/>
          </p:nvSpPr>
          <p:spPr bwMode="auto">
            <a:xfrm>
              <a:off x="5585948" y="2053878"/>
              <a:ext cx="2548884" cy="305595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5000" b="1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教学目标</a:t>
              </a:r>
              <a:endParaRPr lang="en-US" sz="5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6" name="Content Placeholder 2"/>
            <p:cNvSpPr txBox="1"/>
            <p:nvPr/>
          </p:nvSpPr>
          <p:spPr bwMode="auto">
            <a:xfrm>
              <a:off x="5544500" y="2560621"/>
              <a:ext cx="2304252" cy="160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1500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TEACHING GOAL</a:t>
              </a:r>
            </a:p>
          </p:txBody>
        </p:sp>
      </p:grp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17" t="81389"/>
          <a:stretch>
            <a:fillRect/>
          </a:stretch>
        </p:blipFill>
        <p:spPr>
          <a:xfrm>
            <a:off x="5559125" y="5096359"/>
            <a:ext cx="1073750" cy="12763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组合 1"/>
          <p:cNvGrpSpPr/>
          <p:nvPr/>
        </p:nvGrpSpPr>
        <p:grpSpPr>
          <a:xfrm>
            <a:off x="3367201" y="1822463"/>
            <a:ext cx="1954005" cy="1955612"/>
            <a:chOff x="2113771" y="3372397"/>
            <a:chExt cx="1954005" cy="1955612"/>
          </a:xfrm>
        </p:grpSpPr>
        <p:grpSp>
          <p:nvGrpSpPr>
            <p:cNvPr id="20" name="Group 6"/>
            <p:cNvGrpSpPr/>
            <p:nvPr/>
          </p:nvGrpSpPr>
          <p:grpSpPr bwMode="auto">
            <a:xfrm>
              <a:off x="2113771" y="3372397"/>
              <a:ext cx="1954005" cy="1955612"/>
              <a:chOff x="4740039" y="4745881"/>
              <a:chExt cx="966131" cy="966131"/>
            </a:xfrm>
          </p:grpSpPr>
          <p:sp>
            <p:nvSpPr>
              <p:cNvPr id="21" name="Oval 104"/>
              <p:cNvSpPr/>
              <p:nvPr/>
            </p:nvSpPr>
            <p:spPr bwMode="auto">
              <a:xfrm>
                <a:off x="4801167" y="4805372"/>
                <a:ext cx="852608" cy="852702"/>
              </a:xfrm>
              <a:prstGeom prst="ellipse">
                <a:avLst/>
              </a:prstGeom>
              <a:solidFill>
                <a:schemeClr val="bg1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  <p:sp>
            <p:nvSpPr>
              <p:cNvPr id="22" name="Oval 46"/>
              <p:cNvSpPr/>
              <p:nvPr/>
            </p:nvSpPr>
            <p:spPr bwMode="auto">
              <a:xfrm>
                <a:off x="4740039" y="4745881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sp>
          <p:nvSpPr>
            <p:cNvPr id="23" name="Freeform 16"/>
            <p:cNvSpPr>
              <a:spLocks noChangeArrowheads="1"/>
            </p:cNvSpPr>
            <p:nvPr/>
          </p:nvSpPr>
          <p:spPr bwMode="auto">
            <a:xfrm>
              <a:off x="2757613" y="3826781"/>
              <a:ext cx="704854" cy="1106253"/>
            </a:xfrm>
            <a:custGeom>
              <a:avLst/>
              <a:gdLst>
                <a:gd name="T0" fmla="*/ 430600 w 657"/>
                <a:gd name="T1" fmla="*/ 1004446 h 1032"/>
                <a:gd name="T2" fmla="*/ 353177 w 657"/>
                <a:gd name="T3" fmla="*/ 1093541 h 1032"/>
                <a:gd name="T4" fmla="*/ 265148 w 657"/>
                <a:gd name="T5" fmla="*/ 1004446 h 1032"/>
                <a:gd name="T6" fmla="*/ 475145 w 657"/>
                <a:gd name="T7" fmla="*/ 971565 h 1032"/>
                <a:gd name="T8" fmla="*/ 209997 w 657"/>
                <a:gd name="T9" fmla="*/ 883530 h 1032"/>
                <a:gd name="T10" fmla="*/ 695747 w 657"/>
                <a:gd name="T11" fmla="*/ 353200 h 1032"/>
                <a:gd name="T12" fmla="*/ 596052 w 657"/>
                <a:gd name="T13" fmla="*/ 596091 h 1032"/>
                <a:gd name="T14" fmla="*/ 563174 w 657"/>
                <a:gd name="T15" fmla="*/ 673520 h 1032"/>
                <a:gd name="T16" fmla="*/ 530295 w 657"/>
                <a:gd name="T17" fmla="*/ 750948 h 1032"/>
                <a:gd name="T18" fmla="*/ 530295 w 657"/>
                <a:gd name="T19" fmla="*/ 773222 h 1032"/>
                <a:gd name="T20" fmla="*/ 176058 w 657"/>
                <a:gd name="T21" fmla="*/ 838983 h 1032"/>
                <a:gd name="T22" fmla="*/ 165452 w 657"/>
                <a:gd name="T23" fmla="*/ 750948 h 1032"/>
                <a:gd name="T24" fmla="*/ 143180 w 657"/>
                <a:gd name="T25" fmla="*/ 673520 h 1032"/>
                <a:gd name="T26" fmla="*/ 98635 w 657"/>
                <a:gd name="T27" fmla="*/ 585485 h 1032"/>
                <a:gd name="T28" fmla="*/ 0 w 657"/>
                <a:gd name="T29" fmla="*/ 353200 h 1032"/>
                <a:gd name="T30" fmla="*/ 353177 w 657"/>
                <a:gd name="T31" fmla="*/ 0 h 1032"/>
                <a:gd name="T32" fmla="*/ 695747 w 657"/>
                <a:gd name="T33" fmla="*/ 353200 h 1032"/>
                <a:gd name="T34" fmla="*/ 540901 w 657"/>
                <a:gd name="T35" fmla="*/ 165463 h 1032"/>
                <a:gd name="T36" fmla="*/ 165452 w 657"/>
                <a:gd name="T37" fmla="*/ 165463 h 1032"/>
                <a:gd name="T38" fmla="*/ 154846 w 657"/>
                <a:gd name="T39" fmla="*/ 529270 h 1032"/>
                <a:gd name="T40" fmla="*/ 176058 w 657"/>
                <a:gd name="T41" fmla="*/ 573818 h 1032"/>
                <a:gd name="T42" fmla="*/ 242875 w 657"/>
                <a:gd name="T43" fmla="*/ 706400 h 1032"/>
                <a:gd name="T44" fmla="*/ 452872 w 657"/>
                <a:gd name="T45" fmla="*/ 761554 h 1032"/>
                <a:gd name="T46" fmla="*/ 485750 w 657"/>
                <a:gd name="T47" fmla="*/ 640639 h 1032"/>
                <a:gd name="T48" fmla="*/ 540901 w 657"/>
                <a:gd name="T49" fmla="*/ 551544 h 1032"/>
                <a:gd name="T50" fmla="*/ 618324 w 657"/>
                <a:gd name="T51" fmla="*/ 353200 h 1032"/>
                <a:gd name="T52" fmla="*/ 375449 w 657"/>
                <a:gd name="T53" fmla="*/ 375474 h 1032"/>
                <a:gd name="T54" fmla="*/ 320298 w 657"/>
                <a:gd name="T55" fmla="*/ 375474 h 1032"/>
                <a:gd name="T56" fmla="*/ 253481 w 657"/>
                <a:gd name="T57" fmla="*/ 375474 h 1032"/>
                <a:gd name="T58" fmla="*/ 265148 w 657"/>
                <a:gd name="T59" fmla="*/ 529270 h 1032"/>
                <a:gd name="T60" fmla="*/ 320298 w 657"/>
                <a:gd name="T61" fmla="*/ 529270 h 1032"/>
                <a:gd name="T62" fmla="*/ 386055 w 657"/>
                <a:gd name="T63" fmla="*/ 529270 h 1032"/>
                <a:gd name="T64" fmla="*/ 441206 w 657"/>
                <a:gd name="T65" fmla="*/ 529270 h 1032"/>
                <a:gd name="T66" fmla="*/ 452872 w 657"/>
                <a:gd name="T67" fmla="*/ 375474 h 1032"/>
                <a:gd name="T68" fmla="*/ 408327 w 657"/>
                <a:gd name="T69" fmla="*/ 441235 h 103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rgbClr val="309950"/>
            </a:solidFill>
            <a:ln>
              <a:noFill/>
            </a:ln>
          </p:spPr>
          <p:txBody>
            <a:bodyPr wrap="none" lIns="91422" tIns="45711" rIns="91422" bIns="45711" anchor="ctr"/>
            <a:lstStyle/>
            <a:p>
              <a:endParaRPr lang="zh-CN" altLang="en-US" sz="90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133919" cy="741537"/>
            <a:chOff x="1153871" y="221914"/>
            <a:chExt cx="2133916" cy="741538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878" y="753073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GOAL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教学目标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5 Elipse"/>
          <p:cNvSpPr>
            <a:spLocks noChangeAspect="1"/>
          </p:cNvSpPr>
          <p:nvPr/>
        </p:nvSpPr>
        <p:spPr>
          <a:xfrm>
            <a:off x="4711024" y="2124786"/>
            <a:ext cx="2865690" cy="2865690"/>
          </a:xfrm>
          <a:prstGeom prst="ellipse">
            <a:avLst/>
          </a:prstGeom>
          <a:noFill/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SV" sz="900">
              <a:solidFill>
                <a:schemeClr val="tx1"/>
              </a:solidFill>
              <a:latin typeface="Impact" panose="020B0806030902050204" pitchFamily="34" charset="0"/>
            </a:endParaRPr>
          </a:p>
        </p:txBody>
      </p:sp>
      <p:grpSp>
        <p:nvGrpSpPr>
          <p:cNvPr id="8" name="6 Grupo"/>
          <p:cNvGrpSpPr>
            <a:grpSpLocks noChangeAspect="1"/>
          </p:cNvGrpSpPr>
          <p:nvPr/>
        </p:nvGrpSpPr>
        <p:grpSpPr>
          <a:xfrm>
            <a:off x="4417728" y="1979613"/>
            <a:ext cx="1404484" cy="1321663"/>
            <a:chOff x="13197955" y="3702053"/>
            <a:chExt cx="3682543" cy="3465385"/>
          </a:xfrm>
        </p:grpSpPr>
        <p:sp>
          <p:nvSpPr>
            <p:cNvPr id="9" name="37 Elipse"/>
            <p:cNvSpPr>
              <a:spLocks noChangeAspect="1"/>
            </p:cNvSpPr>
            <p:nvPr/>
          </p:nvSpPr>
          <p:spPr>
            <a:xfrm>
              <a:off x="13757671" y="4044611"/>
              <a:ext cx="2780268" cy="278026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2000" spc="300" dirty="0">
                  <a:solidFill>
                    <a:schemeClr val="tx1"/>
                  </a:solidFill>
                  <a:latin typeface="Impact" panose="020B0806030902050204" pitchFamily="34" charset="0"/>
                </a:rPr>
                <a:t>65</a:t>
              </a:r>
              <a:r>
                <a:rPr lang="es-MX" sz="2000" spc="300" baseline="30000" dirty="0">
                  <a:solidFill>
                    <a:schemeClr val="tx1"/>
                  </a:solidFill>
                  <a:latin typeface="Impact" panose="020B0806030902050204" pitchFamily="34" charset="0"/>
                </a:rPr>
                <a:t>%</a:t>
              </a:r>
              <a:endParaRPr lang="es-SV" sz="2000" spc="300" baseline="30000" dirty="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0" name="38 Elipse"/>
            <p:cNvSpPr>
              <a:spLocks noChangeAspect="1"/>
            </p:cNvSpPr>
            <p:nvPr/>
          </p:nvSpPr>
          <p:spPr>
            <a:xfrm>
              <a:off x="13415113" y="3702053"/>
              <a:ext cx="3465385" cy="3465385"/>
            </a:xfrm>
            <a:prstGeom prst="ellipse">
              <a:avLst/>
            </a:prstGeom>
            <a:noFill/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2000" spc="3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1" name="39 Elipse"/>
            <p:cNvSpPr>
              <a:spLocks noChangeAspect="1"/>
            </p:cNvSpPr>
            <p:nvPr/>
          </p:nvSpPr>
          <p:spPr>
            <a:xfrm>
              <a:off x="13197955" y="4918372"/>
              <a:ext cx="495055" cy="49505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2000" spc="3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2" name="40 Grupo"/>
          <p:cNvGrpSpPr>
            <a:grpSpLocks noChangeAspect="1"/>
          </p:cNvGrpSpPr>
          <p:nvPr/>
        </p:nvGrpSpPr>
        <p:grpSpPr>
          <a:xfrm flipH="1">
            <a:off x="7063601" y="2581409"/>
            <a:ext cx="844944" cy="813496"/>
            <a:chOff x="13281148" y="3702053"/>
            <a:chExt cx="3599350" cy="3465385"/>
          </a:xfrm>
        </p:grpSpPr>
        <p:sp>
          <p:nvSpPr>
            <p:cNvPr id="13" name="41 Elipse"/>
            <p:cNvSpPr>
              <a:spLocks noChangeAspect="1"/>
            </p:cNvSpPr>
            <p:nvPr/>
          </p:nvSpPr>
          <p:spPr>
            <a:xfrm>
              <a:off x="13884716" y="4171661"/>
              <a:ext cx="2526174" cy="25261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1200" dirty="0">
                  <a:solidFill>
                    <a:schemeClr val="tx1"/>
                  </a:solidFill>
                  <a:latin typeface="Impact" panose="020B0806030902050204" pitchFamily="34" charset="0"/>
                </a:rPr>
                <a:t>36</a:t>
              </a:r>
              <a:r>
                <a:rPr lang="es-MX" sz="1200" baseline="30000" dirty="0">
                  <a:solidFill>
                    <a:schemeClr val="tx1"/>
                  </a:solidFill>
                  <a:latin typeface="Impact" panose="020B0806030902050204" pitchFamily="34" charset="0"/>
                </a:rPr>
                <a:t>%</a:t>
              </a:r>
              <a:endParaRPr lang="es-SV" sz="1200" baseline="30000" dirty="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4" name="42 Elipse"/>
            <p:cNvSpPr>
              <a:spLocks noChangeAspect="1"/>
            </p:cNvSpPr>
            <p:nvPr/>
          </p:nvSpPr>
          <p:spPr>
            <a:xfrm>
              <a:off x="13415112" y="3702053"/>
              <a:ext cx="3465386" cy="3465385"/>
            </a:xfrm>
            <a:prstGeom prst="ellipse">
              <a:avLst/>
            </a:prstGeom>
            <a:noFill/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15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5" name="43 Elipse"/>
            <p:cNvSpPr>
              <a:spLocks noChangeAspect="1"/>
            </p:cNvSpPr>
            <p:nvPr/>
          </p:nvSpPr>
          <p:spPr>
            <a:xfrm>
              <a:off x="13281148" y="3985991"/>
              <a:ext cx="803457" cy="80345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15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6" name="44 Grupo"/>
          <p:cNvGrpSpPr>
            <a:grpSpLocks noChangeAspect="1"/>
          </p:cNvGrpSpPr>
          <p:nvPr/>
        </p:nvGrpSpPr>
        <p:grpSpPr>
          <a:xfrm>
            <a:off x="5194167" y="4171081"/>
            <a:ext cx="1119200" cy="1119200"/>
            <a:chOff x="13415113" y="3702053"/>
            <a:chExt cx="3465385" cy="3465385"/>
          </a:xfrm>
        </p:grpSpPr>
        <p:sp>
          <p:nvSpPr>
            <p:cNvPr id="17" name="45 Elipse"/>
            <p:cNvSpPr>
              <a:spLocks noChangeAspect="1"/>
            </p:cNvSpPr>
            <p:nvPr/>
          </p:nvSpPr>
          <p:spPr>
            <a:xfrm>
              <a:off x="13750898" y="4037838"/>
              <a:ext cx="2793815" cy="279381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pc="300" dirty="0">
                  <a:solidFill>
                    <a:schemeClr val="tx1"/>
                  </a:solidFill>
                  <a:latin typeface="Impact" panose="020B0806030902050204" pitchFamily="34" charset="0"/>
                </a:rPr>
                <a:t>55</a:t>
              </a:r>
              <a:r>
                <a:rPr lang="es-MX" spc="300" baseline="30000" dirty="0">
                  <a:solidFill>
                    <a:schemeClr val="tx1"/>
                  </a:solidFill>
                  <a:latin typeface="Impact" panose="020B0806030902050204" pitchFamily="34" charset="0"/>
                </a:rPr>
                <a:t>%</a:t>
              </a:r>
              <a:endParaRPr lang="es-SV" spc="300" baseline="30000" dirty="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8" name="46 Elipse"/>
            <p:cNvSpPr>
              <a:spLocks noChangeAspect="1"/>
            </p:cNvSpPr>
            <p:nvPr/>
          </p:nvSpPr>
          <p:spPr>
            <a:xfrm>
              <a:off x="13415113" y="3702053"/>
              <a:ext cx="3465385" cy="3465385"/>
            </a:xfrm>
            <a:prstGeom prst="ellipse">
              <a:avLst/>
            </a:prstGeom>
            <a:noFill/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2000" spc="3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19" name="47 Elipse"/>
            <p:cNvSpPr>
              <a:spLocks noChangeAspect="1"/>
            </p:cNvSpPr>
            <p:nvPr/>
          </p:nvSpPr>
          <p:spPr>
            <a:xfrm>
              <a:off x="13450912" y="6177327"/>
              <a:ext cx="495055" cy="4950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2000" spc="3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0" name="Textbox 1"/>
          <p:cNvSpPr/>
          <p:nvPr/>
        </p:nvSpPr>
        <p:spPr>
          <a:xfrm>
            <a:off x="2152651" y="2299048"/>
            <a:ext cx="2265078" cy="823757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pc="3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20000"/>
              </a:lnSpc>
            </a:pPr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1"/>
          <p:cNvSpPr/>
          <p:nvPr/>
        </p:nvSpPr>
        <p:spPr>
          <a:xfrm>
            <a:off x="2945213" y="4848332"/>
            <a:ext cx="2266003" cy="823757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pc="3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20000"/>
              </a:lnSpc>
            </a:pPr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Textbox 1"/>
          <p:cNvSpPr/>
          <p:nvPr/>
        </p:nvSpPr>
        <p:spPr>
          <a:xfrm>
            <a:off x="7932565" y="2415608"/>
            <a:ext cx="2806873" cy="676024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pc="3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>
              <a:lnSpc>
                <a:spcPct val="120000"/>
              </a:lnSpc>
            </a:pPr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3" name="54 Grupo"/>
          <p:cNvGrpSpPr>
            <a:grpSpLocks noChangeAspect="1"/>
          </p:cNvGrpSpPr>
          <p:nvPr/>
        </p:nvGrpSpPr>
        <p:grpSpPr>
          <a:xfrm flipH="1">
            <a:off x="6839664" y="3931251"/>
            <a:ext cx="879371" cy="879371"/>
            <a:chOff x="13415113" y="3702053"/>
            <a:chExt cx="3465385" cy="3465385"/>
          </a:xfrm>
        </p:grpSpPr>
        <p:sp>
          <p:nvSpPr>
            <p:cNvPr id="24" name="55 Elipse"/>
            <p:cNvSpPr>
              <a:spLocks noChangeAspect="1"/>
            </p:cNvSpPr>
            <p:nvPr/>
          </p:nvSpPr>
          <p:spPr>
            <a:xfrm>
              <a:off x="13750898" y="4037838"/>
              <a:ext cx="2793815" cy="279381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MX" sz="1500" dirty="0">
                  <a:solidFill>
                    <a:schemeClr val="tx1"/>
                  </a:solidFill>
                  <a:latin typeface="Impact" panose="020B0806030902050204" pitchFamily="34" charset="0"/>
                </a:rPr>
                <a:t>39</a:t>
              </a:r>
              <a:r>
                <a:rPr lang="es-MX" sz="1500" baseline="30000" dirty="0">
                  <a:solidFill>
                    <a:schemeClr val="tx1"/>
                  </a:solidFill>
                  <a:latin typeface="Impact" panose="020B0806030902050204" pitchFamily="34" charset="0"/>
                </a:rPr>
                <a:t>%</a:t>
              </a:r>
              <a:endParaRPr lang="es-SV" sz="1500" baseline="30000" dirty="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5" name="56 Elipse"/>
            <p:cNvSpPr>
              <a:spLocks noChangeAspect="1"/>
            </p:cNvSpPr>
            <p:nvPr/>
          </p:nvSpPr>
          <p:spPr>
            <a:xfrm>
              <a:off x="13415113" y="3702053"/>
              <a:ext cx="3465385" cy="3465385"/>
            </a:xfrm>
            <a:prstGeom prst="ellipse">
              <a:avLst/>
            </a:prstGeom>
            <a:noFill/>
            <a:ln w="190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15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26" name="57 Elipse"/>
            <p:cNvSpPr>
              <a:spLocks noChangeAspect="1"/>
            </p:cNvSpPr>
            <p:nvPr/>
          </p:nvSpPr>
          <p:spPr>
            <a:xfrm>
              <a:off x="13450912" y="6177327"/>
              <a:ext cx="495055" cy="49505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SV" sz="1500">
                <a:solidFill>
                  <a:schemeClr val="tx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7" name="Textbox 1"/>
          <p:cNvSpPr/>
          <p:nvPr/>
        </p:nvSpPr>
        <p:spPr>
          <a:xfrm>
            <a:off x="7814239" y="4411831"/>
            <a:ext cx="2782324" cy="626780"/>
          </a:xfrm>
          <a:prstGeom prst="rect">
            <a:avLst/>
          </a:prstGeom>
        </p:spPr>
        <p:txBody>
          <a:bodyPr wrap="square" lIns="120846" tIns="60423" rIns="120846" bIns="60423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b="1" spc="300" dirty="0">
                <a:solidFill>
                  <a:schemeClr val="tx1">
                    <a:lumMod val="95000"/>
                    <a:lumOff val="5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输入你的标题</a:t>
            </a:r>
          </a:p>
          <a:p>
            <a:pPr algn="just"/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详细内容</a:t>
            </a:r>
            <a:r>
              <a:rPr lang="en-US" altLang="zh-CN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……</a:t>
            </a:r>
            <a:r>
              <a:rPr lang="zh-CN" altLang="en-US" sz="800" spc="300" dirty="0">
                <a:solidFill>
                  <a:schemeClr val="bg1">
                    <a:lumMod val="50000"/>
                  </a:schemeClr>
                </a:solidFill>
                <a:ea typeface="Open Sans Condensed" panose="020B0604020202020204" charset="0"/>
                <a:cs typeface="Open Sans Condensed" panose="020B0604020202020204" charset="0"/>
              </a:rPr>
              <a:t>点击输入本栏的具体文字，简明扼要的说明分项内容，此为概念图解。</a:t>
            </a:r>
            <a:endParaRPr lang="en-US" sz="800" spc="3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decel="100000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decel="10000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0" grpId="0"/>
      <p:bldP spid="21" grpId="0"/>
      <p:bldP spid="22" grpId="0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133919" cy="741537"/>
            <a:chOff x="1153871" y="221914"/>
            <a:chExt cx="2133916" cy="741538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878" y="753073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GOAL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教学目标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Pie 25"/>
          <p:cNvSpPr/>
          <p:nvPr/>
        </p:nvSpPr>
        <p:spPr>
          <a:xfrm>
            <a:off x="5680302" y="3567233"/>
            <a:ext cx="1136197" cy="1136197"/>
          </a:xfrm>
          <a:prstGeom prst="pie">
            <a:avLst>
              <a:gd name="adj1" fmla="val 3395217"/>
              <a:gd name="adj2" fmla="val 7967356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e 26"/>
          <p:cNvSpPr/>
          <p:nvPr/>
        </p:nvSpPr>
        <p:spPr>
          <a:xfrm>
            <a:off x="5466464" y="3353395"/>
            <a:ext cx="1563873" cy="1563873"/>
          </a:xfrm>
          <a:prstGeom prst="pie">
            <a:avLst>
              <a:gd name="adj1" fmla="val 20146101"/>
              <a:gd name="adj2" fmla="val 3086104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ie 27"/>
          <p:cNvSpPr/>
          <p:nvPr/>
        </p:nvSpPr>
        <p:spPr>
          <a:xfrm>
            <a:off x="5251704" y="3138635"/>
            <a:ext cx="1993392" cy="1993392"/>
          </a:xfrm>
          <a:prstGeom prst="pie">
            <a:avLst>
              <a:gd name="adj1" fmla="val 8041513"/>
              <a:gd name="adj2" fmla="val 926963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ie 28"/>
          <p:cNvSpPr/>
          <p:nvPr/>
        </p:nvSpPr>
        <p:spPr>
          <a:xfrm>
            <a:off x="5036820" y="2923751"/>
            <a:ext cx="2423160" cy="2423160"/>
          </a:xfrm>
          <a:prstGeom prst="pie">
            <a:avLst>
              <a:gd name="adj1" fmla="val 9443654"/>
              <a:gd name="adj2" fmla="val 1175986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ie 29"/>
          <p:cNvSpPr/>
          <p:nvPr/>
        </p:nvSpPr>
        <p:spPr>
          <a:xfrm>
            <a:off x="4821936" y="2708867"/>
            <a:ext cx="2852928" cy="2852928"/>
          </a:xfrm>
          <a:prstGeom prst="pie">
            <a:avLst>
              <a:gd name="adj1" fmla="val 11907931"/>
              <a:gd name="adj2" fmla="val 1294441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e 30"/>
          <p:cNvSpPr/>
          <p:nvPr/>
        </p:nvSpPr>
        <p:spPr>
          <a:xfrm>
            <a:off x="4607052" y="2493983"/>
            <a:ext cx="3282696" cy="3282696"/>
          </a:xfrm>
          <a:prstGeom prst="pie">
            <a:avLst>
              <a:gd name="adj1" fmla="val 13061889"/>
              <a:gd name="adj2" fmla="val 1565794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ie 32"/>
          <p:cNvSpPr/>
          <p:nvPr/>
        </p:nvSpPr>
        <p:spPr>
          <a:xfrm>
            <a:off x="4821936" y="2708867"/>
            <a:ext cx="2852928" cy="2852928"/>
          </a:xfrm>
          <a:prstGeom prst="pie">
            <a:avLst>
              <a:gd name="adj1" fmla="val 15785605"/>
              <a:gd name="adj2" fmla="val 1739557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ie 33"/>
          <p:cNvSpPr/>
          <p:nvPr/>
        </p:nvSpPr>
        <p:spPr>
          <a:xfrm>
            <a:off x="5251704" y="3138635"/>
            <a:ext cx="1993392" cy="1993392"/>
          </a:xfrm>
          <a:prstGeom prst="pie">
            <a:avLst>
              <a:gd name="adj1" fmla="val 17571836"/>
              <a:gd name="adj2" fmla="val 18792446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e 34"/>
          <p:cNvSpPr/>
          <p:nvPr/>
        </p:nvSpPr>
        <p:spPr>
          <a:xfrm>
            <a:off x="4607052" y="2493983"/>
            <a:ext cx="3282696" cy="3282696"/>
          </a:xfrm>
          <a:prstGeom prst="pie">
            <a:avLst>
              <a:gd name="adj1" fmla="val 18919620"/>
              <a:gd name="adj2" fmla="val 200011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38"/>
          <p:cNvSpPr/>
          <p:nvPr/>
        </p:nvSpPr>
        <p:spPr>
          <a:xfrm>
            <a:off x="3381626" y="2162844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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Rectangle 39"/>
          <p:cNvSpPr/>
          <p:nvPr/>
        </p:nvSpPr>
        <p:spPr>
          <a:xfrm>
            <a:off x="3381626" y="2532176"/>
            <a:ext cx="178508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altLang="zh-CN" sz="8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8" name="TextBox 40"/>
          <p:cNvSpPr txBox="1"/>
          <p:nvPr/>
        </p:nvSpPr>
        <p:spPr>
          <a:xfrm>
            <a:off x="2339353" y="2158889"/>
            <a:ext cx="100219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90%</a:t>
            </a:r>
          </a:p>
          <a:p>
            <a:r>
              <a:rPr lang="en-US" sz="900" dirty="0"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MODERN</a:t>
            </a:r>
          </a:p>
        </p:txBody>
      </p:sp>
      <p:sp>
        <p:nvSpPr>
          <p:cNvPr id="19" name="Rectangle 41"/>
          <p:cNvSpPr/>
          <p:nvPr/>
        </p:nvSpPr>
        <p:spPr>
          <a:xfrm>
            <a:off x="8528904" y="3922555"/>
            <a:ext cx="381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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0" name="Rectangle 42"/>
          <p:cNvSpPr/>
          <p:nvPr/>
        </p:nvSpPr>
        <p:spPr>
          <a:xfrm>
            <a:off x="8528904" y="4291887"/>
            <a:ext cx="178508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altLang="zh-CN" sz="8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21" name="TextBox 43"/>
          <p:cNvSpPr txBox="1"/>
          <p:nvPr/>
        </p:nvSpPr>
        <p:spPr>
          <a:xfrm>
            <a:off x="7486631" y="3918600"/>
            <a:ext cx="998991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rgbClr val="0070C0"/>
                </a:solidFill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35%</a:t>
            </a:r>
          </a:p>
          <a:p>
            <a:r>
              <a:rPr lang="en-US" sz="900">
                <a:solidFill>
                  <a:srgbClr val="0070C0"/>
                </a:solidFill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MUSIC</a:t>
            </a:r>
          </a:p>
        </p:txBody>
      </p:sp>
      <p:sp>
        <p:nvSpPr>
          <p:cNvPr id="22" name="Rectangle 44"/>
          <p:cNvSpPr/>
          <p:nvPr/>
        </p:nvSpPr>
        <p:spPr>
          <a:xfrm>
            <a:off x="7245096" y="1740933"/>
            <a:ext cx="415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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Rectangle 45"/>
          <p:cNvSpPr/>
          <p:nvPr/>
        </p:nvSpPr>
        <p:spPr>
          <a:xfrm>
            <a:off x="7245096" y="2110265"/>
            <a:ext cx="178508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altLang="zh-CN" sz="8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24" name="TextBox 46"/>
          <p:cNvSpPr txBox="1"/>
          <p:nvPr/>
        </p:nvSpPr>
        <p:spPr>
          <a:xfrm>
            <a:off x="6202823" y="1736978"/>
            <a:ext cx="984565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rgbClr val="0070C0"/>
                </a:solidFill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28%</a:t>
            </a:r>
          </a:p>
          <a:p>
            <a:r>
              <a:rPr lang="en-US" sz="900">
                <a:solidFill>
                  <a:srgbClr val="0070C0"/>
                </a:solidFill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PROJECT</a:t>
            </a:r>
          </a:p>
        </p:txBody>
      </p:sp>
      <p:sp>
        <p:nvSpPr>
          <p:cNvPr id="25" name="TextBox 47"/>
          <p:cNvSpPr txBox="1"/>
          <p:nvPr/>
        </p:nvSpPr>
        <p:spPr>
          <a:xfrm>
            <a:off x="4074039" y="3918600"/>
            <a:ext cx="73129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solidFill>
                  <a:srgbClr val="0070C0"/>
                </a:solidFill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34%</a:t>
            </a:r>
          </a:p>
          <a:p>
            <a:r>
              <a:rPr lang="en-US" sz="900">
                <a:solidFill>
                  <a:srgbClr val="0070C0"/>
                </a:solidFill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TEAM WORK</a:t>
            </a:r>
          </a:p>
        </p:txBody>
      </p:sp>
      <p:sp>
        <p:nvSpPr>
          <p:cNvPr id="26" name="TextBox 48"/>
          <p:cNvSpPr txBox="1"/>
          <p:nvPr/>
        </p:nvSpPr>
        <p:spPr>
          <a:xfrm>
            <a:off x="7770557" y="2867270"/>
            <a:ext cx="94288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15%</a:t>
            </a:r>
          </a:p>
          <a:p>
            <a:r>
              <a:rPr lang="en-US" sz="900"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AWESOME WORK</a:t>
            </a:r>
          </a:p>
        </p:txBody>
      </p:sp>
      <p:sp>
        <p:nvSpPr>
          <p:cNvPr id="27" name="Rectangle 49"/>
          <p:cNvSpPr/>
          <p:nvPr/>
        </p:nvSpPr>
        <p:spPr>
          <a:xfrm>
            <a:off x="6003089" y="4794253"/>
            <a:ext cx="3994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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8" name="TextBox 50"/>
          <p:cNvSpPr txBox="1"/>
          <p:nvPr/>
        </p:nvSpPr>
        <p:spPr>
          <a:xfrm>
            <a:off x="5863628" y="5116926"/>
            <a:ext cx="67839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20%</a:t>
            </a:r>
          </a:p>
          <a:p>
            <a:pPr algn="ctr"/>
            <a:r>
              <a:rPr lang="en-US" sz="900" dirty="0">
                <a:latin typeface="Impact" panose="020B0806030902050204" pitchFamily="34" charset="0"/>
                <a:ea typeface="Roboto" panose="02000000000000000000" pitchFamily="2" charset="0"/>
                <a:cs typeface="Open Sans" pitchFamily="34" charset="0"/>
              </a:rPr>
              <a:t>AWWARDS</a:t>
            </a:r>
          </a:p>
        </p:txBody>
      </p:sp>
      <p:sp>
        <p:nvSpPr>
          <p:cNvPr id="29" name="Rectangle 51"/>
          <p:cNvSpPr/>
          <p:nvPr/>
        </p:nvSpPr>
        <p:spPr>
          <a:xfrm>
            <a:off x="3804852" y="4703430"/>
            <a:ext cx="1785086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8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altLang="zh-CN" sz="800" spc="3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build="p"/>
      <p:bldP spid="17" grpId="0" build="p"/>
      <p:bldP spid="18" grpId="0" build="p"/>
      <p:bldP spid="19" grpId="0"/>
      <p:bldP spid="20" grpId="0"/>
      <p:bldP spid="21" grpId="0" build="p"/>
      <p:bldP spid="22" grpId="0" build="p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133919" cy="741537"/>
            <a:chOff x="1153871" y="221914"/>
            <a:chExt cx="2133916" cy="741538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878" y="753073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GOAL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教学目标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组合 6"/>
          <p:cNvGrpSpPr/>
          <p:nvPr/>
        </p:nvGrpSpPr>
        <p:grpSpPr>
          <a:xfrm>
            <a:off x="2100660" y="3723098"/>
            <a:ext cx="8041481" cy="339725"/>
            <a:chOff x="2100660" y="3723098"/>
            <a:chExt cx="8041481" cy="339725"/>
          </a:xfrm>
        </p:grpSpPr>
        <p:sp>
          <p:nvSpPr>
            <p:cNvPr id="8" name="Freeform 47"/>
            <p:cNvSpPr>
              <a:spLocks noChangeArrowheads="1"/>
            </p:cNvSpPr>
            <p:nvPr/>
          </p:nvSpPr>
          <p:spPr bwMode="auto">
            <a:xfrm>
              <a:off x="8722916" y="3859623"/>
              <a:ext cx="1419225" cy="92869"/>
            </a:xfrm>
            <a:custGeom>
              <a:avLst/>
              <a:gdLst>
                <a:gd name="T0" fmla="*/ 5911 w 5912"/>
                <a:gd name="T1" fmla="*/ 136 h 137"/>
                <a:gd name="T2" fmla="*/ 0 w 5912"/>
                <a:gd name="T3" fmla="*/ 136 h 137"/>
                <a:gd name="T4" fmla="*/ 0 w 5912"/>
                <a:gd name="T5" fmla="*/ 0 h 137"/>
                <a:gd name="T6" fmla="*/ 5911 w 5912"/>
                <a:gd name="T7" fmla="*/ 0 h 137"/>
                <a:gd name="T8" fmla="*/ 5911 w 5912"/>
                <a:gd name="T9" fmla="*/ 13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2" h="137">
                  <a:moveTo>
                    <a:pt x="5911" y="136"/>
                  </a:moveTo>
                  <a:lnTo>
                    <a:pt x="0" y="136"/>
                  </a:lnTo>
                  <a:lnTo>
                    <a:pt x="0" y="0"/>
                  </a:lnTo>
                  <a:lnTo>
                    <a:pt x="5911" y="0"/>
                  </a:lnTo>
                  <a:lnTo>
                    <a:pt x="5911" y="136"/>
                  </a:ln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9" name="Freeform 42"/>
            <p:cNvSpPr>
              <a:spLocks noChangeArrowheads="1"/>
            </p:cNvSpPr>
            <p:nvPr/>
          </p:nvSpPr>
          <p:spPr bwMode="auto">
            <a:xfrm>
              <a:off x="7122716" y="3854860"/>
              <a:ext cx="1600200" cy="92869"/>
            </a:xfrm>
            <a:custGeom>
              <a:avLst/>
              <a:gdLst>
                <a:gd name="T0" fmla="*/ 9344 w 9345"/>
                <a:gd name="T1" fmla="*/ 0 h 137"/>
                <a:gd name="T2" fmla="*/ 0 w 9345"/>
                <a:gd name="T3" fmla="*/ 0 h 137"/>
                <a:gd name="T4" fmla="*/ 0 w 9345"/>
                <a:gd name="T5" fmla="*/ 136 h 137"/>
                <a:gd name="T6" fmla="*/ 9344 w 9345"/>
                <a:gd name="T7" fmla="*/ 136 h 137"/>
                <a:gd name="T8" fmla="*/ 9344 w 9345"/>
                <a:gd name="T9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45" h="137">
                  <a:moveTo>
                    <a:pt x="9344" y="0"/>
                  </a:moveTo>
                  <a:lnTo>
                    <a:pt x="0" y="0"/>
                  </a:lnTo>
                  <a:lnTo>
                    <a:pt x="0" y="136"/>
                  </a:lnTo>
                  <a:lnTo>
                    <a:pt x="9344" y="136"/>
                  </a:lnTo>
                  <a:lnTo>
                    <a:pt x="9344" y="0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10" name="Freeform 43"/>
            <p:cNvSpPr>
              <a:spLocks noChangeArrowheads="1"/>
            </p:cNvSpPr>
            <p:nvPr/>
          </p:nvSpPr>
          <p:spPr bwMode="auto">
            <a:xfrm>
              <a:off x="5037535" y="3854860"/>
              <a:ext cx="1873250" cy="96044"/>
            </a:xfrm>
            <a:custGeom>
              <a:avLst/>
              <a:gdLst>
                <a:gd name="T0" fmla="*/ 5911 w 5912"/>
                <a:gd name="T1" fmla="*/ 136 h 137"/>
                <a:gd name="T2" fmla="*/ 0 w 5912"/>
                <a:gd name="T3" fmla="*/ 136 h 137"/>
                <a:gd name="T4" fmla="*/ 0 w 5912"/>
                <a:gd name="T5" fmla="*/ 0 h 137"/>
                <a:gd name="T6" fmla="*/ 5911 w 5912"/>
                <a:gd name="T7" fmla="*/ 0 h 137"/>
                <a:gd name="T8" fmla="*/ 5911 w 5912"/>
                <a:gd name="T9" fmla="*/ 136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2" h="137">
                  <a:moveTo>
                    <a:pt x="5911" y="136"/>
                  </a:moveTo>
                  <a:lnTo>
                    <a:pt x="0" y="136"/>
                  </a:lnTo>
                  <a:lnTo>
                    <a:pt x="0" y="0"/>
                  </a:lnTo>
                  <a:lnTo>
                    <a:pt x="5911" y="0"/>
                  </a:lnTo>
                  <a:lnTo>
                    <a:pt x="5911" y="13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11" name="Freeform 44"/>
            <p:cNvSpPr>
              <a:spLocks noChangeArrowheads="1"/>
            </p:cNvSpPr>
            <p:nvPr/>
          </p:nvSpPr>
          <p:spPr bwMode="auto">
            <a:xfrm>
              <a:off x="8722916" y="3723098"/>
              <a:ext cx="338931" cy="339725"/>
            </a:xfrm>
            <a:custGeom>
              <a:avLst/>
              <a:gdLst>
                <a:gd name="T0" fmla="*/ 487 w 488"/>
                <a:gd name="T1" fmla="*/ 247 h 488"/>
                <a:gd name="T2" fmla="*/ 487 w 488"/>
                <a:gd name="T3" fmla="*/ 247 h 488"/>
                <a:gd name="T4" fmla="*/ 240 w 488"/>
                <a:gd name="T5" fmla="*/ 487 h 488"/>
                <a:gd name="T6" fmla="*/ 0 w 488"/>
                <a:gd name="T7" fmla="*/ 247 h 488"/>
                <a:gd name="T8" fmla="*/ 240 w 488"/>
                <a:gd name="T9" fmla="*/ 0 h 488"/>
                <a:gd name="T10" fmla="*/ 487 w 488"/>
                <a:gd name="T11" fmla="*/ 247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8" h="488">
                  <a:moveTo>
                    <a:pt x="487" y="247"/>
                  </a:moveTo>
                  <a:lnTo>
                    <a:pt x="487" y="247"/>
                  </a:lnTo>
                  <a:cubicBezTo>
                    <a:pt x="487" y="383"/>
                    <a:pt x="376" y="487"/>
                    <a:pt x="240" y="487"/>
                  </a:cubicBezTo>
                  <a:cubicBezTo>
                    <a:pt x="104" y="487"/>
                    <a:pt x="0" y="383"/>
                    <a:pt x="0" y="247"/>
                  </a:cubicBezTo>
                  <a:cubicBezTo>
                    <a:pt x="0" y="110"/>
                    <a:pt x="104" y="0"/>
                    <a:pt x="240" y="0"/>
                  </a:cubicBezTo>
                  <a:cubicBezTo>
                    <a:pt x="376" y="0"/>
                    <a:pt x="487" y="110"/>
                    <a:pt x="487" y="247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12" name="Freeform 45"/>
            <p:cNvSpPr>
              <a:spLocks noChangeArrowheads="1"/>
            </p:cNvSpPr>
            <p:nvPr/>
          </p:nvSpPr>
          <p:spPr bwMode="auto">
            <a:xfrm>
              <a:off x="8820547" y="3827079"/>
              <a:ext cx="134144" cy="134938"/>
            </a:xfrm>
            <a:custGeom>
              <a:avLst/>
              <a:gdLst>
                <a:gd name="T0" fmla="*/ 368391068 w 195"/>
                <a:gd name="T1" fmla="*/ 185303610 h 196"/>
                <a:gd name="T2" fmla="*/ 368391068 w 195"/>
                <a:gd name="T3" fmla="*/ 185303610 h 196"/>
                <a:gd name="T4" fmla="*/ 184195534 w 195"/>
                <a:gd name="T5" fmla="*/ 368715342 h 196"/>
                <a:gd name="T6" fmla="*/ 0 w 195"/>
                <a:gd name="T7" fmla="*/ 185303610 h 196"/>
                <a:gd name="T8" fmla="*/ 184195534 w 195"/>
                <a:gd name="T9" fmla="*/ 0 h 196"/>
                <a:gd name="T10" fmla="*/ 368391068 w 195"/>
                <a:gd name="T11" fmla="*/ 185303610 h 1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5" h="196">
                  <a:moveTo>
                    <a:pt x="194" y="98"/>
                  </a:moveTo>
                  <a:lnTo>
                    <a:pt x="194" y="98"/>
                  </a:lnTo>
                  <a:cubicBezTo>
                    <a:pt x="194" y="149"/>
                    <a:pt x="149" y="195"/>
                    <a:pt x="97" y="195"/>
                  </a:cubicBezTo>
                  <a:cubicBezTo>
                    <a:pt x="45" y="195"/>
                    <a:pt x="0" y="149"/>
                    <a:pt x="0" y="98"/>
                  </a:cubicBezTo>
                  <a:cubicBezTo>
                    <a:pt x="0" y="46"/>
                    <a:pt x="45" y="0"/>
                    <a:pt x="97" y="0"/>
                  </a:cubicBezTo>
                  <a:cubicBezTo>
                    <a:pt x="149" y="0"/>
                    <a:pt x="194" y="46"/>
                    <a:pt x="194" y="9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3" name="Freeform 46"/>
            <p:cNvSpPr>
              <a:spLocks noChangeArrowheads="1"/>
            </p:cNvSpPr>
            <p:nvPr/>
          </p:nvSpPr>
          <p:spPr bwMode="auto">
            <a:xfrm>
              <a:off x="8820547" y="3820729"/>
              <a:ext cx="140494" cy="141288"/>
            </a:xfrm>
            <a:custGeom>
              <a:avLst/>
              <a:gdLst>
                <a:gd name="T0" fmla="*/ 375896566 w 202"/>
                <a:gd name="T1" fmla="*/ 202663629 h 202"/>
                <a:gd name="T2" fmla="*/ 375896566 w 202"/>
                <a:gd name="T3" fmla="*/ 202663629 h 202"/>
                <a:gd name="T4" fmla="*/ 375896566 w 202"/>
                <a:gd name="T5" fmla="*/ 202663629 h 202"/>
                <a:gd name="T6" fmla="*/ 313892808 w 202"/>
                <a:gd name="T7" fmla="*/ 327378525 h 202"/>
                <a:gd name="T8" fmla="*/ 187947587 w 202"/>
                <a:gd name="T9" fmla="*/ 378044782 h 202"/>
                <a:gd name="T10" fmla="*/ 62003758 w 202"/>
                <a:gd name="T11" fmla="*/ 327378525 h 202"/>
                <a:gd name="T12" fmla="*/ 11626226 w 202"/>
                <a:gd name="T13" fmla="*/ 202663629 h 202"/>
                <a:gd name="T14" fmla="*/ 62003758 w 202"/>
                <a:gd name="T15" fmla="*/ 75998686 h 202"/>
                <a:gd name="T16" fmla="*/ 187947587 w 202"/>
                <a:gd name="T17" fmla="*/ 11691890 h 202"/>
                <a:gd name="T18" fmla="*/ 313892808 w 202"/>
                <a:gd name="T19" fmla="*/ 75998686 h 202"/>
                <a:gd name="T20" fmla="*/ 375896566 w 202"/>
                <a:gd name="T21" fmla="*/ 202663629 h 202"/>
                <a:gd name="T22" fmla="*/ 375896566 w 202"/>
                <a:gd name="T23" fmla="*/ 202663629 h 202"/>
                <a:gd name="T24" fmla="*/ 389459105 w 202"/>
                <a:gd name="T25" fmla="*/ 202663629 h 202"/>
                <a:gd name="T26" fmla="*/ 187947587 w 202"/>
                <a:gd name="T27" fmla="*/ 0 h 202"/>
                <a:gd name="T28" fmla="*/ 0 w 202"/>
                <a:gd name="T29" fmla="*/ 202663629 h 202"/>
                <a:gd name="T30" fmla="*/ 187947587 w 202"/>
                <a:gd name="T31" fmla="*/ 391685321 h 202"/>
                <a:gd name="T32" fmla="*/ 389459105 w 202"/>
                <a:gd name="T33" fmla="*/ 202663629 h 202"/>
                <a:gd name="T34" fmla="*/ 375896566 w 202"/>
                <a:gd name="T35" fmla="*/ 202663629 h 20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2" h="202">
                  <a:moveTo>
                    <a:pt x="194" y="104"/>
                  </a:moveTo>
                  <a:lnTo>
                    <a:pt x="194" y="104"/>
                  </a:lnTo>
                  <a:cubicBezTo>
                    <a:pt x="194" y="129"/>
                    <a:pt x="181" y="149"/>
                    <a:pt x="162" y="168"/>
                  </a:cubicBezTo>
                  <a:cubicBezTo>
                    <a:pt x="149" y="188"/>
                    <a:pt x="123" y="194"/>
                    <a:pt x="97" y="194"/>
                  </a:cubicBezTo>
                  <a:cubicBezTo>
                    <a:pt x="71" y="194"/>
                    <a:pt x="52" y="188"/>
                    <a:pt x="32" y="168"/>
                  </a:cubicBezTo>
                  <a:cubicBezTo>
                    <a:pt x="13" y="149"/>
                    <a:pt x="6" y="129"/>
                    <a:pt x="6" y="104"/>
                  </a:cubicBezTo>
                  <a:cubicBezTo>
                    <a:pt x="6" y="78"/>
                    <a:pt x="13" y="52"/>
                    <a:pt x="32" y="39"/>
                  </a:cubicBezTo>
                  <a:cubicBezTo>
                    <a:pt x="52" y="19"/>
                    <a:pt x="71" y="6"/>
                    <a:pt x="97" y="6"/>
                  </a:cubicBezTo>
                  <a:cubicBezTo>
                    <a:pt x="123" y="6"/>
                    <a:pt x="149" y="19"/>
                    <a:pt x="162" y="39"/>
                  </a:cubicBezTo>
                  <a:cubicBezTo>
                    <a:pt x="181" y="52"/>
                    <a:pt x="194" y="78"/>
                    <a:pt x="194" y="104"/>
                  </a:cubicBezTo>
                  <a:cubicBezTo>
                    <a:pt x="201" y="104"/>
                    <a:pt x="201" y="104"/>
                    <a:pt x="201" y="104"/>
                  </a:cubicBezTo>
                  <a:cubicBezTo>
                    <a:pt x="201" y="45"/>
                    <a:pt x="155" y="0"/>
                    <a:pt x="97" y="0"/>
                  </a:cubicBezTo>
                  <a:cubicBezTo>
                    <a:pt x="45" y="0"/>
                    <a:pt x="0" y="45"/>
                    <a:pt x="0" y="104"/>
                  </a:cubicBezTo>
                  <a:cubicBezTo>
                    <a:pt x="0" y="155"/>
                    <a:pt x="45" y="201"/>
                    <a:pt x="97" y="201"/>
                  </a:cubicBezTo>
                  <a:cubicBezTo>
                    <a:pt x="155" y="201"/>
                    <a:pt x="201" y="155"/>
                    <a:pt x="201" y="104"/>
                  </a:cubicBezTo>
                  <a:lnTo>
                    <a:pt x="194" y="10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4" name="Freeform 47"/>
            <p:cNvSpPr>
              <a:spLocks noChangeArrowheads="1"/>
            </p:cNvSpPr>
            <p:nvPr/>
          </p:nvSpPr>
          <p:spPr bwMode="auto">
            <a:xfrm>
              <a:off x="2606279" y="3854860"/>
              <a:ext cx="2663825" cy="92869"/>
            </a:xfrm>
            <a:custGeom>
              <a:avLst/>
              <a:gdLst>
                <a:gd name="T0" fmla="*/ 2147483647 w 5912"/>
                <a:gd name="T1" fmla="*/ 251230303 h 137"/>
                <a:gd name="T2" fmla="*/ 0 w 5912"/>
                <a:gd name="T3" fmla="*/ 251230303 h 137"/>
                <a:gd name="T4" fmla="*/ 0 w 5912"/>
                <a:gd name="T5" fmla="*/ 0 h 137"/>
                <a:gd name="T6" fmla="*/ 2147483647 w 5912"/>
                <a:gd name="T7" fmla="*/ 0 h 137"/>
                <a:gd name="T8" fmla="*/ 2147483647 w 5912"/>
                <a:gd name="T9" fmla="*/ 251230303 h 1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12" h="137">
                  <a:moveTo>
                    <a:pt x="5911" y="136"/>
                  </a:moveTo>
                  <a:lnTo>
                    <a:pt x="0" y="136"/>
                  </a:lnTo>
                  <a:lnTo>
                    <a:pt x="0" y="0"/>
                  </a:lnTo>
                  <a:lnTo>
                    <a:pt x="5911" y="0"/>
                  </a:lnTo>
                  <a:lnTo>
                    <a:pt x="5911" y="136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grpSp>
          <p:nvGrpSpPr>
            <p:cNvPr id="15" name="Group 2"/>
            <p:cNvGrpSpPr/>
            <p:nvPr/>
          </p:nvGrpSpPr>
          <p:grpSpPr bwMode="auto">
            <a:xfrm>
              <a:off x="2100660" y="3723098"/>
              <a:ext cx="1266032" cy="339725"/>
              <a:chOff x="5718014" y="8096958"/>
              <a:chExt cx="2532360" cy="679007"/>
            </a:xfrm>
          </p:grpSpPr>
          <p:sp>
            <p:nvSpPr>
              <p:cNvPr id="24" name="Freeform 49"/>
              <p:cNvSpPr>
                <a:spLocks noChangeArrowheads="1"/>
              </p:cNvSpPr>
              <p:nvPr/>
            </p:nvSpPr>
            <p:spPr bwMode="auto">
              <a:xfrm>
                <a:off x="5718014" y="8359999"/>
                <a:ext cx="2195931" cy="189635"/>
              </a:xfrm>
              <a:custGeom>
                <a:avLst/>
                <a:gdLst>
                  <a:gd name="T0" fmla="*/ 2147483647 w 1584"/>
                  <a:gd name="T1" fmla="*/ 260576485 h 137"/>
                  <a:gd name="T2" fmla="*/ 0 w 1584"/>
                  <a:gd name="T3" fmla="*/ 260576485 h 137"/>
                  <a:gd name="T4" fmla="*/ 0 w 1584"/>
                  <a:gd name="T5" fmla="*/ 0 h 137"/>
                  <a:gd name="T6" fmla="*/ 2147483647 w 1584"/>
                  <a:gd name="T7" fmla="*/ 0 h 137"/>
                  <a:gd name="T8" fmla="*/ 2147483647 w 1584"/>
                  <a:gd name="T9" fmla="*/ 260576485 h 13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84" h="137">
                    <a:moveTo>
                      <a:pt x="1583" y="136"/>
                    </a:moveTo>
                    <a:lnTo>
                      <a:pt x="0" y="136"/>
                    </a:lnTo>
                    <a:lnTo>
                      <a:pt x="0" y="0"/>
                    </a:lnTo>
                    <a:lnTo>
                      <a:pt x="1583" y="0"/>
                    </a:lnTo>
                    <a:lnTo>
                      <a:pt x="1583" y="136"/>
                    </a:ln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900"/>
              </a:p>
            </p:txBody>
          </p:sp>
          <p:sp>
            <p:nvSpPr>
              <p:cNvPr id="25" name="Freeform 50"/>
              <p:cNvSpPr>
                <a:spLocks noChangeArrowheads="1"/>
              </p:cNvSpPr>
              <p:nvPr/>
            </p:nvSpPr>
            <p:spPr bwMode="auto">
              <a:xfrm>
                <a:off x="7571405" y="8096958"/>
                <a:ext cx="678969" cy="679007"/>
              </a:xfrm>
              <a:custGeom>
                <a:avLst/>
                <a:gdLst>
                  <a:gd name="T0" fmla="*/ 942734543 w 488"/>
                  <a:gd name="T1" fmla="*/ 478196245 h 488"/>
                  <a:gd name="T2" fmla="*/ 942734543 w 488"/>
                  <a:gd name="T3" fmla="*/ 478196245 h 488"/>
                  <a:gd name="T4" fmla="*/ 478141657 w 488"/>
                  <a:gd name="T5" fmla="*/ 942840179 h 488"/>
                  <a:gd name="T6" fmla="*/ 0 w 488"/>
                  <a:gd name="T7" fmla="*/ 478196245 h 488"/>
                  <a:gd name="T8" fmla="*/ 478141657 w 488"/>
                  <a:gd name="T9" fmla="*/ 0 h 488"/>
                  <a:gd name="T10" fmla="*/ 942734543 w 488"/>
                  <a:gd name="T11" fmla="*/ 478196245 h 48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88" h="488">
                    <a:moveTo>
                      <a:pt x="487" y="247"/>
                    </a:moveTo>
                    <a:lnTo>
                      <a:pt x="487" y="247"/>
                    </a:lnTo>
                    <a:cubicBezTo>
                      <a:pt x="487" y="383"/>
                      <a:pt x="383" y="487"/>
                      <a:pt x="247" y="487"/>
                    </a:cubicBezTo>
                    <a:cubicBezTo>
                      <a:pt x="111" y="487"/>
                      <a:pt x="0" y="383"/>
                      <a:pt x="0" y="247"/>
                    </a:cubicBezTo>
                    <a:cubicBezTo>
                      <a:pt x="0" y="110"/>
                      <a:pt x="111" y="0"/>
                      <a:pt x="247" y="0"/>
                    </a:cubicBezTo>
                    <a:cubicBezTo>
                      <a:pt x="383" y="0"/>
                      <a:pt x="487" y="110"/>
                      <a:pt x="487" y="247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900"/>
              </a:p>
            </p:txBody>
          </p:sp>
        </p:grpSp>
        <p:sp>
          <p:nvSpPr>
            <p:cNvPr id="16" name="Freeform 51"/>
            <p:cNvSpPr>
              <a:spLocks noChangeArrowheads="1"/>
            </p:cNvSpPr>
            <p:nvPr/>
          </p:nvSpPr>
          <p:spPr bwMode="auto">
            <a:xfrm>
              <a:off x="4967685" y="3723098"/>
              <a:ext cx="339725" cy="339725"/>
            </a:xfrm>
            <a:custGeom>
              <a:avLst/>
              <a:gdLst>
                <a:gd name="T0" fmla="*/ 943402402 w 488"/>
                <a:gd name="T1" fmla="*/ 478508232 h 488"/>
                <a:gd name="T2" fmla="*/ 943402402 w 488"/>
                <a:gd name="T3" fmla="*/ 478508232 h 488"/>
                <a:gd name="T4" fmla="*/ 464920624 w 488"/>
                <a:gd name="T5" fmla="*/ 943455310 h 488"/>
                <a:gd name="T6" fmla="*/ 0 w 488"/>
                <a:gd name="T7" fmla="*/ 478508232 h 488"/>
                <a:gd name="T8" fmla="*/ 464920624 w 488"/>
                <a:gd name="T9" fmla="*/ 0 h 488"/>
                <a:gd name="T10" fmla="*/ 943402402 w 488"/>
                <a:gd name="T11" fmla="*/ 478508232 h 48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8" h="488">
                  <a:moveTo>
                    <a:pt x="487" y="247"/>
                  </a:moveTo>
                  <a:lnTo>
                    <a:pt x="487" y="247"/>
                  </a:lnTo>
                  <a:cubicBezTo>
                    <a:pt x="487" y="383"/>
                    <a:pt x="376" y="487"/>
                    <a:pt x="240" y="487"/>
                  </a:cubicBezTo>
                  <a:cubicBezTo>
                    <a:pt x="110" y="487"/>
                    <a:pt x="0" y="383"/>
                    <a:pt x="0" y="247"/>
                  </a:cubicBezTo>
                  <a:cubicBezTo>
                    <a:pt x="0" y="110"/>
                    <a:pt x="110" y="0"/>
                    <a:pt x="240" y="0"/>
                  </a:cubicBezTo>
                  <a:cubicBezTo>
                    <a:pt x="376" y="0"/>
                    <a:pt x="487" y="110"/>
                    <a:pt x="487" y="24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7" name="Freeform 52"/>
            <p:cNvSpPr>
              <a:spLocks noChangeArrowheads="1"/>
            </p:cNvSpPr>
            <p:nvPr/>
          </p:nvSpPr>
          <p:spPr bwMode="auto">
            <a:xfrm>
              <a:off x="6880622" y="3723098"/>
              <a:ext cx="339725" cy="339725"/>
            </a:xfrm>
            <a:custGeom>
              <a:avLst/>
              <a:gdLst>
                <a:gd name="T0" fmla="*/ 487 w 488"/>
                <a:gd name="T1" fmla="*/ 247 h 488"/>
                <a:gd name="T2" fmla="*/ 487 w 488"/>
                <a:gd name="T3" fmla="*/ 247 h 488"/>
                <a:gd name="T4" fmla="*/ 240 w 488"/>
                <a:gd name="T5" fmla="*/ 487 h 488"/>
                <a:gd name="T6" fmla="*/ 0 w 488"/>
                <a:gd name="T7" fmla="*/ 247 h 488"/>
                <a:gd name="T8" fmla="*/ 240 w 488"/>
                <a:gd name="T9" fmla="*/ 0 h 488"/>
                <a:gd name="T10" fmla="*/ 487 w 488"/>
                <a:gd name="T11" fmla="*/ 247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8" h="488">
                  <a:moveTo>
                    <a:pt x="487" y="247"/>
                  </a:moveTo>
                  <a:lnTo>
                    <a:pt x="487" y="247"/>
                  </a:lnTo>
                  <a:cubicBezTo>
                    <a:pt x="487" y="383"/>
                    <a:pt x="376" y="487"/>
                    <a:pt x="240" y="487"/>
                  </a:cubicBezTo>
                  <a:cubicBezTo>
                    <a:pt x="104" y="487"/>
                    <a:pt x="0" y="383"/>
                    <a:pt x="0" y="247"/>
                  </a:cubicBezTo>
                  <a:cubicBezTo>
                    <a:pt x="0" y="110"/>
                    <a:pt x="104" y="0"/>
                    <a:pt x="240" y="0"/>
                  </a:cubicBezTo>
                  <a:cubicBezTo>
                    <a:pt x="376" y="0"/>
                    <a:pt x="487" y="110"/>
                    <a:pt x="487" y="24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18" name="Freeform 53"/>
            <p:cNvSpPr>
              <a:spLocks noChangeArrowheads="1"/>
            </p:cNvSpPr>
            <p:nvPr/>
          </p:nvSpPr>
          <p:spPr bwMode="auto">
            <a:xfrm>
              <a:off x="3131741" y="3820729"/>
              <a:ext cx="134144" cy="134938"/>
            </a:xfrm>
            <a:custGeom>
              <a:avLst/>
              <a:gdLst>
                <a:gd name="T0" fmla="*/ 366519738 w 196"/>
                <a:gd name="T1" fmla="*/ 185297559 h 195"/>
                <a:gd name="T2" fmla="*/ 366519738 w 196"/>
                <a:gd name="T3" fmla="*/ 185297559 h 195"/>
                <a:gd name="T4" fmla="*/ 182320180 w 196"/>
                <a:gd name="T5" fmla="*/ 370596502 h 195"/>
                <a:gd name="T6" fmla="*/ 0 w 196"/>
                <a:gd name="T7" fmla="*/ 185297559 h 195"/>
                <a:gd name="T8" fmla="*/ 182320180 w 196"/>
                <a:gd name="T9" fmla="*/ 0 h 195"/>
                <a:gd name="T10" fmla="*/ 366519738 w 196"/>
                <a:gd name="T11" fmla="*/ 185297559 h 19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6" h="195">
                  <a:moveTo>
                    <a:pt x="195" y="97"/>
                  </a:moveTo>
                  <a:lnTo>
                    <a:pt x="195" y="97"/>
                  </a:lnTo>
                  <a:cubicBezTo>
                    <a:pt x="195" y="155"/>
                    <a:pt x="149" y="194"/>
                    <a:pt x="97" y="194"/>
                  </a:cubicBezTo>
                  <a:cubicBezTo>
                    <a:pt x="45" y="194"/>
                    <a:pt x="0" y="155"/>
                    <a:pt x="0" y="97"/>
                  </a:cubicBezTo>
                  <a:cubicBezTo>
                    <a:pt x="0" y="45"/>
                    <a:pt x="45" y="0"/>
                    <a:pt x="97" y="0"/>
                  </a:cubicBezTo>
                  <a:cubicBezTo>
                    <a:pt x="149" y="0"/>
                    <a:pt x="195" y="45"/>
                    <a:pt x="195" y="9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9" name="Freeform 54"/>
            <p:cNvSpPr>
              <a:spLocks noChangeArrowheads="1"/>
            </p:cNvSpPr>
            <p:nvPr/>
          </p:nvSpPr>
          <p:spPr bwMode="auto">
            <a:xfrm>
              <a:off x="3128566" y="3820729"/>
              <a:ext cx="140494" cy="141288"/>
            </a:xfrm>
            <a:custGeom>
              <a:avLst/>
              <a:gdLst>
                <a:gd name="T0" fmla="*/ 387548897 w 203"/>
                <a:gd name="T1" fmla="*/ 189021692 h 202"/>
                <a:gd name="T2" fmla="*/ 387548897 w 203"/>
                <a:gd name="T3" fmla="*/ 189021692 h 202"/>
                <a:gd name="T4" fmla="*/ 374118273 w 203"/>
                <a:gd name="T5" fmla="*/ 189021692 h 202"/>
                <a:gd name="T6" fmla="*/ 324236851 w 203"/>
                <a:gd name="T7" fmla="*/ 327378525 h 202"/>
                <a:gd name="T8" fmla="*/ 199529838 w 203"/>
                <a:gd name="T9" fmla="*/ 378044782 h 202"/>
                <a:gd name="T10" fmla="*/ 74824208 w 203"/>
                <a:gd name="T11" fmla="*/ 327378525 h 202"/>
                <a:gd name="T12" fmla="*/ 13429241 w 203"/>
                <a:gd name="T13" fmla="*/ 189021692 h 202"/>
                <a:gd name="T14" fmla="*/ 74824208 w 203"/>
                <a:gd name="T15" fmla="*/ 62358147 h 202"/>
                <a:gd name="T16" fmla="*/ 199529838 w 203"/>
                <a:gd name="T17" fmla="*/ 11691890 h 202"/>
                <a:gd name="T18" fmla="*/ 324236851 w 203"/>
                <a:gd name="T19" fmla="*/ 62358147 h 202"/>
                <a:gd name="T20" fmla="*/ 374118273 w 203"/>
                <a:gd name="T21" fmla="*/ 189021692 h 202"/>
                <a:gd name="T22" fmla="*/ 387548897 w 203"/>
                <a:gd name="T23" fmla="*/ 189021692 h 202"/>
                <a:gd name="T24" fmla="*/ 387548897 w 203"/>
                <a:gd name="T25" fmla="*/ 189021692 h 202"/>
                <a:gd name="T26" fmla="*/ 199529838 w 203"/>
                <a:gd name="T27" fmla="*/ 0 h 202"/>
                <a:gd name="T28" fmla="*/ 0 w 203"/>
                <a:gd name="T29" fmla="*/ 189021692 h 202"/>
                <a:gd name="T30" fmla="*/ 199529838 w 203"/>
                <a:gd name="T31" fmla="*/ 391685321 h 202"/>
                <a:gd name="T32" fmla="*/ 387548897 w 203"/>
                <a:gd name="T33" fmla="*/ 189021692 h 20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3" h="202">
                  <a:moveTo>
                    <a:pt x="202" y="97"/>
                  </a:moveTo>
                  <a:lnTo>
                    <a:pt x="202" y="97"/>
                  </a:lnTo>
                  <a:cubicBezTo>
                    <a:pt x="195" y="97"/>
                    <a:pt x="195" y="97"/>
                    <a:pt x="195" y="97"/>
                  </a:cubicBezTo>
                  <a:cubicBezTo>
                    <a:pt x="195" y="123"/>
                    <a:pt x="188" y="149"/>
                    <a:pt x="169" y="168"/>
                  </a:cubicBezTo>
                  <a:cubicBezTo>
                    <a:pt x="156" y="181"/>
                    <a:pt x="130" y="194"/>
                    <a:pt x="104" y="194"/>
                  </a:cubicBezTo>
                  <a:cubicBezTo>
                    <a:pt x="78" y="194"/>
                    <a:pt x="52" y="181"/>
                    <a:pt x="39" y="168"/>
                  </a:cubicBezTo>
                  <a:cubicBezTo>
                    <a:pt x="20" y="149"/>
                    <a:pt x="7" y="123"/>
                    <a:pt x="7" y="97"/>
                  </a:cubicBezTo>
                  <a:cubicBezTo>
                    <a:pt x="7" y="71"/>
                    <a:pt x="20" y="52"/>
                    <a:pt x="39" y="32"/>
                  </a:cubicBezTo>
                  <a:cubicBezTo>
                    <a:pt x="52" y="19"/>
                    <a:pt x="78" y="6"/>
                    <a:pt x="104" y="6"/>
                  </a:cubicBezTo>
                  <a:cubicBezTo>
                    <a:pt x="130" y="6"/>
                    <a:pt x="156" y="19"/>
                    <a:pt x="169" y="32"/>
                  </a:cubicBezTo>
                  <a:cubicBezTo>
                    <a:pt x="188" y="52"/>
                    <a:pt x="195" y="71"/>
                    <a:pt x="195" y="97"/>
                  </a:cubicBezTo>
                  <a:cubicBezTo>
                    <a:pt x="202" y="97"/>
                    <a:pt x="202" y="97"/>
                    <a:pt x="202" y="97"/>
                  </a:cubicBezTo>
                  <a:cubicBezTo>
                    <a:pt x="202" y="45"/>
                    <a:pt x="163" y="0"/>
                    <a:pt x="104" y="0"/>
                  </a:cubicBezTo>
                  <a:cubicBezTo>
                    <a:pt x="46" y="0"/>
                    <a:pt x="0" y="45"/>
                    <a:pt x="0" y="97"/>
                  </a:cubicBezTo>
                  <a:cubicBezTo>
                    <a:pt x="0" y="155"/>
                    <a:pt x="46" y="201"/>
                    <a:pt x="104" y="201"/>
                  </a:cubicBezTo>
                  <a:cubicBezTo>
                    <a:pt x="163" y="201"/>
                    <a:pt x="202" y="155"/>
                    <a:pt x="202" y="9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0" name="Freeform 55"/>
            <p:cNvSpPr>
              <a:spLocks noChangeArrowheads="1"/>
            </p:cNvSpPr>
            <p:nvPr/>
          </p:nvSpPr>
          <p:spPr bwMode="auto">
            <a:xfrm>
              <a:off x="5065316" y="3827079"/>
              <a:ext cx="134938" cy="134938"/>
            </a:xfrm>
            <a:custGeom>
              <a:avLst/>
              <a:gdLst>
                <a:gd name="T0" fmla="*/ 370570206 w 195"/>
                <a:gd name="T1" fmla="*/ 185303610 h 196"/>
                <a:gd name="T2" fmla="*/ 370570206 w 195"/>
                <a:gd name="T3" fmla="*/ 185303610 h 196"/>
                <a:gd name="T4" fmla="*/ 185285103 w 195"/>
                <a:gd name="T5" fmla="*/ 368715342 h 196"/>
                <a:gd name="T6" fmla="*/ 0 w 195"/>
                <a:gd name="T7" fmla="*/ 185303610 h 196"/>
                <a:gd name="T8" fmla="*/ 185285103 w 195"/>
                <a:gd name="T9" fmla="*/ 0 h 196"/>
                <a:gd name="T10" fmla="*/ 370570206 w 195"/>
                <a:gd name="T11" fmla="*/ 185303610 h 1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5" h="196">
                  <a:moveTo>
                    <a:pt x="194" y="98"/>
                  </a:moveTo>
                  <a:lnTo>
                    <a:pt x="194" y="98"/>
                  </a:lnTo>
                  <a:cubicBezTo>
                    <a:pt x="194" y="149"/>
                    <a:pt x="155" y="195"/>
                    <a:pt x="97" y="195"/>
                  </a:cubicBezTo>
                  <a:cubicBezTo>
                    <a:pt x="45" y="195"/>
                    <a:pt x="0" y="149"/>
                    <a:pt x="0" y="98"/>
                  </a:cubicBezTo>
                  <a:cubicBezTo>
                    <a:pt x="0" y="46"/>
                    <a:pt x="45" y="0"/>
                    <a:pt x="97" y="0"/>
                  </a:cubicBezTo>
                  <a:cubicBezTo>
                    <a:pt x="155" y="0"/>
                    <a:pt x="194" y="46"/>
                    <a:pt x="194" y="9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1" name="Freeform 56"/>
            <p:cNvSpPr>
              <a:spLocks noChangeArrowheads="1"/>
            </p:cNvSpPr>
            <p:nvPr/>
          </p:nvSpPr>
          <p:spPr bwMode="auto">
            <a:xfrm>
              <a:off x="5065316" y="3820729"/>
              <a:ext cx="141288" cy="141288"/>
            </a:xfrm>
            <a:custGeom>
              <a:avLst/>
              <a:gdLst>
                <a:gd name="T0" fmla="*/ 378019602 w 202"/>
                <a:gd name="T1" fmla="*/ 202663629 h 202"/>
                <a:gd name="T2" fmla="*/ 378019602 w 202"/>
                <a:gd name="T3" fmla="*/ 202663629 h 202"/>
                <a:gd name="T4" fmla="*/ 378019602 w 202"/>
                <a:gd name="T5" fmla="*/ 202663629 h 202"/>
                <a:gd name="T6" fmla="*/ 327356143 w 202"/>
                <a:gd name="T7" fmla="*/ 327378525 h 202"/>
                <a:gd name="T8" fmla="*/ 189009102 w 202"/>
                <a:gd name="T9" fmla="*/ 378044782 h 202"/>
                <a:gd name="T10" fmla="*/ 62353951 w 202"/>
                <a:gd name="T11" fmla="*/ 327378525 h 202"/>
                <a:gd name="T12" fmla="*/ 11691890 w 202"/>
                <a:gd name="T13" fmla="*/ 202663629 h 202"/>
                <a:gd name="T14" fmla="*/ 62353951 w 202"/>
                <a:gd name="T15" fmla="*/ 75998686 h 202"/>
                <a:gd name="T16" fmla="*/ 189009102 w 202"/>
                <a:gd name="T17" fmla="*/ 11691890 h 202"/>
                <a:gd name="T18" fmla="*/ 327356143 w 202"/>
                <a:gd name="T19" fmla="*/ 75998686 h 202"/>
                <a:gd name="T20" fmla="*/ 378019602 w 202"/>
                <a:gd name="T21" fmla="*/ 202663629 h 202"/>
                <a:gd name="T22" fmla="*/ 378019602 w 202"/>
                <a:gd name="T23" fmla="*/ 202663629 h 202"/>
                <a:gd name="T24" fmla="*/ 391658742 w 202"/>
                <a:gd name="T25" fmla="*/ 202663629 h 202"/>
                <a:gd name="T26" fmla="*/ 189009102 w 202"/>
                <a:gd name="T27" fmla="*/ 0 h 202"/>
                <a:gd name="T28" fmla="*/ 0 w 202"/>
                <a:gd name="T29" fmla="*/ 202663629 h 202"/>
                <a:gd name="T30" fmla="*/ 189009102 w 202"/>
                <a:gd name="T31" fmla="*/ 391685321 h 202"/>
                <a:gd name="T32" fmla="*/ 391658742 w 202"/>
                <a:gd name="T33" fmla="*/ 202663629 h 202"/>
                <a:gd name="T34" fmla="*/ 378019602 w 202"/>
                <a:gd name="T35" fmla="*/ 202663629 h 20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2" h="202">
                  <a:moveTo>
                    <a:pt x="194" y="104"/>
                  </a:moveTo>
                  <a:lnTo>
                    <a:pt x="194" y="104"/>
                  </a:lnTo>
                  <a:cubicBezTo>
                    <a:pt x="194" y="129"/>
                    <a:pt x="181" y="149"/>
                    <a:pt x="168" y="168"/>
                  </a:cubicBezTo>
                  <a:cubicBezTo>
                    <a:pt x="149" y="188"/>
                    <a:pt x="123" y="194"/>
                    <a:pt x="97" y="194"/>
                  </a:cubicBezTo>
                  <a:cubicBezTo>
                    <a:pt x="77" y="194"/>
                    <a:pt x="51" y="188"/>
                    <a:pt x="32" y="168"/>
                  </a:cubicBezTo>
                  <a:cubicBezTo>
                    <a:pt x="19" y="149"/>
                    <a:pt x="6" y="129"/>
                    <a:pt x="6" y="104"/>
                  </a:cubicBezTo>
                  <a:cubicBezTo>
                    <a:pt x="6" y="78"/>
                    <a:pt x="19" y="52"/>
                    <a:pt x="32" y="39"/>
                  </a:cubicBezTo>
                  <a:cubicBezTo>
                    <a:pt x="51" y="19"/>
                    <a:pt x="77" y="6"/>
                    <a:pt x="97" y="6"/>
                  </a:cubicBezTo>
                  <a:cubicBezTo>
                    <a:pt x="123" y="6"/>
                    <a:pt x="149" y="19"/>
                    <a:pt x="168" y="39"/>
                  </a:cubicBezTo>
                  <a:cubicBezTo>
                    <a:pt x="181" y="52"/>
                    <a:pt x="194" y="78"/>
                    <a:pt x="194" y="104"/>
                  </a:cubicBezTo>
                  <a:cubicBezTo>
                    <a:pt x="201" y="104"/>
                    <a:pt x="201" y="104"/>
                    <a:pt x="201" y="104"/>
                  </a:cubicBezTo>
                  <a:cubicBezTo>
                    <a:pt x="201" y="45"/>
                    <a:pt x="155" y="0"/>
                    <a:pt x="97" y="0"/>
                  </a:cubicBezTo>
                  <a:cubicBezTo>
                    <a:pt x="45" y="0"/>
                    <a:pt x="0" y="45"/>
                    <a:pt x="0" y="104"/>
                  </a:cubicBezTo>
                  <a:cubicBezTo>
                    <a:pt x="0" y="155"/>
                    <a:pt x="45" y="201"/>
                    <a:pt x="97" y="201"/>
                  </a:cubicBezTo>
                  <a:cubicBezTo>
                    <a:pt x="155" y="201"/>
                    <a:pt x="201" y="155"/>
                    <a:pt x="201" y="104"/>
                  </a:cubicBezTo>
                  <a:lnTo>
                    <a:pt x="194" y="10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2" name="Freeform 57"/>
            <p:cNvSpPr>
              <a:spLocks noChangeArrowheads="1"/>
            </p:cNvSpPr>
            <p:nvPr/>
          </p:nvSpPr>
          <p:spPr bwMode="auto">
            <a:xfrm>
              <a:off x="6981429" y="3827079"/>
              <a:ext cx="134938" cy="134938"/>
            </a:xfrm>
            <a:custGeom>
              <a:avLst/>
              <a:gdLst>
                <a:gd name="T0" fmla="*/ 370570206 w 195"/>
                <a:gd name="T1" fmla="*/ 185303610 h 196"/>
                <a:gd name="T2" fmla="*/ 370570206 w 195"/>
                <a:gd name="T3" fmla="*/ 185303610 h 196"/>
                <a:gd name="T4" fmla="*/ 185285103 w 195"/>
                <a:gd name="T5" fmla="*/ 368715342 h 196"/>
                <a:gd name="T6" fmla="*/ 0 w 195"/>
                <a:gd name="T7" fmla="*/ 185303610 h 196"/>
                <a:gd name="T8" fmla="*/ 185285103 w 195"/>
                <a:gd name="T9" fmla="*/ 0 h 196"/>
                <a:gd name="T10" fmla="*/ 370570206 w 195"/>
                <a:gd name="T11" fmla="*/ 185303610 h 19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5" h="196">
                  <a:moveTo>
                    <a:pt x="194" y="98"/>
                  </a:moveTo>
                  <a:lnTo>
                    <a:pt x="194" y="98"/>
                  </a:lnTo>
                  <a:cubicBezTo>
                    <a:pt x="194" y="149"/>
                    <a:pt x="149" y="195"/>
                    <a:pt x="97" y="195"/>
                  </a:cubicBezTo>
                  <a:cubicBezTo>
                    <a:pt x="45" y="195"/>
                    <a:pt x="0" y="149"/>
                    <a:pt x="0" y="98"/>
                  </a:cubicBezTo>
                  <a:cubicBezTo>
                    <a:pt x="0" y="46"/>
                    <a:pt x="45" y="0"/>
                    <a:pt x="97" y="0"/>
                  </a:cubicBezTo>
                  <a:cubicBezTo>
                    <a:pt x="149" y="0"/>
                    <a:pt x="194" y="46"/>
                    <a:pt x="194" y="9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3" name="Freeform 58"/>
            <p:cNvSpPr>
              <a:spLocks noChangeArrowheads="1"/>
            </p:cNvSpPr>
            <p:nvPr/>
          </p:nvSpPr>
          <p:spPr bwMode="auto">
            <a:xfrm>
              <a:off x="6981429" y="3820729"/>
              <a:ext cx="141288" cy="141288"/>
            </a:xfrm>
            <a:custGeom>
              <a:avLst/>
              <a:gdLst>
                <a:gd name="T0" fmla="*/ 378019602 w 202"/>
                <a:gd name="T1" fmla="*/ 202663629 h 202"/>
                <a:gd name="T2" fmla="*/ 378019602 w 202"/>
                <a:gd name="T3" fmla="*/ 202663629 h 202"/>
                <a:gd name="T4" fmla="*/ 378019602 w 202"/>
                <a:gd name="T5" fmla="*/ 202663629 h 202"/>
                <a:gd name="T6" fmla="*/ 315665652 w 202"/>
                <a:gd name="T7" fmla="*/ 327378525 h 202"/>
                <a:gd name="T8" fmla="*/ 189009102 w 202"/>
                <a:gd name="T9" fmla="*/ 378044782 h 202"/>
                <a:gd name="T10" fmla="*/ 62353951 w 202"/>
                <a:gd name="T11" fmla="*/ 327378525 h 202"/>
                <a:gd name="T12" fmla="*/ 11691890 w 202"/>
                <a:gd name="T13" fmla="*/ 202663629 h 202"/>
                <a:gd name="T14" fmla="*/ 62353951 w 202"/>
                <a:gd name="T15" fmla="*/ 75998686 h 202"/>
                <a:gd name="T16" fmla="*/ 189009102 w 202"/>
                <a:gd name="T17" fmla="*/ 11691890 h 202"/>
                <a:gd name="T18" fmla="*/ 315665652 w 202"/>
                <a:gd name="T19" fmla="*/ 75998686 h 202"/>
                <a:gd name="T20" fmla="*/ 378019602 w 202"/>
                <a:gd name="T21" fmla="*/ 202663629 h 202"/>
                <a:gd name="T22" fmla="*/ 378019602 w 202"/>
                <a:gd name="T23" fmla="*/ 202663629 h 202"/>
                <a:gd name="T24" fmla="*/ 391658742 w 202"/>
                <a:gd name="T25" fmla="*/ 202663629 h 202"/>
                <a:gd name="T26" fmla="*/ 189009102 w 202"/>
                <a:gd name="T27" fmla="*/ 0 h 202"/>
                <a:gd name="T28" fmla="*/ 0 w 202"/>
                <a:gd name="T29" fmla="*/ 202663629 h 202"/>
                <a:gd name="T30" fmla="*/ 189009102 w 202"/>
                <a:gd name="T31" fmla="*/ 391685321 h 202"/>
                <a:gd name="T32" fmla="*/ 391658742 w 202"/>
                <a:gd name="T33" fmla="*/ 202663629 h 202"/>
                <a:gd name="T34" fmla="*/ 378019602 w 202"/>
                <a:gd name="T35" fmla="*/ 202663629 h 202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02" h="202">
                  <a:moveTo>
                    <a:pt x="194" y="104"/>
                  </a:moveTo>
                  <a:lnTo>
                    <a:pt x="194" y="104"/>
                  </a:lnTo>
                  <a:cubicBezTo>
                    <a:pt x="194" y="129"/>
                    <a:pt x="182" y="149"/>
                    <a:pt x="162" y="168"/>
                  </a:cubicBezTo>
                  <a:cubicBezTo>
                    <a:pt x="149" y="188"/>
                    <a:pt x="123" y="194"/>
                    <a:pt x="97" y="194"/>
                  </a:cubicBezTo>
                  <a:cubicBezTo>
                    <a:pt x="71" y="194"/>
                    <a:pt x="52" y="188"/>
                    <a:pt x="32" y="168"/>
                  </a:cubicBezTo>
                  <a:cubicBezTo>
                    <a:pt x="13" y="149"/>
                    <a:pt x="6" y="129"/>
                    <a:pt x="6" y="104"/>
                  </a:cubicBezTo>
                  <a:cubicBezTo>
                    <a:pt x="6" y="78"/>
                    <a:pt x="13" y="52"/>
                    <a:pt x="32" y="39"/>
                  </a:cubicBezTo>
                  <a:cubicBezTo>
                    <a:pt x="52" y="19"/>
                    <a:pt x="71" y="6"/>
                    <a:pt x="97" y="6"/>
                  </a:cubicBezTo>
                  <a:cubicBezTo>
                    <a:pt x="123" y="6"/>
                    <a:pt x="149" y="19"/>
                    <a:pt x="162" y="39"/>
                  </a:cubicBezTo>
                  <a:cubicBezTo>
                    <a:pt x="182" y="52"/>
                    <a:pt x="194" y="78"/>
                    <a:pt x="194" y="104"/>
                  </a:cubicBezTo>
                  <a:cubicBezTo>
                    <a:pt x="201" y="104"/>
                    <a:pt x="201" y="104"/>
                    <a:pt x="201" y="104"/>
                  </a:cubicBezTo>
                  <a:cubicBezTo>
                    <a:pt x="201" y="45"/>
                    <a:pt x="156" y="0"/>
                    <a:pt x="97" y="0"/>
                  </a:cubicBezTo>
                  <a:cubicBezTo>
                    <a:pt x="45" y="0"/>
                    <a:pt x="0" y="45"/>
                    <a:pt x="0" y="104"/>
                  </a:cubicBezTo>
                  <a:cubicBezTo>
                    <a:pt x="0" y="155"/>
                    <a:pt x="45" y="201"/>
                    <a:pt x="97" y="201"/>
                  </a:cubicBezTo>
                  <a:cubicBezTo>
                    <a:pt x="156" y="201"/>
                    <a:pt x="201" y="155"/>
                    <a:pt x="201" y="104"/>
                  </a:cubicBezTo>
                  <a:lnTo>
                    <a:pt x="194" y="104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97797" y="2166554"/>
            <a:ext cx="1076325" cy="1320800"/>
            <a:chOff x="4597797" y="2166554"/>
            <a:chExt cx="1076325" cy="1320800"/>
          </a:xfrm>
        </p:grpSpPr>
        <p:sp>
          <p:nvSpPr>
            <p:cNvPr id="27" name="Freeform 33"/>
            <p:cNvSpPr>
              <a:spLocks noChangeArrowheads="1"/>
            </p:cNvSpPr>
            <p:nvPr/>
          </p:nvSpPr>
          <p:spPr bwMode="auto">
            <a:xfrm>
              <a:off x="4597797" y="2166554"/>
              <a:ext cx="1076325" cy="1320800"/>
            </a:xfrm>
            <a:custGeom>
              <a:avLst/>
              <a:gdLst>
                <a:gd name="T0" fmla="*/ 772 w 1552"/>
                <a:gd name="T1" fmla="*/ 1906 h 1907"/>
                <a:gd name="T2" fmla="*/ 772 w 1552"/>
                <a:gd name="T3" fmla="*/ 1906 h 1907"/>
                <a:gd name="T4" fmla="*/ 0 w 1552"/>
                <a:gd name="T5" fmla="*/ 766 h 1907"/>
                <a:gd name="T6" fmla="*/ 772 w 1552"/>
                <a:gd name="T7" fmla="*/ 0 h 1907"/>
                <a:gd name="T8" fmla="*/ 1551 w 1552"/>
                <a:gd name="T9" fmla="*/ 766 h 1907"/>
                <a:gd name="T10" fmla="*/ 772 w 1552"/>
                <a:gd name="T11" fmla="*/ 1906 h 1907"/>
                <a:gd name="T12" fmla="*/ 772 w 1552"/>
                <a:gd name="T13" fmla="*/ 234 h 1907"/>
                <a:gd name="T14" fmla="*/ 772 w 1552"/>
                <a:gd name="T15" fmla="*/ 234 h 1907"/>
                <a:gd name="T16" fmla="*/ 240 w 1552"/>
                <a:gd name="T17" fmla="*/ 766 h 1907"/>
                <a:gd name="T18" fmla="*/ 772 w 1552"/>
                <a:gd name="T19" fmla="*/ 1297 h 1907"/>
                <a:gd name="T20" fmla="*/ 1311 w 1552"/>
                <a:gd name="T21" fmla="*/ 766 h 1907"/>
                <a:gd name="T22" fmla="*/ 772 w 1552"/>
                <a:gd name="T23" fmla="*/ 234 h 1907"/>
                <a:gd name="T24" fmla="*/ 772 w 1552"/>
                <a:gd name="T25" fmla="*/ 1906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52" h="1907">
                  <a:moveTo>
                    <a:pt x="772" y="1906"/>
                  </a:moveTo>
                  <a:lnTo>
                    <a:pt x="772" y="1906"/>
                  </a:lnTo>
                  <a:cubicBezTo>
                    <a:pt x="564" y="1906"/>
                    <a:pt x="0" y="1186"/>
                    <a:pt x="0" y="766"/>
                  </a:cubicBezTo>
                  <a:cubicBezTo>
                    <a:pt x="0" y="344"/>
                    <a:pt x="350" y="0"/>
                    <a:pt x="772" y="0"/>
                  </a:cubicBezTo>
                  <a:cubicBezTo>
                    <a:pt x="1200" y="0"/>
                    <a:pt x="1551" y="344"/>
                    <a:pt x="1551" y="766"/>
                  </a:cubicBezTo>
                  <a:cubicBezTo>
                    <a:pt x="1551" y="1186"/>
                    <a:pt x="980" y="1906"/>
                    <a:pt x="772" y="1906"/>
                  </a:cubicBezTo>
                  <a:lnTo>
                    <a:pt x="772" y="234"/>
                  </a:lnTo>
                  <a:lnTo>
                    <a:pt x="772" y="234"/>
                  </a:lnTo>
                  <a:cubicBezTo>
                    <a:pt x="480" y="234"/>
                    <a:pt x="240" y="474"/>
                    <a:pt x="240" y="766"/>
                  </a:cubicBezTo>
                  <a:cubicBezTo>
                    <a:pt x="240" y="1057"/>
                    <a:pt x="480" y="1297"/>
                    <a:pt x="772" y="1297"/>
                  </a:cubicBezTo>
                  <a:cubicBezTo>
                    <a:pt x="1070" y="1297"/>
                    <a:pt x="1311" y="1057"/>
                    <a:pt x="1311" y="766"/>
                  </a:cubicBezTo>
                  <a:cubicBezTo>
                    <a:pt x="1311" y="474"/>
                    <a:pt x="1070" y="234"/>
                    <a:pt x="772" y="234"/>
                  </a:cubicBezTo>
                  <a:lnTo>
                    <a:pt x="772" y="1906"/>
                  </a:ln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28" name="Freeform 35"/>
            <p:cNvSpPr>
              <a:spLocks noChangeArrowheads="1"/>
            </p:cNvSpPr>
            <p:nvPr/>
          </p:nvSpPr>
          <p:spPr bwMode="auto">
            <a:xfrm>
              <a:off x="4597797" y="2166554"/>
              <a:ext cx="911225" cy="1320800"/>
            </a:xfrm>
            <a:custGeom>
              <a:avLst/>
              <a:gdLst>
                <a:gd name="T0" fmla="*/ 1489861209 w 1312"/>
                <a:gd name="T1" fmla="*/ 449177276 h 1907"/>
                <a:gd name="T2" fmla="*/ 1489861209 w 1312"/>
                <a:gd name="T3" fmla="*/ 449177276 h 1907"/>
                <a:gd name="T4" fmla="*/ 1489861209 w 1312"/>
                <a:gd name="T5" fmla="*/ 449177276 h 1907"/>
                <a:gd name="T6" fmla="*/ 2147483647 w 1312"/>
                <a:gd name="T7" fmla="*/ 1470384929 h 1907"/>
                <a:gd name="T8" fmla="*/ 2147483647 w 1312"/>
                <a:gd name="T9" fmla="*/ 1470384929 h 1907"/>
                <a:gd name="T10" fmla="*/ 1489861209 w 1312"/>
                <a:gd name="T11" fmla="*/ 449177276 h 1907"/>
                <a:gd name="T12" fmla="*/ 1489861209 w 1312"/>
                <a:gd name="T13" fmla="*/ 0 h 1907"/>
                <a:gd name="T14" fmla="*/ 1489861209 w 1312"/>
                <a:gd name="T15" fmla="*/ 0 h 1907"/>
                <a:gd name="T16" fmla="*/ 0 w 1312"/>
                <a:gd name="T17" fmla="*/ 1470384929 h 1907"/>
                <a:gd name="T18" fmla="*/ 1489861209 w 1312"/>
                <a:gd name="T19" fmla="*/ 2147483647 h 1907"/>
                <a:gd name="T20" fmla="*/ 1489861209 w 1312"/>
                <a:gd name="T21" fmla="*/ 2147483647 h 1907"/>
                <a:gd name="T22" fmla="*/ 1489861209 w 1312"/>
                <a:gd name="T23" fmla="*/ 2147483647 h 1907"/>
                <a:gd name="T24" fmla="*/ 463169000 w 1312"/>
                <a:gd name="T25" fmla="*/ 1470384929 h 1907"/>
                <a:gd name="T26" fmla="*/ 463169000 w 1312"/>
                <a:gd name="T27" fmla="*/ 1470384929 h 1907"/>
                <a:gd name="T28" fmla="*/ 463169000 w 1312"/>
                <a:gd name="T29" fmla="*/ 1470384929 h 1907"/>
                <a:gd name="T30" fmla="*/ 1489861209 w 1312"/>
                <a:gd name="T31" fmla="*/ 449177276 h 1907"/>
                <a:gd name="T32" fmla="*/ 1489861209 w 1312"/>
                <a:gd name="T33" fmla="*/ 449177276 h 1907"/>
                <a:gd name="T34" fmla="*/ 1489861209 w 1312"/>
                <a:gd name="T35" fmla="*/ 0 h 1907"/>
                <a:gd name="T36" fmla="*/ 1489861209 w 1312"/>
                <a:gd name="T37" fmla="*/ 0 h 1907"/>
                <a:gd name="T38" fmla="*/ 1489861209 w 1312"/>
                <a:gd name="T39" fmla="*/ 449177276 h 190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12" h="1907">
                  <a:moveTo>
                    <a:pt x="772" y="234"/>
                  </a:moveTo>
                  <a:lnTo>
                    <a:pt x="772" y="234"/>
                  </a:lnTo>
                  <a:cubicBezTo>
                    <a:pt x="1070" y="234"/>
                    <a:pt x="1311" y="474"/>
                    <a:pt x="1311" y="766"/>
                  </a:cubicBezTo>
                  <a:cubicBezTo>
                    <a:pt x="1311" y="474"/>
                    <a:pt x="1070" y="234"/>
                    <a:pt x="772" y="234"/>
                  </a:cubicBezTo>
                  <a:lnTo>
                    <a:pt x="772" y="0"/>
                  </a:lnTo>
                  <a:cubicBezTo>
                    <a:pt x="350" y="0"/>
                    <a:pt x="0" y="344"/>
                    <a:pt x="0" y="766"/>
                  </a:cubicBezTo>
                  <a:cubicBezTo>
                    <a:pt x="0" y="1186"/>
                    <a:pt x="564" y="1906"/>
                    <a:pt x="772" y="1906"/>
                  </a:cubicBezTo>
                  <a:cubicBezTo>
                    <a:pt x="772" y="1297"/>
                    <a:pt x="772" y="1297"/>
                    <a:pt x="772" y="1297"/>
                  </a:cubicBezTo>
                  <a:cubicBezTo>
                    <a:pt x="480" y="1297"/>
                    <a:pt x="240" y="1057"/>
                    <a:pt x="240" y="766"/>
                  </a:cubicBezTo>
                  <a:cubicBezTo>
                    <a:pt x="240" y="474"/>
                    <a:pt x="480" y="234"/>
                    <a:pt x="772" y="234"/>
                  </a:cubicBezTo>
                  <a:cubicBezTo>
                    <a:pt x="772" y="0"/>
                    <a:pt x="772" y="0"/>
                    <a:pt x="772" y="0"/>
                  </a:cubicBezTo>
                  <a:lnTo>
                    <a:pt x="772" y="234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9" name="Freeform 30"/>
            <p:cNvSpPr>
              <a:spLocks noChangeArrowheads="1"/>
            </p:cNvSpPr>
            <p:nvPr/>
          </p:nvSpPr>
          <p:spPr bwMode="auto">
            <a:xfrm>
              <a:off x="5028010" y="2516598"/>
              <a:ext cx="296863" cy="281782"/>
            </a:xfrm>
            <a:custGeom>
              <a:avLst/>
              <a:gdLst>
                <a:gd name="T0" fmla="*/ 188657907 w 498"/>
                <a:gd name="T1" fmla="*/ 673678414 h 470"/>
                <a:gd name="T2" fmla="*/ 188657907 w 498"/>
                <a:gd name="T3" fmla="*/ 673678414 h 470"/>
                <a:gd name="T4" fmla="*/ 263838037 w 498"/>
                <a:gd name="T5" fmla="*/ 673678414 h 470"/>
                <a:gd name="T6" fmla="*/ 415614653 w 498"/>
                <a:gd name="T7" fmla="*/ 380649635 h 470"/>
                <a:gd name="T8" fmla="*/ 604273753 w 498"/>
                <a:gd name="T9" fmla="*/ 380649635 h 470"/>
                <a:gd name="T10" fmla="*/ 704985250 w 498"/>
                <a:gd name="T11" fmla="*/ 330375019 h 470"/>
                <a:gd name="T12" fmla="*/ 604273753 w 498"/>
                <a:gd name="T13" fmla="*/ 280100404 h 470"/>
                <a:gd name="T14" fmla="*/ 415614653 w 498"/>
                <a:gd name="T15" fmla="*/ 280100404 h 470"/>
                <a:gd name="T16" fmla="*/ 263838037 w 498"/>
                <a:gd name="T17" fmla="*/ 0 h 470"/>
                <a:gd name="T18" fmla="*/ 188657907 w 498"/>
                <a:gd name="T19" fmla="*/ 0 h 470"/>
                <a:gd name="T20" fmla="*/ 276604317 w 498"/>
                <a:gd name="T21" fmla="*/ 280100404 h 470"/>
                <a:gd name="T22" fmla="*/ 151777808 w 498"/>
                <a:gd name="T23" fmla="*/ 280100404 h 470"/>
                <a:gd name="T24" fmla="*/ 75180130 w 498"/>
                <a:gd name="T25" fmla="*/ 215462126 h 470"/>
                <a:gd name="T26" fmla="*/ 0 w 498"/>
                <a:gd name="T27" fmla="*/ 215462126 h 470"/>
                <a:gd name="T28" fmla="*/ 51065119 w 498"/>
                <a:gd name="T29" fmla="*/ 330375019 h 470"/>
                <a:gd name="T30" fmla="*/ 0 w 498"/>
                <a:gd name="T31" fmla="*/ 458216288 h 470"/>
                <a:gd name="T32" fmla="*/ 75180130 w 498"/>
                <a:gd name="T33" fmla="*/ 458216288 h 470"/>
                <a:gd name="T34" fmla="*/ 151777808 w 498"/>
                <a:gd name="T35" fmla="*/ 380649635 h 470"/>
                <a:gd name="T36" fmla="*/ 276604317 w 498"/>
                <a:gd name="T37" fmla="*/ 380649635 h 470"/>
                <a:gd name="T38" fmla="*/ 188657907 w 498"/>
                <a:gd name="T39" fmla="*/ 673678414 h 47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98" h="470">
                  <a:moveTo>
                    <a:pt x="133" y="469"/>
                  </a:moveTo>
                  <a:lnTo>
                    <a:pt x="133" y="469"/>
                  </a:lnTo>
                  <a:cubicBezTo>
                    <a:pt x="186" y="469"/>
                    <a:pt x="186" y="469"/>
                    <a:pt x="186" y="46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426" y="265"/>
                    <a:pt x="426" y="265"/>
                    <a:pt x="426" y="265"/>
                  </a:cubicBezTo>
                  <a:cubicBezTo>
                    <a:pt x="426" y="265"/>
                    <a:pt x="497" y="265"/>
                    <a:pt x="497" y="230"/>
                  </a:cubicBezTo>
                  <a:cubicBezTo>
                    <a:pt x="497" y="195"/>
                    <a:pt x="426" y="195"/>
                    <a:pt x="426" y="195"/>
                  </a:cubicBezTo>
                  <a:cubicBezTo>
                    <a:pt x="293" y="195"/>
                    <a:pt x="293" y="195"/>
                    <a:pt x="293" y="195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95" y="195"/>
                    <a:pt x="195" y="195"/>
                    <a:pt x="195" y="195"/>
                  </a:cubicBezTo>
                  <a:cubicBezTo>
                    <a:pt x="107" y="195"/>
                    <a:pt x="107" y="195"/>
                    <a:pt x="107" y="195"/>
                  </a:cubicBezTo>
                  <a:cubicBezTo>
                    <a:pt x="53" y="150"/>
                    <a:pt x="53" y="150"/>
                    <a:pt x="53" y="150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36" y="230"/>
                    <a:pt x="36" y="230"/>
                    <a:pt x="36" y="230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53" y="319"/>
                    <a:pt x="53" y="319"/>
                    <a:pt x="53" y="319"/>
                  </a:cubicBezTo>
                  <a:cubicBezTo>
                    <a:pt x="107" y="265"/>
                    <a:pt x="107" y="265"/>
                    <a:pt x="107" y="265"/>
                  </a:cubicBezTo>
                  <a:cubicBezTo>
                    <a:pt x="195" y="265"/>
                    <a:pt x="195" y="265"/>
                    <a:pt x="195" y="265"/>
                  </a:cubicBezTo>
                  <a:lnTo>
                    <a:pt x="133" y="469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45712" tIns="22856" rIns="45712" bIns="22856" anchor="ctr"/>
            <a:lstStyle/>
            <a:p>
              <a:endParaRPr lang="zh-CN" altLang="en-US" sz="90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663429" y="2166554"/>
            <a:ext cx="1070769" cy="1320800"/>
            <a:chOff x="2663429" y="2166554"/>
            <a:chExt cx="1070769" cy="1320800"/>
          </a:xfrm>
        </p:grpSpPr>
        <p:sp>
          <p:nvSpPr>
            <p:cNvPr id="31" name="Freeform 30"/>
            <p:cNvSpPr>
              <a:spLocks noChangeArrowheads="1"/>
            </p:cNvSpPr>
            <p:nvPr/>
          </p:nvSpPr>
          <p:spPr bwMode="auto">
            <a:xfrm>
              <a:off x="2663429" y="2166554"/>
              <a:ext cx="1070769" cy="1320800"/>
            </a:xfrm>
            <a:custGeom>
              <a:avLst/>
              <a:gdLst>
                <a:gd name="T0" fmla="*/ 772 w 1545"/>
                <a:gd name="T1" fmla="*/ 1906 h 1907"/>
                <a:gd name="T2" fmla="*/ 772 w 1545"/>
                <a:gd name="T3" fmla="*/ 1906 h 1907"/>
                <a:gd name="T4" fmla="*/ 0 w 1545"/>
                <a:gd name="T5" fmla="*/ 766 h 1907"/>
                <a:gd name="T6" fmla="*/ 772 w 1545"/>
                <a:gd name="T7" fmla="*/ 0 h 1907"/>
                <a:gd name="T8" fmla="*/ 1544 w 1545"/>
                <a:gd name="T9" fmla="*/ 766 h 1907"/>
                <a:gd name="T10" fmla="*/ 772 w 1545"/>
                <a:gd name="T11" fmla="*/ 1906 h 1907"/>
                <a:gd name="T12" fmla="*/ 772 w 1545"/>
                <a:gd name="T13" fmla="*/ 234 h 1907"/>
                <a:gd name="T14" fmla="*/ 772 w 1545"/>
                <a:gd name="T15" fmla="*/ 234 h 1907"/>
                <a:gd name="T16" fmla="*/ 240 w 1545"/>
                <a:gd name="T17" fmla="*/ 766 h 1907"/>
                <a:gd name="T18" fmla="*/ 772 w 1545"/>
                <a:gd name="T19" fmla="*/ 1297 h 1907"/>
                <a:gd name="T20" fmla="*/ 1304 w 1545"/>
                <a:gd name="T21" fmla="*/ 766 h 1907"/>
                <a:gd name="T22" fmla="*/ 772 w 1545"/>
                <a:gd name="T23" fmla="*/ 234 h 1907"/>
                <a:gd name="T24" fmla="*/ 772 w 1545"/>
                <a:gd name="T25" fmla="*/ 1906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5" h="1907">
                  <a:moveTo>
                    <a:pt x="772" y="1906"/>
                  </a:moveTo>
                  <a:lnTo>
                    <a:pt x="772" y="1906"/>
                  </a:lnTo>
                  <a:cubicBezTo>
                    <a:pt x="558" y="1906"/>
                    <a:pt x="0" y="1186"/>
                    <a:pt x="0" y="766"/>
                  </a:cubicBezTo>
                  <a:cubicBezTo>
                    <a:pt x="0" y="344"/>
                    <a:pt x="344" y="0"/>
                    <a:pt x="772" y="0"/>
                  </a:cubicBezTo>
                  <a:cubicBezTo>
                    <a:pt x="1200" y="0"/>
                    <a:pt x="1544" y="344"/>
                    <a:pt x="1544" y="766"/>
                  </a:cubicBezTo>
                  <a:cubicBezTo>
                    <a:pt x="1544" y="1186"/>
                    <a:pt x="973" y="1906"/>
                    <a:pt x="772" y="1906"/>
                  </a:cubicBezTo>
                  <a:lnTo>
                    <a:pt x="772" y="234"/>
                  </a:lnTo>
                  <a:lnTo>
                    <a:pt x="772" y="234"/>
                  </a:lnTo>
                  <a:cubicBezTo>
                    <a:pt x="480" y="234"/>
                    <a:pt x="240" y="474"/>
                    <a:pt x="240" y="766"/>
                  </a:cubicBezTo>
                  <a:cubicBezTo>
                    <a:pt x="240" y="1057"/>
                    <a:pt x="480" y="1297"/>
                    <a:pt x="772" y="1297"/>
                  </a:cubicBezTo>
                  <a:cubicBezTo>
                    <a:pt x="1064" y="1297"/>
                    <a:pt x="1304" y="1057"/>
                    <a:pt x="1304" y="766"/>
                  </a:cubicBezTo>
                  <a:cubicBezTo>
                    <a:pt x="1304" y="474"/>
                    <a:pt x="1064" y="234"/>
                    <a:pt x="772" y="234"/>
                  </a:cubicBezTo>
                  <a:lnTo>
                    <a:pt x="772" y="1906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32" name="Freeform 32"/>
            <p:cNvSpPr>
              <a:spLocks noChangeArrowheads="1"/>
            </p:cNvSpPr>
            <p:nvPr/>
          </p:nvSpPr>
          <p:spPr bwMode="auto">
            <a:xfrm>
              <a:off x="2663429" y="2166554"/>
              <a:ext cx="905669" cy="1320800"/>
            </a:xfrm>
            <a:custGeom>
              <a:avLst/>
              <a:gdLst>
                <a:gd name="T0" fmla="*/ 1486659354 w 1305"/>
                <a:gd name="T1" fmla="*/ 449177276 h 1907"/>
                <a:gd name="T2" fmla="*/ 1486659354 w 1305"/>
                <a:gd name="T3" fmla="*/ 449177276 h 1907"/>
                <a:gd name="T4" fmla="*/ 1486659354 w 1305"/>
                <a:gd name="T5" fmla="*/ 449177276 h 1907"/>
                <a:gd name="T6" fmla="*/ 2147483647 w 1305"/>
                <a:gd name="T7" fmla="*/ 1470384929 h 1907"/>
                <a:gd name="T8" fmla="*/ 2147483647 w 1305"/>
                <a:gd name="T9" fmla="*/ 1470384929 h 1907"/>
                <a:gd name="T10" fmla="*/ 1486659354 w 1305"/>
                <a:gd name="T11" fmla="*/ 449177276 h 1907"/>
                <a:gd name="T12" fmla="*/ 1486659354 w 1305"/>
                <a:gd name="T13" fmla="*/ 0 h 1907"/>
                <a:gd name="T14" fmla="*/ 1486659354 w 1305"/>
                <a:gd name="T15" fmla="*/ 0 h 1907"/>
                <a:gd name="T16" fmla="*/ 0 w 1305"/>
                <a:gd name="T17" fmla="*/ 1470384929 h 1907"/>
                <a:gd name="T18" fmla="*/ 1486659354 w 1305"/>
                <a:gd name="T19" fmla="*/ 2147483647 h 1907"/>
                <a:gd name="T20" fmla="*/ 1486659354 w 1305"/>
                <a:gd name="T21" fmla="*/ 2147483647 h 1907"/>
                <a:gd name="T22" fmla="*/ 1486659354 w 1305"/>
                <a:gd name="T23" fmla="*/ 2147483647 h 1907"/>
                <a:gd name="T24" fmla="*/ 462174087 w 1305"/>
                <a:gd name="T25" fmla="*/ 1470384929 h 1907"/>
                <a:gd name="T26" fmla="*/ 462174087 w 1305"/>
                <a:gd name="T27" fmla="*/ 1470384929 h 1907"/>
                <a:gd name="T28" fmla="*/ 462174087 w 1305"/>
                <a:gd name="T29" fmla="*/ 1470384929 h 1907"/>
                <a:gd name="T30" fmla="*/ 1486659354 w 1305"/>
                <a:gd name="T31" fmla="*/ 449177276 h 1907"/>
                <a:gd name="T32" fmla="*/ 1486659354 w 1305"/>
                <a:gd name="T33" fmla="*/ 449177276 h 1907"/>
                <a:gd name="T34" fmla="*/ 1486659354 w 1305"/>
                <a:gd name="T35" fmla="*/ 0 h 1907"/>
                <a:gd name="T36" fmla="*/ 1486659354 w 1305"/>
                <a:gd name="T37" fmla="*/ 0 h 1907"/>
                <a:gd name="T38" fmla="*/ 1486659354 w 1305"/>
                <a:gd name="T39" fmla="*/ 449177276 h 190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1305" h="1907">
                  <a:moveTo>
                    <a:pt x="772" y="234"/>
                  </a:moveTo>
                  <a:lnTo>
                    <a:pt x="772" y="234"/>
                  </a:lnTo>
                  <a:cubicBezTo>
                    <a:pt x="1064" y="234"/>
                    <a:pt x="1304" y="474"/>
                    <a:pt x="1304" y="766"/>
                  </a:cubicBezTo>
                  <a:cubicBezTo>
                    <a:pt x="1304" y="474"/>
                    <a:pt x="1064" y="234"/>
                    <a:pt x="772" y="234"/>
                  </a:cubicBezTo>
                  <a:lnTo>
                    <a:pt x="772" y="0"/>
                  </a:lnTo>
                  <a:cubicBezTo>
                    <a:pt x="344" y="0"/>
                    <a:pt x="0" y="344"/>
                    <a:pt x="0" y="766"/>
                  </a:cubicBezTo>
                  <a:cubicBezTo>
                    <a:pt x="0" y="1186"/>
                    <a:pt x="558" y="1906"/>
                    <a:pt x="772" y="1906"/>
                  </a:cubicBezTo>
                  <a:cubicBezTo>
                    <a:pt x="772" y="1297"/>
                    <a:pt x="772" y="1297"/>
                    <a:pt x="772" y="1297"/>
                  </a:cubicBezTo>
                  <a:cubicBezTo>
                    <a:pt x="480" y="1297"/>
                    <a:pt x="240" y="1057"/>
                    <a:pt x="240" y="766"/>
                  </a:cubicBezTo>
                  <a:cubicBezTo>
                    <a:pt x="240" y="474"/>
                    <a:pt x="480" y="234"/>
                    <a:pt x="772" y="234"/>
                  </a:cubicBezTo>
                  <a:cubicBezTo>
                    <a:pt x="772" y="0"/>
                    <a:pt x="772" y="0"/>
                    <a:pt x="772" y="0"/>
                  </a:cubicBezTo>
                  <a:lnTo>
                    <a:pt x="772" y="234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3" name="Freeform 74"/>
            <p:cNvSpPr>
              <a:spLocks noChangeArrowheads="1"/>
            </p:cNvSpPr>
            <p:nvPr/>
          </p:nvSpPr>
          <p:spPr bwMode="auto">
            <a:xfrm>
              <a:off x="3060304" y="2538823"/>
              <a:ext cx="277019" cy="246063"/>
            </a:xfrm>
            <a:custGeom>
              <a:avLst/>
              <a:gdLst>
                <a:gd name="T0" fmla="*/ 651861186 w 461"/>
                <a:gd name="T1" fmla="*/ 307715294 h 409"/>
                <a:gd name="T2" fmla="*/ 651861186 w 461"/>
                <a:gd name="T3" fmla="*/ 307715294 h 409"/>
                <a:gd name="T4" fmla="*/ 357006540 w 461"/>
                <a:gd name="T5" fmla="*/ 24559324 h 409"/>
                <a:gd name="T6" fmla="*/ 306418515 w 461"/>
                <a:gd name="T7" fmla="*/ 24559324 h 409"/>
                <a:gd name="T8" fmla="*/ 13008452 w 461"/>
                <a:gd name="T9" fmla="*/ 307715294 h 409"/>
                <a:gd name="T10" fmla="*/ 26016905 w 461"/>
                <a:gd name="T11" fmla="*/ 332274618 h 409"/>
                <a:gd name="T12" fmla="*/ 89613382 w 461"/>
                <a:gd name="T13" fmla="*/ 332274618 h 409"/>
                <a:gd name="T14" fmla="*/ 89613382 w 461"/>
                <a:gd name="T15" fmla="*/ 563422963 h 409"/>
                <a:gd name="T16" fmla="*/ 114184502 w 461"/>
                <a:gd name="T17" fmla="*/ 589426174 h 409"/>
                <a:gd name="T18" fmla="*/ 255830491 w 461"/>
                <a:gd name="T19" fmla="*/ 589426174 h 409"/>
                <a:gd name="T20" fmla="*/ 255830491 w 461"/>
                <a:gd name="T21" fmla="*/ 358279032 h 409"/>
                <a:gd name="T22" fmla="*/ 409039147 w 461"/>
                <a:gd name="T23" fmla="*/ 358279032 h 409"/>
                <a:gd name="T24" fmla="*/ 409039147 w 461"/>
                <a:gd name="T25" fmla="*/ 589426174 h 409"/>
                <a:gd name="T26" fmla="*/ 550686338 w 461"/>
                <a:gd name="T27" fmla="*/ 589426174 h 409"/>
                <a:gd name="T28" fmla="*/ 575257458 w 461"/>
                <a:gd name="T29" fmla="*/ 563422963 h 409"/>
                <a:gd name="T30" fmla="*/ 575257458 w 461"/>
                <a:gd name="T31" fmla="*/ 332274618 h 409"/>
                <a:gd name="T32" fmla="*/ 640298518 w 461"/>
                <a:gd name="T33" fmla="*/ 332274618 h 409"/>
                <a:gd name="T34" fmla="*/ 651861186 w 461"/>
                <a:gd name="T35" fmla="*/ 307715294 h 409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45712" tIns="22856" rIns="45712" bIns="22856" anchor="ctr"/>
            <a:lstStyle/>
            <a:p>
              <a:endParaRPr lang="zh-CN" altLang="en-US" sz="90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13910" y="2166554"/>
            <a:ext cx="1069975" cy="1320800"/>
            <a:chOff x="6513910" y="2166554"/>
            <a:chExt cx="1069975" cy="1320800"/>
          </a:xfrm>
        </p:grpSpPr>
        <p:sp>
          <p:nvSpPr>
            <p:cNvPr id="35" name="Freeform 36"/>
            <p:cNvSpPr>
              <a:spLocks noChangeArrowheads="1"/>
            </p:cNvSpPr>
            <p:nvPr/>
          </p:nvSpPr>
          <p:spPr bwMode="auto">
            <a:xfrm>
              <a:off x="6513910" y="2166554"/>
              <a:ext cx="1069975" cy="1320800"/>
            </a:xfrm>
            <a:custGeom>
              <a:avLst/>
              <a:gdLst>
                <a:gd name="T0" fmla="*/ 772 w 1545"/>
                <a:gd name="T1" fmla="*/ 1906 h 1907"/>
                <a:gd name="T2" fmla="*/ 772 w 1545"/>
                <a:gd name="T3" fmla="*/ 1906 h 1907"/>
                <a:gd name="T4" fmla="*/ 0 w 1545"/>
                <a:gd name="T5" fmla="*/ 766 h 1907"/>
                <a:gd name="T6" fmla="*/ 772 w 1545"/>
                <a:gd name="T7" fmla="*/ 0 h 1907"/>
                <a:gd name="T8" fmla="*/ 1544 w 1545"/>
                <a:gd name="T9" fmla="*/ 766 h 1907"/>
                <a:gd name="T10" fmla="*/ 772 w 1545"/>
                <a:gd name="T11" fmla="*/ 1906 h 1907"/>
                <a:gd name="T12" fmla="*/ 772 w 1545"/>
                <a:gd name="T13" fmla="*/ 234 h 1907"/>
                <a:gd name="T14" fmla="*/ 772 w 1545"/>
                <a:gd name="T15" fmla="*/ 234 h 1907"/>
                <a:gd name="T16" fmla="*/ 240 w 1545"/>
                <a:gd name="T17" fmla="*/ 766 h 1907"/>
                <a:gd name="T18" fmla="*/ 772 w 1545"/>
                <a:gd name="T19" fmla="*/ 1297 h 1907"/>
                <a:gd name="T20" fmla="*/ 1304 w 1545"/>
                <a:gd name="T21" fmla="*/ 766 h 1907"/>
                <a:gd name="T22" fmla="*/ 772 w 1545"/>
                <a:gd name="T23" fmla="*/ 234 h 1907"/>
                <a:gd name="T24" fmla="*/ 772 w 1545"/>
                <a:gd name="T25" fmla="*/ 1906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5" h="1907">
                  <a:moveTo>
                    <a:pt x="772" y="1906"/>
                  </a:moveTo>
                  <a:lnTo>
                    <a:pt x="772" y="1906"/>
                  </a:lnTo>
                  <a:cubicBezTo>
                    <a:pt x="558" y="1906"/>
                    <a:pt x="0" y="1186"/>
                    <a:pt x="0" y="766"/>
                  </a:cubicBezTo>
                  <a:cubicBezTo>
                    <a:pt x="0" y="344"/>
                    <a:pt x="344" y="0"/>
                    <a:pt x="772" y="0"/>
                  </a:cubicBezTo>
                  <a:cubicBezTo>
                    <a:pt x="1200" y="0"/>
                    <a:pt x="1544" y="344"/>
                    <a:pt x="1544" y="766"/>
                  </a:cubicBezTo>
                  <a:cubicBezTo>
                    <a:pt x="1544" y="1186"/>
                    <a:pt x="980" y="1906"/>
                    <a:pt x="772" y="1906"/>
                  </a:cubicBezTo>
                  <a:lnTo>
                    <a:pt x="772" y="234"/>
                  </a:lnTo>
                  <a:lnTo>
                    <a:pt x="772" y="234"/>
                  </a:lnTo>
                  <a:cubicBezTo>
                    <a:pt x="480" y="234"/>
                    <a:pt x="240" y="474"/>
                    <a:pt x="240" y="766"/>
                  </a:cubicBezTo>
                  <a:cubicBezTo>
                    <a:pt x="240" y="1057"/>
                    <a:pt x="480" y="1297"/>
                    <a:pt x="772" y="1297"/>
                  </a:cubicBezTo>
                  <a:cubicBezTo>
                    <a:pt x="1064" y="1297"/>
                    <a:pt x="1304" y="1057"/>
                    <a:pt x="1304" y="766"/>
                  </a:cubicBezTo>
                  <a:cubicBezTo>
                    <a:pt x="1304" y="474"/>
                    <a:pt x="1064" y="234"/>
                    <a:pt x="772" y="234"/>
                  </a:cubicBezTo>
                  <a:lnTo>
                    <a:pt x="772" y="1906"/>
                  </a:ln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36" name="Freeform 38"/>
            <p:cNvSpPr>
              <a:spLocks noChangeArrowheads="1"/>
            </p:cNvSpPr>
            <p:nvPr/>
          </p:nvSpPr>
          <p:spPr bwMode="auto">
            <a:xfrm>
              <a:off x="6513910" y="2166554"/>
              <a:ext cx="904875" cy="1320800"/>
            </a:xfrm>
            <a:custGeom>
              <a:avLst/>
              <a:gdLst>
                <a:gd name="T0" fmla="*/ 772 w 1305"/>
                <a:gd name="T1" fmla="*/ 234 h 1907"/>
                <a:gd name="T2" fmla="*/ 772 w 1305"/>
                <a:gd name="T3" fmla="*/ 234 h 1907"/>
                <a:gd name="T4" fmla="*/ 772 w 1305"/>
                <a:gd name="T5" fmla="*/ 234 h 1907"/>
                <a:gd name="T6" fmla="*/ 1304 w 1305"/>
                <a:gd name="T7" fmla="*/ 766 h 1907"/>
                <a:gd name="T8" fmla="*/ 1304 w 1305"/>
                <a:gd name="T9" fmla="*/ 766 h 1907"/>
                <a:gd name="T10" fmla="*/ 772 w 1305"/>
                <a:gd name="T11" fmla="*/ 234 h 1907"/>
                <a:gd name="T12" fmla="*/ 772 w 1305"/>
                <a:gd name="T13" fmla="*/ 0 h 1907"/>
                <a:gd name="T14" fmla="*/ 772 w 1305"/>
                <a:gd name="T15" fmla="*/ 0 h 1907"/>
                <a:gd name="T16" fmla="*/ 0 w 1305"/>
                <a:gd name="T17" fmla="*/ 766 h 1907"/>
                <a:gd name="T18" fmla="*/ 772 w 1305"/>
                <a:gd name="T19" fmla="*/ 1906 h 1907"/>
                <a:gd name="T20" fmla="*/ 772 w 1305"/>
                <a:gd name="T21" fmla="*/ 1297 h 1907"/>
                <a:gd name="T22" fmla="*/ 772 w 1305"/>
                <a:gd name="T23" fmla="*/ 1297 h 1907"/>
                <a:gd name="T24" fmla="*/ 240 w 1305"/>
                <a:gd name="T25" fmla="*/ 766 h 1907"/>
                <a:gd name="T26" fmla="*/ 240 w 1305"/>
                <a:gd name="T27" fmla="*/ 766 h 1907"/>
                <a:gd name="T28" fmla="*/ 240 w 1305"/>
                <a:gd name="T29" fmla="*/ 766 h 1907"/>
                <a:gd name="T30" fmla="*/ 772 w 1305"/>
                <a:gd name="T31" fmla="*/ 234 h 1907"/>
                <a:gd name="T32" fmla="*/ 772 w 1305"/>
                <a:gd name="T33" fmla="*/ 234 h 1907"/>
                <a:gd name="T34" fmla="*/ 772 w 1305"/>
                <a:gd name="T35" fmla="*/ 0 h 1907"/>
                <a:gd name="T36" fmla="*/ 772 w 1305"/>
                <a:gd name="T37" fmla="*/ 0 h 1907"/>
                <a:gd name="T38" fmla="*/ 772 w 1305"/>
                <a:gd name="T39" fmla="*/ 234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05" h="1907">
                  <a:moveTo>
                    <a:pt x="772" y="234"/>
                  </a:moveTo>
                  <a:lnTo>
                    <a:pt x="772" y="234"/>
                  </a:lnTo>
                  <a:lnTo>
                    <a:pt x="772" y="234"/>
                  </a:lnTo>
                  <a:cubicBezTo>
                    <a:pt x="1064" y="234"/>
                    <a:pt x="1304" y="474"/>
                    <a:pt x="1304" y="766"/>
                  </a:cubicBezTo>
                  <a:lnTo>
                    <a:pt x="1304" y="766"/>
                  </a:lnTo>
                  <a:cubicBezTo>
                    <a:pt x="1304" y="474"/>
                    <a:pt x="1064" y="234"/>
                    <a:pt x="772" y="234"/>
                  </a:cubicBezTo>
                  <a:lnTo>
                    <a:pt x="772" y="0"/>
                  </a:lnTo>
                  <a:lnTo>
                    <a:pt x="772" y="0"/>
                  </a:lnTo>
                  <a:cubicBezTo>
                    <a:pt x="344" y="0"/>
                    <a:pt x="0" y="344"/>
                    <a:pt x="0" y="766"/>
                  </a:cubicBezTo>
                  <a:cubicBezTo>
                    <a:pt x="0" y="1186"/>
                    <a:pt x="558" y="1906"/>
                    <a:pt x="772" y="1906"/>
                  </a:cubicBezTo>
                  <a:cubicBezTo>
                    <a:pt x="772" y="1297"/>
                    <a:pt x="772" y="1297"/>
                    <a:pt x="772" y="1297"/>
                  </a:cubicBezTo>
                  <a:lnTo>
                    <a:pt x="772" y="1297"/>
                  </a:lnTo>
                  <a:cubicBezTo>
                    <a:pt x="480" y="1297"/>
                    <a:pt x="240" y="1057"/>
                    <a:pt x="240" y="766"/>
                  </a:cubicBezTo>
                  <a:lnTo>
                    <a:pt x="240" y="766"/>
                  </a:lnTo>
                  <a:lnTo>
                    <a:pt x="240" y="766"/>
                  </a:lnTo>
                  <a:cubicBezTo>
                    <a:pt x="240" y="474"/>
                    <a:pt x="480" y="234"/>
                    <a:pt x="772" y="234"/>
                  </a:cubicBezTo>
                  <a:lnTo>
                    <a:pt x="772" y="234"/>
                  </a:lnTo>
                  <a:cubicBezTo>
                    <a:pt x="772" y="0"/>
                    <a:pt x="772" y="0"/>
                    <a:pt x="772" y="0"/>
                  </a:cubicBezTo>
                  <a:lnTo>
                    <a:pt x="772" y="0"/>
                  </a:lnTo>
                  <a:lnTo>
                    <a:pt x="772" y="23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37" name="Freeform 101"/>
            <p:cNvSpPr>
              <a:spLocks noChangeArrowheads="1"/>
            </p:cNvSpPr>
            <p:nvPr/>
          </p:nvSpPr>
          <p:spPr bwMode="auto">
            <a:xfrm>
              <a:off x="6910785" y="2569779"/>
              <a:ext cx="298450" cy="228600"/>
            </a:xfrm>
            <a:custGeom>
              <a:avLst/>
              <a:gdLst>
                <a:gd name="T0" fmla="*/ 80 w 497"/>
                <a:gd name="T1" fmla="*/ 248 h 382"/>
                <a:gd name="T2" fmla="*/ 80 w 497"/>
                <a:gd name="T3" fmla="*/ 248 h 382"/>
                <a:gd name="T4" fmla="*/ 159 w 497"/>
                <a:gd name="T5" fmla="*/ 328 h 382"/>
                <a:gd name="T6" fmla="*/ 248 w 497"/>
                <a:gd name="T7" fmla="*/ 381 h 382"/>
                <a:gd name="T8" fmla="*/ 337 w 497"/>
                <a:gd name="T9" fmla="*/ 337 h 382"/>
                <a:gd name="T10" fmla="*/ 390 w 497"/>
                <a:gd name="T11" fmla="*/ 258 h 382"/>
                <a:gd name="T12" fmla="*/ 248 w 497"/>
                <a:gd name="T13" fmla="*/ 328 h 382"/>
                <a:gd name="T14" fmla="*/ 80 w 497"/>
                <a:gd name="T15" fmla="*/ 248 h 382"/>
                <a:gd name="T16" fmla="*/ 487 w 497"/>
                <a:gd name="T17" fmla="*/ 124 h 382"/>
                <a:gd name="T18" fmla="*/ 487 w 497"/>
                <a:gd name="T19" fmla="*/ 124 h 382"/>
                <a:gd name="T20" fmla="*/ 274 w 497"/>
                <a:gd name="T21" fmla="*/ 9 h 382"/>
                <a:gd name="T22" fmla="*/ 221 w 497"/>
                <a:gd name="T23" fmla="*/ 9 h 382"/>
                <a:gd name="T24" fmla="*/ 9 w 497"/>
                <a:gd name="T25" fmla="*/ 124 h 382"/>
                <a:gd name="T26" fmla="*/ 9 w 497"/>
                <a:gd name="T27" fmla="*/ 160 h 382"/>
                <a:gd name="T28" fmla="*/ 221 w 497"/>
                <a:gd name="T29" fmla="*/ 275 h 382"/>
                <a:gd name="T30" fmla="*/ 274 w 497"/>
                <a:gd name="T31" fmla="*/ 275 h 382"/>
                <a:gd name="T32" fmla="*/ 408 w 497"/>
                <a:gd name="T33" fmla="*/ 195 h 382"/>
                <a:gd name="T34" fmla="*/ 266 w 497"/>
                <a:gd name="T35" fmla="*/ 160 h 382"/>
                <a:gd name="T36" fmla="*/ 248 w 497"/>
                <a:gd name="T37" fmla="*/ 168 h 382"/>
                <a:gd name="T38" fmla="*/ 203 w 497"/>
                <a:gd name="T39" fmla="*/ 133 h 382"/>
                <a:gd name="T40" fmla="*/ 248 w 497"/>
                <a:gd name="T41" fmla="*/ 107 h 382"/>
                <a:gd name="T42" fmla="*/ 293 w 497"/>
                <a:gd name="T43" fmla="*/ 124 h 382"/>
                <a:gd name="T44" fmla="*/ 443 w 497"/>
                <a:gd name="T45" fmla="*/ 177 h 382"/>
                <a:gd name="T46" fmla="*/ 487 w 497"/>
                <a:gd name="T47" fmla="*/ 160 h 382"/>
                <a:gd name="T48" fmla="*/ 487 w 497"/>
                <a:gd name="T49" fmla="*/ 124 h 382"/>
                <a:gd name="T50" fmla="*/ 425 w 497"/>
                <a:gd name="T51" fmla="*/ 346 h 382"/>
                <a:gd name="T52" fmla="*/ 425 w 497"/>
                <a:gd name="T53" fmla="*/ 346 h 382"/>
                <a:gd name="T54" fmla="*/ 461 w 497"/>
                <a:gd name="T55" fmla="*/ 337 h 382"/>
                <a:gd name="T56" fmla="*/ 443 w 497"/>
                <a:gd name="T57" fmla="*/ 177 h 382"/>
                <a:gd name="T58" fmla="*/ 408 w 497"/>
                <a:gd name="T59" fmla="*/ 195 h 382"/>
                <a:gd name="T60" fmla="*/ 425 w 497"/>
                <a:gd name="T61" fmla="*/ 346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97" h="382">
                  <a:moveTo>
                    <a:pt x="80" y="248"/>
                  </a:moveTo>
                  <a:lnTo>
                    <a:pt x="80" y="248"/>
                  </a:lnTo>
                  <a:cubicBezTo>
                    <a:pt x="97" y="293"/>
                    <a:pt x="106" y="311"/>
                    <a:pt x="159" y="328"/>
                  </a:cubicBezTo>
                  <a:cubicBezTo>
                    <a:pt x="203" y="355"/>
                    <a:pt x="230" y="381"/>
                    <a:pt x="248" y="381"/>
                  </a:cubicBezTo>
                  <a:cubicBezTo>
                    <a:pt x="266" y="381"/>
                    <a:pt x="293" y="355"/>
                    <a:pt x="337" y="337"/>
                  </a:cubicBezTo>
                  <a:cubicBezTo>
                    <a:pt x="390" y="311"/>
                    <a:pt x="372" y="311"/>
                    <a:pt x="390" y="258"/>
                  </a:cubicBezTo>
                  <a:cubicBezTo>
                    <a:pt x="248" y="328"/>
                    <a:pt x="248" y="328"/>
                    <a:pt x="248" y="328"/>
                  </a:cubicBezTo>
                  <a:lnTo>
                    <a:pt x="80" y="248"/>
                  </a:lnTo>
                  <a:close/>
                  <a:moveTo>
                    <a:pt x="487" y="124"/>
                  </a:moveTo>
                  <a:lnTo>
                    <a:pt x="487" y="124"/>
                  </a:lnTo>
                  <a:cubicBezTo>
                    <a:pt x="274" y="9"/>
                    <a:pt x="274" y="9"/>
                    <a:pt x="274" y="9"/>
                  </a:cubicBezTo>
                  <a:cubicBezTo>
                    <a:pt x="266" y="0"/>
                    <a:pt x="239" y="0"/>
                    <a:pt x="221" y="9"/>
                  </a:cubicBezTo>
                  <a:cubicBezTo>
                    <a:pt x="9" y="124"/>
                    <a:pt x="9" y="124"/>
                    <a:pt x="9" y="124"/>
                  </a:cubicBezTo>
                  <a:cubicBezTo>
                    <a:pt x="0" y="133"/>
                    <a:pt x="0" y="142"/>
                    <a:pt x="9" y="160"/>
                  </a:cubicBezTo>
                  <a:cubicBezTo>
                    <a:pt x="221" y="275"/>
                    <a:pt x="221" y="275"/>
                    <a:pt x="221" y="275"/>
                  </a:cubicBezTo>
                  <a:cubicBezTo>
                    <a:pt x="239" y="284"/>
                    <a:pt x="266" y="284"/>
                    <a:pt x="274" y="275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266" y="160"/>
                    <a:pt x="266" y="160"/>
                    <a:pt x="266" y="160"/>
                  </a:cubicBezTo>
                  <a:cubicBezTo>
                    <a:pt x="257" y="160"/>
                    <a:pt x="257" y="168"/>
                    <a:pt x="248" y="168"/>
                  </a:cubicBezTo>
                  <a:cubicBezTo>
                    <a:pt x="221" y="168"/>
                    <a:pt x="203" y="151"/>
                    <a:pt x="203" y="133"/>
                  </a:cubicBezTo>
                  <a:cubicBezTo>
                    <a:pt x="203" y="124"/>
                    <a:pt x="221" y="107"/>
                    <a:pt x="248" y="107"/>
                  </a:cubicBezTo>
                  <a:cubicBezTo>
                    <a:pt x="266" y="107"/>
                    <a:pt x="284" y="115"/>
                    <a:pt x="293" y="124"/>
                  </a:cubicBezTo>
                  <a:cubicBezTo>
                    <a:pt x="443" y="177"/>
                    <a:pt x="443" y="177"/>
                    <a:pt x="443" y="177"/>
                  </a:cubicBezTo>
                  <a:cubicBezTo>
                    <a:pt x="487" y="160"/>
                    <a:pt x="487" y="160"/>
                    <a:pt x="487" y="160"/>
                  </a:cubicBezTo>
                  <a:cubicBezTo>
                    <a:pt x="496" y="142"/>
                    <a:pt x="496" y="133"/>
                    <a:pt x="487" y="124"/>
                  </a:cubicBezTo>
                  <a:close/>
                  <a:moveTo>
                    <a:pt x="425" y="346"/>
                  </a:moveTo>
                  <a:lnTo>
                    <a:pt x="425" y="346"/>
                  </a:lnTo>
                  <a:cubicBezTo>
                    <a:pt x="416" y="355"/>
                    <a:pt x="452" y="364"/>
                    <a:pt x="461" y="337"/>
                  </a:cubicBezTo>
                  <a:cubicBezTo>
                    <a:pt x="469" y="213"/>
                    <a:pt x="443" y="177"/>
                    <a:pt x="443" y="177"/>
                  </a:cubicBezTo>
                  <a:cubicBezTo>
                    <a:pt x="408" y="195"/>
                    <a:pt x="408" y="195"/>
                    <a:pt x="408" y="195"/>
                  </a:cubicBezTo>
                  <a:cubicBezTo>
                    <a:pt x="408" y="195"/>
                    <a:pt x="443" y="222"/>
                    <a:pt x="425" y="34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lIns="45712" tIns="22856" rIns="45712" bIns="22856" anchor="ctr"/>
            <a:lstStyle/>
            <a:p>
              <a:pPr defTabSz="913765">
                <a:defRPr/>
              </a:pPr>
              <a:endParaRPr lang="en-US" sz="900" dirty="0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358585" y="2166554"/>
            <a:ext cx="1073150" cy="1320800"/>
            <a:chOff x="8358585" y="2166554"/>
            <a:chExt cx="1073150" cy="1320800"/>
          </a:xfrm>
        </p:grpSpPr>
        <p:sp>
          <p:nvSpPr>
            <p:cNvPr id="39" name="Freeform 39"/>
            <p:cNvSpPr>
              <a:spLocks noChangeArrowheads="1"/>
            </p:cNvSpPr>
            <p:nvPr/>
          </p:nvSpPr>
          <p:spPr bwMode="auto">
            <a:xfrm>
              <a:off x="8358585" y="2166554"/>
              <a:ext cx="1073150" cy="1320800"/>
            </a:xfrm>
            <a:custGeom>
              <a:avLst/>
              <a:gdLst>
                <a:gd name="T0" fmla="*/ 773 w 1546"/>
                <a:gd name="T1" fmla="*/ 1906 h 1907"/>
                <a:gd name="T2" fmla="*/ 773 w 1546"/>
                <a:gd name="T3" fmla="*/ 1906 h 1907"/>
                <a:gd name="T4" fmla="*/ 0 w 1546"/>
                <a:gd name="T5" fmla="*/ 766 h 1907"/>
                <a:gd name="T6" fmla="*/ 773 w 1546"/>
                <a:gd name="T7" fmla="*/ 0 h 1907"/>
                <a:gd name="T8" fmla="*/ 1545 w 1546"/>
                <a:gd name="T9" fmla="*/ 766 h 1907"/>
                <a:gd name="T10" fmla="*/ 773 w 1546"/>
                <a:gd name="T11" fmla="*/ 1906 h 1907"/>
                <a:gd name="T12" fmla="*/ 773 w 1546"/>
                <a:gd name="T13" fmla="*/ 234 h 1907"/>
                <a:gd name="T14" fmla="*/ 773 w 1546"/>
                <a:gd name="T15" fmla="*/ 234 h 1907"/>
                <a:gd name="T16" fmla="*/ 241 w 1546"/>
                <a:gd name="T17" fmla="*/ 766 h 1907"/>
                <a:gd name="T18" fmla="*/ 773 w 1546"/>
                <a:gd name="T19" fmla="*/ 1297 h 1907"/>
                <a:gd name="T20" fmla="*/ 1311 w 1546"/>
                <a:gd name="T21" fmla="*/ 766 h 1907"/>
                <a:gd name="T22" fmla="*/ 773 w 1546"/>
                <a:gd name="T23" fmla="*/ 234 h 1907"/>
                <a:gd name="T24" fmla="*/ 773 w 1546"/>
                <a:gd name="T25" fmla="*/ 1906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6" h="1907">
                  <a:moveTo>
                    <a:pt x="773" y="1906"/>
                  </a:moveTo>
                  <a:lnTo>
                    <a:pt x="773" y="1906"/>
                  </a:lnTo>
                  <a:cubicBezTo>
                    <a:pt x="558" y="1906"/>
                    <a:pt x="0" y="1186"/>
                    <a:pt x="0" y="766"/>
                  </a:cubicBezTo>
                  <a:cubicBezTo>
                    <a:pt x="0" y="344"/>
                    <a:pt x="351" y="0"/>
                    <a:pt x="773" y="0"/>
                  </a:cubicBezTo>
                  <a:cubicBezTo>
                    <a:pt x="1201" y="0"/>
                    <a:pt x="1545" y="344"/>
                    <a:pt x="1545" y="766"/>
                  </a:cubicBezTo>
                  <a:cubicBezTo>
                    <a:pt x="1545" y="1186"/>
                    <a:pt x="980" y="1906"/>
                    <a:pt x="773" y="1906"/>
                  </a:cubicBezTo>
                  <a:lnTo>
                    <a:pt x="773" y="234"/>
                  </a:lnTo>
                  <a:lnTo>
                    <a:pt x="773" y="234"/>
                  </a:lnTo>
                  <a:cubicBezTo>
                    <a:pt x="481" y="234"/>
                    <a:pt x="241" y="474"/>
                    <a:pt x="241" y="766"/>
                  </a:cubicBezTo>
                  <a:cubicBezTo>
                    <a:pt x="241" y="1057"/>
                    <a:pt x="481" y="1297"/>
                    <a:pt x="773" y="1297"/>
                  </a:cubicBezTo>
                  <a:cubicBezTo>
                    <a:pt x="1071" y="1297"/>
                    <a:pt x="1311" y="1057"/>
                    <a:pt x="1311" y="766"/>
                  </a:cubicBezTo>
                  <a:cubicBezTo>
                    <a:pt x="1311" y="474"/>
                    <a:pt x="1071" y="234"/>
                    <a:pt x="773" y="234"/>
                  </a:cubicBezTo>
                  <a:lnTo>
                    <a:pt x="773" y="1906"/>
                  </a:ln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40" name="Freeform 41"/>
            <p:cNvSpPr>
              <a:spLocks noChangeArrowheads="1"/>
            </p:cNvSpPr>
            <p:nvPr/>
          </p:nvSpPr>
          <p:spPr bwMode="auto">
            <a:xfrm>
              <a:off x="8358585" y="2166554"/>
              <a:ext cx="911225" cy="1320800"/>
            </a:xfrm>
            <a:custGeom>
              <a:avLst/>
              <a:gdLst>
                <a:gd name="T0" fmla="*/ 773 w 1312"/>
                <a:gd name="T1" fmla="*/ 234 h 1907"/>
                <a:gd name="T2" fmla="*/ 773 w 1312"/>
                <a:gd name="T3" fmla="*/ 234 h 1907"/>
                <a:gd name="T4" fmla="*/ 773 w 1312"/>
                <a:gd name="T5" fmla="*/ 234 h 1907"/>
                <a:gd name="T6" fmla="*/ 1311 w 1312"/>
                <a:gd name="T7" fmla="*/ 766 h 1907"/>
                <a:gd name="T8" fmla="*/ 1311 w 1312"/>
                <a:gd name="T9" fmla="*/ 766 h 1907"/>
                <a:gd name="T10" fmla="*/ 773 w 1312"/>
                <a:gd name="T11" fmla="*/ 234 h 1907"/>
                <a:gd name="T12" fmla="*/ 773 w 1312"/>
                <a:gd name="T13" fmla="*/ 0 h 1907"/>
                <a:gd name="T14" fmla="*/ 773 w 1312"/>
                <a:gd name="T15" fmla="*/ 0 h 1907"/>
                <a:gd name="T16" fmla="*/ 0 w 1312"/>
                <a:gd name="T17" fmla="*/ 766 h 1907"/>
                <a:gd name="T18" fmla="*/ 773 w 1312"/>
                <a:gd name="T19" fmla="*/ 1906 h 1907"/>
                <a:gd name="T20" fmla="*/ 773 w 1312"/>
                <a:gd name="T21" fmla="*/ 1297 h 1907"/>
                <a:gd name="T22" fmla="*/ 773 w 1312"/>
                <a:gd name="T23" fmla="*/ 1297 h 1907"/>
                <a:gd name="T24" fmla="*/ 241 w 1312"/>
                <a:gd name="T25" fmla="*/ 766 h 1907"/>
                <a:gd name="T26" fmla="*/ 241 w 1312"/>
                <a:gd name="T27" fmla="*/ 766 h 1907"/>
                <a:gd name="T28" fmla="*/ 241 w 1312"/>
                <a:gd name="T29" fmla="*/ 766 h 1907"/>
                <a:gd name="T30" fmla="*/ 773 w 1312"/>
                <a:gd name="T31" fmla="*/ 234 h 1907"/>
                <a:gd name="T32" fmla="*/ 773 w 1312"/>
                <a:gd name="T33" fmla="*/ 234 h 1907"/>
                <a:gd name="T34" fmla="*/ 773 w 1312"/>
                <a:gd name="T35" fmla="*/ 0 h 1907"/>
                <a:gd name="T36" fmla="*/ 773 w 1312"/>
                <a:gd name="T37" fmla="*/ 0 h 1907"/>
                <a:gd name="T38" fmla="*/ 773 w 1312"/>
                <a:gd name="T39" fmla="*/ 234 h 1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2" h="1907">
                  <a:moveTo>
                    <a:pt x="773" y="234"/>
                  </a:moveTo>
                  <a:lnTo>
                    <a:pt x="773" y="234"/>
                  </a:lnTo>
                  <a:lnTo>
                    <a:pt x="773" y="234"/>
                  </a:lnTo>
                  <a:cubicBezTo>
                    <a:pt x="1071" y="234"/>
                    <a:pt x="1311" y="474"/>
                    <a:pt x="1311" y="766"/>
                  </a:cubicBezTo>
                  <a:lnTo>
                    <a:pt x="1311" y="766"/>
                  </a:lnTo>
                  <a:cubicBezTo>
                    <a:pt x="1311" y="474"/>
                    <a:pt x="1071" y="234"/>
                    <a:pt x="773" y="234"/>
                  </a:cubicBezTo>
                  <a:lnTo>
                    <a:pt x="773" y="0"/>
                  </a:lnTo>
                  <a:lnTo>
                    <a:pt x="773" y="0"/>
                  </a:lnTo>
                  <a:cubicBezTo>
                    <a:pt x="351" y="0"/>
                    <a:pt x="0" y="344"/>
                    <a:pt x="0" y="766"/>
                  </a:cubicBezTo>
                  <a:cubicBezTo>
                    <a:pt x="0" y="1186"/>
                    <a:pt x="558" y="1906"/>
                    <a:pt x="773" y="1906"/>
                  </a:cubicBezTo>
                  <a:cubicBezTo>
                    <a:pt x="773" y="1297"/>
                    <a:pt x="773" y="1297"/>
                    <a:pt x="773" y="1297"/>
                  </a:cubicBezTo>
                  <a:lnTo>
                    <a:pt x="773" y="1297"/>
                  </a:lnTo>
                  <a:cubicBezTo>
                    <a:pt x="481" y="1297"/>
                    <a:pt x="241" y="1057"/>
                    <a:pt x="241" y="766"/>
                  </a:cubicBezTo>
                  <a:lnTo>
                    <a:pt x="241" y="766"/>
                  </a:lnTo>
                  <a:lnTo>
                    <a:pt x="241" y="766"/>
                  </a:lnTo>
                  <a:cubicBezTo>
                    <a:pt x="241" y="474"/>
                    <a:pt x="481" y="234"/>
                    <a:pt x="773" y="234"/>
                  </a:cubicBezTo>
                  <a:lnTo>
                    <a:pt x="773" y="234"/>
                  </a:lnTo>
                  <a:cubicBezTo>
                    <a:pt x="773" y="0"/>
                    <a:pt x="773" y="0"/>
                    <a:pt x="773" y="0"/>
                  </a:cubicBezTo>
                  <a:lnTo>
                    <a:pt x="773" y="0"/>
                  </a:lnTo>
                  <a:lnTo>
                    <a:pt x="773" y="234"/>
                  </a:ln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4800"/>
            </a:p>
          </p:txBody>
        </p:sp>
        <p:sp>
          <p:nvSpPr>
            <p:cNvPr id="41" name="Freeform 160"/>
            <p:cNvSpPr>
              <a:spLocks noChangeArrowheads="1"/>
            </p:cNvSpPr>
            <p:nvPr/>
          </p:nvSpPr>
          <p:spPr bwMode="auto">
            <a:xfrm>
              <a:off x="8762604" y="2558667"/>
              <a:ext cx="277019" cy="238919"/>
            </a:xfrm>
            <a:custGeom>
              <a:avLst/>
              <a:gdLst>
                <a:gd name="T0" fmla="*/ 44 w 461"/>
                <a:gd name="T1" fmla="*/ 124 h 400"/>
                <a:gd name="T2" fmla="*/ 44 w 461"/>
                <a:gd name="T3" fmla="*/ 124 h 400"/>
                <a:gd name="T4" fmla="*/ 221 w 461"/>
                <a:gd name="T5" fmla="*/ 106 h 400"/>
                <a:gd name="T6" fmla="*/ 328 w 461"/>
                <a:gd name="T7" fmla="*/ 142 h 400"/>
                <a:gd name="T8" fmla="*/ 443 w 461"/>
                <a:gd name="T9" fmla="*/ 89 h 400"/>
                <a:gd name="T10" fmla="*/ 451 w 461"/>
                <a:gd name="T11" fmla="*/ 53 h 400"/>
                <a:gd name="T12" fmla="*/ 416 w 461"/>
                <a:gd name="T13" fmla="*/ 53 h 400"/>
                <a:gd name="T14" fmla="*/ 239 w 461"/>
                <a:gd name="T15" fmla="*/ 62 h 400"/>
                <a:gd name="T16" fmla="*/ 18 w 461"/>
                <a:gd name="T17" fmla="*/ 89 h 400"/>
                <a:gd name="T18" fmla="*/ 9 w 461"/>
                <a:gd name="T19" fmla="*/ 124 h 400"/>
                <a:gd name="T20" fmla="*/ 44 w 461"/>
                <a:gd name="T21" fmla="*/ 124 h 400"/>
                <a:gd name="T22" fmla="*/ 416 w 461"/>
                <a:gd name="T23" fmla="*/ 178 h 400"/>
                <a:gd name="T24" fmla="*/ 416 w 461"/>
                <a:gd name="T25" fmla="*/ 178 h 400"/>
                <a:gd name="T26" fmla="*/ 239 w 461"/>
                <a:gd name="T27" fmla="*/ 195 h 400"/>
                <a:gd name="T28" fmla="*/ 18 w 461"/>
                <a:gd name="T29" fmla="*/ 213 h 400"/>
                <a:gd name="T30" fmla="*/ 9 w 461"/>
                <a:gd name="T31" fmla="*/ 248 h 400"/>
                <a:gd name="T32" fmla="*/ 44 w 461"/>
                <a:gd name="T33" fmla="*/ 248 h 400"/>
                <a:gd name="T34" fmla="*/ 221 w 461"/>
                <a:gd name="T35" fmla="*/ 240 h 400"/>
                <a:gd name="T36" fmla="*/ 328 w 461"/>
                <a:gd name="T37" fmla="*/ 275 h 400"/>
                <a:gd name="T38" fmla="*/ 443 w 461"/>
                <a:gd name="T39" fmla="*/ 222 h 400"/>
                <a:gd name="T40" fmla="*/ 451 w 461"/>
                <a:gd name="T41" fmla="*/ 187 h 400"/>
                <a:gd name="T42" fmla="*/ 416 w 461"/>
                <a:gd name="T43" fmla="*/ 178 h 400"/>
                <a:gd name="T44" fmla="*/ 416 w 461"/>
                <a:gd name="T45" fmla="*/ 302 h 400"/>
                <a:gd name="T46" fmla="*/ 416 w 461"/>
                <a:gd name="T47" fmla="*/ 302 h 400"/>
                <a:gd name="T48" fmla="*/ 239 w 461"/>
                <a:gd name="T49" fmla="*/ 319 h 400"/>
                <a:gd name="T50" fmla="*/ 18 w 461"/>
                <a:gd name="T51" fmla="*/ 337 h 400"/>
                <a:gd name="T52" fmla="*/ 9 w 461"/>
                <a:gd name="T53" fmla="*/ 372 h 400"/>
                <a:gd name="T54" fmla="*/ 44 w 461"/>
                <a:gd name="T55" fmla="*/ 381 h 400"/>
                <a:gd name="T56" fmla="*/ 221 w 461"/>
                <a:gd name="T57" fmla="*/ 363 h 400"/>
                <a:gd name="T58" fmla="*/ 328 w 461"/>
                <a:gd name="T59" fmla="*/ 399 h 400"/>
                <a:gd name="T60" fmla="*/ 443 w 461"/>
                <a:gd name="T61" fmla="*/ 346 h 400"/>
                <a:gd name="T62" fmla="*/ 451 w 461"/>
                <a:gd name="T63" fmla="*/ 310 h 400"/>
                <a:gd name="T64" fmla="*/ 416 w 461"/>
                <a:gd name="T65" fmla="*/ 302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61" h="400">
                  <a:moveTo>
                    <a:pt x="44" y="124"/>
                  </a:moveTo>
                  <a:lnTo>
                    <a:pt x="44" y="124"/>
                  </a:lnTo>
                  <a:cubicBezTo>
                    <a:pt x="88" y="89"/>
                    <a:pt x="124" y="62"/>
                    <a:pt x="221" y="106"/>
                  </a:cubicBezTo>
                  <a:cubicBezTo>
                    <a:pt x="266" y="133"/>
                    <a:pt x="301" y="142"/>
                    <a:pt x="328" y="142"/>
                  </a:cubicBezTo>
                  <a:cubicBezTo>
                    <a:pt x="381" y="142"/>
                    <a:pt x="416" y="115"/>
                    <a:pt x="443" y="89"/>
                  </a:cubicBezTo>
                  <a:cubicBezTo>
                    <a:pt x="451" y="80"/>
                    <a:pt x="460" y="62"/>
                    <a:pt x="451" y="53"/>
                  </a:cubicBezTo>
                  <a:cubicBezTo>
                    <a:pt x="443" y="44"/>
                    <a:pt x="425" y="44"/>
                    <a:pt x="416" y="53"/>
                  </a:cubicBezTo>
                  <a:cubicBezTo>
                    <a:pt x="372" y="89"/>
                    <a:pt x="337" y="115"/>
                    <a:pt x="239" y="62"/>
                  </a:cubicBezTo>
                  <a:cubicBezTo>
                    <a:pt x="124" y="0"/>
                    <a:pt x="62" y="44"/>
                    <a:pt x="18" y="89"/>
                  </a:cubicBezTo>
                  <a:cubicBezTo>
                    <a:pt x="9" y="97"/>
                    <a:pt x="0" y="115"/>
                    <a:pt x="9" y="124"/>
                  </a:cubicBezTo>
                  <a:cubicBezTo>
                    <a:pt x="18" y="133"/>
                    <a:pt x="35" y="133"/>
                    <a:pt x="44" y="124"/>
                  </a:cubicBezTo>
                  <a:close/>
                  <a:moveTo>
                    <a:pt x="416" y="178"/>
                  </a:moveTo>
                  <a:lnTo>
                    <a:pt x="416" y="178"/>
                  </a:lnTo>
                  <a:cubicBezTo>
                    <a:pt x="372" y="213"/>
                    <a:pt x="337" y="248"/>
                    <a:pt x="239" y="195"/>
                  </a:cubicBezTo>
                  <a:cubicBezTo>
                    <a:pt x="124" y="124"/>
                    <a:pt x="62" y="178"/>
                    <a:pt x="18" y="213"/>
                  </a:cubicBezTo>
                  <a:cubicBezTo>
                    <a:pt x="9" y="222"/>
                    <a:pt x="0" y="240"/>
                    <a:pt x="9" y="248"/>
                  </a:cubicBezTo>
                  <a:cubicBezTo>
                    <a:pt x="18" y="257"/>
                    <a:pt x="35" y="257"/>
                    <a:pt x="44" y="248"/>
                  </a:cubicBezTo>
                  <a:cubicBezTo>
                    <a:pt x="88" y="213"/>
                    <a:pt x="124" y="187"/>
                    <a:pt x="221" y="240"/>
                  </a:cubicBezTo>
                  <a:cubicBezTo>
                    <a:pt x="266" y="266"/>
                    <a:pt x="301" y="275"/>
                    <a:pt x="328" y="275"/>
                  </a:cubicBezTo>
                  <a:cubicBezTo>
                    <a:pt x="381" y="275"/>
                    <a:pt x="416" y="240"/>
                    <a:pt x="443" y="222"/>
                  </a:cubicBezTo>
                  <a:cubicBezTo>
                    <a:pt x="451" y="213"/>
                    <a:pt x="460" y="195"/>
                    <a:pt x="451" y="187"/>
                  </a:cubicBezTo>
                  <a:cubicBezTo>
                    <a:pt x="443" y="168"/>
                    <a:pt x="425" y="168"/>
                    <a:pt x="416" y="178"/>
                  </a:cubicBezTo>
                  <a:close/>
                  <a:moveTo>
                    <a:pt x="416" y="302"/>
                  </a:moveTo>
                  <a:lnTo>
                    <a:pt x="416" y="302"/>
                  </a:lnTo>
                  <a:cubicBezTo>
                    <a:pt x="372" y="346"/>
                    <a:pt x="337" y="372"/>
                    <a:pt x="239" y="319"/>
                  </a:cubicBezTo>
                  <a:cubicBezTo>
                    <a:pt x="124" y="248"/>
                    <a:pt x="62" y="302"/>
                    <a:pt x="18" y="337"/>
                  </a:cubicBezTo>
                  <a:cubicBezTo>
                    <a:pt x="9" y="346"/>
                    <a:pt x="0" y="363"/>
                    <a:pt x="9" y="372"/>
                  </a:cubicBezTo>
                  <a:cubicBezTo>
                    <a:pt x="18" y="390"/>
                    <a:pt x="35" y="390"/>
                    <a:pt x="44" y="381"/>
                  </a:cubicBezTo>
                  <a:cubicBezTo>
                    <a:pt x="88" y="337"/>
                    <a:pt x="124" y="310"/>
                    <a:pt x="221" y="363"/>
                  </a:cubicBezTo>
                  <a:cubicBezTo>
                    <a:pt x="266" y="390"/>
                    <a:pt x="301" y="399"/>
                    <a:pt x="328" y="399"/>
                  </a:cubicBezTo>
                  <a:cubicBezTo>
                    <a:pt x="381" y="399"/>
                    <a:pt x="416" y="372"/>
                    <a:pt x="443" y="346"/>
                  </a:cubicBezTo>
                  <a:cubicBezTo>
                    <a:pt x="451" y="337"/>
                    <a:pt x="460" y="319"/>
                    <a:pt x="451" y="310"/>
                  </a:cubicBezTo>
                  <a:cubicBezTo>
                    <a:pt x="443" y="302"/>
                    <a:pt x="425" y="293"/>
                    <a:pt x="416" y="3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lIns="45712" tIns="22856" rIns="45712" bIns="22856" anchor="ctr"/>
            <a:lstStyle/>
            <a:p>
              <a:pPr defTabSz="913765">
                <a:defRPr/>
              </a:pPr>
              <a:endParaRPr lang="en-US" sz="900" dirty="0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442631" y="4519791"/>
            <a:ext cx="1646507" cy="988431"/>
            <a:chOff x="2096724" y="1545128"/>
            <a:chExt cx="1405186" cy="988431"/>
          </a:xfrm>
        </p:grpSpPr>
        <p:sp>
          <p:nvSpPr>
            <p:cNvPr id="43" name="TextBox 17"/>
            <p:cNvSpPr txBox="1"/>
            <p:nvPr/>
          </p:nvSpPr>
          <p:spPr>
            <a:xfrm>
              <a:off x="2129516" y="1545128"/>
              <a:ext cx="133960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4" name="TextBox 18"/>
            <p:cNvSpPr txBox="1"/>
            <p:nvPr/>
          </p:nvSpPr>
          <p:spPr>
            <a:xfrm>
              <a:off x="2096724" y="1850295"/>
              <a:ext cx="1405186" cy="6832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274871" y="4519791"/>
            <a:ext cx="1646507" cy="988431"/>
            <a:chOff x="2096724" y="1545128"/>
            <a:chExt cx="1405186" cy="988431"/>
          </a:xfrm>
        </p:grpSpPr>
        <p:sp>
          <p:nvSpPr>
            <p:cNvPr id="46" name="TextBox 17"/>
            <p:cNvSpPr txBox="1"/>
            <p:nvPr/>
          </p:nvSpPr>
          <p:spPr>
            <a:xfrm>
              <a:off x="2129516" y="1545128"/>
              <a:ext cx="133960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7" name="TextBox 18"/>
            <p:cNvSpPr txBox="1"/>
            <p:nvPr/>
          </p:nvSpPr>
          <p:spPr>
            <a:xfrm>
              <a:off x="2096724" y="1850295"/>
              <a:ext cx="1405186" cy="6832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107111" y="4519791"/>
            <a:ext cx="1646507" cy="988431"/>
            <a:chOff x="2096724" y="1545128"/>
            <a:chExt cx="1405186" cy="988431"/>
          </a:xfrm>
        </p:grpSpPr>
        <p:sp>
          <p:nvSpPr>
            <p:cNvPr id="49" name="TextBox 17"/>
            <p:cNvSpPr txBox="1"/>
            <p:nvPr/>
          </p:nvSpPr>
          <p:spPr>
            <a:xfrm>
              <a:off x="2129516" y="1545128"/>
              <a:ext cx="133960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50" name="TextBox 18"/>
            <p:cNvSpPr txBox="1"/>
            <p:nvPr/>
          </p:nvSpPr>
          <p:spPr>
            <a:xfrm>
              <a:off x="2096724" y="1850295"/>
              <a:ext cx="1405186" cy="6832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939350" y="4519791"/>
            <a:ext cx="1646507" cy="988431"/>
            <a:chOff x="2096724" y="1545128"/>
            <a:chExt cx="1405186" cy="988431"/>
          </a:xfrm>
        </p:grpSpPr>
        <p:sp>
          <p:nvSpPr>
            <p:cNvPr id="52" name="TextBox 17"/>
            <p:cNvSpPr txBox="1"/>
            <p:nvPr/>
          </p:nvSpPr>
          <p:spPr>
            <a:xfrm>
              <a:off x="2129516" y="1545128"/>
              <a:ext cx="133960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53" name="TextBox 18"/>
            <p:cNvSpPr txBox="1"/>
            <p:nvPr/>
          </p:nvSpPr>
          <p:spPr>
            <a:xfrm>
              <a:off x="2096724" y="1850295"/>
              <a:ext cx="1405186" cy="6832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</p:spTree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" presetClass="entr" presetSubtype="8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0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6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1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133919" cy="741537"/>
            <a:chOff x="1153871" y="221914"/>
            <a:chExt cx="2133916" cy="741538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878" y="753073"/>
              <a:ext cx="187807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GOAL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教学目标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Freeform 5"/>
          <p:cNvSpPr/>
          <p:nvPr/>
        </p:nvSpPr>
        <p:spPr bwMode="auto">
          <a:xfrm>
            <a:off x="3190522" y="2029214"/>
            <a:ext cx="1905000" cy="2557463"/>
          </a:xfrm>
          <a:custGeom>
            <a:avLst/>
            <a:gdLst>
              <a:gd name="T0" fmla="*/ 506 w 506"/>
              <a:gd name="T1" fmla="*/ 472 h 680"/>
              <a:gd name="T2" fmla="*/ 488 w 506"/>
              <a:gd name="T3" fmla="*/ 600 h 680"/>
              <a:gd name="T4" fmla="*/ 488 w 506"/>
              <a:gd name="T5" fmla="*/ 600 h 680"/>
              <a:gd name="T6" fmla="*/ 314 w 506"/>
              <a:gd name="T7" fmla="*/ 680 h 680"/>
              <a:gd name="T8" fmla="*/ 259 w 506"/>
              <a:gd name="T9" fmla="*/ 562 h 680"/>
              <a:gd name="T10" fmla="*/ 276 w 506"/>
              <a:gd name="T11" fmla="*/ 472 h 680"/>
              <a:gd name="T12" fmla="*/ 54 w 506"/>
              <a:gd name="T13" fmla="*/ 230 h 680"/>
              <a:gd name="T14" fmla="*/ 142 w 506"/>
              <a:gd name="T15" fmla="*/ 141 h 680"/>
              <a:gd name="T16" fmla="*/ 0 w 506"/>
              <a:gd name="T17" fmla="*/ 1 h 680"/>
              <a:gd name="T18" fmla="*/ 34 w 506"/>
              <a:gd name="T19" fmla="*/ 0 h 680"/>
              <a:gd name="T20" fmla="*/ 506 w 506"/>
              <a:gd name="T21" fmla="*/ 472 h 6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06" h="680">
                <a:moveTo>
                  <a:pt x="506" y="472"/>
                </a:moveTo>
                <a:cubicBezTo>
                  <a:pt x="506" y="516"/>
                  <a:pt x="500" y="559"/>
                  <a:pt x="488" y="600"/>
                </a:cubicBezTo>
                <a:cubicBezTo>
                  <a:pt x="488" y="600"/>
                  <a:pt x="488" y="600"/>
                  <a:pt x="488" y="600"/>
                </a:cubicBezTo>
                <a:cubicBezTo>
                  <a:pt x="314" y="680"/>
                  <a:pt x="314" y="680"/>
                  <a:pt x="314" y="680"/>
                </a:cubicBezTo>
                <a:cubicBezTo>
                  <a:pt x="259" y="562"/>
                  <a:pt x="259" y="562"/>
                  <a:pt x="259" y="562"/>
                </a:cubicBezTo>
                <a:cubicBezTo>
                  <a:pt x="270" y="534"/>
                  <a:pt x="276" y="504"/>
                  <a:pt x="276" y="472"/>
                </a:cubicBezTo>
                <a:cubicBezTo>
                  <a:pt x="276" y="345"/>
                  <a:pt x="179" y="240"/>
                  <a:pt x="54" y="230"/>
                </a:cubicBezTo>
                <a:cubicBezTo>
                  <a:pt x="142" y="141"/>
                  <a:pt x="142" y="141"/>
                  <a:pt x="142" y="141"/>
                </a:cubicBezTo>
                <a:cubicBezTo>
                  <a:pt x="0" y="1"/>
                  <a:pt x="0" y="1"/>
                  <a:pt x="0" y="1"/>
                </a:cubicBezTo>
                <a:cubicBezTo>
                  <a:pt x="11" y="0"/>
                  <a:pt x="23" y="0"/>
                  <a:pt x="34" y="0"/>
                </a:cubicBezTo>
                <a:cubicBezTo>
                  <a:pt x="295" y="0"/>
                  <a:pt x="506" y="211"/>
                  <a:pt x="506" y="472"/>
                </a:cubicBezTo>
                <a:close/>
              </a:path>
            </a:pathLst>
          </a:custGeom>
          <a:solidFill>
            <a:srgbClr val="ED7D3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8" name="Freeform 6"/>
          <p:cNvSpPr/>
          <p:nvPr/>
        </p:nvSpPr>
        <p:spPr bwMode="auto">
          <a:xfrm>
            <a:off x="2091972" y="4380302"/>
            <a:ext cx="2795588" cy="1195388"/>
          </a:xfrm>
          <a:custGeom>
            <a:avLst/>
            <a:gdLst>
              <a:gd name="T0" fmla="*/ 743 w 743"/>
              <a:gd name="T1" fmla="*/ 67 h 318"/>
              <a:gd name="T2" fmla="*/ 326 w 743"/>
              <a:gd name="T3" fmla="*/ 318 h 318"/>
              <a:gd name="T4" fmla="*/ 7 w 743"/>
              <a:gd name="T5" fmla="*/ 195 h 318"/>
              <a:gd name="T6" fmla="*/ 0 w 743"/>
              <a:gd name="T7" fmla="*/ 5 h 318"/>
              <a:gd name="T8" fmla="*/ 138 w 743"/>
              <a:gd name="T9" fmla="*/ 0 h 318"/>
              <a:gd name="T10" fmla="*/ 326 w 743"/>
              <a:gd name="T11" fmla="*/ 89 h 318"/>
              <a:gd name="T12" fmla="*/ 508 w 743"/>
              <a:gd name="T13" fmla="*/ 7 h 318"/>
              <a:gd name="T14" fmla="*/ 572 w 743"/>
              <a:gd name="T15" fmla="*/ 146 h 318"/>
              <a:gd name="T16" fmla="*/ 743 w 743"/>
              <a:gd name="T17" fmla="*/ 67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43" h="318">
                <a:moveTo>
                  <a:pt x="743" y="67"/>
                </a:moveTo>
                <a:cubicBezTo>
                  <a:pt x="664" y="216"/>
                  <a:pt x="507" y="318"/>
                  <a:pt x="326" y="318"/>
                </a:cubicBezTo>
                <a:cubicBezTo>
                  <a:pt x="203" y="318"/>
                  <a:pt x="91" y="272"/>
                  <a:pt x="7" y="195"/>
                </a:cubicBezTo>
                <a:cubicBezTo>
                  <a:pt x="0" y="5"/>
                  <a:pt x="0" y="5"/>
                  <a:pt x="0" y="5"/>
                </a:cubicBezTo>
                <a:cubicBezTo>
                  <a:pt x="138" y="0"/>
                  <a:pt x="138" y="0"/>
                  <a:pt x="138" y="0"/>
                </a:cubicBezTo>
                <a:cubicBezTo>
                  <a:pt x="183" y="54"/>
                  <a:pt x="250" y="89"/>
                  <a:pt x="326" y="89"/>
                </a:cubicBezTo>
                <a:cubicBezTo>
                  <a:pt x="398" y="89"/>
                  <a:pt x="463" y="57"/>
                  <a:pt x="508" y="7"/>
                </a:cubicBezTo>
                <a:cubicBezTo>
                  <a:pt x="572" y="146"/>
                  <a:pt x="572" y="146"/>
                  <a:pt x="572" y="146"/>
                </a:cubicBezTo>
                <a:lnTo>
                  <a:pt x="743" y="6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9" name="Freeform 7"/>
          <p:cNvSpPr/>
          <p:nvPr/>
        </p:nvSpPr>
        <p:spPr bwMode="auto">
          <a:xfrm>
            <a:off x="1542697" y="2084777"/>
            <a:ext cx="1820863" cy="2716213"/>
          </a:xfrm>
          <a:custGeom>
            <a:avLst/>
            <a:gdLst>
              <a:gd name="T0" fmla="*/ 484 w 484"/>
              <a:gd name="T1" fmla="*/ 126 h 722"/>
              <a:gd name="T2" fmla="*/ 379 w 484"/>
              <a:gd name="T3" fmla="*/ 233 h 722"/>
              <a:gd name="T4" fmla="*/ 230 w 484"/>
              <a:gd name="T5" fmla="*/ 457 h 722"/>
              <a:gd name="T6" fmla="*/ 245 w 484"/>
              <a:gd name="T7" fmla="*/ 543 h 722"/>
              <a:gd name="T8" fmla="*/ 74 w 484"/>
              <a:gd name="T9" fmla="*/ 550 h 722"/>
              <a:gd name="T10" fmla="*/ 82 w 484"/>
              <a:gd name="T11" fmla="*/ 722 h 722"/>
              <a:gd name="T12" fmla="*/ 0 w 484"/>
              <a:gd name="T13" fmla="*/ 457 h 722"/>
              <a:gd name="T14" fmla="*/ 355 w 484"/>
              <a:gd name="T15" fmla="*/ 0 h 722"/>
              <a:gd name="T16" fmla="*/ 484 w 484"/>
              <a:gd name="T17" fmla="*/ 126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4" h="722">
                <a:moveTo>
                  <a:pt x="484" y="126"/>
                </a:moveTo>
                <a:cubicBezTo>
                  <a:pt x="379" y="233"/>
                  <a:pt x="379" y="233"/>
                  <a:pt x="379" y="233"/>
                </a:cubicBezTo>
                <a:cubicBezTo>
                  <a:pt x="291" y="269"/>
                  <a:pt x="230" y="356"/>
                  <a:pt x="230" y="457"/>
                </a:cubicBezTo>
                <a:cubicBezTo>
                  <a:pt x="230" y="487"/>
                  <a:pt x="235" y="516"/>
                  <a:pt x="245" y="543"/>
                </a:cubicBezTo>
                <a:cubicBezTo>
                  <a:pt x="74" y="550"/>
                  <a:pt x="74" y="550"/>
                  <a:pt x="74" y="550"/>
                </a:cubicBezTo>
                <a:cubicBezTo>
                  <a:pt x="82" y="722"/>
                  <a:pt x="82" y="722"/>
                  <a:pt x="82" y="722"/>
                </a:cubicBezTo>
                <a:cubicBezTo>
                  <a:pt x="30" y="646"/>
                  <a:pt x="0" y="555"/>
                  <a:pt x="0" y="457"/>
                </a:cubicBezTo>
                <a:cubicBezTo>
                  <a:pt x="0" y="237"/>
                  <a:pt x="151" y="52"/>
                  <a:pt x="355" y="0"/>
                </a:cubicBezTo>
                <a:lnTo>
                  <a:pt x="484" y="126"/>
                </a:lnTo>
                <a:close/>
              </a:path>
            </a:pathLst>
          </a:custGeom>
          <a:solidFill>
            <a:srgbClr val="70AD4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10" name="Group 31"/>
          <p:cNvGrpSpPr/>
          <p:nvPr/>
        </p:nvGrpSpPr>
        <p:grpSpPr>
          <a:xfrm>
            <a:off x="6507249" y="2208286"/>
            <a:ext cx="777109" cy="777109"/>
            <a:chOff x="6507249" y="2208286"/>
            <a:chExt cx="777109" cy="777109"/>
          </a:xfrm>
        </p:grpSpPr>
        <p:sp>
          <p:nvSpPr>
            <p:cNvPr id="11" name="Oval 10"/>
            <p:cNvSpPr/>
            <p:nvPr/>
          </p:nvSpPr>
          <p:spPr>
            <a:xfrm>
              <a:off x="6553498" y="2252818"/>
              <a:ext cx="693715" cy="693714"/>
            </a:xfrm>
            <a:prstGeom prst="ellipse">
              <a:avLst/>
            </a:prstGeom>
            <a:noFill/>
            <a:ln w="28575">
              <a:solidFill>
                <a:srgbClr val="70AD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 11"/>
            <p:cNvSpPr>
              <a:spLocks noChangeAspect="1" noChangeArrowheads="1"/>
            </p:cNvSpPr>
            <p:nvPr/>
          </p:nvSpPr>
          <p:spPr bwMode="auto">
            <a:xfrm>
              <a:off x="6750446" y="2447348"/>
              <a:ext cx="370469" cy="327624"/>
            </a:xfrm>
            <a:custGeom>
              <a:avLst/>
              <a:gdLst>
                <a:gd name="connsiteX0" fmla="*/ 358785 w 512434"/>
                <a:gd name="connsiteY0" fmla="*/ 409158 h 453171"/>
                <a:gd name="connsiteX1" fmla="*/ 345300 w 512434"/>
                <a:gd name="connsiteY1" fmla="*/ 425866 h 453171"/>
                <a:gd name="connsiteX2" fmla="*/ 358785 w 512434"/>
                <a:gd name="connsiteY2" fmla="*/ 439722 h 453171"/>
                <a:gd name="connsiteX3" fmla="*/ 372270 w 512434"/>
                <a:gd name="connsiteY3" fmla="*/ 425866 h 453171"/>
                <a:gd name="connsiteX4" fmla="*/ 358785 w 512434"/>
                <a:gd name="connsiteY4" fmla="*/ 409158 h 453171"/>
                <a:gd name="connsiteX5" fmla="*/ 151153 w 512434"/>
                <a:gd name="connsiteY5" fmla="*/ 300585 h 453171"/>
                <a:gd name="connsiteX6" fmla="*/ 195731 w 512434"/>
                <a:gd name="connsiteY6" fmla="*/ 300585 h 453171"/>
                <a:gd name="connsiteX7" fmla="*/ 195731 w 512434"/>
                <a:gd name="connsiteY7" fmla="*/ 345175 h 453171"/>
                <a:gd name="connsiteX8" fmla="*/ 151153 w 512434"/>
                <a:gd name="connsiteY8" fmla="*/ 345175 h 453171"/>
                <a:gd name="connsiteX9" fmla="*/ 71978 w 512434"/>
                <a:gd name="connsiteY9" fmla="*/ 300585 h 453171"/>
                <a:gd name="connsiteX10" fmla="*/ 120152 w 512434"/>
                <a:gd name="connsiteY10" fmla="*/ 300585 h 453171"/>
                <a:gd name="connsiteX11" fmla="*/ 120152 w 512434"/>
                <a:gd name="connsiteY11" fmla="*/ 345175 h 453171"/>
                <a:gd name="connsiteX12" fmla="*/ 71978 w 512434"/>
                <a:gd name="connsiteY12" fmla="*/ 345175 h 453171"/>
                <a:gd name="connsiteX13" fmla="*/ 481786 w 512434"/>
                <a:gd name="connsiteY13" fmla="*/ 286492 h 453171"/>
                <a:gd name="connsiteX14" fmla="*/ 468300 w 512434"/>
                <a:gd name="connsiteY14" fmla="*/ 299940 h 453171"/>
                <a:gd name="connsiteX15" fmla="*/ 481786 w 512434"/>
                <a:gd name="connsiteY15" fmla="*/ 313389 h 453171"/>
                <a:gd name="connsiteX16" fmla="*/ 498948 w 512434"/>
                <a:gd name="connsiteY16" fmla="*/ 299940 h 453171"/>
                <a:gd name="connsiteX17" fmla="*/ 481786 w 512434"/>
                <a:gd name="connsiteY17" fmla="*/ 286492 h 453171"/>
                <a:gd name="connsiteX18" fmla="*/ 235785 w 512434"/>
                <a:gd name="connsiteY18" fmla="*/ 286492 h 453171"/>
                <a:gd name="connsiteX19" fmla="*/ 222300 w 512434"/>
                <a:gd name="connsiteY19" fmla="*/ 299940 h 453171"/>
                <a:gd name="connsiteX20" fmla="*/ 235785 w 512434"/>
                <a:gd name="connsiteY20" fmla="*/ 313389 h 453171"/>
                <a:gd name="connsiteX21" fmla="*/ 249270 w 512434"/>
                <a:gd name="connsiteY21" fmla="*/ 299940 h 453171"/>
                <a:gd name="connsiteX22" fmla="*/ 235785 w 512434"/>
                <a:gd name="connsiteY22" fmla="*/ 286492 h 453171"/>
                <a:gd name="connsiteX23" fmla="*/ 151153 w 512434"/>
                <a:gd name="connsiteY23" fmla="*/ 228588 h 453171"/>
                <a:gd name="connsiteX24" fmla="*/ 195731 w 512434"/>
                <a:gd name="connsiteY24" fmla="*/ 228588 h 453171"/>
                <a:gd name="connsiteX25" fmla="*/ 195731 w 512434"/>
                <a:gd name="connsiteY25" fmla="*/ 273178 h 453171"/>
                <a:gd name="connsiteX26" fmla="*/ 151153 w 512434"/>
                <a:gd name="connsiteY26" fmla="*/ 273178 h 453171"/>
                <a:gd name="connsiteX27" fmla="*/ 71978 w 512434"/>
                <a:gd name="connsiteY27" fmla="*/ 228588 h 453171"/>
                <a:gd name="connsiteX28" fmla="*/ 120152 w 512434"/>
                <a:gd name="connsiteY28" fmla="*/ 228588 h 453171"/>
                <a:gd name="connsiteX29" fmla="*/ 120152 w 512434"/>
                <a:gd name="connsiteY29" fmla="*/ 273178 h 453171"/>
                <a:gd name="connsiteX30" fmla="*/ 71978 w 512434"/>
                <a:gd name="connsiteY30" fmla="*/ 273178 h 453171"/>
                <a:gd name="connsiteX31" fmla="*/ 427028 w 512434"/>
                <a:gd name="connsiteY31" fmla="*/ 221695 h 453171"/>
                <a:gd name="connsiteX32" fmla="*/ 372270 w 512434"/>
                <a:gd name="connsiteY32" fmla="*/ 275896 h 453171"/>
                <a:gd name="connsiteX33" fmla="*/ 358785 w 512434"/>
                <a:gd name="connsiteY33" fmla="*/ 272636 h 453171"/>
                <a:gd name="connsiteX34" fmla="*/ 341622 w 512434"/>
                <a:gd name="connsiteY34" fmla="*/ 279564 h 453171"/>
                <a:gd name="connsiteX35" fmla="*/ 283596 w 512434"/>
                <a:gd name="connsiteY35" fmla="*/ 238404 h 453171"/>
                <a:gd name="connsiteX36" fmla="*/ 266433 w 512434"/>
                <a:gd name="connsiteY36" fmla="*/ 238404 h 453171"/>
                <a:gd name="connsiteX37" fmla="*/ 270111 w 512434"/>
                <a:gd name="connsiteY37" fmla="*/ 255520 h 453171"/>
                <a:gd name="connsiteX38" fmla="*/ 331406 w 512434"/>
                <a:gd name="connsiteY38" fmla="*/ 303200 h 453171"/>
                <a:gd name="connsiteX39" fmla="*/ 358785 w 512434"/>
                <a:gd name="connsiteY39" fmla="*/ 327245 h 453171"/>
                <a:gd name="connsiteX40" fmla="*/ 386164 w 512434"/>
                <a:gd name="connsiteY40" fmla="*/ 299940 h 453171"/>
                <a:gd name="connsiteX41" fmla="*/ 386164 w 512434"/>
                <a:gd name="connsiteY41" fmla="*/ 296680 h 453171"/>
                <a:gd name="connsiteX42" fmla="*/ 444191 w 512434"/>
                <a:gd name="connsiteY42" fmla="*/ 238404 h 453171"/>
                <a:gd name="connsiteX43" fmla="*/ 444191 w 512434"/>
                <a:gd name="connsiteY43" fmla="*/ 221695 h 453171"/>
                <a:gd name="connsiteX44" fmla="*/ 427028 w 512434"/>
                <a:gd name="connsiteY44" fmla="*/ 221695 h 453171"/>
                <a:gd name="connsiteX45" fmla="*/ 358785 w 512434"/>
                <a:gd name="connsiteY45" fmla="*/ 163826 h 453171"/>
                <a:gd name="connsiteX46" fmla="*/ 345300 w 512434"/>
                <a:gd name="connsiteY46" fmla="*/ 177274 h 453171"/>
                <a:gd name="connsiteX47" fmla="*/ 358785 w 512434"/>
                <a:gd name="connsiteY47" fmla="*/ 190723 h 453171"/>
                <a:gd name="connsiteX48" fmla="*/ 372270 w 512434"/>
                <a:gd name="connsiteY48" fmla="*/ 177274 h 453171"/>
                <a:gd name="connsiteX49" fmla="*/ 358785 w 512434"/>
                <a:gd name="connsiteY49" fmla="*/ 163826 h 453171"/>
                <a:gd name="connsiteX50" fmla="*/ 151153 w 512434"/>
                <a:gd name="connsiteY50" fmla="*/ 156592 h 453171"/>
                <a:gd name="connsiteX51" fmla="*/ 195731 w 512434"/>
                <a:gd name="connsiteY51" fmla="*/ 156592 h 453171"/>
                <a:gd name="connsiteX52" fmla="*/ 195731 w 512434"/>
                <a:gd name="connsiteY52" fmla="*/ 201182 h 453171"/>
                <a:gd name="connsiteX53" fmla="*/ 151153 w 512434"/>
                <a:gd name="connsiteY53" fmla="*/ 201182 h 453171"/>
                <a:gd name="connsiteX54" fmla="*/ 37595 w 512434"/>
                <a:gd name="connsiteY54" fmla="*/ 102289 h 453171"/>
                <a:gd name="connsiteX55" fmla="*/ 37595 w 512434"/>
                <a:gd name="connsiteY55" fmla="*/ 374925 h 453171"/>
                <a:gd name="connsiteX56" fmla="*/ 228838 w 512434"/>
                <a:gd name="connsiteY56" fmla="*/ 374925 h 453171"/>
                <a:gd name="connsiteX57" fmla="*/ 208406 w 512434"/>
                <a:gd name="connsiteY57" fmla="*/ 299940 h 453171"/>
                <a:gd name="connsiteX58" fmla="*/ 246001 w 512434"/>
                <a:gd name="connsiteY58" fmla="*/ 201318 h 453171"/>
                <a:gd name="connsiteX59" fmla="*/ 225569 w 512434"/>
                <a:gd name="connsiteY59" fmla="*/ 201318 h 453171"/>
                <a:gd name="connsiteX60" fmla="*/ 225569 w 512434"/>
                <a:gd name="connsiteY60" fmla="*/ 156898 h 453171"/>
                <a:gd name="connsiteX61" fmla="*/ 270111 w 512434"/>
                <a:gd name="connsiteY61" fmla="*/ 156898 h 453171"/>
                <a:gd name="connsiteX62" fmla="*/ 270111 w 512434"/>
                <a:gd name="connsiteY62" fmla="*/ 177274 h 453171"/>
                <a:gd name="connsiteX63" fmla="*/ 358785 w 512434"/>
                <a:gd name="connsiteY63" fmla="*/ 149970 h 453171"/>
                <a:gd name="connsiteX64" fmla="*/ 382895 w 512434"/>
                <a:gd name="connsiteY64" fmla="*/ 149970 h 453171"/>
                <a:gd name="connsiteX65" fmla="*/ 382895 w 512434"/>
                <a:gd name="connsiteY65" fmla="*/ 102289 h 453171"/>
                <a:gd name="connsiteX66" fmla="*/ 37595 w 512434"/>
                <a:gd name="connsiteY66" fmla="*/ 102289 h 453171"/>
                <a:gd name="connsiteX67" fmla="*/ 136894 w 512434"/>
                <a:gd name="connsiteY67" fmla="*/ 30564 h 453171"/>
                <a:gd name="connsiteX68" fmla="*/ 136894 w 512434"/>
                <a:gd name="connsiteY68" fmla="*/ 68057 h 453171"/>
                <a:gd name="connsiteX69" fmla="*/ 283596 w 512434"/>
                <a:gd name="connsiteY69" fmla="*/ 68057 h 453171"/>
                <a:gd name="connsiteX70" fmla="*/ 283596 w 512434"/>
                <a:gd name="connsiteY70" fmla="*/ 30564 h 453171"/>
                <a:gd name="connsiteX71" fmla="*/ 136894 w 512434"/>
                <a:gd name="connsiteY71" fmla="*/ 30564 h 453171"/>
                <a:gd name="connsiteX72" fmla="*/ 30648 w 512434"/>
                <a:gd name="connsiteY72" fmla="*/ 0 h 453171"/>
                <a:gd name="connsiteX73" fmla="*/ 389433 w 512434"/>
                <a:gd name="connsiteY73" fmla="*/ 0 h 453171"/>
                <a:gd name="connsiteX74" fmla="*/ 420490 w 512434"/>
                <a:gd name="connsiteY74" fmla="*/ 30564 h 453171"/>
                <a:gd name="connsiteX75" fmla="*/ 420490 w 512434"/>
                <a:gd name="connsiteY75" fmla="*/ 163826 h 453171"/>
                <a:gd name="connsiteX76" fmla="*/ 512434 w 512434"/>
                <a:gd name="connsiteY76" fmla="*/ 299940 h 453171"/>
                <a:gd name="connsiteX77" fmla="*/ 358785 w 512434"/>
                <a:gd name="connsiteY77" fmla="*/ 453171 h 453171"/>
                <a:gd name="connsiteX78" fmla="*/ 263164 w 512434"/>
                <a:gd name="connsiteY78" fmla="*/ 419346 h 453171"/>
                <a:gd name="connsiteX79" fmla="*/ 30648 w 512434"/>
                <a:gd name="connsiteY79" fmla="*/ 419346 h 453171"/>
                <a:gd name="connsiteX80" fmla="*/ 0 w 512434"/>
                <a:gd name="connsiteY80" fmla="*/ 388374 h 453171"/>
                <a:gd name="connsiteX81" fmla="*/ 0 w 512434"/>
                <a:gd name="connsiteY81" fmla="*/ 30564 h 453171"/>
                <a:gd name="connsiteX82" fmla="*/ 30648 w 512434"/>
                <a:gd name="connsiteY82" fmla="*/ 0 h 453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512434" h="453171">
                  <a:moveTo>
                    <a:pt x="358785" y="409158"/>
                  </a:moveTo>
                  <a:cubicBezTo>
                    <a:pt x="351838" y="409158"/>
                    <a:pt x="345300" y="415678"/>
                    <a:pt x="345300" y="425866"/>
                  </a:cubicBezTo>
                  <a:cubicBezTo>
                    <a:pt x="345300" y="432794"/>
                    <a:pt x="351838" y="439722"/>
                    <a:pt x="358785" y="439722"/>
                  </a:cubicBezTo>
                  <a:cubicBezTo>
                    <a:pt x="365732" y="439722"/>
                    <a:pt x="372270" y="432794"/>
                    <a:pt x="372270" y="425866"/>
                  </a:cubicBezTo>
                  <a:cubicBezTo>
                    <a:pt x="372270" y="415678"/>
                    <a:pt x="365732" y="409158"/>
                    <a:pt x="358785" y="409158"/>
                  </a:cubicBezTo>
                  <a:close/>
                  <a:moveTo>
                    <a:pt x="151153" y="300585"/>
                  </a:moveTo>
                  <a:lnTo>
                    <a:pt x="195731" y="300585"/>
                  </a:lnTo>
                  <a:lnTo>
                    <a:pt x="195731" y="345175"/>
                  </a:lnTo>
                  <a:lnTo>
                    <a:pt x="151153" y="345175"/>
                  </a:lnTo>
                  <a:close/>
                  <a:moveTo>
                    <a:pt x="71978" y="300585"/>
                  </a:moveTo>
                  <a:lnTo>
                    <a:pt x="120152" y="300585"/>
                  </a:lnTo>
                  <a:lnTo>
                    <a:pt x="120152" y="345175"/>
                  </a:lnTo>
                  <a:lnTo>
                    <a:pt x="71978" y="345175"/>
                  </a:lnTo>
                  <a:close/>
                  <a:moveTo>
                    <a:pt x="481786" y="286492"/>
                  </a:moveTo>
                  <a:cubicBezTo>
                    <a:pt x="474839" y="286492"/>
                    <a:pt x="468300" y="293012"/>
                    <a:pt x="468300" y="299940"/>
                  </a:cubicBezTo>
                  <a:cubicBezTo>
                    <a:pt x="468300" y="310128"/>
                    <a:pt x="474839" y="313389"/>
                    <a:pt x="481786" y="313389"/>
                  </a:cubicBezTo>
                  <a:cubicBezTo>
                    <a:pt x="492002" y="313389"/>
                    <a:pt x="498948" y="310128"/>
                    <a:pt x="498948" y="299940"/>
                  </a:cubicBezTo>
                  <a:cubicBezTo>
                    <a:pt x="498948" y="293012"/>
                    <a:pt x="492002" y="286492"/>
                    <a:pt x="481786" y="286492"/>
                  </a:cubicBezTo>
                  <a:close/>
                  <a:moveTo>
                    <a:pt x="235785" y="286492"/>
                  </a:moveTo>
                  <a:cubicBezTo>
                    <a:pt x="228838" y="286492"/>
                    <a:pt x="222300" y="293012"/>
                    <a:pt x="222300" y="299940"/>
                  </a:cubicBezTo>
                  <a:cubicBezTo>
                    <a:pt x="222300" y="310128"/>
                    <a:pt x="228838" y="313389"/>
                    <a:pt x="235785" y="313389"/>
                  </a:cubicBezTo>
                  <a:cubicBezTo>
                    <a:pt x="242732" y="313389"/>
                    <a:pt x="249270" y="310128"/>
                    <a:pt x="249270" y="299940"/>
                  </a:cubicBezTo>
                  <a:cubicBezTo>
                    <a:pt x="249270" y="293012"/>
                    <a:pt x="242732" y="286492"/>
                    <a:pt x="235785" y="286492"/>
                  </a:cubicBezTo>
                  <a:close/>
                  <a:moveTo>
                    <a:pt x="151153" y="228588"/>
                  </a:moveTo>
                  <a:lnTo>
                    <a:pt x="195731" y="228588"/>
                  </a:lnTo>
                  <a:lnTo>
                    <a:pt x="195731" y="273178"/>
                  </a:lnTo>
                  <a:lnTo>
                    <a:pt x="151153" y="273178"/>
                  </a:lnTo>
                  <a:close/>
                  <a:moveTo>
                    <a:pt x="71978" y="228588"/>
                  </a:moveTo>
                  <a:lnTo>
                    <a:pt x="120152" y="228588"/>
                  </a:lnTo>
                  <a:lnTo>
                    <a:pt x="120152" y="273178"/>
                  </a:lnTo>
                  <a:lnTo>
                    <a:pt x="71978" y="273178"/>
                  </a:lnTo>
                  <a:close/>
                  <a:moveTo>
                    <a:pt x="427028" y="221695"/>
                  </a:moveTo>
                  <a:cubicBezTo>
                    <a:pt x="427028" y="221695"/>
                    <a:pt x="427028" y="221695"/>
                    <a:pt x="372270" y="275896"/>
                  </a:cubicBezTo>
                  <a:cubicBezTo>
                    <a:pt x="369001" y="275896"/>
                    <a:pt x="365732" y="272636"/>
                    <a:pt x="358785" y="272636"/>
                  </a:cubicBezTo>
                  <a:cubicBezTo>
                    <a:pt x="351838" y="272636"/>
                    <a:pt x="345300" y="275896"/>
                    <a:pt x="341622" y="279564"/>
                  </a:cubicBezTo>
                  <a:cubicBezTo>
                    <a:pt x="341622" y="279564"/>
                    <a:pt x="341622" y="279564"/>
                    <a:pt x="283596" y="238404"/>
                  </a:cubicBezTo>
                  <a:cubicBezTo>
                    <a:pt x="280327" y="231883"/>
                    <a:pt x="270111" y="235143"/>
                    <a:pt x="266433" y="238404"/>
                  </a:cubicBezTo>
                  <a:cubicBezTo>
                    <a:pt x="263164" y="242071"/>
                    <a:pt x="266433" y="252260"/>
                    <a:pt x="270111" y="255520"/>
                  </a:cubicBezTo>
                  <a:cubicBezTo>
                    <a:pt x="270111" y="255520"/>
                    <a:pt x="270111" y="255520"/>
                    <a:pt x="331406" y="303200"/>
                  </a:cubicBezTo>
                  <a:cubicBezTo>
                    <a:pt x="331406" y="317056"/>
                    <a:pt x="345300" y="327245"/>
                    <a:pt x="358785" y="327245"/>
                  </a:cubicBezTo>
                  <a:cubicBezTo>
                    <a:pt x="375948" y="327245"/>
                    <a:pt x="386164" y="317056"/>
                    <a:pt x="386164" y="299940"/>
                  </a:cubicBezTo>
                  <a:lnTo>
                    <a:pt x="386164" y="296680"/>
                  </a:lnTo>
                  <a:cubicBezTo>
                    <a:pt x="386164" y="296680"/>
                    <a:pt x="386164" y="296680"/>
                    <a:pt x="444191" y="238404"/>
                  </a:cubicBezTo>
                  <a:cubicBezTo>
                    <a:pt x="447869" y="231883"/>
                    <a:pt x="451138" y="224955"/>
                    <a:pt x="444191" y="221695"/>
                  </a:cubicBezTo>
                  <a:cubicBezTo>
                    <a:pt x="440922" y="218027"/>
                    <a:pt x="433975" y="218027"/>
                    <a:pt x="427028" y="221695"/>
                  </a:cubicBezTo>
                  <a:close/>
                  <a:moveTo>
                    <a:pt x="358785" y="163826"/>
                  </a:moveTo>
                  <a:cubicBezTo>
                    <a:pt x="351838" y="163826"/>
                    <a:pt x="345300" y="170346"/>
                    <a:pt x="345300" y="177274"/>
                  </a:cubicBezTo>
                  <a:cubicBezTo>
                    <a:pt x="345300" y="184202"/>
                    <a:pt x="351838" y="190723"/>
                    <a:pt x="358785" y="190723"/>
                  </a:cubicBezTo>
                  <a:cubicBezTo>
                    <a:pt x="365732" y="190723"/>
                    <a:pt x="372270" y="184202"/>
                    <a:pt x="372270" y="177274"/>
                  </a:cubicBezTo>
                  <a:cubicBezTo>
                    <a:pt x="372270" y="170346"/>
                    <a:pt x="365732" y="163826"/>
                    <a:pt x="358785" y="163826"/>
                  </a:cubicBezTo>
                  <a:close/>
                  <a:moveTo>
                    <a:pt x="151153" y="156592"/>
                  </a:moveTo>
                  <a:lnTo>
                    <a:pt x="195731" y="156592"/>
                  </a:lnTo>
                  <a:lnTo>
                    <a:pt x="195731" y="201182"/>
                  </a:lnTo>
                  <a:lnTo>
                    <a:pt x="151153" y="201182"/>
                  </a:lnTo>
                  <a:close/>
                  <a:moveTo>
                    <a:pt x="37595" y="102289"/>
                  </a:moveTo>
                  <a:lnTo>
                    <a:pt x="37595" y="374925"/>
                  </a:lnTo>
                  <a:cubicBezTo>
                    <a:pt x="37595" y="374925"/>
                    <a:pt x="37595" y="374925"/>
                    <a:pt x="228838" y="374925"/>
                  </a:cubicBezTo>
                  <a:cubicBezTo>
                    <a:pt x="215353" y="354549"/>
                    <a:pt x="208406" y="327245"/>
                    <a:pt x="208406" y="299940"/>
                  </a:cubicBezTo>
                  <a:cubicBezTo>
                    <a:pt x="208406" y="262448"/>
                    <a:pt x="222300" y="228215"/>
                    <a:pt x="246001" y="201318"/>
                  </a:cubicBezTo>
                  <a:cubicBezTo>
                    <a:pt x="246001" y="201318"/>
                    <a:pt x="246001" y="201318"/>
                    <a:pt x="225569" y="201318"/>
                  </a:cubicBezTo>
                  <a:cubicBezTo>
                    <a:pt x="225569" y="201318"/>
                    <a:pt x="225569" y="201318"/>
                    <a:pt x="225569" y="156898"/>
                  </a:cubicBezTo>
                  <a:cubicBezTo>
                    <a:pt x="225569" y="156898"/>
                    <a:pt x="225569" y="156898"/>
                    <a:pt x="270111" y="156898"/>
                  </a:cubicBezTo>
                  <a:cubicBezTo>
                    <a:pt x="270111" y="156898"/>
                    <a:pt x="270111" y="156898"/>
                    <a:pt x="270111" y="177274"/>
                  </a:cubicBezTo>
                  <a:cubicBezTo>
                    <a:pt x="293812" y="160158"/>
                    <a:pt x="324868" y="149970"/>
                    <a:pt x="358785" y="149970"/>
                  </a:cubicBezTo>
                  <a:cubicBezTo>
                    <a:pt x="365732" y="149970"/>
                    <a:pt x="375948" y="149970"/>
                    <a:pt x="382895" y="149970"/>
                  </a:cubicBezTo>
                  <a:cubicBezTo>
                    <a:pt x="382895" y="149970"/>
                    <a:pt x="382895" y="149970"/>
                    <a:pt x="382895" y="102289"/>
                  </a:cubicBezTo>
                  <a:cubicBezTo>
                    <a:pt x="382895" y="102289"/>
                    <a:pt x="382895" y="102289"/>
                    <a:pt x="37595" y="102289"/>
                  </a:cubicBezTo>
                  <a:close/>
                  <a:moveTo>
                    <a:pt x="136894" y="30564"/>
                  </a:moveTo>
                  <a:lnTo>
                    <a:pt x="136894" y="68057"/>
                  </a:lnTo>
                  <a:cubicBezTo>
                    <a:pt x="136894" y="68057"/>
                    <a:pt x="136894" y="68057"/>
                    <a:pt x="283596" y="68057"/>
                  </a:cubicBezTo>
                  <a:cubicBezTo>
                    <a:pt x="283596" y="68057"/>
                    <a:pt x="283596" y="68057"/>
                    <a:pt x="283596" y="30564"/>
                  </a:cubicBezTo>
                  <a:cubicBezTo>
                    <a:pt x="283596" y="30564"/>
                    <a:pt x="283596" y="30564"/>
                    <a:pt x="136894" y="30564"/>
                  </a:cubicBezTo>
                  <a:close/>
                  <a:moveTo>
                    <a:pt x="30648" y="0"/>
                  </a:moveTo>
                  <a:cubicBezTo>
                    <a:pt x="30648" y="0"/>
                    <a:pt x="30648" y="0"/>
                    <a:pt x="389433" y="0"/>
                  </a:cubicBezTo>
                  <a:cubicBezTo>
                    <a:pt x="406596" y="0"/>
                    <a:pt x="420490" y="13856"/>
                    <a:pt x="420490" y="30564"/>
                  </a:cubicBezTo>
                  <a:cubicBezTo>
                    <a:pt x="420490" y="30564"/>
                    <a:pt x="420490" y="30564"/>
                    <a:pt x="420490" y="163826"/>
                  </a:cubicBezTo>
                  <a:cubicBezTo>
                    <a:pt x="474839" y="187463"/>
                    <a:pt x="512434" y="238404"/>
                    <a:pt x="512434" y="299940"/>
                  </a:cubicBezTo>
                  <a:cubicBezTo>
                    <a:pt x="512434" y="385113"/>
                    <a:pt x="444191" y="453171"/>
                    <a:pt x="358785" y="453171"/>
                  </a:cubicBezTo>
                  <a:cubicBezTo>
                    <a:pt x="324868" y="453171"/>
                    <a:pt x="290543" y="439722"/>
                    <a:pt x="263164" y="419346"/>
                  </a:cubicBezTo>
                  <a:cubicBezTo>
                    <a:pt x="263164" y="419346"/>
                    <a:pt x="263164" y="419346"/>
                    <a:pt x="30648" y="419346"/>
                  </a:cubicBezTo>
                  <a:cubicBezTo>
                    <a:pt x="13894" y="419346"/>
                    <a:pt x="0" y="405490"/>
                    <a:pt x="0" y="388374"/>
                  </a:cubicBezTo>
                  <a:cubicBezTo>
                    <a:pt x="0" y="388374"/>
                    <a:pt x="0" y="388374"/>
                    <a:pt x="0" y="30564"/>
                  </a:cubicBezTo>
                  <a:cubicBezTo>
                    <a:pt x="0" y="13856"/>
                    <a:pt x="13894" y="0"/>
                    <a:pt x="30648" y="0"/>
                  </a:cubicBezTo>
                  <a:close/>
                </a:path>
              </a:pathLst>
            </a:custGeom>
            <a:solidFill>
              <a:srgbClr val="70AD4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2400" dirty="0">
                <a:ea typeface="宋体" charset="0"/>
              </a:endParaRPr>
            </a:p>
          </p:txBody>
        </p:sp>
        <p:sp>
          <p:nvSpPr>
            <p:cNvPr id="13" name="Block Arc 12"/>
            <p:cNvSpPr/>
            <p:nvPr/>
          </p:nvSpPr>
          <p:spPr>
            <a:xfrm rot="16200000">
              <a:off x="6507249" y="2208286"/>
              <a:ext cx="777109" cy="777109"/>
            </a:xfrm>
            <a:prstGeom prst="blockArc">
              <a:avLst>
                <a:gd name="adj1" fmla="val 8351697"/>
                <a:gd name="adj2" fmla="val 17946"/>
                <a:gd name="adj3" fmla="val 11140"/>
              </a:avLst>
            </a:prstGeom>
            <a:solidFill>
              <a:srgbClr val="70AD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4" name="TextBox 17"/>
          <p:cNvSpPr txBox="1"/>
          <p:nvPr/>
        </p:nvSpPr>
        <p:spPr>
          <a:xfrm>
            <a:off x="7374581" y="2084777"/>
            <a:ext cx="1646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6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5" name="TextBox 18"/>
          <p:cNvSpPr txBox="1"/>
          <p:nvPr/>
        </p:nvSpPr>
        <p:spPr>
          <a:xfrm>
            <a:off x="7374581" y="2414925"/>
            <a:ext cx="3119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6" name="TextBox 19"/>
          <p:cNvSpPr txBox="1"/>
          <p:nvPr/>
        </p:nvSpPr>
        <p:spPr>
          <a:xfrm>
            <a:off x="7374581" y="3352643"/>
            <a:ext cx="1646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6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7" name="TextBox 20"/>
          <p:cNvSpPr txBox="1"/>
          <p:nvPr/>
        </p:nvSpPr>
        <p:spPr>
          <a:xfrm>
            <a:off x="7374581" y="3682791"/>
            <a:ext cx="3119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18" name="TextBox 21"/>
          <p:cNvSpPr txBox="1"/>
          <p:nvPr/>
        </p:nvSpPr>
        <p:spPr>
          <a:xfrm>
            <a:off x="7374581" y="4603155"/>
            <a:ext cx="16466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6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" name="TextBox 22"/>
          <p:cNvSpPr txBox="1"/>
          <p:nvPr/>
        </p:nvSpPr>
        <p:spPr>
          <a:xfrm>
            <a:off x="7374581" y="4933303"/>
            <a:ext cx="3119918" cy="63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grpSp>
        <p:nvGrpSpPr>
          <p:cNvPr id="20" name="Group 33"/>
          <p:cNvGrpSpPr/>
          <p:nvPr/>
        </p:nvGrpSpPr>
        <p:grpSpPr>
          <a:xfrm>
            <a:off x="6507249" y="4693140"/>
            <a:ext cx="777109" cy="777109"/>
            <a:chOff x="6507249" y="4693140"/>
            <a:chExt cx="777109" cy="777109"/>
          </a:xfrm>
        </p:grpSpPr>
        <p:sp>
          <p:nvSpPr>
            <p:cNvPr id="21" name="Oval 15"/>
            <p:cNvSpPr/>
            <p:nvPr/>
          </p:nvSpPr>
          <p:spPr>
            <a:xfrm>
              <a:off x="6553498" y="4737672"/>
              <a:ext cx="693715" cy="693714"/>
            </a:xfrm>
            <a:prstGeom prst="ellipse">
              <a:avLst/>
            </a:prstGeom>
            <a:noFill/>
            <a:ln w="285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Block Arc 16"/>
            <p:cNvSpPr/>
            <p:nvPr/>
          </p:nvSpPr>
          <p:spPr>
            <a:xfrm rot="16200000">
              <a:off x="6507249" y="4693140"/>
              <a:ext cx="777109" cy="777109"/>
            </a:xfrm>
            <a:prstGeom prst="blockArc">
              <a:avLst>
                <a:gd name="adj1" fmla="val 8351697"/>
                <a:gd name="adj2" fmla="val 17946"/>
                <a:gd name="adj3" fmla="val 1114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AutoShape 66"/>
            <p:cNvSpPr>
              <a:spLocks noChangeAspect="1"/>
            </p:cNvSpPr>
            <p:nvPr/>
          </p:nvSpPr>
          <p:spPr bwMode="auto">
            <a:xfrm>
              <a:off x="6759971" y="4933157"/>
              <a:ext cx="303591" cy="303669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lIns="50789" tIns="50789" rIns="50789" bIns="50789" anchor="ctr"/>
            <a:lstStyle/>
            <a:p>
              <a:pPr defTabSz="456565">
                <a:defRPr/>
              </a:pPr>
              <a:endParaRPr lang="es-ES" sz="36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panose="020B0502020104020203" charset="0"/>
                <a:cs typeface="Gill Sans" panose="020B0502020104020203" charset="0"/>
                <a:sym typeface="Gill Sans" panose="020B0502020104020203" charset="0"/>
              </a:endParaRPr>
            </a:p>
          </p:txBody>
        </p:sp>
      </p:grpSp>
      <p:grpSp>
        <p:nvGrpSpPr>
          <p:cNvPr id="24" name="Group 32"/>
          <p:cNvGrpSpPr/>
          <p:nvPr/>
        </p:nvGrpSpPr>
        <p:grpSpPr>
          <a:xfrm>
            <a:off x="6507249" y="3465873"/>
            <a:ext cx="777109" cy="777109"/>
            <a:chOff x="6507249" y="3465873"/>
            <a:chExt cx="777109" cy="777109"/>
          </a:xfrm>
        </p:grpSpPr>
        <p:sp>
          <p:nvSpPr>
            <p:cNvPr id="25" name="Oval 13"/>
            <p:cNvSpPr/>
            <p:nvPr/>
          </p:nvSpPr>
          <p:spPr>
            <a:xfrm>
              <a:off x="6553498" y="3510405"/>
              <a:ext cx="693715" cy="693714"/>
            </a:xfrm>
            <a:prstGeom prst="ellipse">
              <a:avLst/>
            </a:prstGeom>
            <a:noFill/>
            <a:ln w="28575">
              <a:solidFill>
                <a:srgbClr val="1D76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Block Arc 14"/>
            <p:cNvSpPr/>
            <p:nvPr/>
          </p:nvSpPr>
          <p:spPr>
            <a:xfrm rot="16200000">
              <a:off x="6507249" y="3465873"/>
              <a:ext cx="777109" cy="777109"/>
            </a:xfrm>
            <a:prstGeom prst="blockArc">
              <a:avLst>
                <a:gd name="adj1" fmla="val 8351697"/>
                <a:gd name="adj2" fmla="val 17946"/>
                <a:gd name="adj3" fmla="val 11140"/>
              </a:avLst>
            </a:prstGeom>
            <a:solidFill>
              <a:srgbClr val="1D76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Freeform 24"/>
            <p:cNvSpPr>
              <a:spLocks noChangeAspect="1" noChangeArrowheads="1"/>
            </p:cNvSpPr>
            <p:nvPr/>
          </p:nvSpPr>
          <p:spPr bwMode="auto">
            <a:xfrm>
              <a:off x="6786250" y="3671582"/>
              <a:ext cx="241015" cy="378607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rgbClr val="1D765C"/>
            </a:solidFill>
            <a:ln>
              <a:noFill/>
            </a:ln>
            <a:effectLst/>
          </p:spPr>
          <p:txBody>
            <a:bodyPr wrap="none" lIns="182843" tIns="91422" rIns="182843" bIns="91422" anchor="ctr"/>
            <a:lstStyle/>
            <a:p>
              <a:pPr>
                <a:defRPr/>
              </a:pPr>
              <a:endParaRPr lang="en-US" sz="2400" dirty="0">
                <a:ea typeface="宋体" charset="0"/>
              </a:endParaRPr>
            </a:p>
          </p:txBody>
        </p:sp>
      </p:grpSp>
      <p:cxnSp>
        <p:nvCxnSpPr>
          <p:cNvPr id="28" name="Straight Connector 26"/>
          <p:cNvCxnSpPr/>
          <p:nvPr/>
        </p:nvCxnSpPr>
        <p:spPr>
          <a:xfrm>
            <a:off x="5894363" y="1922996"/>
            <a:ext cx="0" cy="3822946"/>
          </a:xfrm>
          <a:prstGeom prst="line">
            <a:avLst/>
          </a:prstGeom>
          <a:ln w="12700">
            <a:solidFill>
              <a:schemeClr val="tx2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Freeform 27"/>
          <p:cNvSpPr>
            <a:spLocks noChangeAspect="1" noChangeArrowheads="1"/>
          </p:cNvSpPr>
          <p:nvPr/>
        </p:nvSpPr>
        <p:spPr bwMode="auto">
          <a:xfrm>
            <a:off x="1903188" y="3071929"/>
            <a:ext cx="412560" cy="364847"/>
          </a:xfrm>
          <a:custGeom>
            <a:avLst/>
            <a:gdLst>
              <a:gd name="connsiteX0" fmla="*/ 358785 w 512434"/>
              <a:gd name="connsiteY0" fmla="*/ 409158 h 453171"/>
              <a:gd name="connsiteX1" fmla="*/ 345300 w 512434"/>
              <a:gd name="connsiteY1" fmla="*/ 425866 h 453171"/>
              <a:gd name="connsiteX2" fmla="*/ 358785 w 512434"/>
              <a:gd name="connsiteY2" fmla="*/ 439722 h 453171"/>
              <a:gd name="connsiteX3" fmla="*/ 372270 w 512434"/>
              <a:gd name="connsiteY3" fmla="*/ 425866 h 453171"/>
              <a:gd name="connsiteX4" fmla="*/ 358785 w 512434"/>
              <a:gd name="connsiteY4" fmla="*/ 409158 h 453171"/>
              <a:gd name="connsiteX5" fmla="*/ 151153 w 512434"/>
              <a:gd name="connsiteY5" fmla="*/ 300585 h 453171"/>
              <a:gd name="connsiteX6" fmla="*/ 195731 w 512434"/>
              <a:gd name="connsiteY6" fmla="*/ 300585 h 453171"/>
              <a:gd name="connsiteX7" fmla="*/ 195731 w 512434"/>
              <a:gd name="connsiteY7" fmla="*/ 345175 h 453171"/>
              <a:gd name="connsiteX8" fmla="*/ 151153 w 512434"/>
              <a:gd name="connsiteY8" fmla="*/ 345175 h 453171"/>
              <a:gd name="connsiteX9" fmla="*/ 71978 w 512434"/>
              <a:gd name="connsiteY9" fmla="*/ 300585 h 453171"/>
              <a:gd name="connsiteX10" fmla="*/ 120152 w 512434"/>
              <a:gd name="connsiteY10" fmla="*/ 300585 h 453171"/>
              <a:gd name="connsiteX11" fmla="*/ 120152 w 512434"/>
              <a:gd name="connsiteY11" fmla="*/ 345175 h 453171"/>
              <a:gd name="connsiteX12" fmla="*/ 71978 w 512434"/>
              <a:gd name="connsiteY12" fmla="*/ 345175 h 453171"/>
              <a:gd name="connsiteX13" fmla="*/ 481786 w 512434"/>
              <a:gd name="connsiteY13" fmla="*/ 286492 h 453171"/>
              <a:gd name="connsiteX14" fmla="*/ 468300 w 512434"/>
              <a:gd name="connsiteY14" fmla="*/ 299940 h 453171"/>
              <a:gd name="connsiteX15" fmla="*/ 481786 w 512434"/>
              <a:gd name="connsiteY15" fmla="*/ 313389 h 453171"/>
              <a:gd name="connsiteX16" fmla="*/ 498948 w 512434"/>
              <a:gd name="connsiteY16" fmla="*/ 299940 h 453171"/>
              <a:gd name="connsiteX17" fmla="*/ 481786 w 512434"/>
              <a:gd name="connsiteY17" fmla="*/ 286492 h 453171"/>
              <a:gd name="connsiteX18" fmla="*/ 235785 w 512434"/>
              <a:gd name="connsiteY18" fmla="*/ 286492 h 453171"/>
              <a:gd name="connsiteX19" fmla="*/ 222300 w 512434"/>
              <a:gd name="connsiteY19" fmla="*/ 299940 h 453171"/>
              <a:gd name="connsiteX20" fmla="*/ 235785 w 512434"/>
              <a:gd name="connsiteY20" fmla="*/ 313389 h 453171"/>
              <a:gd name="connsiteX21" fmla="*/ 249270 w 512434"/>
              <a:gd name="connsiteY21" fmla="*/ 299940 h 453171"/>
              <a:gd name="connsiteX22" fmla="*/ 235785 w 512434"/>
              <a:gd name="connsiteY22" fmla="*/ 286492 h 453171"/>
              <a:gd name="connsiteX23" fmla="*/ 151153 w 512434"/>
              <a:gd name="connsiteY23" fmla="*/ 228588 h 453171"/>
              <a:gd name="connsiteX24" fmla="*/ 195731 w 512434"/>
              <a:gd name="connsiteY24" fmla="*/ 228588 h 453171"/>
              <a:gd name="connsiteX25" fmla="*/ 195731 w 512434"/>
              <a:gd name="connsiteY25" fmla="*/ 273178 h 453171"/>
              <a:gd name="connsiteX26" fmla="*/ 151153 w 512434"/>
              <a:gd name="connsiteY26" fmla="*/ 273178 h 453171"/>
              <a:gd name="connsiteX27" fmla="*/ 71978 w 512434"/>
              <a:gd name="connsiteY27" fmla="*/ 228588 h 453171"/>
              <a:gd name="connsiteX28" fmla="*/ 120152 w 512434"/>
              <a:gd name="connsiteY28" fmla="*/ 228588 h 453171"/>
              <a:gd name="connsiteX29" fmla="*/ 120152 w 512434"/>
              <a:gd name="connsiteY29" fmla="*/ 273178 h 453171"/>
              <a:gd name="connsiteX30" fmla="*/ 71978 w 512434"/>
              <a:gd name="connsiteY30" fmla="*/ 273178 h 453171"/>
              <a:gd name="connsiteX31" fmla="*/ 427028 w 512434"/>
              <a:gd name="connsiteY31" fmla="*/ 221695 h 453171"/>
              <a:gd name="connsiteX32" fmla="*/ 372270 w 512434"/>
              <a:gd name="connsiteY32" fmla="*/ 275896 h 453171"/>
              <a:gd name="connsiteX33" fmla="*/ 358785 w 512434"/>
              <a:gd name="connsiteY33" fmla="*/ 272636 h 453171"/>
              <a:gd name="connsiteX34" fmla="*/ 341622 w 512434"/>
              <a:gd name="connsiteY34" fmla="*/ 279564 h 453171"/>
              <a:gd name="connsiteX35" fmla="*/ 283596 w 512434"/>
              <a:gd name="connsiteY35" fmla="*/ 238404 h 453171"/>
              <a:gd name="connsiteX36" fmla="*/ 266433 w 512434"/>
              <a:gd name="connsiteY36" fmla="*/ 238404 h 453171"/>
              <a:gd name="connsiteX37" fmla="*/ 270111 w 512434"/>
              <a:gd name="connsiteY37" fmla="*/ 255520 h 453171"/>
              <a:gd name="connsiteX38" fmla="*/ 331406 w 512434"/>
              <a:gd name="connsiteY38" fmla="*/ 303200 h 453171"/>
              <a:gd name="connsiteX39" fmla="*/ 358785 w 512434"/>
              <a:gd name="connsiteY39" fmla="*/ 327245 h 453171"/>
              <a:gd name="connsiteX40" fmla="*/ 386164 w 512434"/>
              <a:gd name="connsiteY40" fmla="*/ 299940 h 453171"/>
              <a:gd name="connsiteX41" fmla="*/ 386164 w 512434"/>
              <a:gd name="connsiteY41" fmla="*/ 296680 h 453171"/>
              <a:gd name="connsiteX42" fmla="*/ 444191 w 512434"/>
              <a:gd name="connsiteY42" fmla="*/ 238404 h 453171"/>
              <a:gd name="connsiteX43" fmla="*/ 444191 w 512434"/>
              <a:gd name="connsiteY43" fmla="*/ 221695 h 453171"/>
              <a:gd name="connsiteX44" fmla="*/ 427028 w 512434"/>
              <a:gd name="connsiteY44" fmla="*/ 221695 h 453171"/>
              <a:gd name="connsiteX45" fmla="*/ 358785 w 512434"/>
              <a:gd name="connsiteY45" fmla="*/ 163826 h 453171"/>
              <a:gd name="connsiteX46" fmla="*/ 345300 w 512434"/>
              <a:gd name="connsiteY46" fmla="*/ 177274 h 453171"/>
              <a:gd name="connsiteX47" fmla="*/ 358785 w 512434"/>
              <a:gd name="connsiteY47" fmla="*/ 190723 h 453171"/>
              <a:gd name="connsiteX48" fmla="*/ 372270 w 512434"/>
              <a:gd name="connsiteY48" fmla="*/ 177274 h 453171"/>
              <a:gd name="connsiteX49" fmla="*/ 358785 w 512434"/>
              <a:gd name="connsiteY49" fmla="*/ 163826 h 453171"/>
              <a:gd name="connsiteX50" fmla="*/ 151153 w 512434"/>
              <a:gd name="connsiteY50" fmla="*/ 156592 h 453171"/>
              <a:gd name="connsiteX51" fmla="*/ 195731 w 512434"/>
              <a:gd name="connsiteY51" fmla="*/ 156592 h 453171"/>
              <a:gd name="connsiteX52" fmla="*/ 195731 w 512434"/>
              <a:gd name="connsiteY52" fmla="*/ 201182 h 453171"/>
              <a:gd name="connsiteX53" fmla="*/ 151153 w 512434"/>
              <a:gd name="connsiteY53" fmla="*/ 201182 h 453171"/>
              <a:gd name="connsiteX54" fmla="*/ 37595 w 512434"/>
              <a:gd name="connsiteY54" fmla="*/ 102289 h 453171"/>
              <a:gd name="connsiteX55" fmla="*/ 37595 w 512434"/>
              <a:gd name="connsiteY55" fmla="*/ 374925 h 453171"/>
              <a:gd name="connsiteX56" fmla="*/ 228838 w 512434"/>
              <a:gd name="connsiteY56" fmla="*/ 374925 h 453171"/>
              <a:gd name="connsiteX57" fmla="*/ 208406 w 512434"/>
              <a:gd name="connsiteY57" fmla="*/ 299940 h 453171"/>
              <a:gd name="connsiteX58" fmla="*/ 246001 w 512434"/>
              <a:gd name="connsiteY58" fmla="*/ 201318 h 453171"/>
              <a:gd name="connsiteX59" fmla="*/ 225569 w 512434"/>
              <a:gd name="connsiteY59" fmla="*/ 201318 h 453171"/>
              <a:gd name="connsiteX60" fmla="*/ 225569 w 512434"/>
              <a:gd name="connsiteY60" fmla="*/ 156898 h 453171"/>
              <a:gd name="connsiteX61" fmla="*/ 270111 w 512434"/>
              <a:gd name="connsiteY61" fmla="*/ 156898 h 453171"/>
              <a:gd name="connsiteX62" fmla="*/ 270111 w 512434"/>
              <a:gd name="connsiteY62" fmla="*/ 177274 h 453171"/>
              <a:gd name="connsiteX63" fmla="*/ 358785 w 512434"/>
              <a:gd name="connsiteY63" fmla="*/ 149970 h 453171"/>
              <a:gd name="connsiteX64" fmla="*/ 382895 w 512434"/>
              <a:gd name="connsiteY64" fmla="*/ 149970 h 453171"/>
              <a:gd name="connsiteX65" fmla="*/ 382895 w 512434"/>
              <a:gd name="connsiteY65" fmla="*/ 102289 h 453171"/>
              <a:gd name="connsiteX66" fmla="*/ 37595 w 512434"/>
              <a:gd name="connsiteY66" fmla="*/ 102289 h 453171"/>
              <a:gd name="connsiteX67" fmla="*/ 136894 w 512434"/>
              <a:gd name="connsiteY67" fmla="*/ 30564 h 453171"/>
              <a:gd name="connsiteX68" fmla="*/ 136894 w 512434"/>
              <a:gd name="connsiteY68" fmla="*/ 68057 h 453171"/>
              <a:gd name="connsiteX69" fmla="*/ 283596 w 512434"/>
              <a:gd name="connsiteY69" fmla="*/ 68057 h 453171"/>
              <a:gd name="connsiteX70" fmla="*/ 283596 w 512434"/>
              <a:gd name="connsiteY70" fmla="*/ 30564 h 453171"/>
              <a:gd name="connsiteX71" fmla="*/ 136894 w 512434"/>
              <a:gd name="connsiteY71" fmla="*/ 30564 h 453171"/>
              <a:gd name="connsiteX72" fmla="*/ 30648 w 512434"/>
              <a:gd name="connsiteY72" fmla="*/ 0 h 453171"/>
              <a:gd name="connsiteX73" fmla="*/ 389433 w 512434"/>
              <a:gd name="connsiteY73" fmla="*/ 0 h 453171"/>
              <a:gd name="connsiteX74" fmla="*/ 420490 w 512434"/>
              <a:gd name="connsiteY74" fmla="*/ 30564 h 453171"/>
              <a:gd name="connsiteX75" fmla="*/ 420490 w 512434"/>
              <a:gd name="connsiteY75" fmla="*/ 163826 h 453171"/>
              <a:gd name="connsiteX76" fmla="*/ 512434 w 512434"/>
              <a:gd name="connsiteY76" fmla="*/ 299940 h 453171"/>
              <a:gd name="connsiteX77" fmla="*/ 358785 w 512434"/>
              <a:gd name="connsiteY77" fmla="*/ 453171 h 453171"/>
              <a:gd name="connsiteX78" fmla="*/ 263164 w 512434"/>
              <a:gd name="connsiteY78" fmla="*/ 419346 h 453171"/>
              <a:gd name="connsiteX79" fmla="*/ 30648 w 512434"/>
              <a:gd name="connsiteY79" fmla="*/ 419346 h 453171"/>
              <a:gd name="connsiteX80" fmla="*/ 0 w 512434"/>
              <a:gd name="connsiteY80" fmla="*/ 388374 h 453171"/>
              <a:gd name="connsiteX81" fmla="*/ 0 w 512434"/>
              <a:gd name="connsiteY81" fmla="*/ 30564 h 453171"/>
              <a:gd name="connsiteX82" fmla="*/ 30648 w 512434"/>
              <a:gd name="connsiteY82" fmla="*/ 0 h 453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512434" h="453171">
                <a:moveTo>
                  <a:pt x="358785" y="409158"/>
                </a:moveTo>
                <a:cubicBezTo>
                  <a:pt x="351838" y="409158"/>
                  <a:pt x="345300" y="415678"/>
                  <a:pt x="345300" y="425866"/>
                </a:cubicBezTo>
                <a:cubicBezTo>
                  <a:pt x="345300" y="432794"/>
                  <a:pt x="351838" y="439722"/>
                  <a:pt x="358785" y="439722"/>
                </a:cubicBezTo>
                <a:cubicBezTo>
                  <a:pt x="365732" y="439722"/>
                  <a:pt x="372270" y="432794"/>
                  <a:pt x="372270" y="425866"/>
                </a:cubicBezTo>
                <a:cubicBezTo>
                  <a:pt x="372270" y="415678"/>
                  <a:pt x="365732" y="409158"/>
                  <a:pt x="358785" y="409158"/>
                </a:cubicBezTo>
                <a:close/>
                <a:moveTo>
                  <a:pt x="151153" y="300585"/>
                </a:moveTo>
                <a:lnTo>
                  <a:pt x="195731" y="300585"/>
                </a:lnTo>
                <a:lnTo>
                  <a:pt x="195731" y="345175"/>
                </a:lnTo>
                <a:lnTo>
                  <a:pt x="151153" y="345175"/>
                </a:lnTo>
                <a:close/>
                <a:moveTo>
                  <a:pt x="71978" y="300585"/>
                </a:moveTo>
                <a:lnTo>
                  <a:pt x="120152" y="300585"/>
                </a:lnTo>
                <a:lnTo>
                  <a:pt x="120152" y="345175"/>
                </a:lnTo>
                <a:lnTo>
                  <a:pt x="71978" y="345175"/>
                </a:lnTo>
                <a:close/>
                <a:moveTo>
                  <a:pt x="481786" y="286492"/>
                </a:moveTo>
                <a:cubicBezTo>
                  <a:pt x="474839" y="286492"/>
                  <a:pt x="468300" y="293012"/>
                  <a:pt x="468300" y="299940"/>
                </a:cubicBezTo>
                <a:cubicBezTo>
                  <a:pt x="468300" y="310128"/>
                  <a:pt x="474839" y="313389"/>
                  <a:pt x="481786" y="313389"/>
                </a:cubicBezTo>
                <a:cubicBezTo>
                  <a:pt x="492002" y="313389"/>
                  <a:pt x="498948" y="310128"/>
                  <a:pt x="498948" y="299940"/>
                </a:cubicBezTo>
                <a:cubicBezTo>
                  <a:pt x="498948" y="293012"/>
                  <a:pt x="492002" y="286492"/>
                  <a:pt x="481786" y="286492"/>
                </a:cubicBezTo>
                <a:close/>
                <a:moveTo>
                  <a:pt x="235785" y="286492"/>
                </a:moveTo>
                <a:cubicBezTo>
                  <a:pt x="228838" y="286492"/>
                  <a:pt x="222300" y="293012"/>
                  <a:pt x="222300" y="299940"/>
                </a:cubicBezTo>
                <a:cubicBezTo>
                  <a:pt x="222300" y="310128"/>
                  <a:pt x="228838" y="313389"/>
                  <a:pt x="235785" y="313389"/>
                </a:cubicBezTo>
                <a:cubicBezTo>
                  <a:pt x="242732" y="313389"/>
                  <a:pt x="249270" y="310128"/>
                  <a:pt x="249270" y="299940"/>
                </a:cubicBezTo>
                <a:cubicBezTo>
                  <a:pt x="249270" y="293012"/>
                  <a:pt x="242732" y="286492"/>
                  <a:pt x="235785" y="286492"/>
                </a:cubicBezTo>
                <a:close/>
                <a:moveTo>
                  <a:pt x="151153" y="228588"/>
                </a:moveTo>
                <a:lnTo>
                  <a:pt x="195731" y="228588"/>
                </a:lnTo>
                <a:lnTo>
                  <a:pt x="195731" y="273178"/>
                </a:lnTo>
                <a:lnTo>
                  <a:pt x="151153" y="273178"/>
                </a:lnTo>
                <a:close/>
                <a:moveTo>
                  <a:pt x="71978" y="228588"/>
                </a:moveTo>
                <a:lnTo>
                  <a:pt x="120152" y="228588"/>
                </a:lnTo>
                <a:lnTo>
                  <a:pt x="120152" y="273178"/>
                </a:lnTo>
                <a:lnTo>
                  <a:pt x="71978" y="273178"/>
                </a:lnTo>
                <a:close/>
                <a:moveTo>
                  <a:pt x="427028" y="221695"/>
                </a:moveTo>
                <a:cubicBezTo>
                  <a:pt x="427028" y="221695"/>
                  <a:pt x="427028" y="221695"/>
                  <a:pt x="372270" y="275896"/>
                </a:cubicBezTo>
                <a:cubicBezTo>
                  <a:pt x="369001" y="275896"/>
                  <a:pt x="365732" y="272636"/>
                  <a:pt x="358785" y="272636"/>
                </a:cubicBezTo>
                <a:cubicBezTo>
                  <a:pt x="351838" y="272636"/>
                  <a:pt x="345300" y="275896"/>
                  <a:pt x="341622" y="279564"/>
                </a:cubicBezTo>
                <a:cubicBezTo>
                  <a:pt x="341622" y="279564"/>
                  <a:pt x="341622" y="279564"/>
                  <a:pt x="283596" y="238404"/>
                </a:cubicBezTo>
                <a:cubicBezTo>
                  <a:pt x="280327" y="231883"/>
                  <a:pt x="270111" y="235143"/>
                  <a:pt x="266433" y="238404"/>
                </a:cubicBezTo>
                <a:cubicBezTo>
                  <a:pt x="263164" y="242071"/>
                  <a:pt x="266433" y="252260"/>
                  <a:pt x="270111" y="255520"/>
                </a:cubicBezTo>
                <a:cubicBezTo>
                  <a:pt x="270111" y="255520"/>
                  <a:pt x="270111" y="255520"/>
                  <a:pt x="331406" y="303200"/>
                </a:cubicBezTo>
                <a:cubicBezTo>
                  <a:pt x="331406" y="317056"/>
                  <a:pt x="345300" y="327245"/>
                  <a:pt x="358785" y="327245"/>
                </a:cubicBezTo>
                <a:cubicBezTo>
                  <a:pt x="375948" y="327245"/>
                  <a:pt x="386164" y="317056"/>
                  <a:pt x="386164" y="299940"/>
                </a:cubicBezTo>
                <a:lnTo>
                  <a:pt x="386164" y="296680"/>
                </a:lnTo>
                <a:cubicBezTo>
                  <a:pt x="386164" y="296680"/>
                  <a:pt x="386164" y="296680"/>
                  <a:pt x="444191" y="238404"/>
                </a:cubicBezTo>
                <a:cubicBezTo>
                  <a:pt x="447869" y="231883"/>
                  <a:pt x="451138" y="224955"/>
                  <a:pt x="444191" y="221695"/>
                </a:cubicBezTo>
                <a:cubicBezTo>
                  <a:pt x="440922" y="218027"/>
                  <a:pt x="433975" y="218027"/>
                  <a:pt x="427028" y="221695"/>
                </a:cubicBezTo>
                <a:close/>
                <a:moveTo>
                  <a:pt x="358785" y="163826"/>
                </a:moveTo>
                <a:cubicBezTo>
                  <a:pt x="351838" y="163826"/>
                  <a:pt x="345300" y="170346"/>
                  <a:pt x="345300" y="177274"/>
                </a:cubicBezTo>
                <a:cubicBezTo>
                  <a:pt x="345300" y="184202"/>
                  <a:pt x="351838" y="190723"/>
                  <a:pt x="358785" y="190723"/>
                </a:cubicBezTo>
                <a:cubicBezTo>
                  <a:pt x="365732" y="190723"/>
                  <a:pt x="372270" y="184202"/>
                  <a:pt x="372270" y="177274"/>
                </a:cubicBezTo>
                <a:cubicBezTo>
                  <a:pt x="372270" y="170346"/>
                  <a:pt x="365732" y="163826"/>
                  <a:pt x="358785" y="163826"/>
                </a:cubicBezTo>
                <a:close/>
                <a:moveTo>
                  <a:pt x="151153" y="156592"/>
                </a:moveTo>
                <a:lnTo>
                  <a:pt x="195731" y="156592"/>
                </a:lnTo>
                <a:lnTo>
                  <a:pt x="195731" y="201182"/>
                </a:lnTo>
                <a:lnTo>
                  <a:pt x="151153" y="201182"/>
                </a:lnTo>
                <a:close/>
                <a:moveTo>
                  <a:pt x="37595" y="102289"/>
                </a:moveTo>
                <a:lnTo>
                  <a:pt x="37595" y="374925"/>
                </a:lnTo>
                <a:cubicBezTo>
                  <a:pt x="37595" y="374925"/>
                  <a:pt x="37595" y="374925"/>
                  <a:pt x="228838" y="374925"/>
                </a:cubicBezTo>
                <a:cubicBezTo>
                  <a:pt x="215353" y="354549"/>
                  <a:pt x="208406" y="327245"/>
                  <a:pt x="208406" y="299940"/>
                </a:cubicBezTo>
                <a:cubicBezTo>
                  <a:pt x="208406" y="262448"/>
                  <a:pt x="222300" y="228215"/>
                  <a:pt x="246001" y="201318"/>
                </a:cubicBezTo>
                <a:cubicBezTo>
                  <a:pt x="246001" y="201318"/>
                  <a:pt x="246001" y="201318"/>
                  <a:pt x="225569" y="201318"/>
                </a:cubicBezTo>
                <a:cubicBezTo>
                  <a:pt x="225569" y="201318"/>
                  <a:pt x="225569" y="201318"/>
                  <a:pt x="225569" y="156898"/>
                </a:cubicBezTo>
                <a:cubicBezTo>
                  <a:pt x="225569" y="156898"/>
                  <a:pt x="225569" y="156898"/>
                  <a:pt x="270111" y="156898"/>
                </a:cubicBezTo>
                <a:cubicBezTo>
                  <a:pt x="270111" y="156898"/>
                  <a:pt x="270111" y="156898"/>
                  <a:pt x="270111" y="177274"/>
                </a:cubicBezTo>
                <a:cubicBezTo>
                  <a:pt x="293812" y="160158"/>
                  <a:pt x="324868" y="149970"/>
                  <a:pt x="358785" y="149970"/>
                </a:cubicBezTo>
                <a:cubicBezTo>
                  <a:pt x="365732" y="149970"/>
                  <a:pt x="375948" y="149970"/>
                  <a:pt x="382895" y="149970"/>
                </a:cubicBezTo>
                <a:cubicBezTo>
                  <a:pt x="382895" y="149970"/>
                  <a:pt x="382895" y="149970"/>
                  <a:pt x="382895" y="102289"/>
                </a:cubicBezTo>
                <a:cubicBezTo>
                  <a:pt x="382895" y="102289"/>
                  <a:pt x="382895" y="102289"/>
                  <a:pt x="37595" y="102289"/>
                </a:cubicBezTo>
                <a:close/>
                <a:moveTo>
                  <a:pt x="136894" y="30564"/>
                </a:moveTo>
                <a:lnTo>
                  <a:pt x="136894" y="68057"/>
                </a:lnTo>
                <a:cubicBezTo>
                  <a:pt x="136894" y="68057"/>
                  <a:pt x="136894" y="68057"/>
                  <a:pt x="283596" y="68057"/>
                </a:cubicBezTo>
                <a:cubicBezTo>
                  <a:pt x="283596" y="68057"/>
                  <a:pt x="283596" y="68057"/>
                  <a:pt x="283596" y="30564"/>
                </a:cubicBezTo>
                <a:cubicBezTo>
                  <a:pt x="283596" y="30564"/>
                  <a:pt x="283596" y="30564"/>
                  <a:pt x="136894" y="30564"/>
                </a:cubicBezTo>
                <a:close/>
                <a:moveTo>
                  <a:pt x="30648" y="0"/>
                </a:moveTo>
                <a:cubicBezTo>
                  <a:pt x="30648" y="0"/>
                  <a:pt x="30648" y="0"/>
                  <a:pt x="389433" y="0"/>
                </a:cubicBezTo>
                <a:cubicBezTo>
                  <a:pt x="406596" y="0"/>
                  <a:pt x="420490" y="13856"/>
                  <a:pt x="420490" y="30564"/>
                </a:cubicBezTo>
                <a:cubicBezTo>
                  <a:pt x="420490" y="30564"/>
                  <a:pt x="420490" y="30564"/>
                  <a:pt x="420490" y="163826"/>
                </a:cubicBezTo>
                <a:cubicBezTo>
                  <a:pt x="474839" y="187463"/>
                  <a:pt x="512434" y="238404"/>
                  <a:pt x="512434" y="299940"/>
                </a:cubicBezTo>
                <a:cubicBezTo>
                  <a:pt x="512434" y="385113"/>
                  <a:pt x="444191" y="453171"/>
                  <a:pt x="358785" y="453171"/>
                </a:cubicBezTo>
                <a:cubicBezTo>
                  <a:pt x="324868" y="453171"/>
                  <a:pt x="290543" y="439722"/>
                  <a:pt x="263164" y="419346"/>
                </a:cubicBezTo>
                <a:cubicBezTo>
                  <a:pt x="263164" y="419346"/>
                  <a:pt x="263164" y="419346"/>
                  <a:pt x="30648" y="419346"/>
                </a:cubicBezTo>
                <a:cubicBezTo>
                  <a:pt x="13894" y="419346"/>
                  <a:pt x="0" y="405490"/>
                  <a:pt x="0" y="388374"/>
                </a:cubicBezTo>
                <a:cubicBezTo>
                  <a:pt x="0" y="388374"/>
                  <a:pt x="0" y="388374"/>
                  <a:pt x="0" y="30564"/>
                </a:cubicBezTo>
                <a:cubicBezTo>
                  <a:pt x="0" y="13856"/>
                  <a:pt x="13894" y="0"/>
                  <a:pt x="3064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30" name="Freeform 28"/>
          <p:cNvSpPr>
            <a:spLocks noChangeAspect="1" noChangeArrowheads="1"/>
          </p:cNvSpPr>
          <p:nvPr/>
        </p:nvSpPr>
        <p:spPr bwMode="auto">
          <a:xfrm>
            <a:off x="4370363" y="3037204"/>
            <a:ext cx="344698" cy="541481"/>
          </a:xfrm>
          <a:custGeom>
            <a:avLst/>
            <a:gdLst>
              <a:gd name="T0" fmla="*/ 406 w 657"/>
              <a:gd name="T1" fmla="*/ 947 h 1032"/>
              <a:gd name="T2" fmla="*/ 333 w 657"/>
              <a:gd name="T3" fmla="*/ 1031 h 1032"/>
              <a:gd name="T4" fmla="*/ 250 w 657"/>
              <a:gd name="T5" fmla="*/ 947 h 1032"/>
              <a:gd name="T6" fmla="*/ 448 w 657"/>
              <a:gd name="T7" fmla="*/ 916 h 1032"/>
              <a:gd name="T8" fmla="*/ 198 w 657"/>
              <a:gd name="T9" fmla="*/ 833 h 1032"/>
              <a:gd name="T10" fmla="*/ 656 w 657"/>
              <a:gd name="T11" fmla="*/ 333 h 1032"/>
              <a:gd name="T12" fmla="*/ 562 w 657"/>
              <a:gd name="T13" fmla="*/ 562 h 1032"/>
              <a:gd name="T14" fmla="*/ 531 w 657"/>
              <a:gd name="T15" fmla="*/ 635 h 1032"/>
              <a:gd name="T16" fmla="*/ 500 w 657"/>
              <a:gd name="T17" fmla="*/ 708 h 1032"/>
              <a:gd name="T18" fmla="*/ 500 w 657"/>
              <a:gd name="T19" fmla="*/ 729 h 1032"/>
              <a:gd name="T20" fmla="*/ 166 w 657"/>
              <a:gd name="T21" fmla="*/ 791 h 1032"/>
              <a:gd name="T22" fmla="*/ 156 w 657"/>
              <a:gd name="T23" fmla="*/ 708 h 1032"/>
              <a:gd name="T24" fmla="*/ 135 w 657"/>
              <a:gd name="T25" fmla="*/ 635 h 1032"/>
              <a:gd name="T26" fmla="*/ 93 w 657"/>
              <a:gd name="T27" fmla="*/ 552 h 1032"/>
              <a:gd name="T28" fmla="*/ 0 w 657"/>
              <a:gd name="T29" fmla="*/ 333 h 1032"/>
              <a:gd name="T30" fmla="*/ 333 w 657"/>
              <a:gd name="T31" fmla="*/ 0 h 1032"/>
              <a:gd name="T32" fmla="*/ 656 w 657"/>
              <a:gd name="T33" fmla="*/ 333 h 1032"/>
              <a:gd name="T34" fmla="*/ 510 w 657"/>
              <a:gd name="T35" fmla="*/ 156 h 1032"/>
              <a:gd name="T36" fmla="*/ 156 w 657"/>
              <a:gd name="T37" fmla="*/ 156 h 1032"/>
              <a:gd name="T38" fmla="*/ 146 w 657"/>
              <a:gd name="T39" fmla="*/ 499 h 1032"/>
              <a:gd name="T40" fmla="*/ 166 w 657"/>
              <a:gd name="T41" fmla="*/ 541 h 1032"/>
              <a:gd name="T42" fmla="*/ 229 w 657"/>
              <a:gd name="T43" fmla="*/ 666 h 1032"/>
              <a:gd name="T44" fmla="*/ 427 w 657"/>
              <a:gd name="T45" fmla="*/ 718 h 1032"/>
              <a:gd name="T46" fmla="*/ 458 w 657"/>
              <a:gd name="T47" fmla="*/ 604 h 1032"/>
              <a:gd name="T48" fmla="*/ 510 w 657"/>
              <a:gd name="T49" fmla="*/ 520 h 1032"/>
              <a:gd name="T50" fmla="*/ 583 w 657"/>
              <a:gd name="T51" fmla="*/ 333 h 1032"/>
              <a:gd name="T52" fmla="*/ 354 w 657"/>
              <a:gd name="T53" fmla="*/ 354 h 1032"/>
              <a:gd name="T54" fmla="*/ 302 w 657"/>
              <a:gd name="T55" fmla="*/ 354 h 1032"/>
              <a:gd name="T56" fmla="*/ 239 w 657"/>
              <a:gd name="T57" fmla="*/ 354 h 1032"/>
              <a:gd name="T58" fmla="*/ 250 w 657"/>
              <a:gd name="T59" fmla="*/ 499 h 1032"/>
              <a:gd name="T60" fmla="*/ 302 w 657"/>
              <a:gd name="T61" fmla="*/ 499 h 1032"/>
              <a:gd name="T62" fmla="*/ 364 w 657"/>
              <a:gd name="T63" fmla="*/ 499 h 1032"/>
              <a:gd name="T64" fmla="*/ 416 w 657"/>
              <a:gd name="T65" fmla="*/ 499 h 1032"/>
              <a:gd name="T66" fmla="*/ 427 w 657"/>
              <a:gd name="T67" fmla="*/ 354 h 1032"/>
              <a:gd name="T68" fmla="*/ 385 w 657"/>
              <a:gd name="T69" fmla="*/ 416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57" h="1032">
                <a:moveTo>
                  <a:pt x="250" y="947"/>
                </a:moveTo>
                <a:cubicBezTo>
                  <a:pt x="406" y="947"/>
                  <a:pt x="406" y="947"/>
                  <a:pt x="406" y="947"/>
                </a:cubicBezTo>
                <a:cubicBezTo>
                  <a:pt x="406" y="968"/>
                  <a:pt x="396" y="989"/>
                  <a:pt x="385" y="1010"/>
                </a:cubicBezTo>
                <a:cubicBezTo>
                  <a:pt x="364" y="1020"/>
                  <a:pt x="354" y="1031"/>
                  <a:pt x="333" y="1031"/>
                </a:cubicBezTo>
                <a:cubicBezTo>
                  <a:pt x="312" y="1031"/>
                  <a:pt x="291" y="1020"/>
                  <a:pt x="281" y="1010"/>
                </a:cubicBezTo>
                <a:cubicBezTo>
                  <a:pt x="260" y="989"/>
                  <a:pt x="250" y="968"/>
                  <a:pt x="250" y="947"/>
                </a:cubicBezTo>
                <a:close/>
                <a:moveTo>
                  <a:pt x="208" y="916"/>
                </a:moveTo>
                <a:cubicBezTo>
                  <a:pt x="448" y="916"/>
                  <a:pt x="448" y="916"/>
                  <a:pt x="448" y="916"/>
                </a:cubicBezTo>
                <a:cubicBezTo>
                  <a:pt x="458" y="833"/>
                  <a:pt x="458" y="833"/>
                  <a:pt x="458" y="833"/>
                </a:cubicBezTo>
                <a:cubicBezTo>
                  <a:pt x="198" y="833"/>
                  <a:pt x="198" y="833"/>
                  <a:pt x="198" y="833"/>
                </a:cubicBezTo>
                <a:lnTo>
                  <a:pt x="208" y="916"/>
                </a:lnTo>
                <a:close/>
                <a:moveTo>
                  <a:pt x="656" y="333"/>
                </a:moveTo>
                <a:cubicBezTo>
                  <a:pt x="656" y="416"/>
                  <a:pt x="625" y="489"/>
                  <a:pt x="573" y="552"/>
                </a:cubicBezTo>
                <a:lnTo>
                  <a:pt x="562" y="562"/>
                </a:lnTo>
                <a:cubicBezTo>
                  <a:pt x="562" y="562"/>
                  <a:pt x="562" y="572"/>
                  <a:pt x="552" y="572"/>
                </a:cubicBezTo>
                <a:cubicBezTo>
                  <a:pt x="541" y="593"/>
                  <a:pt x="541" y="614"/>
                  <a:pt x="531" y="635"/>
                </a:cubicBezTo>
                <a:cubicBezTo>
                  <a:pt x="521" y="656"/>
                  <a:pt x="510" y="677"/>
                  <a:pt x="510" y="697"/>
                </a:cubicBezTo>
                <a:cubicBezTo>
                  <a:pt x="500" y="697"/>
                  <a:pt x="500" y="697"/>
                  <a:pt x="500" y="708"/>
                </a:cubicBezTo>
                <a:lnTo>
                  <a:pt x="500" y="718"/>
                </a:lnTo>
                <a:cubicBezTo>
                  <a:pt x="500" y="729"/>
                  <a:pt x="500" y="729"/>
                  <a:pt x="500" y="729"/>
                </a:cubicBezTo>
                <a:cubicBezTo>
                  <a:pt x="500" y="791"/>
                  <a:pt x="500" y="791"/>
                  <a:pt x="500" y="791"/>
                </a:cubicBezTo>
                <a:cubicBezTo>
                  <a:pt x="166" y="791"/>
                  <a:pt x="166" y="791"/>
                  <a:pt x="166" y="791"/>
                </a:cubicBezTo>
                <a:cubicBezTo>
                  <a:pt x="166" y="729"/>
                  <a:pt x="166" y="729"/>
                  <a:pt x="166" y="729"/>
                </a:cubicBezTo>
                <a:cubicBezTo>
                  <a:pt x="166" y="718"/>
                  <a:pt x="156" y="718"/>
                  <a:pt x="156" y="708"/>
                </a:cubicBezTo>
                <a:lnTo>
                  <a:pt x="156" y="697"/>
                </a:lnTo>
                <a:cubicBezTo>
                  <a:pt x="146" y="677"/>
                  <a:pt x="146" y="656"/>
                  <a:pt x="135" y="635"/>
                </a:cubicBezTo>
                <a:cubicBezTo>
                  <a:pt x="125" y="614"/>
                  <a:pt x="114" y="593"/>
                  <a:pt x="104" y="572"/>
                </a:cubicBezTo>
                <a:cubicBezTo>
                  <a:pt x="93" y="562"/>
                  <a:pt x="93" y="562"/>
                  <a:pt x="93" y="552"/>
                </a:cubicBezTo>
                <a:lnTo>
                  <a:pt x="83" y="552"/>
                </a:lnTo>
                <a:cubicBezTo>
                  <a:pt x="31" y="489"/>
                  <a:pt x="0" y="416"/>
                  <a:pt x="0" y="333"/>
                </a:cubicBezTo>
                <a:cubicBezTo>
                  <a:pt x="0" y="239"/>
                  <a:pt x="31" y="166"/>
                  <a:pt x="104" y="104"/>
                </a:cubicBezTo>
                <a:cubicBezTo>
                  <a:pt x="166" y="31"/>
                  <a:pt x="239" y="0"/>
                  <a:pt x="333" y="0"/>
                </a:cubicBezTo>
                <a:cubicBezTo>
                  <a:pt x="416" y="0"/>
                  <a:pt x="500" y="31"/>
                  <a:pt x="562" y="104"/>
                </a:cubicBezTo>
                <a:cubicBezTo>
                  <a:pt x="625" y="166"/>
                  <a:pt x="656" y="239"/>
                  <a:pt x="656" y="333"/>
                </a:cubicBezTo>
                <a:close/>
                <a:moveTo>
                  <a:pt x="583" y="333"/>
                </a:moveTo>
                <a:cubicBezTo>
                  <a:pt x="583" y="260"/>
                  <a:pt x="562" y="198"/>
                  <a:pt x="510" y="156"/>
                </a:cubicBezTo>
                <a:cubicBezTo>
                  <a:pt x="458" y="104"/>
                  <a:pt x="396" y="83"/>
                  <a:pt x="333" y="83"/>
                </a:cubicBezTo>
                <a:cubicBezTo>
                  <a:pt x="260" y="83"/>
                  <a:pt x="198" y="104"/>
                  <a:pt x="156" y="156"/>
                </a:cubicBezTo>
                <a:cubicBezTo>
                  <a:pt x="104" y="198"/>
                  <a:pt x="73" y="260"/>
                  <a:pt x="73" y="333"/>
                </a:cubicBezTo>
                <a:cubicBezTo>
                  <a:pt x="73" y="396"/>
                  <a:pt x="93" y="448"/>
                  <a:pt x="146" y="499"/>
                </a:cubicBezTo>
                <a:cubicBezTo>
                  <a:pt x="146" y="499"/>
                  <a:pt x="146" y="510"/>
                  <a:pt x="156" y="510"/>
                </a:cubicBezTo>
                <a:cubicBezTo>
                  <a:pt x="156" y="520"/>
                  <a:pt x="166" y="531"/>
                  <a:pt x="166" y="541"/>
                </a:cubicBezTo>
                <a:cubicBezTo>
                  <a:pt x="177" y="562"/>
                  <a:pt x="187" y="583"/>
                  <a:pt x="198" y="604"/>
                </a:cubicBezTo>
                <a:cubicBezTo>
                  <a:pt x="208" y="624"/>
                  <a:pt x="218" y="645"/>
                  <a:pt x="229" y="666"/>
                </a:cubicBezTo>
                <a:cubicBezTo>
                  <a:pt x="229" y="697"/>
                  <a:pt x="239" y="708"/>
                  <a:pt x="239" y="718"/>
                </a:cubicBezTo>
                <a:cubicBezTo>
                  <a:pt x="427" y="718"/>
                  <a:pt x="427" y="718"/>
                  <a:pt x="427" y="718"/>
                </a:cubicBezTo>
                <a:cubicBezTo>
                  <a:pt x="427" y="708"/>
                  <a:pt x="427" y="697"/>
                  <a:pt x="437" y="666"/>
                </a:cubicBezTo>
                <a:cubicBezTo>
                  <a:pt x="437" y="645"/>
                  <a:pt x="448" y="624"/>
                  <a:pt x="458" y="604"/>
                </a:cubicBezTo>
                <a:cubicBezTo>
                  <a:pt x="468" y="583"/>
                  <a:pt x="479" y="562"/>
                  <a:pt x="489" y="541"/>
                </a:cubicBezTo>
                <a:cubicBezTo>
                  <a:pt x="489" y="531"/>
                  <a:pt x="500" y="520"/>
                  <a:pt x="510" y="520"/>
                </a:cubicBezTo>
                <a:cubicBezTo>
                  <a:pt x="510" y="510"/>
                  <a:pt x="510" y="499"/>
                  <a:pt x="521" y="499"/>
                </a:cubicBezTo>
                <a:cubicBezTo>
                  <a:pt x="562" y="448"/>
                  <a:pt x="583" y="396"/>
                  <a:pt x="583" y="333"/>
                </a:cubicBezTo>
                <a:close/>
                <a:moveTo>
                  <a:pt x="385" y="416"/>
                </a:moveTo>
                <a:cubicBezTo>
                  <a:pt x="354" y="354"/>
                  <a:pt x="354" y="354"/>
                  <a:pt x="354" y="354"/>
                </a:cubicBezTo>
                <a:cubicBezTo>
                  <a:pt x="333" y="302"/>
                  <a:pt x="333" y="302"/>
                  <a:pt x="333" y="302"/>
                </a:cubicBezTo>
                <a:cubicBezTo>
                  <a:pt x="302" y="354"/>
                  <a:pt x="302" y="354"/>
                  <a:pt x="302" y="354"/>
                </a:cubicBezTo>
                <a:cubicBezTo>
                  <a:pt x="271" y="416"/>
                  <a:pt x="271" y="416"/>
                  <a:pt x="271" y="416"/>
                </a:cubicBezTo>
                <a:cubicBezTo>
                  <a:pt x="239" y="354"/>
                  <a:pt x="239" y="354"/>
                  <a:pt x="239" y="354"/>
                </a:cubicBezTo>
                <a:cubicBezTo>
                  <a:pt x="187" y="385"/>
                  <a:pt x="187" y="385"/>
                  <a:pt x="187" y="385"/>
                </a:cubicBezTo>
                <a:cubicBezTo>
                  <a:pt x="250" y="499"/>
                  <a:pt x="250" y="499"/>
                  <a:pt x="250" y="499"/>
                </a:cubicBezTo>
                <a:cubicBezTo>
                  <a:pt x="271" y="552"/>
                  <a:pt x="271" y="552"/>
                  <a:pt x="271" y="552"/>
                </a:cubicBezTo>
                <a:cubicBezTo>
                  <a:pt x="302" y="499"/>
                  <a:pt x="302" y="499"/>
                  <a:pt x="302" y="499"/>
                </a:cubicBezTo>
                <a:cubicBezTo>
                  <a:pt x="333" y="437"/>
                  <a:pt x="333" y="437"/>
                  <a:pt x="333" y="437"/>
                </a:cubicBezTo>
                <a:cubicBezTo>
                  <a:pt x="364" y="499"/>
                  <a:pt x="364" y="499"/>
                  <a:pt x="364" y="499"/>
                </a:cubicBezTo>
                <a:cubicBezTo>
                  <a:pt x="385" y="552"/>
                  <a:pt x="385" y="552"/>
                  <a:pt x="385" y="552"/>
                </a:cubicBezTo>
                <a:cubicBezTo>
                  <a:pt x="416" y="499"/>
                  <a:pt x="416" y="499"/>
                  <a:pt x="416" y="499"/>
                </a:cubicBezTo>
                <a:cubicBezTo>
                  <a:pt x="479" y="385"/>
                  <a:pt x="479" y="385"/>
                  <a:pt x="479" y="385"/>
                </a:cubicBezTo>
                <a:cubicBezTo>
                  <a:pt x="427" y="354"/>
                  <a:pt x="427" y="354"/>
                  <a:pt x="427" y="354"/>
                </a:cubicBezTo>
                <a:lnTo>
                  <a:pt x="385" y="416"/>
                </a:lnTo>
                <a:close/>
                <a:moveTo>
                  <a:pt x="385" y="416"/>
                </a:moveTo>
                <a:lnTo>
                  <a:pt x="385" y="4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31" name="AutoShape 66"/>
          <p:cNvSpPr>
            <a:spLocks noChangeAspect="1"/>
          </p:cNvSpPr>
          <p:nvPr/>
        </p:nvSpPr>
        <p:spPr bwMode="auto">
          <a:xfrm>
            <a:off x="3094431" y="4955300"/>
            <a:ext cx="418025" cy="41813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37" y="12697"/>
                </a:moveTo>
                <a:lnTo>
                  <a:pt x="19798" y="9997"/>
                </a:lnTo>
                <a:lnTo>
                  <a:pt x="19798" y="17284"/>
                </a:lnTo>
                <a:cubicBezTo>
                  <a:pt x="19798" y="17874"/>
                  <a:pt x="19700" y="18429"/>
                  <a:pt x="19505" y="18949"/>
                </a:cubicBezTo>
                <a:cubicBezTo>
                  <a:pt x="19309" y="19469"/>
                  <a:pt x="19049" y="19928"/>
                  <a:pt x="18721" y="20321"/>
                </a:cubicBezTo>
                <a:cubicBezTo>
                  <a:pt x="18394" y="20715"/>
                  <a:pt x="18014" y="21027"/>
                  <a:pt x="17583" y="21256"/>
                </a:cubicBezTo>
                <a:cubicBezTo>
                  <a:pt x="17153" y="21485"/>
                  <a:pt x="16690" y="21599"/>
                  <a:pt x="16188" y="21599"/>
                </a:cubicBezTo>
                <a:lnTo>
                  <a:pt x="3595" y="21599"/>
                </a:lnTo>
                <a:cubicBezTo>
                  <a:pt x="3103" y="21599"/>
                  <a:pt x="2635" y="21485"/>
                  <a:pt x="2195" y="21256"/>
                </a:cubicBezTo>
                <a:cubicBezTo>
                  <a:pt x="1754" y="21027"/>
                  <a:pt x="1372" y="20715"/>
                  <a:pt x="1052" y="20321"/>
                </a:cubicBezTo>
                <a:cubicBezTo>
                  <a:pt x="734" y="19928"/>
                  <a:pt x="477" y="19469"/>
                  <a:pt x="286" y="18949"/>
                </a:cubicBezTo>
                <a:cubicBezTo>
                  <a:pt x="95" y="18429"/>
                  <a:pt x="0" y="17874"/>
                  <a:pt x="0" y="17284"/>
                </a:cubicBezTo>
                <a:lnTo>
                  <a:pt x="0" y="4315"/>
                </a:lnTo>
                <a:cubicBezTo>
                  <a:pt x="0" y="3722"/>
                  <a:pt x="95" y="3164"/>
                  <a:pt x="286" y="2632"/>
                </a:cubicBezTo>
                <a:cubicBezTo>
                  <a:pt x="477" y="2106"/>
                  <a:pt x="734" y="1645"/>
                  <a:pt x="1052" y="1263"/>
                </a:cubicBezTo>
                <a:cubicBezTo>
                  <a:pt x="1372" y="878"/>
                  <a:pt x="1754" y="572"/>
                  <a:pt x="2195" y="343"/>
                </a:cubicBezTo>
                <a:cubicBezTo>
                  <a:pt x="2635" y="114"/>
                  <a:pt x="3103" y="0"/>
                  <a:pt x="3595" y="0"/>
                </a:cubicBezTo>
                <a:lnTo>
                  <a:pt x="16188" y="0"/>
                </a:lnTo>
                <a:cubicBezTo>
                  <a:pt x="16401" y="0"/>
                  <a:pt x="16605" y="26"/>
                  <a:pt x="16798" y="82"/>
                </a:cubicBezTo>
                <a:lnTo>
                  <a:pt x="14608" y="2714"/>
                </a:lnTo>
                <a:lnTo>
                  <a:pt x="3595" y="2714"/>
                </a:lnTo>
                <a:cubicBezTo>
                  <a:pt x="3228" y="2714"/>
                  <a:pt x="2914" y="2867"/>
                  <a:pt x="2652" y="3184"/>
                </a:cubicBezTo>
                <a:cubicBezTo>
                  <a:pt x="2391" y="3496"/>
                  <a:pt x="2261" y="3875"/>
                  <a:pt x="2261" y="4315"/>
                </a:cubicBezTo>
                <a:lnTo>
                  <a:pt x="2261" y="17284"/>
                </a:lnTo>
                <a:cubicBezTo>
                  <a:pt x="2261" y="17724"/>
                  <a:pt x="2391" y="18101"/>
                  <a:pt x="2652" y="18412"/>
                </a:cubicBezTo>
                <a:cubicBezTo>
                  <a:pt x="2914" y="18729"/>
                  <a:pt x="3228" y="18888"/>
                  <a:pt x="3595" y="18888"/>
                </a:cubicBezTo>
                <a:lnTo>
                  <a:pt x="16188" y="18888"/>
                </a:lnTo>
                <a:cubicBezTo>
                  <a:pt x="16556" y="18888"/>
                  <a:pt x="16874" y="18729"/>
                  <a:pt x="17138" y="18412"/>
                </a:cubicBezTo>
                <a:cubicBezTo>
                  <a:pt x="17405" y="18101"/>
                  <a:pt x="17537" y="17724"/>
                  <a:pt x="17537" y="17284"/>
                </a:cubicBezTo>
                <a:lnTo>
                  <a:pt x="17537" y="12697"/>
                </a:lnTo>
                <a:close/>
                <a:moveTo>
                  <a:pt x="21333" y="2796"/>
                </a:moveTo>
                <a:cubicBezTo>
                  <a:pt x="21514" y="3011"/>
                  <a:pt x="21599" y="3272"/>
                  <a:pt x="21597" y="3578"/>
                </a:cubicBezTo>
                <a:cubicBezTo>
                  <a:pt x="21592" y="3881"/>
                  <a:pt x="21504" y="4136"/>
                  <a:pt x="21333" y="4342"/>
                </a:cubicBezTo>
                <a:lnTo>
                  <a:pt x="13005" y="14346"/>
                </a:lnTo>
                <a:lnTo>
                  <a:pt x="11854" y="15721"/>
                </a:lnTo>
                <a:cubicBezTo>
                  <a:pt x="11676" y="15938"/>
                  <a:pt x="11458" y="16044"/>
                  <a:pt x="11206" y="16044"/>
                </a:cubicBezTo>
                <a:cubicBezTo>
                  <a:pt x="10951" y="16044"/>
                  <a:pt x="10733" y="15938"/>
                  <a:pt x="10555" y="15721"/>
                </a:cubicBezTo>
                <a:lnTo>
                  <a:pt x="9383" y="14346"/>
                </a:lnTo>
                <a:lnTo>
                  <a:pt x="4779" y="8787"/>
                </a:lnTo>
                <a:cubicBezTo>
                  <a:pt x="4600" y="8573"/>
                  <a:pt x="4507" y="8314"/>
                  <a:pt x="4507" y="8006"/>
                </a:cubicBezTo>
                <a:cubicBezTo>
                  <a:pt x="4507" y="7703"/>
                  <a:pt x="4600" y="7441"/>
                  <a:pt x="4779" y="7227"/>
                </a:cubicBezTo>
                <a:lnTo>
                  <a:pt x="5927" y="5846"/>
                </a:lnTo>
                <a:cubicBezTo>
                  <a:pt x="6106" y="5635"/>
                  <a:pt x="6323" y="5526"/>
                  <a:pt x="6578" y="5526"/>
                </a:cubicBezTo>
                <a:cubicBezTo>
                  <a:pt x="6830" y="5526"/>
                  <a:pt x="7043" y="5634"/>
                  <a:pt x="7214" y="5846"/>
                </a:cubicBezTo>
                <a:lnTo>
                  <a:pt x="11198" y="10632"/>
                </a:lnTo>
                <a:lnTo>
                  <a:pt x="18861" y="1404"/>
                </a:lnTo>
                <a:cubicBezTo>
                  <a:pt x="19040" y="1186"/>
                  <a:pt x="19262" y="1084"/>
                  <a:pt x="19524" y="1087"/>
                </a:cubicBezTo>
                <a:cubicBezTo>
                  <a:pt x="19786" y="1092"/>
                  <a:pt x="20001" y="1198"/>
                  <a:pt x="20173" y="1404"/>
                </a:cubicBezTo>
                <a:lnTo>
                  <a:pt x="21333" y="27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6565">
              <a:defRPr/>
            </a:pPr>
            <a:endParaRPr lang="es-ES" sz="36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2" name="AutoShape 87"/>
          <p:cNvSpPr>
            <a:spLocks noChangeAspect="1"/>
          </p:cNvSpPr>
          <p:nvPr/>
        </p:nvSpPr>
        <p:spPr bwMode="auto">
          <a:xfrm>
            <a:off x="2981823" y="3414461"/>
            <a:ext cx="681455" cy="681632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defTabSz="913765">
              <a:defRPr/>
            </a:pPr>
            <a:endParaRPr lang="es-ES" sz="66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4" grpId="0"/>
      <p:bldP spid="15" grpId="0"/>
      <p:bldP spid="16" grpId="0"/>
      <p:bldP spid="17" grpId="0"/>
      <p:bldP spid="18" grpId="0"/>
      <p:bldP spid="19" grpId="0"/>
      <p:bldP spid="29" grpId="0" animBg="1"/>
      <p:bldP spid="30" grpId="0" animBg="1"/>
      <p:bldP spid="31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99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6002513" y="2410833"/>
            <a:ext cx="4193045" cy="972268"/>
            <a:chOff x="5544500" y="2053878"/>
            <a:chExt cx="2758377" cy="639602"/>
          </a:xfrm>
        </p:grpSpPr>
        <p:sp>
          <p:nvSpPr>
            <p:cNvPr id="45" name="Freeform 98"/>
            <p:cNvSpPr/>
            <p:nvPr/>
          </p:nvSpPr>
          <p:spPr bwMode="auto">
            <a:xfrm>
              <a:off x="5585948" y="2053878"/>
              <a:ext cx="2548884" cy="305595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5000" b="1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教学准备</a:t>
              </a:r>
              <a:endParaRPr lang="en-US" sz="5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6" name="Content Placeholder 2"/>
            <p:cNvSpPr txBox="1"/>
            <p:nvPr/>
          </p:nvSpPr>
          <p:spPr bwMode="auto">
            <a:xfrm>
              <a:off x="5544500" y="2560621"/>
              <a:ext cx="2758377" cy="132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1500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TEACHING PREPARATION</a:t>
              </a:r>
            </a:p>
          </p:txBody>
        </p:sp>
      </p:grp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17" t="81389"/>
          <a:stretch>
            <a:fillRect/>
          </a:stretch>
        </p:blipFill>
        <p:spPr>
          <a:xfrm>
            <a:off x="5559125" y="5096359"/>
            <a:ext cx="1073750" cy="12763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12" name="组合 11"/>
          <p:cNvGrpSpPr/>
          <p:nvPr/>
        </p:nvGrpSpPr>
        <p:grpSpPr>
          <a:xfrm>
            <a:off x="3339465" y="1823403"/>
            <a:ext cx="1954005" cy="1954005"/>
            <a:chOff x="9064604" y="2220685"/>
            <a:chExt cx="1954005" cy="1954005"/>
          </a:xfrm>
        </p:grpSpPr>
        <p:grpSp>
          <p:nvGrpSpPr>
            <p:cNvPr id="13" name="Group 7"/>
            <p:cNvGrpSpPr/>
            <p:nvPr/>
          </p:nvGrpSpPr>
          <p:grpSpPr bwMode="auto">
            <a:xfrm>
              <a:off x="9064604" y="2220685"/>
              <a:ext cx="1954005" cy="1954005"/>
              <a:chOff x="6503439" y="4743591"/>
              <a:chExt cx="966131" cy="966131"/>
            </a:xfrm>
          </p:grpSpPr>
          <p:sp>
            <p:nvSpPr>
              <p:cNvPr id="15" name="Oval 110"/>
              <p:cNvSpPr/>
              <p:nvPr/>
            </p:nvSpPr>
            <p:spPr bwMode="auto">
              <a:xfrm>
                <a:off x="6564566" y="4805512"/>
                <a:ext cx="852609" cy="852608"/>
              </a:xfrm>
              <a:prstGeom prst="ellipse">
                <a:avLst/>
              </a:prstGeom>
              <a:solidFill>
                <a:schemeClr val="bg1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  <p:sp>
            <p:nvSpPr>
              <p:cNvPr id="16" name="Oval 47"/>
              <p:cNvSpPr/>
              <p:nvPr/>
            </p:nvSpPr>
            <p:spPr bwMode="auto">
              <a:xfrm>
                <a:off x="6503439" y="4743591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sp>
          <p:nvSpPr>
            <p:cNvPr id="14" name="Freeform 290"/>
            <p:cNvSpPr>
              <a:spLocks noChangeArrowheads="1"/>
            </p:cNvSpPr>
            <p:nvPr/>
          </p:nvSpPr>
          <p:spPr bwMode="auto">
            <a:xfrm>
              <a:off x="9559125" y="2867738"/>
              <a:ext cx="1032395" cy="799586"/>
            </a:xfrm>
            <a:custGeom>
              <a:avLst/>
              <a:gdLst>
                <a:gd name="T0" fmla="*/ 1020107 w 996"/>
                <a:gd name="T1" fmla="*/ 420104 h 770"/>
                <a:gd name="T2" fmla="*/ 857095 w 996"/>
                <a:gd name="T3" fmla="*/ 420104 h 770"/>
                <a:gd name="T4" fmla="*/ 556701 w 996"/>
                <a:gd name="T5" fmla="*/ 197212 h 770"/>
                <a:gd name="T6" fmla="*/ 393689 w 996"/>
                <a:gd name="T7" fmla="*/ 282466 h 770"/>
                <a:gd name="T8" fmla="*/ 369084 w 996"/>
                <a:gd name="T9" fmla="*/ 162289 h 770"/>
                <a:gd name="T10" fmla="*/ 719714 w 996"/>
                <a:gd name="T11" fmla="*/ 33896 h 770"/>
                <a:gd name="T12" fmla="*/ 857095 w 996"/>
                <a:gd name="T13" fmla="*/ 136611 h 770"/>
                <a:gd name="T14" fmla="*/ 342428 w 996"/>
                <a:gd name="T15" fmla="*/ 642995 h 770"/>
                <a:gd name="T16" fmla="*/ 282964 w 996"/>
                <a:gd name="T17" fmla="*/ 565959 h 770"/>
                <a:gd name="T18" fmla="*/ 214274 w 996"/>
                <a:gd name="T19" fmla="*/ 497140 h 770"/>
                <a:gd name="T20" fmla="*/ 111750 w 996"/>
                <a:gd name="T21" fmla="*/ 445782 h 770"/>
                <a:gd name="T22" fmla="*/ 163012 w 996"/>
                <a:gd name="T23" fmla="*/ 549524 h 770"/>
                <a:gd name="T24" fmla="*/ 231703 w 996"/>
                <a:gd name="T25" fmla="*/ 618343 h 770"/>
                <a:gd name="T26" fmla="*/ 300393 w 996"/>
                <a:gd name="T27" fmla="*/ 686135 h 770"/>
                <a:gd name="T28" fmla="*/ 402917 w 996"/>
                <a:gd name="T29" fmla="*/ 746737 h 770"/>
                <a:gd name="T30" fmla="*/ 342428 w 996"/>
                <a:gd name="T31" fmla="*/ 642995 h 770"/>
                <a:gd name="T32" fmla="*/ 608988 w 996"/>
                <a:gd name="T33" fmla="*/ 274249 h 770"/>
                <a:gd name="T34" fmla="*/ 454178 w 996"/>
                <a:gd name="T35" fmla="*/ 309172 h 770"/>
                <a:gd name="T36" fmla="*/ 291166 w 996"/>
                <a:gd name="T37" fmla="*/ 222891 h 770"/>
                <a:gd name="T38" fmla="*/ 471607 w 996"/>
                <a:gd name="T39" fmla="*/ 51357 h 770"/>
                <a:gd name="T40" fmla="*/ 188643 w 996"/>
                <a:gd name="T41" fmla="*/ 102715 h 770"/>
                <a:gd name="T42" fmla="*/ 0 w 996"/>
                <a:gd name="T43" fmla="*/ 67792 h 770"/>
                <a:gd name="T44" fmla="*/ 51262 w 996"/>
                <a:gd name="T45" fmla="*/ 455027 h 770"/>
                <a:gd name="T46" fmla="*/ 239905 w 996"/>
                <a:gd name="T47" fmla="*/ 402642 h 770"/>
                <a:gd name="T48" fmla="*/ 300393 w 996"/>
                <a:gd name="T49" fmla="*/ 480705 h 770"/>
                <a:gd name="T50" fmla="*/ 369084 w 996"/>
                <a:gd name="T51" fmla="*/ 549524 h 770"/>
                <a:gd name="T52" fmla="*/ 436749 w 996"/>
                <a:gd name="T53" fmla="*/ 626560 h 770"/>
                <a:gd name="T54" fmla="*/ 489036 w 996"/>
                <a:gd name="T55" fmla="*/ 746737 h 770"/>
                <a:gd name="T56" fmla="*/ 556701 w 996"/>
                <a:gd name="T57" fmla="*/ 677918 h 770"/>
                <a:gd name="T58" fmla="*/ 497238 w 996"/>
                <a:gd name="T59" fmla="*/ 600882 h 770"/>
                <a:gd name="T60" fmla="*/ 583358 w 996"/>
                <a:gd name="T61" fmla="*/ 686135 h 770"/>
                <a:gd name="T62" fmla="*/ 642821 w 996"/>
                <a:gd name="T63" fmla="*/ 618343 h 770"/>
                <a:gd name="T64" fmla="*/ 668452 w 996"/>
                <a:gd name="T65" fmla="*/ 626560 h 770"/>
                <a:gd name="T66" fmla="*/ 737142 w 996"/>
                <a:gd name="T67" fmla="*/ 557741 h 770"/>
                <a:gd name="T68" fmla="*/ 745344 w 996"/>
                <a:gd name="T69" fmla="*/ 540280 h 770"/>
                <a:gd name="T70" fmla="*/ 805833 w 996"/>
                <a:gd name="T71" fmla="*/ 549524 h 770"/>
                <a:gd name="T72" fmla="*/ 805833 w 996"/>
                <a:gd name="T73" fmla="*/ 480705 h 77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996" h="770">
                  <a:moveTo>
                    <a:pt x="995" y="100"/>
                  </a:moveTo>
                  <a:cubicBezTo>
                    <a:pt x="995" y="409"/>
                    <a:pt x="995" y="409"/>
                    <a:pt x="995" y="409"/>
                  </a:cubicBezTo>
                  <a:cubicBezTo>
                    <a:pt x="995" y="409"/>
                    <a:pt x="928" y="426"/>
                    <a:pt x="920" y="426"/>
                  </a:cubicBezTo>
                  <a:cubicBezTo>
                    <a:pt x="903" y="426"/>
                    <a:pt x="861" y="443"/>
                    <a:pt x="836" y="409"/>
                  </a:cubicBezTo>
                  <a:cubicBezTo>
                    <a:pt x="786" y="367"/>
                    <a:pt x="619" y="192"/>
                    <a:pt x="619" y="192"/>
                  </a:cubicBezTo>
                  <a:cubicBezTo>
                    <a:pt x="619" y="192"/>
                    <a:pt x="594" y="167"/>
                    <a:pt x="543" y="192"/>
                  </a:cubicBezTo>
                  <a:cubicBezTo>
                    <a:pt x="502" y="217"/>
                    <a:pt x="443" y="250"/>
                    <a:pt x="418" y="259"/>
                  </a:cubicBezTo>
                  <a:cubicBezTo>
                    <a:pt x="410" y="267"/>
                    <a:pt x="393" y="275"/>
                    <a:pt x="384" y="275"/>
                  </a:cubicBezTo>
                  <a:cubicBezTo>
                    <a:pt x="351" y="275"/>
                    <a:pt x="326" y="242"/>
                    <a:pt x="326" y="209"/>
                  </a:cubicBezTo>
                  <a:cubicBezTo>
                    <a:pt x="326" y="183"/>
                    <a:pt x="343" y="167"/>
                    <a:pt x="360" y="158"/>
                  </a:cubicBezTo>
                  <a:cubicBezTo>
                    <a:pt x="426" y="116"/>
                    <a:pt x="552" y="50"/>
                    <a:pt x="602" y="16"/>
                  </a:cubicBezTo>
                  <a:cubicBezTo>
                    <a:pt x="635" y="0"/>
                    <a:pt x="652" y="0"/>
                    <a:pt x="702" y="33"/>
                  </a:cubicBezTo>
                  <a:cubicBezTo>
                    <a:pt x="752" y="83"/>
                    <a:pt x="803" y="125"/>
                    <a:pt x="803" y="125"/>
                  </a:cubicBezTo>
                  <a:cubicBezTo>
                    <a:pt x="803" y="125"/>
                    <a:pt x="819" y="133"/>
                    <a:pt x="836" y="133"/>
                  </a:cubicBezTo>
                  <a:cubicBezTo>
                    <a:pt x="878" y="125"/>
                    <a:pt x="995" y="100"/>
                    <a:pt x="995" y="100"/>
                  </a:cubicBezTo>
                  <a:close/>
                  <a:moveTo>
                    <a:pt x="334" y="626"/>
                  </a:moveTo>
                  <a:cubicBezTo>
                    <a:pt x="343" y="610"/>
                    <a:pt x="343" y="585"/>
                    <a:pt x="326" y="568"/>
                  </a:cubicBezTo>
                  <a:cubicBezTo>
                    <a:pt x="309" y="551"/>
                    <a:pt x="293" y="551"/>
                    <a:pt x="276" y="551"/>
                  </a:cubicBezTo>
                  <a:cubicBezTo>
                    <a:pt x="276" y="535"/>
                    <a:pt x="276" y="510"/>
                    <a:pt x="259" y="501"/>
                  </a:cubicBezTo>
                  <a:cubicBezTo>
                    <a:pt x="251" y="484"/>
                    <a:pt x="226" y="476"/>
                    <a:pt x="209" y="484"/>
                  </a:cubicBezTo>
                  <a:cubicBezTo>
                    <a:pt x="217" y="468"/>
                    <a:pt x="209" y="443"/>
                    <a:pt x="201" y="426"/>
                  </a:cubicBezTo>
                  <a:cubicBezTo>
                    <a:pt x="176" y="401"/>
                    <a:pt x="134" y="409"/>
                    <a:pt x="109" y="434"/>
                  </a:cubicBezTo>
                  <a:cubicBezTo>
                    <a:pt x="92" y="451"/>
                    <a:pt x="75" y="501"/>
                    <a:pt x="92" y="526"/>
                  </a:cubicBezTo>
                  <a:cubicBezTo>
                    <a:pt x="117" y="551"/>
                    <a:pt x="142" y="535"/>
                    <a:pt x="159" y="535"/>
                  </a:cubicBezTo>
                  <a:cubicBezTo>
                    <a:pt x="159" y="551"/>
                    <a:pt x="142" y="568"/>
                    <a:pt x="159" y="593"/>
                  </a:cubicBezTo>
                  <a:cubicBezTo>
                    <a:pt x="176" y="618"/>
                    <a:pt x="209" y="602"/>
                    <a:pt x="226" y="602"/>
                  </a:cubicBezTo>
                  <a:cubicBezTo>
                    <a:pt x="217" y="618"/>
                    <a:pt x="201" y="643"/>
                    <a:pt x="226" y="668"/>
                  </a:cubicBezTo>
                  <a:cubicBezTo>
                    <a:pt x="242" y="685"/>
                    <a:pt x="276" y="677"/>
                    <a:pt x="293" y="668"/>
                  </a:cubicBezTo>
                  <a:cubicBezTo>
                    <a:pt x="284" y="693"/>
                    <a:pt x="268" y="710"/>
                    <a:pt x="293" y="744"/>
                  </a:cubicBezTo>
                  <a:cubicBezTo>
                    <a:pt x="318" y="769"/>
                    <a:pt x="368" y="752"/>
                    <a:pt x="393" y="727"/>
                  </a:cubicBezTo>
                  <a:cubicBezTo>
                    <a:pt x="418" y="702"/>
                    <a:pt x="418" y="668"/>
                    <a:pt x="393" y="643"/>
                  </a:cubicBezTo>
                  <a:cubicBezTo>
                    <a:pt x="376" y="626"/>
                    <a:pt x="360" y="626"/>
                    <a:pt x="334" y="626"/>
                  </a:cubicBezTo>
                  <a:close/>
                  <a:moveTo>
                    <a:pt x="786" y="468"/>
                  </a:moveTo>
                  <a:cubicBezTo>
                    <a:pt x="610" y="284"/>
                    <a:pt x="694" y="367"/>
                    <a:pt x="594" y="267"/>
                  </a:cubicBezTo>
                  <a:cubicBezTo>
                    <a:pt x="594" y="267"/>
                    <a:pt x="569" y="234"/>
                    <a:pt x="527" y="259"/>
                  </a:cubicBezTo>
                  <a:cubicBezTo>
                    <a:pt x="502" y="267"/>
                    <a:pt x="468" y="284"/>
                    <a:pt x="443" y="301"/>
                  </a:cubicBezTo>
                  <a:cubicBezTo>
                    <a:pt x="418" y="309"/>
                    <a:pt x="393" y="317"/>
                    <a:pt x="384" y="317"/>
                  </a:cubicBezTo>
                  <a:cubicBezTo>
                    <a:pt x="326" y="317"/>
                    <a:pt x="284" y="267"/>
                    <a:pt x="284" y="217"/>
                  </a:cubicBezTo>
                  <a:cubicBezTo>
                    <a:pt x="284" y="175"/>
                    <a:pt x="301" y="142"/>
                    <a:pt x="334" y="125"/>
                  </a:cubicBezTo>
                  <a:cubicBezTo>
                    <a:pt x="368" y="100"/>
                    <a:pt x="460" y="50"/>
                    <a:pt x="460" y="50"/>
                  </a:cubicBezTo>
                  <a:cubicBezTo>
                    <a:pt x="460" y="50"/>
                    <a:pt x="435" y="8"/>
                    <a:pt x="376" y="8"/>
                  </a:cubicBezTo>
                  <a:cubicBezTo>
                    <a:pt x="309" y="8"/>
                    <a:pt x="184" y="100"/>
                    <a:pt x="184" y="100"/>
                  </a:cubicBezTo>
                  <a:cubicBezTo>
                    <a:pt x="184" y="100"/>
                    <a:pt x="150" y="116"/>
                    <a:pt x="100" y="10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6"/>
                    <a:pt x="25" y="434"/>
                    <a:pt x="50" y="443"/>
                  </a:cubicBezTo>
                  <a:cubicBezTo>
                    <a:pt x="59" y="426"/>
                    <a:pt x="67" y="409"/>
                    <a:pt x="83" y="392"/>
                  </a:cubicBezTo>
                  <a:cubicBezTo>
                    <a:pt x="125" y="351"/>
                    <a:pt x="192" y="351"/>
                    <a:pt x="234" y="392"/>
                  </a:cubicBezTo>
                  <a:cubicBezTo>
                    <a:pt x="242" y="409"/>
                    <a:pt x="251" y="417"/>
                    <a:pt x="251" y="434"/>
                  </a:cubicBezTo>
                  <a:cubicBezTo>
                    <a:pt x="268" y="443"/>
                    <a:pt x="284" y="451"/>
                    <a:pt x="293" y="468"/>
                  </a:cubicBezTo>
                  <a:cubicBezTo>
                    <a:pt x="309" y="476"/>
                    <a:pt x="318" y="493"/>
                    <a:pt x="318" y="510"/>
                  </a:cubicBezTo>
                  <a:cubicBezTo>
                    <a:pt x="334" y="510"/>
                    <a:pt x="351" y="518"/>
                    <a:pt x="360" y="535"/>
                  </a:cubicBezTo>
                  <a:cubicBezTo>
                    <a:pt x="376" y="551"/>
                    <a:pt x="384" y="568"/>
                    <a:pt x="384" y="585"/>
                  </a:cubicBezTo>
                  <a:cubicBezTo>
                    <a:pt x="401" y="585"/>
                    <a:pt x="418" y="593"/>
                    <a:pt x="426" y="610"/>
                  </a:cubicBezTo>
                  <a:cubicBezTo>
                    <a:pt x="451" y="635"/>
                    <a:pt x="460" y="668"/>
                    <a:pt x="451" y="702"/>
                  </a:cubicBezTo>
                  <a:cubicBezTo>
                    <a:pt x="460" y="702"/>
                    <a:pt x="468" y="718"/>
                    <a:pt x="477" y="727"/>
                  </a:cubicBezTo>
                  <a:cubicBezTo>
                    <a:pt x="493" y="744"/>
                    <a:pt x="527" y="744"/>
                    <a:pt x="543" y="727"/>
                  </a:cubicBezTo>
                  <a:cubicBezTo>
                    <a:pt x="560" y="710"/>
                    <a:pt x="560" y="677"/>
                    <a:pt x="543" y="660"/>
                  </a:cubicBezTo>
                  <a:lnTo>
                    <a:pt x="535" y="660"/>
                  </a:lnTo>
                  <a:cubicBezTo>
                    <a:pt x="485" y="602"/>
                    <a:pt x="477" y="593"/>
                    <a:pt x="485" y="585"/>
                  </a:cubicBezTo>
                  <a:cubicBezTo>
                    <a:pt x="493" y="585"/>
                    <a:pt x="502" y="593"/>
                    <a:pt x="560" y="660"/>
                  </a:cubicBezTo>
                  <a:cubicBezTo>
                    <a:pt x="569" y="668"/>
                    <a:pt x="569" y="668"/>
                    <a:pt x="569" y="668"/>
                  </a:cubicBezTo>
                  <a:cubicBezTo>
                    <a:pt x="585" y="685"/>
                    <a:pt x="610" y="685"/>
                    <a:pt x="627" y="668"/>
                  </a:cubicBezTo>
                  <a:cubicBezTo>
                    <a:pt x="644" y="652"/>
                    <a:pt x="644" y="618"/>
                    <a:pt x="627" y="602"/>
                  </a:cubicBezTo>
                  <a:cubicBezTo>
                    <a:pt x="569" y="535"/>
                    <a:pt x="560" y="526"/>
                    <a:pt x="560" y="518"/>
                  </a:cubicBezTo>
                  <a:cubicBezTo>
                    <a:pt x="569" y="518"/>
                    <a:pt x="594" y="551"/>
                    <a:pt x="652" y="610"/>
                  </a:cubicBezTo>
                  <a:cubicBezTo>
                    <a:pt x="669" y="626"/>
                    <a:pt x="702" y="626"/>
                    <a:pt x="719" y="610"/>
                  </a:cubicBezTo>
                  <a:cubicBezTo>
                    <a:pt x="727" y="593"/>
                    <a:pt x="736" y="568"/>
                    <a:pt x="719" y="543"/>
                  </a:cubicBezTo>
                  <a:cubicBezTo>
                    <a:pt x="644" y="468"/>
                    <a:pt x="644" y="468"/>
                    <a:pt x="652" y="459"/>
                  </a:cubicBezTo>
                  <a:lnTo>
                    <a:pt x="727" y="526"/>
                  </a:lnTo>
                  <a:cubicBezTo>
                    <a:pt x="727" y="535"/>
                    <a:pt x="727" y="535"/>
                    <a:pt x="727" y="535"/>
                  </a:cubicBezTo>
                  <a:cubicBezTo>
                    <a:pt x="744" y="551"/>
                    <a:pt x="769" y="551"/>
                    <a:pt x="786" y="535"/>
                  </a:cubicBezTo>
                  <a:cubicBezTo>
                    <a:pt x="803" y="510"/>
                    <a:pt x="803" y="484"/>
                    <a:pt x="786" y="468"/>
                  </a:cubicBezTo>
                  <a:close/>
                  <a:moveTo>
                    <a:pt x="786" y="468"/>
                  </a:moveTo>
                  <a:lnTo>
                    <a:pt x="786" y="468"/>
                  </a:lnTo>
                  <a:close/>
                </a:path>
              </a:pathLst>
            </a:custGeom>
            <a:solidFill>
              <a:srgbClr val="3DAA6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91422" tIns="45711" rIns="91422" bIns="45711" anchor="ctr"/>
            <a:lstStyle/>
            <a:p>
              <a:endParaRPr lang="zh-CN" altLang="en-US" sz="90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Group 4"/>
          <p:cNvGrpSpPr>
            <a:grpSpLocks noChangeAspect="1"/>
          </p:cNvGrpSpPr>
          <p:nvPr/>
        </p:nvGrpSpPr>
        <p:grpSpPr bwMode="auto">
          <a:xfrm>
            <a:off x="1294583" y="1725676"/>
            <a:ext cx="3338689" cy="4045216"/>
            <a:chOff x="2998" y="1138"/>
            <a:chExt cx="1687" cy="2044"/>
          </a:xfrm>
        </p:grpSpPr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3145" y="2630"/>
              <a:ext cx="1395" cy="147"/>
            </a:xfrm>
            <a:prstGeom prst="rect">
              <a:avLst/>
            </a:prstGeom>
            <a:solidFill>
              <a:srgbClr val="C5D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3705" y="1157"/>
              <a:ext cx="816" cy="9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4127" y="1690"/>
              <a:ext cx="316" cy="16"/>
            </a:xfrm>
            <a:prstGeom prst="rect">
              <a:avLst/>
            </a:prstGeom>
            <a:solidFill>
              <a:srgbClr val="FC8D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>
              <a:off x="4386" y="1367"/>
              <a:ext cx="57" cy="323"/>
            </a:xfrm>
            <a:prstGeom prst="rect">
              <a:avLst/>
            </a:pr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>
              <a:off x="4322" y="1488"/>
              <a:ext cx="57" cy="202"/>
            </a:xfrm>
            <a:prstGeom prst="rect">
              <a:avLst/>
            </a:prstGeom>
            <a:solidFill>
              <a:srgbClr val="5D8C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>
              <a:off x="4258" y="1557"/>
              <a:ext cx="54" cy="133"/>
            </a:xfrm>
            <a:prstGeom prst="rect">
              <a:avLst/>
            </a:prstGeom>
            <a:solidFill>
              <a:srgbClr val="7BA4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>
              <a:off x="4194" y="1495"/>
              <a:ext cx="54" cy="195"/>
            </a:xfrm>
            <a:prstGeom prst="rect">
              <a:avLst/>
            </a:prstGeom>
            <a:solidFill>
              <a:srgbClr val="99BD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>
              <a:off x="4127" y="1550"/>
              <a:ext cx="57" cy="140"/>
            </a:xfrm>
            <a:prstGeom prst="rect">
              <a:avLst/>
            </a:prstGeom>
            <a:solidFill>
              <a:srgbClr val="B7D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6" name="Rectangle 13"/>
            <p:cNvSpPr>
              <a:spLocks noChangeArrowheads="1"/>
            </p:cNvSpPr>
            <p:nvPr/>
          </p:nvSpPr>
          <p:spPr bwMode="auto">
            <a:xfrm>
              <a:off x="3764" y="1524"/>
              <a:ext cx="316" cy="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7" name="Rectangle 14"/>
            <p:cNvSpPr>
              <a:spLocks noChangeArrowheads="1"/>
            </p:cNvSpPr>
            <p:nvPr/>
          </p:nvSpPr>
          <p:spPr bwMode="auto">
            <a:xfrm>
              <a:off x="3764" y="1548"/>
              <a:ext cx="316" cy="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8" name="Rectangle 15"/>
            <p:cNvSpPr>
              <a:spLocks noChangeArrowheads="1"/>
            </p:cNvSpPr>
            <p:nvPr/>
          </p:nvSpPr>
          <p:spPr bwMode="auto">
            <a:xfrm>
              <a:off x="3764" y="1571"/>
              <a:ext cx="316" cy="12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9" name="Rectangle 16"/>
            <p:cNvSpPr>
              <a:spLocks noChangeArrowheads="1"/>
            </p:cNvSpPr>
            <p:nvPr/>
          </p:nvSpPr>
          <p:spPr bwMode="auto">
            <a:xfrm>
              <a:off x="3764" y="1595"/>
              <a:ext cx="316" cy="12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0" name="Rectangle 17"/>
            <p:cNvSpPr>
              <a:spLocks noChangeArrowheads="1"/>
            </p:cNvSpPr>
            <p:nvPr/>
          </p:nvSpPr>
          <p:spPr bwMode="auto">
            <a:xfrm>
              <a:off x="3764" y="1619"/>
              <a:ext cx="316" cy="11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1" name="Rectangle 18"/>
            <p:cNvSpPr>
              <a:spLocks noChangeArrowheads="1"/>
            </p:cNvSpPr>
            <p:nvPr/>
          </p:nvSpPr>
          <p:spPr bwMode="auto">
            <a:xfrm>
              <a:off x="3764" y="1424"/>
              <a:ext cx="316" cy="60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auto">
            <a:xfrm>
              <a:off x="3778" y="1782"/>
              <a:ext cx="268" cy="268"/>
            </a:xfrm>
            <a:prstGeom prst="ellipse">
              <a:avLst/>
            </a:prstGeom>
            <a:solidFill>
              <a:srgbClr val="B7D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3" name="Freeform 20"/>
            <p:cNvSpPr/>
            <p:nvPr/>
          </p:nvSpPr>
          <p:spPr bwMode="auto">
            <a:xfrm>
              <a:off x="3914" y="1917"/>
              <a:ext cx="118" cy="111"/>
            </a:xfrm>
            <a:custGeom>
              <a:avLst/>
              <a:gdLst>
                <a:gd name="T0" fmla="*/ 31 w 50"/>
                <a:gd name="T1" fmla="*/ 47 h 47"/>
                <a:gd name="T2" fmla="*/ 50 w 50"/>
                <a:gd name="T3" fmla="*/ 25 h 47"/>
                <a:gd name="T4" fmla="*/ 0 w 50"/>
                <a:gd name="T5" fmla="*/ 0 h 47"/>
                <a:gd name="T6" fmla="*/ 31 w 50"/>
                <a:gd name="T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47">
                  <a:moveTo>
                    <a:pt x="31" y="47"/>
                  </a:moveTo>
                  <a:cubicBezTo>
                    <a:pt x="39" y="41"/>
                    <a:pt x="45" y="34"/>
                    <a:pt x="50" y="25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1" y="47"/>
                  </a:ln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4" name="Freeform 21"/>
            <p:cNvSpPr/>
            <p:nvPr/>
          </p:nvSpPr>
          <p:spPr bwMode="auto">
            <a:xfrm>
              <a:off x="3914" y="1811"/>
              <a:ext cx="132" cy="165"/>
            </a:xfrm>
            <a:custGeom>
              <a:avLst/>
              <a:gdLst>
                <a:gd name="T0" fmla="*/ 50 w 56"/>
                <a:gd name="T1" fmla="*/ 70 h 70"/>
                <a:gd name="T2" fmla="*/ 56 w 56"/>
                <a:gd name="T3" fmla="*/ 45 h 70"/>
                <a:gd name="T4" fmla="*/ 34 w 56"/>
                <a:gd name="T5" fmla="*/ 0 h 70"/>
                <a:gd name="T6" fmla="*/ 0 w 56"/>
                <a:gd name="T7" fmla="*/ 45 h 70"/>
                <a:gd name="T8" fmla="*/ 50 w 56"/>
                <a:gd name="T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70">
                  <a:moveTo>
                    <a:pt x="50" y="70"/>
                  </a:moveTo>
                  <a:cubicBezTo>
                    <a:pt x="54" y="63"/>
                    <a:pt x="56" y="54"/>
                    <a:pt x="56" y="45"/>
                  </a:cubicBezTo>
                  <a:cubicBezTo>
                    <a:pt x="56" y="27"/>
                    <a:pt x="48" y="11"/>
                    <a:pt x="34" y="0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50" y="70"/>
                  </a:lnTo>
                  <a:close/>
                </a:path>
              </a:pathLst>
            </a:custGeom>
            <a:solidFill>
              <a:srgbClr val="5D8C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5" name="Freeform 22"/>
            <p:cNvSpPr/>
            <p:nvPr/>
          </p:nvSpPr>
          <p:spPr bwMode="auto">
            <a:xfrm>
              <a:off x="3914" y="1782"/>
              <a:ext cx="80" cy="135"/>
            </a:xfrm>
            <a:custGeom>
              <a:avLst/>
              <a:gdLst>
                <a:gd name="T0" fmla="*/ 34 w 34"/>
                <a:gd name="T1" fmla="*/ 12 h 57"/>
                <a:gd name="T2" fmla="*/ 0 w 34"/>
                <a:gd name="T3" fmla="*/ 0 h 57"/>
                <a:gd name="T4" fmla="*/ 0 w 34"/>
                <a:gd name="T5" fmla="*/ 57 h 57"/>
                <a:gd name="T6" fmla="*/ 34 w 34"/>
                <a:gd name="T7" fmla="*/ 1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57">
                  <a:moveTo>
                    <a:pt x="34" y="12"/>
                  </a:moveTo>
                  <a:cubicBezTo>
                    <a:pt x="25" y="5"/>
                    <a:pt x="13" y="0"/>
                    <a:pt x="0" y="0"/>
                  </a:cubicBezTo>
                  <a:cubicBezTo>
                    <a:pt x="0" y="57"/>
                    <a:pt x="0" y="57"/>
                    <a:pt x="0" y="57"/>
                  </a:cubicBezTo>
                  <a:lnTo>
                    <a:pt x="34" y="12"/>
                  </a:lnTo>
                  <a:close/>
                </a:path>
              </a:pathLst>
            </a:custGeom>
            <a:solidFill>
              <a:srgbClr val="7BA4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6" name="Freeform 23"/>
            <p:cNvSpPr/>
            <p:nvPr/>
          </p:nvSpPr>
          <p:spPr bwMode="auto">
            <a:xfrm>
              <a:off x="3819" y="1782"/>
              <a:ext cx="95" cy="135"/>
            </a:xfrm>
            <a:custGeom>
              <a:avLst/>
              <a:gdLst>
                <a:gd name="T0" fmla="*/ 40 w 40"/>
                <a:gd name="T1" fmla="*/ 0 h 57"/>
                <a:gd name="T2" fmla="*/ 40 w 40"/>
                <a:gd name="T3" fmla="*/ 57 h 57"/>
                <a:gd name="T4" fmla="*/ 0 w 40"/>
                <a:gd name="T5" fmla="*/ 17 h 57"/>
                <a:gd name="T6" fmla="*/ 40 w 40"/>
                <a:gd name="T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57">
                  <a:moveTo>
                    <a:pt x="40" y="0"/>
                  </a:moveTo>
                  <a:cubicBezTo>
                    <a:pt x="40" y="57"/>
                    <a:pt x="40" y="57"/>
                    <a:pt x="40" y="5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0" y="7"/>
                    <a:pt x="24" y="0"/>
                    <a:pt x="40" y="0"/>
                  </a:cubicBezTo>
                  <a:close/>
                </a:path>
              </a:pathLst>
            </a:custGeom>
            <a:solidFill>
              <a:srgbClr val="99BD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7" name="Rectangle 24"/>
            <p:cNvSpPr>
              <a:spLocks noChangeArrowheads="1"/>
            </p:cNvSpPr>
            <p:nvPr/>
          </p:nvSpPr>
          <p:spPr bwMode="auto">
            <a:xfrm>
              <a:off x="4127" y="1865"/>
              <a:ext cx="316" cy="12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8" name="Rectangle 25"/>
            <p:cNvSpPr>
              <a:spLocks noChangeArrowheads="1"/>
            </p:cNvSpPr>
            <p:nvPr/>
          </p:nvSpPr>
          <p:spPr bwMode="auto">
            <a:xfrm>
              <a:off x="4127" y="1889"/>
              <a:ext cx="316" cy="12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29" name="Rectangle 26"/>
            <p:cNvSpPr>
              <a:spLocks noChangeArrowheads="1"/>
            </p:cNvSpPr>
            <p:nvPr/>
          </p:nvSpPr>
          <p:spPr bwMode="auto">
            <a:xfrm>
              <a:off x="4127" y="1915"/>
              <a:ext cx="316" cy="9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0" name="Rectangle 27"/>
            <p:cNvSpPr>
              <a:spLocks noChangeArrowheads="1"/>
            </p:cNvSpPr>
            <p:nvPr/>
          </p:nvSpPr>
          <p:spPr bwMode="auto">
            <a:xfrm>
              <a:off x="4127" y="1938"/>
              <a:ext cx="316" cy="10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1" name="Rectangle 28"/>
            <p:cNvSpPr>
              <a:spLocks noChangeArrowheads="1"/>
            </p:cNvSpPr>
            <p:nvPr/>
          </p:nvSpPr>
          <p:spPr bwMode="auto">
            <a:xfrm>
              <a:off x="4127" y="1962"/>
              <a:ext cx="316" cy="12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2" name="Rectangle 29"/>
            <p:cNvSpPr>
              <a:spLocks noChangeArrowheads="1"/>
            </p:cNvSpPr>
            <p:nvPr/>
          </p:nvSpPr>
          <p:spPr bwMode="auto">
            <a:xfrm>
              <a:off x="4127" y="1768"/>
              <a:ext cx="316" cy="57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3" name="Freeform 30"/>
            <p:cNvSpPr>
              <a:spLocks noEditPoints="1"/>
            </p:cNvSpPr>
            <p:nvPr/>
          </p:nvSpPr>
          <p:spPr bwMode="auto">
            <a:xfrm>
              <a:off x="3686" y="1138"/>
              <a:ext cx="854" cy="992"/>
            </a:xfrm>
            <a:custGeom>
              <a:avLst/>
              <a:gdLst>
                <a:gd name="T0" fmla="*/ 427 w 854"/>
                <a:gd name="T1" fmla="*/ 0 h 992"/>
                <a:gd name="T2" fmla="*/ 835 w 854"/>
                <a:gd name="T3" fmla="*/ 0 h 992"/>
                <a:gd name="T4" fmla="*/ 854 w 854"/>
                <a:gd name="T5" fmla="*/ 0 h 992"/>
                <a:gd name="T6" fmla="*/ 854 w 854"/>
                <a:gd name="T7" fmla="*/ 19 h 992"/>
                <a:gd name="T8" fmla="*/ 854 w 854"/>
                <a:gd name="T9" fmla="*/ 976 h 992"/>
                <a:gd name="T10" fmla="*/ 854 w 854"/>
                <a:gd name="T11" fmla="*/ 992 h 992"/>
                <a:gd name="T12" fmla="*/ 835 w 854"/>
                <a:gd name="T13" fmla="*/ 992 h 992"/>
                <a:gd name="T14" fmla="*/ 427 w 854"/>
                <a:gd name="T15" fmla="*/ 992 h 992"/>
                <a:gd name="T16" fmla="*/ 427 w 854"/>
                <a:gd name="T17" fmla="*/ 957 h 992"/>
                <a:gd name="T18" fmla="*/ 816 w 854"/>
                <a:gd name="T19" fmla="*/ 957 h 992"/>
                <a:gd name="T20" fmla="*/ 816 w 854"/>
                <a:gd name="T21" fmla="*/ 38 h 992"/>
                <a:gd name="T22" fmla="*/ 427 w 854"/>
                <a:gd name="T23" fmla="*/ 38 h 992"/>
                <a:gd name="T24" fmla="*/ 427 w 854"/>
                <a:gd name="T25" fmla="*/ 0 h 992"/>
                <a:gd name="T26" fmla="*/ 19 w 854"/>
                <a:gd name="T27" fmla="*/ 0 h 992"/>
                <a:gd name="T28" fmla="*/ 427 w 854"/>
                <a:gd name="T29" fmla="*/ 0 h 992"/>
                <a:gd name="T30" fmla="*/ 427 w 854"/>
                <a:gd name="T31" fmla="*/ 38 h 992"/>
                <a:gd name="T32" fmla="*/ 38 w 854"/>
                <a:gd name="T33" fmla="*/ 38 h 992"/>
                <a:gd name="T34" fmla="*/ 38 w 854"/>
                <a:gd name="T35" fmla="*/ 957 h 992"/>
                <a:gd name="T36" fmla="*/ 427 w 854"/>
                <a:gd name="T37" fmla="*/ 957 h 992"/>
                <a:gd name="T38" fmla="*/ 427 w 854"/>
                <a:gd name="T39" fmla="*/ 992 h 992"/>
                <a:gd name="T40" fmla="*/ 19 w 854"/>
                <a:gd name="T41" fmla="*/ 992 h 992"/>
                <a:gd name="T42" fmla="*/ 0 w 854"/>
                <a:gd name="T43" fmla="*/ 992 h 992"/>
                <a:gd name="T44" fmla="*/ 0 w 854"/>
                <a:gd name="T45" fmla="*/ 976 h 992"/>
                <a:gd name="T46" fmla="*/ 0 w 854"/>
                <a:gd name="T47" fmla="*/ 19 h 992"/>
                <a:gd name="T48" fmla="*/ 0 w 854"/>
                <a:gd name="T49" fmla="*/ 0 h 992"/>
                <a:gd name="T50" fmla="*/ 19 w 854"/>
                <a:gd name="T51" fmla="*/ 0 h 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54" h="992">
                  <a:moveTo>
                    <a:pt x="427" y="0"/>
                  </a:moveTo>
                  <a:lnTo>
                    <a:pt x="835" y="0"/>
                  </a:lnTo>
                  <a:lnTo>
                    <a:pt x="854" y="0"/>
                  </a:lnTo>
                  <a:lnTo>
                    <a:pt x="854" y="19"/>
                  </a:lnTo>
                  <a:lnTo>
                    <a:pt x="854" y="976"/>
                  </a:lnTo>
                  <a:lnTo>
                    <a:pt x="854" y="992"/>
                  </a:lnTo>
                  <a:lnTo>
                    <a:pt x="835" y="992"/>
                  </a:lnTo>
                  <a:lnTo>
                    <a:pt x="427" y="992"/>
                  </a:lnTo>
                  <a:lnTo>
                    <a:pt x="427" y="957"/>
                  </a:lnTo>
                  <a:lnTo>
                    <a:pt x="816" y="957"/>
                  </a:lnTo>
                  <a:lnTo>
                    <a:pt x="816" y="38"/>
                  </a:lnTo>
                  <a:lnTo>
                    <a:pt x="427" y="38"/>
                  </a:lnTo>
                  <a:lnTo>
                    <a:pt x="427" y="0"/>
                  </a:lnTo>
                  <a:close/>
                  <a:moveTo>
                    <a:pt x="19" y="0"/>
                  </a:moveTo>
                  <a:lnTo>
                    <a:pt x="427" y="0"/>
                  </a:lnTo>
                  <a:lnTo>
                    <a:pt x="427" y="38"/>
                  </a:lnTo>
                  <a:lnTo>
                    <a:pt x="38" y="38"/>
                  </a:lnTo>
                  <a:lnTo>
                    <a:pt x="38" y="957"/>
                  </a:lnTo>
                  <a:lnTo>
                    <a:pt x="427" y="957"/>
                  </a:lnTo>
                  <a:lnTo>
                    <a:pt x="427" y="992"/>
                  </a:lnTo>
                  <a:lnTo>
                    <a:pt x="19" y="992"/>
                  </a:lnTo>
                  <a:lnTo>
                    <a:pt x="0" y="992"/>
                  </a:lnTo>
                  <a:lnTo>
                    <a:pt x="0" y="976"/>
                  </a:lnTo>
                  <a:lnTo>
                    <a:pt x="0" y="19"/>
                  </a:lnTo>
                  <a:lnTo>
                    <a:pt x="0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C5D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4" name="Freeform 31"/>
            <p:cNvSpPr/>
            <p:nvPr/>
          </p:nvSpPr>
          <p:spPr bwMode="auto">
            <a:xfrm>
              <a:off x="4410" y="1986"/>
              <a:ext cx="92" cy="109"/>
            </a:xfrm>
            <a:custGeom>
              <a:avLst/>
              <a:gdLst>
                <a:gd name="T0" fmla="*/ 92 w 92"/>
                <a:gd name="T1" fmla="*/ 0 h 109"/>
                <a:gd name="T2" fmla="*/ 0 w 92"/>
                <a:gd name="T3" fmla="*/ 109 h 109"/>
                <a:gd name="T4" fmla="*/ 92 w 92"/>
                <a:gd name="T5" fmla="*/ 109 h 109"/>
                <a:gd name="T6" fmla="*/ 92 w 92"/>
                <a:gd name="T7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09">
                  <a:moveTo>
                    <a:pt x="92" y="0"/>
                  </a:moveTo>
                  <a:lnTo>
                    <a:pt x="0" y="109"/>
                  </a:lnTo>
                  <a:lnTo>
                    <a:pt x="92" y="109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A8B8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5" name="Freeform 32"/>
            <p:cNvSpPr/>
            <p:nvPr/>
          </p:nvSpPr>
          <p:spPr bwMode="auto">
            <a:xfrm>
              <a:off x="4393" y="1979"/>
              <a:ext cx="109" cy="116"/>
            </a:xfrm>
            <a:custGeom>
              <a:avLst/>
              <a:gdLst>
                <a:gd name="T0" fmla="*/ 46 w 46"/>
                <a:gd name="T1" fmla="*/ 3 h 49"/>
                <a:gd name="T2" fmla="*/ 7 w 46"/>
                <a:gd name="T3" fmla="*/ 49 h 49"/>
                <a:gd name="T4" fmla="*/ 0 w 46"/>
                <a:gd name="T5" fmla="*/ 0 h 49"/>
                <a:gd name="T6" fmla="*/ 46 w 46"/>
                <a:gd name="T7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9">
                  <a:moveTo>
                    <a:pt x="46" y="3"/>
                  </a:moveTo>
                  <a:cubicBezTo>
                    <a:pt x="7" y="49"/>
                    <a:pt x="7" y="49"/>
                    <a:pt x="7" y="49"/>
                  </a:cubicBezTo>
                  <a:cubicBezTo>
                    <a:pt x="11" y="32"/>
                    <a:pt x="10" y="16"/>
                    <a:pt x="0" y="0"/>
                  </a:cubicBezTo>
                  <a:cubicBezTo>
                    <a:pt x="14" y="10"/>
                    <a:pt x="30" y="10"/>
                    <a:pt x="46" y="3"/>
                  </a:cubicBezTo>
                  <a:close/>
                </a:path>
              </a:pathLst>
            </a:custGeom>
            <a:solidFill>
              <a:srgbClr val="E8E7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6" name="Freeform 33"/>
            <p:cNvSpPr/>
            <p:nvPr/>
          </p:nvSpPr>
          <p:spPr bwMode="auto">
            <a:xfrm>
              <a:off x="3346" y="2630"/>
              <a:ext cx="140" cy="121"/>
            </a:xfrm>
            <a:custGeom>
              <a:avLst/>
              <a:gdLst>
                <a:gd name="T0" fmla="*/ 5 w 59"/>
                <a:gd name="T1" fmla="*/ 2 h 51"/>
                <a:gd name="T2" fmla="*/ 1 w 59"/>
                <a:gd name="T3" fmla="*/ 25 h 51"/>
                <a:gd name="T4" fmla="*/ 4 w 59"/>
                <a:gd name="T5" fmla="*/ 34 h 51"/>
                <a:gd name="T6" fmla="*/ 9 w 59"/>
                <a:gd name="T7" fmla="*/ 34 h 51"/>
                <a:gd name="T8" fmla="*/ 20 w 59"/>
                <a:gd name="T9" fmla="*/ 43 h 51"/>
                <a:gd name="T10" fmla="*/ 41 w 59"/>
                <a:gd name="T11" fmla="*/ 50 h 51"/>
                <a:gd name="T12" fmla="*/ 59 w 59"/>
                <a:gd name="T13" fmla="*/ 43 h 51"/>
                <a:gd name="T14" fmla="*/ 49 w 59"/>
                <a:gd name="T15" fmla="*/ 28 h 51"/>
                <a:gd name="T16" fmla="*/ 33 w 59"/>
                <a:gd name="T17" fmla="*/ 6 h 51"/>
                <a:gd name="T18" fmla="*/ 21 w 59"/>
                <a:gd name="T19" fmla="*/ 4 h 51"/>
                <a:gd name="T20" fmla="*/ 11 w 59"/>
                <a:gd name="T21" fmla="*/ 12 h 51"/>
                <a:gd name="T22" fmla="*/ 5 w 59"/>
                <a:gd name="T23" fmla="*/ 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9" h="51">
                  <a:moveTo>
                    <a:pt x="5" y="2"/>
                  </a:moveTo>
                  <a:cubicBezTo>
                    <a:pt x="2" y="6"/>
                    <a:pt x="0" y="18"/>
                    <a:pt x="1" y="25"/>
                  </a:cubicBezTo>
                  <a:cubicBezTo>
                    <a:pt x="1" y="31"/>
                    <a:pt x="1" y="32"/>
                    <a:pt x="4" y="34"/>
                  </a:cubicBezTo>
                  <a:cubicBezTo>
                    <a:pt x="7" y="36"/>
                    <a:pt x="8" y="36"/>
                    <a:pt x="9" y="34"/>
                  </a:cubicBezTo>
                  <a:cubicBezTo>
                    <a:pt x="10" y="33"/>
                    <a:pt x="17" y="41"/>
                    <a:pt x="20" y="43"/>
                  </a:cubicBezTo>
                  <a:cubicBezTo>
                    <a:pt x="23" y="45"/>
                    <a:pt x="31" y="50"/>
                    <a:pt x="41" y="50"/>
                  </a:cubicBezTo>
                  <a:cubicBezTo>
                    <a:pt x="50" y="51"/>
                    <a:pt x="59" y="49"/>
                    <a:pt x="59" y="43"/>
                  </a:cubicBezTo>
                  <a:cubicBezTo>
                    <a:pt x="59" y="37"/>
                    <a:pt x="56" y="34"/>
                    <a:pt x="49" y="28"/>
                  </a:cubicBezTo>
                  <a:cubicBezTo>
                    <a:pt x="42" y="22"/>
                    <a:pt x="35" y="11"/>
                    <a:pt x="33" y="6"/>
                  </a:cubicBezTo>
                  <a:cubicBezTo>
                    <a:pt x="31" y="1"/>
                    <a:pt x="24" y="2"/>
                    <a:pt x="21" y="4"/>
                  </a:cubicBezTo>
                  <a:cubicBezTo>
                    <a:pt x="18" y="5"/>
                    <a:pt x="15" y="15"/>
                    <a:pt x="11" y="12"/>
                  </a:cubicBezTo>
                  <a:cubicBezTo>
                    <a:pt x="7" y="8"/>
                    <a:pt x="6" y="0"/>
                    <a:pt x="5" y="2"/>
                  </a:cubicBezTo>
                  <a:close/>
                </a:path>
              </a:pathLst>
            </a:custGeom>
            <a:solidFill>
              <a:srgbClr val="572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7" name="Freeform 34"/>
            <p:cNvSpPr/>
            <p:nvPr/>
          </p:nvSpPr>
          <p:spPr bwMode="auto">
            <a:xfrm>
              <a:off x="3470" y="2630"/>
              <a:ext cx="161" cy="114"/>
            </a:xfrm>
            <a:custGeom>
              <a:avLst/>
              <a:gdLst>
                <a:gd name="T0" fmla="*/ 6 w 68"/>
                <a:gd name="T1" fmla="*/ 2 h 48"/>
                <a:gd name="T2" fmla="*/ 1 w 68"/>
                <a:gd name="T3" fmla="*/ 24 h 48"/>
                <a:gd name="T4" fmla="*/ 5 w 68"/>
                <a:gd name="T5" fmla="*/ 33 h 48"/>
                <a:gd name="T6" fmla="*/ 11 w 68"/>
                <a:gd name="T7" fmla="*/ 33 h 48"/>
                <a:gd name="T8" fmla="*/ 23 w 68"/>
                <a:gd name="T9" fmla="*/ 41 h 48"/>
                <a:gd name="T10" fmla="*/ 47 w 68"/>
                <a:gd name="T11" fmla="*/ 48 h 48"/>
                <a:gd name="T12" fmla="*/ 68 w 68"/>
                <a:gd name="T13" fmla="*/ 41 h 48"/>
                <a:gd name="T14" fmla="*/ 56 w 68"/>
                <a:gd name="T15" fmla="*/ 27 h 48"/>
                <a:gd name="T16" fmla="*/ 38 w 68"/>
                <a:gd name="T17" fmla="*/ 6 h 48"/>
                <a:gd name="T18" fmla="*/ 25 w 68"/>
                <a:gd name="T19" fmla="*/ 4 h 48"/>
                <a:gd name="T20" fmla="*/ 13 w 68"/>
                <a:gd name="T21" fmla="*/ 11 h 48"/>
                <a:gd name="T22" fmla="*/ 6 w 68"/>
                <a:gd name="T23" fmla="*/ 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8" h="48">
                  <a:moveTo>
                    <a:pt x="6" y="2"/>
                  </a:moveTo>
                  <a:cubicBezTo>
                    <a:pt x="3" y="6"/>
                    <a:pt x="0" y="18"/>
                    <a:pt x="1" y="24"/>
                  </a:cubicBezTo>
                  <a:cubicBezTo>
                    <a:pt x="2" y="30"/>
                    <a:pt x="2" y="31"/>
                    <a:pt x="5" y="33"/>
                  </a:cubicBezTo>
                  <a:cubicBezTo>
                    <a:pt x="9" y="34"/>
                    <a:pt x="10" y="35"/>
                    <a:pt x="11" y="33"/>
                  </a:cubicBezTo>
                  <a:cubicBezTo>
                    <a:pt x="12" y="31"/>
                    <a:pt x="20" y="39"/>
                    <a:pt x="23" y="41"/>
                  </a:cubicBezTo>
                  <a:cubicBezTo>
                    <a:pt x="27" y="43"/>
                    <a:pt x="36" y="48"/>
                    <a:pt x="47" y="48"/>
                  </a:cubicBezTo>
                  <a:cubicBezTo>
                    <a:pt x="58" y="48"/>
                    <a:pt x="68" y="47"/>
                    <a:pt x="68" y="41"/>
                  </a:cubicBezTo>
                  <a:cubicBezTo>
                    <a:pt x="68" y="35"/>
                    <a:pt x="64" y="32"/>
                    <a:pt x="56" y="27"/>
                  </a:cubicBezTo>
                  <a:cubicBezTo>
                    <a:pt x="48" y="21"/>
                    <a:pt x="41" y="11"/>
                    <a:pt x="38" y="6"/>
                  </a:cubicBezTo>
                  <a:cubicBezTo>
                    <a:pt x="36" y="1"/>
                    <a:pt x="28" y="2"/>
                    <a:pt x="25" y="4"/>
                  </a:cubicBezTo>
                  <a:cubicBezTo>
                    <a:pt x="21" y="5"/>
                    <a:pt x="18" y="14"/>
                    <a:pt x="13" y="11"/>
                  </a:cubicBezTo>
                  <a:cubicBezTo>
                    <a:pt x="8" y="8"/>
                    <a:pt x="7" y="0"/>
                    <a:pt x="6" y="2"/>
                  </a:cubicBezTo>
                  <a:close/>
                </a:path>
              </a:pathLst>
            </a:custGeom>
            <a:solidFill>
              <a:srgbClr val="572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8" name="Freeform 35"/>
            <p:cNvSpPr/>
            <p:nvPr/>
          </p:nvSpPr>
          <p:spPr bwMode="auto">
            <a:xfrm>
              <a:off x="3344" y="2090"/>
              <a:ext cx="109" cy="576"/>
            </a:xfrm>
            <a:custGeom>
              <a:avLst/>
              <a:gdLst>
                <a:gd name="T0" fmla="*/ 8 w 46"/>
                <a:gd name="T1" fmla="*/ 0 h 243"/>
                <a:gd name="T2" fmla="*/ 38 w 46"/>
                <a:gd name="T3" fmla="*/ 0 h 243"/>
                <a:gd name="T4" fmla="*/ 46 w 46"/>
                <a:gd name="T5" fmla="*/ 8 h 243"/>
                <a:gd name="T6" fmla="*/ 46 w 46"/>
                <a:gd name="T7" fmla="*/ 235 h 243"/>
                <a:gd name="T8" fmla="*/ 38 w 46"/>
                <a:gd name="T9" fmla="*/ 243 h 243"/>
                <a:gd name="T10" fmla="*/ 8 w 46"/>
                <a:gd name="T11" fmla="*/ 243 h 243"/>
                <a:gd name="T12" fmla="*/ 0 w 46"/>
                <a:gd name="T13" fmla="*/ 235 h 243"/>
                <a:gd name="T14" fmla="*/ 0 w 46"/>
                <a:gd name="T15" fmla="*/ 8 h 243"/>
                <a:gd name="T16" fmla="*/ 8 w 46"/>
                <a:gd name="T17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43">
                  <a:moveTo>
                    <a:pt x="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3" y="0"/>
                    <a:pt x="46" y="4"/>
                    <a:pt x="46" y="8"/>
                  </a:cubicBezTo>
                  <a:cubicBezTo>
                    <a:pt x="46" y="235"/>
                    <a:pt x="46" y="235"/>
                    <a:pt x="46" y="235"/>
                  </a:cubicBezTo>
                  <a:cubicBezTo>
                    <a:pt x="46" y="239"/>
                    <a:pt x="43" y="243"/>
                    <a:pt x="38" y="243"/>
                  </a:cubicBezTo>
                  <a:cubicBezTo>
                    <a:pt x="8" y="243"/>
                    <a:pt x="8" y="243"/>
                    <a:pt x="8" y="243"/>
                  </a:cubicBezTo>
                  <a:cubicBezTo>
                    <a:pt x="3" y="243"/>
                    <a:pt x="0" y="239"/>
                    <a:pt x="0" y="23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39" name="Freeform 36"/>
            <p:cNvSpPr/>
            <p:nvPr/>
          </p:nvSpPr>
          <p:spPr bwMode="auto">
            <a:xfrm>
              <a:off x="3470" y="1972"/>
              <a:ext cx="109" cy="694"/>
            </a:xfrm>
            <a:custGeom>
              <a:avLst/>
              <a:gdLst>
                <a:gd name="T0" fmla="*/ 8 w 46"/>
                <a:gd name="T1" fmla="*/ 0 h 293"/>
                <a:gd name="T2" fmla="*/ 38 w 46"/>
                <a:gd name="T3" fmla="*/ 0 h 293"/>
                <a:gd name="T4" fmla="*/ 46 w 46"/>
                <a:gd name="T5" fmla="*/ 8 h 293"/>
                <a:gd name="T6" fmla="*/ 46 w 46"/>
                <a:gd name="T7" fmla="*/ 285 h 293"/>
                <a:gd name="T8" fmla="*/ 38 w 46"/>
                <a:gd name="T9" fmla="*/ 293 h 293"/>
                <a:gd name="T10" fmla="*/ 8 w 46"/>
                <a:gd name="T11" fmla="*/ 293 h 293"/>
                <a:gd name="T12" fmla="*/ 0 w 46"/>
                <a:gd name="T13" fmla="*/ 285 h 293"/>
                <a:gd name="T14" fmla="*/ 0 w 46"/>
                <a:gd name="T15" fmla="*/ 8 h 293"/>
                <a:gd name="T16" fmla="*/ 8 w 46"/>
                <a:gd name="T17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" h="293">
                  <a:moveTo>
                    <a:pt x="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6" y="4"/>
                    <a:pt x="46" y="8"/>
                  </a:cubicBezTo>
                  <a:cubicBezTo>
                    <a:pt x="46" y="285"/>
                    <a:pt x="46" y="285"/>
                    <a:pt x="46" y="285"/>
                  </a:cubicBezTo>
                  <a:cubicBezTo>
                    <a:pt x="46" y="289"/>
                    <a:pt x="42" y="293"/>
                    <a:pt x="38" y="293"/>
                  </a:cubicBezTo>
                  <a:cubicBezTo>
                    <a:pt x="8" y="293"/>
                    <a:pt x="8" y="293"/>
                    <a:pt x="8" y="293"/>
                  </a:cubicBezTo>
                  <a:cubicBezTo>
                    <a:pt x="3" y="293"/>
                    <a:pt x="0" y="289"/>
                    <a:pt x="0" y="28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0" name="Freeform 37"/>
            <p:cNvSpPr/>
            <p:nvPr/>
          </p:nvSpPr>
          <p:spPr bwMode="auto">
            <a:xfrm>
              <a:off x="3199" y="2043"/>
              <a:ext cx="74" cy="83"/>
            </a:xfrm>
            <a:custGeom>
              <a:avLst/>
              <a:gdLst>
                <a:gd name="T0" fmla="*/ 0 w 74"/>
                <a:gd name="T1" fmla="*/ 61 h 83"/>
                <a:gd name="T2" fmla="*/ 45 w 74"/>
                <a:gd name="T3" fmla="*/ 83 h 83"/>
                <a:gd name="T4" fmla="*/ 74 w 74"/>
                <a:gd name="T5" fmla="*/ 21 h 83"/>
                <a:gd name="T6" fmla="*/ 31 w 74"/>
                <a:gd name="T7" fmla="*/ 0 h 83"/>
                <a:gd name="T8" fmla="*/ 0 w 74"/>
                <a:gd name="T9" fmla="*/ 6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83">
                  <a:moveTo>
                    <a:pt x="0" y="61"/>
                  </a:moveTo>
                  <a:lnTo>
                    <a:pt x="45" y="83"/>
                  </a:lnTo>
                  <a:lnTo>
                    <a:pt x="74" y="21"/>
                  </a:lnTo>
                  <a:lnTo>
                    <a:pt x="31" y="0"/>
                  </a:lnTo>
                  <a:lnTo>
                    <a:pt x="0" y="61"/>
                  </a:ln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1" name="Freeform 38"/>
            <p:cNvSpPr/>
            <p:nvPr/>
          </p:nvSpPr>
          <p:spPr bwMode="auto">
            <a:xfrm>
              <a:off x="3187" y="2064"/>
              <a:ext cx="76" cy="97"/>
            </a:xfrm>
            <a:custGeom>
              <a:avLst/>
              <a:gdLst>
                <a:gd name="T0" fmla="*/ 32 w 32"/>
                <a:gd name="T1" fmla="*/ 5 h 41"/>
                <a:gd name="T2" fmla="*/ 13 w 32"/>
                <a:gd name="T3" fmla="*/ 0 h 41"/>
                <a:gd name="T4" fmla="*/ 10 w 32"/>
                <a:gd name="T5" fmla="*/ 15 h 41"/>
                <a:gd name="T6" fmla="*/ 0 w 32"/>
                <a:gd name="T7" fmla="*/ 30 h 41"/>
                <a:gd name="T8" fmla="*/ 21 w 32"/>
                <a:gd name="T9" fmla="*/ 41 h 41"/>
                <a:gd name="T10" fmla="*/ 32 w 32"/>
                <a:gd name="T11" fmla="*/ 5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41">
                  <a:moveTo>
                    <a:pt x="32" y="5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8" y="33"/>
                    <a:pt x="22" y="29"/>
                    <a:pt x="21" y="41"/>
                  </a:cubicBezTo>
                  <a:lnTo>
                    <a:pt x="32" y="5"/>
                  </a:ln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2" name="Freeform 39"/>
            <p:cNvSpPr/>
            <p:nvPr/>
          </p:nvSpPr>
          <p:spPr bwMode="auto">
            <a:xfrm>
              <a:off x="3176" y="2066"/>
              <a:ext cx="87" cy="135"/>
            </a:xfrm>
            <a:custGeom>
              <a:avLst/>
              <a:gdLst>
                <a:gd name="T0" fmla="*/ 2 w 37"/>
                <a:gd name="T1" fmla="*/ 34 h 57"/>
                <a:gd name="T2" fmla="*/ 15 w 37"/>
                <a:gd name="T3" fmla="*/ 7 h 57"/>
                <a:gd name="T4" fmla="*/ 21 w 37"/>
                <a:gd name="T5" fmla="*/ 5 h 57"/>
                <a:gd name="T6" fmla="*/ 21 w 37"/>
                <a:gd name="T7" fmla="*/ 5 h 57"/>
                <a:gd name="T8" fmla="*/ 21 w 37"/>
                <a:gd name="T9" fmla="*/ 5 h 57"/>
                <a:gd name="T10" fmla="*/ 22 w 37"/>
                <a:gd name="T11" fmla="*/ 3 h 57"/>
                <a:gd name="T12" fmla="*/ 28 w 37"/>
                <a:gd name="T13" fmla="*/ 1 h 57"/>
                <a:gd name="T14" fmla="*/ 28 w 37"/>
                <a:gd name="T15" fmla="*/ 1 h 57"/>
                <a:gd name="T16" fmla="*/ 31 w 37"/>
                <a:gd name="T17" fmla="*/ 5 h 57"/>
                <a:gd name="T18" fmla="*/ 34 w 37"/>
                <a:gd name="T19" fmla="*/ 5 h 57"/>
                <a:gd name="T20" fmla="*/ 34 w 37"/>
                <a:gd name="T21" fmla="*/ 5 h 57"/>
                <a:gd name="T22" fmla="*/ 36 w 37"/>
                <a:gd name="T23" fmla="*/ 12 h 57"/>
                <a:gd name="T24" fmla="*/ 20 w 37"/>
                <a:gd name="T25" fmla="*/ 41 h 57"/>
                <a:gd name="T26" fmla="*/ 15 w 37"/>
                <a:gd name="T27" fmla="*/ 54 h 57"/>
                <a:gd name="T28" fmla="*/ 9 w 37"/>
                <a:gd name="T29" fmla="*/ 56 h 57"/>
                <a:gd name="T30" fmla="*/ 9 w 37"/>
                <a:gd name="T31" fmla="*/ 56 h 57"/>
                <a:gd name="T32" fmla="*/ 8 w 37"/>
                <a:gd name="T33" fmla="*/ 49 h 57"/>
                <a:gd name="T34" fmla="*/ 2 w 37"/>
                <a:gd name="T35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" h="57">
                  <a:moveTo>
                    <a:pt x="2" y="34"/>
                  </a:moveTo>
                  <a:cubicBezTo>
                    <a:pt x="15" y="7"/>
                    <a:pt x="15" y="7"/>
                    <a:pt x="15" y="7"/>
                  </a:cubicBezTo>
                  <a:cubicBezTo>
                    <a:pt x="16" y="5"/>
                    <a:pt x="18" y="4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3" y="1"/>
                    <a:pt x="26" y="0"/>
                    <a:pt x="28" y="1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30" y="2"/>
                    <a:pt x="31" y="3"/>
                    <a:pt x="31" y="5"/>
                  </a:cubicBezTo>
                  <a:cubicBezTo>
                    <a:pt x="32" y="5"/>
                    <a:pt x="33" y="5"/>
                    <a:pt x="34" y="5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6" y="6"/>
                    <a:pt x="37" y="9"/>
                    <a:pt x="36" y="1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15" y="54"/>
                    <a:pt x="15" y="54"/>
                    <a:pt x="15" y="54"/>
                  </a:cubicBezTo>
                  <a:cubicBezTo>
                    <a:pt x="14" y="56"/>
                    <a:pt x="11" y="57"/>
                    <a:pt x="9" y="56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7" y="55"/>
                    <a:pt x="7" y="51"/>
                    <a:pt x="8" y="49"/>
                  </a:cubicBezTo>
                  <a:cubicBezTo>
                    <a:pt x="7" y="47"/>
                    <a:pt x="0" y="40"/>
                    <a:pt x="2" y="34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3" name="Freeform 40"/>
            <p:cNvSpPr/>
            <p:nvPr/>
          </p:nvSpPr>
          <p:spPr bwMode="auto">
            <a:xfrm>
              <a:off x="3192" y="2159"/>
              <a:ext cx="29" cy="78"/>
            </a:xfrm>
            <a:custGeom>
              <a:avLst/>
              <a:gdLst>
                <a:gd name="T0" fmla="*/ 3 w 12"/>
                <a:gd name="T1" fmla="*/ 33 h 33"/>
                <a:gd name="T2" fmla="*/ 3 w 12"/>
                <a:gd name="T3" fmla="*/ 33 h 33"/>
                <a:gd name="T4" fmla="*/ 0 w 12"/>
                <a:gd name="T5" fmla="*/ 29 h 33"/>
                <a:gd name="T6" fmla="*/ 5 w 12"/>
                <a:gd name="T7" fmla="*/ 1 h 33"/>
                <a:gd name="T8" fmla="*/ 5 w 12"/>
                <a:gd name="T9" fmla="*/ 0 h 33"/>
                <a:gd name="T10" fmla="*/ 12 w 12"/>
                <a:gd name="T11" fmla="*/ 5 h 33"/>
                <a:gd name="T12" fmla="*/ 6 w 12"/>
                <a:gd name="T13" fmla="*/ 30 h 33"/>
                <a:gd name="T14" fmla="*/ 3 w 12"/>
                <a:gd name="T1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33">
                  <a:moveTo>
                    <a:pt x="3" y="33"/>
                  </a:moveTo>
                  <a:cubicBezTo>
                    <a:pt x="3" y="33"/>
                    <a:pt x="3" y="33"/>
                    <a:pt x="3" y="33"/>
                  </a:cubicBezTo>
                  <a:cubicBezTo>
                    <a:pt x="1" y="32"/>
                    <a:pt x="0" y="31"/>
                    <a:pt x="0" y="29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2"/>
                    <a:pt x="4" y="33"/>
                    <a:pt x="3" y="33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4" name="Freeform 41"/>
            <p:cNvSpPr/>
            <p:nvPr/>
          </p:nvSpPr>
          <p:spPr bwMode="auto">
            <a:xfrm>
              <a:off x="3211" y="2085"/>
              <a:ext cx="48" cy="107"/>
            </a:xfrm>
            <a:custGeom>
              <a:avLst/>
              <a:gdLst>
                <a:gd name="T0" fmla="*/ 14 w 20"/>
                <a:gd name="T1" fmla="*/ 45 h 45"/>
                <a:gd name="T2" fmla="*/ 14 w 20"/>
                <a:gd name="T3" fmla="*/ 45 h 45"/>
                <a:gd name="T4" fmla="*/ 10 w 20"/>
                <a:gd name="T5" fmla="*/ 41 h 45"/>
                <a:gd name="T6" fmla="*/ 11 w 20"/>
                <a:gd name="T7" fmla="*/ 30 h 45"/>
                <a:gd name="T8" fmla="*/ 6 w 20"/>
                <a:gd name="T9" fmla="*/ 31 h 45"/>
                <a:gd name="T10" fmla="*/ 0 w 20"/>
                <a:gd name="T11" fmla="*/ 8 h 45"/>
                <a:gd name="T12" fmla="*/ 11 w 20"/>
                <a:gd name="T13" fmla="*/ 0 h 45"/>
                <a:gd name="T14" fmla="*/ 16 w 20"/>
                <a:gd name="T15" fmla="*/ 10 h 45"/>
                <a:gd name="T16" fmla="*/ 20 w 20"/>
                <a:gd name="T17" fmla="*/ 19 h 45"/>
                <a:gd name="T18" fmla="*/ 18 w 20"/>
                <a:gd name="T19" fmla="*/ 42 h 45"/>
                <a:gd name="T20" fmla="*/ 14 w 20"/>
                <a:gd name="T21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45">
                  <a:moveTo>
                    <a:pt x="14" y="45"/>
                  </a:moveTo>
                  <a:cubicBezTo>
                    <a:pt x="14" y="45"/>
                    <a:pt x="14" y="45"/>
                    <a:pt x="14" y="45"/>
                  </a:cubicBezTo>
                  <a:cubicBezTo>
                    <a:pt x="12" y="45"/>
                    <a:pt x="10" y="43"/>
                    <a:pt x="10" y="41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2" y="26"/>
                    <a:pt x="8" y="27"/>
                    <a:pt x="6" y="31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9" y="11"/>
                    <a:pt x="20" y="16"/>
                    <a:pt x="20" y="19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7" y="44"/>
                    <a:pt x="16" y="45"/>
                    <a:pt x="14" y="45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5" name="Freeform 42"/>
            <p:cNvSpPr/>
            <p:nvPr/>
          </p:nvSpPr>
          <p:spPr bwMode="auto">
            <a:xfrm>
              <a:off x="3183" y="2147"/>
              <a:ext cx="23" cy="76"/>
            </a:xfrm>
            <a:custGeom>
              <a:avLst/>
              <a:gdLst>
                <a:gd name="T0" fmla="*/ 7 w 10"/>
                <a:gd name="T1" fmla="*/ 32 h 32"/>
                <a:gd name="T2" fmla="*/ 7 w 10"/>
                <a:gd name="T3" fmla="*/ 32 h 32"/>
                <a:gd name="T4" fmla="*/ 3 w 10"/>
                <a:gd name="T5" fmla="*/ 29 h 32"/>
                <a:gd name="T6" fmla="*/ 1 w 10"/>
                <a:gd name="T7" fmla="*/ 1 h 32"/>
                <a:gd name="T8" fmla="*/ 0 w 10"/>
                <a:gd name="T9" fmla="*/ 0 h 32"/>
                <a:gd name="T10" fmla="*/ 8 w 10"/>
                <a:gd name="T11" fmla="*/ 3 h 32"/>
                <a:gd name="T12" fmla="*/ 10 w 10"/>
                <a:gd name="T13" fmla="*/ 28 h 32"/>
                <a:gd name="T14" fmla="*/ 7 w 10"/>
                <a:gd name="T15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32">
                  <a:moveTo>
                    <a:pt x="7" y="32"/>
                  </a:moveTo>
                  <a:cubicBezTo>
                    <a:pt x="7" y="32"/>
                    <a:pt x="7" y="32"/>
                    <a:pt x="7" y="32"/>
                  </a:cubicBezTo>
                  <a:cubicBezTo>
                    <a:pt x="5" y="32"/>
                    <a:pt x="4" y="31"/>
                    <a:pt x="3" y="29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30"/>
                    <a:pt x="9" y="32"/>
                    <a:pt x="7" y="32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6" name="Freeform 43"/>
            <p:cNvSpPr/>
            <p:nvPr/>
          </p:nvSpPr>
          <p:spPr bwMode="auto">
            <a:xfrm>
              <a:off x="3180" y="2159"/>
              <a:ext cx="38" cy="66"/>
            </a:xfrm>
            <a:custGeom>
              <a:avLst/>
              <a:gdLst>
                <a:gd name="T0" fmla="*/ 13 w 16"/>
                <a:gd name="T1" fmla="*/ 27 h 28"/>
                <a:gd name="T2" fmla="*/ 13 w 16"/>
                <a:gd name="T3" fmla="*/ 27 h 28"/>
                <a:gd name="T4" fmla="*/ 9 w 16"/>
                <a:gd name="T5" fmla="*/ 26 h 28"/>
                <a:gd name="T6" fmla="*/ 0 w 16"/>
                <a:gd name="T7" fmla="*/ 0 h 28"/>
                <a:gd name="T8" fmla="*/ 7 w 16"/>
                <a:gd name="T9" fmla="*/ 4 h 28"/>
                <a:gd name="T10" fmla="*/ 15 w 16"/>
                <a:gd name="T11" fmla="*/ 23 h 28"/>
                <a:gd name="T12" fmla="*/ 13 w 16"/>
                <a:gd name="T13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28">
                  <a:moveTo>
                    <a:pt x="13" y="27"/>
                  </a:moveTo>
                  <a:cubicBezTo>
                    <a:pt x="13" y="27"/>
                    <a:pt x="13" y="27"/>
                    <a:pt x="13" y="27"/>
                  </a:cubicBezTo>
                  <a:cubicBezTo>
                    <a:pt x="11" y="28"/>
                    <a:pt x="9" y="27"/>
                    <a:pt x="9" y="2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16" y="25"/>
                    <a:pt x="15" y="27"/>
                    <a:pt x="13" y="27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7" name="Freeform 44"/>
            <p:cNvSpPr/>
            <p:nvPr/>
          </p:nvSpPr>
          <p:spPr bwMode="auto">
            <a:xfrm>
              <a:off x="3185" y="2095"/>
              <a:ext cx="83" cy="38"/>
            </a:xfrm>
            <a:custGeom>
              <a:avLst/>
              <a:gdLst>
                <a:gd name="T0" fmla="*/ 0 w 83"/>
                <a:gd name="T1" fmla="*/ 19 h 38"/>
                <a:gd name="T2" fmla="*/ 78 w 83"/>
                <a:gd name="T3" fmla="*/ 38 h 38"/>
                <a:gd name="T4" fmla="*/ 83 w 83"/>
                <a:gd name="T5" fmla="*/ 19 h 38"/>
                <a:gd name="T6" fmla="*/ 5 w 83"/>
                <a:gd name="T7" fmla="*/ 0 h 38"/>
                <a:gd name="T8" fmla="*/ 0 w 83"/>
                <a:gd name="T9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38">
                  <a:moveTo>
                    <a:pt x="0" y="19"/>
                  </a:moveTo>
                  <a:lnTo>
                    <a:pt x="78" y="38"/>
                  </a:lnTo>
                  <a:lnTo>
                    <a:pt x="83" y="19"/>
                  </a:lnTo>
                  <a:lnTo>
                    <a:pt x="5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8" name="Freeform 45"/>
            <p:cNvSpPr/>
            <p:nvPr/>
          </p:nvSpPr>
          <p:spPr bwMode="auto">
            <a:xfrm>
              <a:off x="3185" y="1687"/>
              <a:ext cx="176" cy="432"/>
            </a:xfrm>
            <a:custGeom>
              <a:avLst/>
              <a:gdLst>
                <a:gd name="T0" fmla="*/ 74 w 74"/>
                <a:gd name="T1" fmla="*/ 25 h 182"/>
                <a:gd name="T2" fmla="*/ 52 w 74"/>
                <a:gd name="T3" fmla="*/ 0 h 182"/>
                <a:gd name="T4" fmla="*/ 34 w 74"/>
                <a:gd name="T5" fmla="*/ 30 h 182"/>
                <a:gd name="T6" fmla="*/ 0 w 74"/>
                <a:gd name="T7" fmla="*/ 174 h 182"/>
                <a:gd name="T8" fmla="*/ 0 w 74"/>
                <a:gd name="T9" fmla="*/ 174 h 182"/>
                <a:gd name="T10" fmla="*/ 36 w 74"/>
                <a:gd name="T11" fmla="*/ 182 h 182"/>
                <a:gd name="T12" fmla="*/ 36 w 74"/>
                <a:gd name="T13" fmla="*/ 182 h 182"/>
                <a:gd name="T14" fmla="*/ 74 w 74"/>
                <a:gd name="T15" fmla="*/ 25 h 182"/>
                <a:gd name="T16" fmla="*/ 74 w 74"/>
                <a:gd name="T17" fmla="*/ 25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182">
                  <a:moveTo>
                    <a:pt x="74" y="25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2" y="7"/>
                    <a:pt x="36" y="24"/>
                    <a:pt x="34" y="30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36" y="182"/>
                    <a:pt x="36" y="182"/>
                    <a:pt x="36" y="182"/>
                  </a:cubicBezTo>
                  <a:cubicBezTo>
                    <a:pt x="74" y="25"/>
                    <a:pt x="74" y="25"/>
                    <a:pt x="74" y="25"/>
                  </a:cubicBezTo>
                  <a:cubicBezTo>
                    <a:pt x="74" y="25"/>
                    <a:pt x="74" y="25"/>
                    <a:pt x="74" y="25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49" name="Freeform 46"/>
            <p:cNvSpPr/>
            <p:nvPr/>
          </p:nvSpPr>
          <p:spPr bwMode="auto">
            <a:xfrm>
              <a:off x="3883" y="1571"/>
              <a:ext cx="33" cy="81"/>
            </a:xfrm>
            <a:custGeom>
              <a:avLst/>
              <a:gdLst>
                <a:gd name="T0" fmla="*/ 33 w 33"/>
                <a:gd name="T1" fmla="*/ 78 h 81"/>
                <a:gd name="T2" fmla="*/ 19 w 33"/>
                <a:gd name="T3" fmla="*/ 0 h 81"/>
                <a:gd name="T4" fmla="*/ 0 w 33"/>
                <a:gd name="T5" fmla="*/ 3 h 81"/>
                <a:gd name="T6" fmla="*/ 14 w 33"/>
                <a:gd name="T7" fmla="*/ 81 h 81"/>
                <a:gd name="T8" fmla="*/ 33 w 33"/>
                <a:gd name="T9" fmla="*/ 78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81">
                  <a:moveTo>
                    <a:pt x="33" y="78"/>
                  </a:moveTo>
                  <a:lnTo>
                    <a:pt x="19" y="0"/>
                  </a:lnTo>
                  <a:lnTo>
                    <a:pt x="0" y="3"/>
                  </a:lnTo>
                  <a:lnTo>
                    <a:pt x="14" y="81"/>
                  </a:lnTo>
                  <a:lnTo>
                    <a:pt x="33" y="7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0" name="Freeform 47"/>
            <p:cNvSpPr/>
            <p:nvPr/>
          </p:nvSpPr>
          <p:spPr bwMode="auto">
            <a:xfrm>
              <a:off x="3876" y="1569"/>
              <a:ext cx="47" cy="85"/>
            </a:xfrm>
            <a:custGeom>
              <a:avLst/>
              <a:gdLst>
                <a:gd name="T0" fmla="*/ 0 w 47"/>
                <a:gd name="T1" fmla="*/ 7 h 85"/>
                <a:gd name="T2" fmla="*/ 14 w 47"/>
                <a:gd name="T3" fmla="*/ 85 h 85"/>
                <a:gd name="T4" fmla="*/ 47 w 47"/>
                <a:gd name="T5" fmla="*/ 78 h 85"/>
                <a:gd name="T6" fmla="*/ 33 w 47"/>
                <a:gd name="T7" fmla="*/ 0 h 85"/>
                <a:gd name="T8" fmla="*/ 0 w 47"/>
                <a:gd name="T9" fmla="*/ 7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85">
                  <a:moveTo>
                    <a:pt x="0" y="7"/>
                  </a:moveTo>
                  <a:lnTo>
                    <a:pt x="14" y="85"/>
                  </a:lnTo>
                  <a:lnTo>
                    <a:pt x="47" y="78"/>
                  </a:lnTo>
                  <a:lnTo>
                    <a:pt x="33" y="0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1" name="Freeform 48"/>
            <p:cNvSpPr/>
            <p:nvPr/>
          </p:nvSpPr>
          <p:spPr bwMode="auto">
            <a:xfrm>
              <a:off x="3871" y="1611"/>
              <a:ext cx="57" cy="48"/>
            </a:xfrm>
            <a:custGeom>
              <a:avLst/>
              <a:gdLst>
                <a:gd name="T0" fmla="*/ 24 w 24"/>
                <a:gd name="T1" fmla="*/ 7 h 20"/>
                <a:gd name="T2" fmla="*/ 5 w 24"/>
                <a:gd name="T3" fmla="*/ 20 h 20"/>
                <a:gd name="T4" fmla="*/ 0 w 24"/>
                <a:gd name="T5" fmla="*/ 12 h 20"/>
                <a:gd name="T6" fmla="*/ 20 w 24"/>
                <a:gd name="T7" fmla="*/ 0 h 20"/>
                <a:gd name="T8" fmla="*/ 23 w 24"/>
                <a:gd name="T9" fmla="*/ 0 h 20"/>
                <a:gd name="T10" fmla="*/ 24 w 24"/>
                <a:gd name="T11" fmla="*/ 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0">
                  <a:moveTo>
                    <a:pt x="24" y="7"/>
                  </a:moveTo>
                  <a:cubicBezTo>
                    <a:pt x="5" y="20"/>
                    <a:pt x="5" y="20"/>
                    <a:pt x="5" y="2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1" y="1"/>
                    <a:pt x="22" y="0"/>
                    <a:pt x="23" y="0"/>
                  </a:cubicBezTo>
                  <a:lnTo>
                    <a:pt x="24" y="7"/>
                  </a:lnTo>
                  <a:close/>
                </a:path>
              </a:pathLst>
            </a:custGeom>
            <a:solidFill>
              <a:srgbClr val="572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2" name="Freeform 49"/>
            <p:cNvSpPr/>
            <p:nvPr/>
          </p:nvSpPr>
          <p:spPr bwMode="auto">
            <a:xfrm>
              <a:off x="3513" y="1569"/>
              <a:ext cx="393" cy="156"/>
            </a:xfrm>
            <a:custGeom>
              <a:avLst/>
              <a:gdLst>
                <a:gd name="T0" fmla="*/ 7 w 166"/>
                <a:gd name="T1" fmla="*/ 66 h 66"/>
                <a:gd name="T2" fmla="*/ 0 w 166"/>
                <a:gd name="T3" fmla="*/ 30 h 66"/>
                <a:gd name="T4" fmla="*/ 0 w 166"/>
                <a:gd name="T5" fmla="*/ 30 h 66"/>
                <a:gd name="T6" fmla="*/ 159 w 166"/>
                <a:gd name="T7" fmla="*/ 0 h 66"/>
                <a:gd name="T8" fmla="*/ 159 w 166"/>
                <a:gd name="T9" fmla="*/ 0 h 66"/>
                <a:gd name="T10" fmla="*/ 166 w 166"/>
                <a:gd name="T11" fmla="*/ 36 h 66"/>
                <a:gd name="T12" fmla="*/ 166 w 166"/>
                <a:gd name="T13" fmla="*/ 36 h 66"/>
                <a:gd name="T14" fmla="*/ 7 w 166"/>
                <a:gd name="T15" fmla="*/ 66 h 66"/>
                <a:gd name="T16" fmla="*/ 7 w 166"/>
                <a:gd name="T17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66">
                  <a:moveTo>
                    <a:pt x="7" y="66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66" y="36"/>
                    <a:pt x="166" y="36"/>
                    <a:pt x="166" y="36"/>
                  </a:cubicBezTo>
                  <a:cubicBezTo>
                    <a:pt x="166" y="36"/>
                    <a:pt x="166" y="36"/>
                    <a:pt x="166" y="3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7" y="66"/>
                    <a:pt x="7" y="66"/>
                    <a:pt x="7" y="66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3" name="Freeform 50"/>
            <p:cNvSpPr/>
            <p:nvPr/>
          </p:nvSpPr>
          <p:spPr bwMode="auto">
            <a:xfrm>
              <a:off x="3271" y="1619"/>
              <a:ext cx="327" cy="547"/>
            </a:xfrm>
            <a:custGeom>
              <a:avLst/>
              <a:gdLst>
                <a:gd name="T0" fmla="*/ 135 w 138"/>
                <a:gd name="T1" fmla="*/ 196 h 231"/>
                <a:gd name="T2" fmla="*/ 26 w 138"/>
                <a:gd name="T3" fmla="*/ 220 h 231"/>
                <a:gd name="T4" fmla="*/ 21 w 138"/>
                <a:gd name="T5" fmla="*/ 94 h 231"/>
                <a:gd name="T6" fmla="*/ 5 w 138"/>
                <a:gd name="T7" fmla="*/ 41 h 231"/>
                <a:gd name="T8" fmla="*/ 64 w 138"/>
                <a:gd name="T9" fmla="*/ 0 h 231"/>
                <a:gd name="T10" fmla="*/ 81 w 138"/>
                <a:gd name="T11" fmla="*/ 7 h 231"/>
                <a:gd name="T12" fmla="*/ 97 w 138"/>
                <a:gd name="T13" fmla="*/ 0 h 231"/>
                <a:gd name="T14" fmla="*/ 126 w 138"/>
                <a:gd name="T15" fmla="*/ 5 h 231"/>
                <a:gd name="T16" fmla="*/ 138 w 138"/>
                <a:gd name="T17" fmla="*/ 41 h 231"/>
                <a:gd name="T18" fmla="*/ 135 w 138"/>
                <a:gd name="T19" fmla="*/ 196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8" h="231">
                  <a:moveTo>
                    <a:pt x="135" y="196"/>
                  </a:moveTo>
                  <a:cubicBezTo>
                    <a:pt x="105" y="217"/>
                    <a:pt x="63" y="231"/>
                    <a:pt x="26" y="220"/>
                  </a:cubicBezTo>
                  <a:cubicBezTo>
                    <a:pt x="21" y="94"/>
                    <a:pt x="21" y="94"/>
                    <a:pt x="21" y="94"/>
                  </a:cubicBezTo>
                  <a:cubicBezTo>
                    <a:pt x="20" y="74"/>
                    <a:pt x="0" y="51"/>
                    <a:pt x="5" y="41"/>
                  </a:cubicBezTo>
                  <a:cubicBezTo>
                    <a:pt x="14" y="23"/>
                    <a:pt x="52" y="11"/>
                    <a:pt x="64" y="0"/>
                  </a:cubicBezTo>
                  <a:cubicBezTo>
                    <a:pt x="69" y="4"/>
                    <a:pt x="75" y="7"/>
                    <a:pt x="81" y="7"/>
                  </a:cubicBezTo>
                  <a:cubicBezTo>
                    <a:pt x="86" y="7"/>
                    <a:pt x="92" y="4"/>
                    <a:pt x="97" y="0"/>
                  </a:cubicBezTo>
                  <a:cubicBezTo>
                    <a:pt x="106" y="8"/>
                    <a:pt x="119" y="7"/>
                    <a:pt x="126" y="5"/>
                  </a:cubicBezTo>
                  <a:cubicBezTo>
                    <a:pt x="121" y="29"/>
                    <a:pt x="138" y="32"/>
                    <a:pt x="138" y="41"/>
                  </a:cubicBezTo>
                  <a:lnTo>
                    <a:pt x="135" y="196"/>
                  </a:ln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4" name="Freeform 51"/>
            <p:cNvSpPr/>
            <p:nvPr/>
          </p:nvSpPr>
          <p:spPr bwMode="auto">
            <a:xfrm>
              <a:off x="3387" y="1623"/>
              <a:ext cx="149" cy="266"/>
            </a:xfrm>
            <a:custGeom>
              <a:avLst/>
              <a:gdLst>
                <a:gd name="T0" fmla="*/ 0 w 149"/>
                <a:gd name="T1" fmla="*/ 19 h 266"/>
                <a:gd name="T2" fmla="*/ 9 w 149"/>
                <a:gd name="T3" fmla="*/ 95 h 266"/>
                <a:gd name="T4" fmla="*/ 76 w 149"/>
                <a:gd name="T5" fmla="*/ 266 h 266"/>
                <a:gd name="T6" fmla="*/ 140 w 149"/>
                <a:gd name="T7" fmla="*/ 95 h 266"/>
                <a:gd name="T8" fmla="*/ 149 w 149"/>
                <a:gd name="T9" fmla="*/ 19 h 266"/>
                <a:gd name="T10" fmla="*/ 118 w 149"/>
                <a:gd name="T11" fmla="*/ 0 h 266"/>
                <a:gd name="T12" fmla="*/ 33 w 149"/>
                <a:gd name="T13" fmla="*/ 0 h 266"/>
                <a:gd name="T14" fmla="*/ 0 w 149"/>
                <a:gd name="T15" fmla="*/ 19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9" h="266">
                  <a:moveTo>
                    <a:pt x="0" y="19"/>
                  </a:moveTo>
                  <a:lnTo>
                    <a:pt x="9" y="95"/>
                  </a:lnTo>
                  <a:lnTo>
                    <a:pt x="76" y="266"/>
                  </a:lnTo>
                  <a:lnTo>
                    <a:pt x="140" y="95"/>
                  </a:lnTo>
                  <a:lnTo>
                    <a:pt x="149" y="19"/>
                  </a:lnTo>
                  <a:lnTo>
                    <a:pt x="118" y="0"/>
                  </a:lnTo>
                  <a:lnTo>
                    <a:pt x="33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5" name="Freeform 52"/>
            <p:cNvSpPr/>
            <p:nvPr/>
          </p:nvSpPr>
          <p:spPr bwMode="auto">
            <a:xfrm>
              <a:off x="3361" y="1635"/>
              <a:ext cx="102" cy="254"/>
            </a:xfrm>
            <a:custGeom>
              <a:avLst/>
              <a:gdLst>
                <a:gd name="T0" fmla="*/ 38 w 102"/>
                <a:gd name="T1" fmla="*/ 0 h 254"/>
                <a:gd name="T2" fmla="*/ 102 w 102"/>
                <a:gd name="T3" fmla="*/ 254 h 254"/>
                <a:gd name="T4" fmla="*/ 14 w 102"/>
                <a:gd name="T5" fmla="*/ 114 h 254"/>
                <a:gd name="T6" fmla="*/ 23 w 102"/>
                <a:gd name="T7" fmla="*/ 90 h 254"/>
                <a:gd name="T8" fmla="*/ 0 w 102"/>
                <a:gd name="T9" fmla="*/ 69 h 254"/>
                <a:gd name="T10" fmla="*/ 26 w 102"/>
                <a:gd name="T11" fmla="*/ 7 h 254"/>
                <a:gd name="T12" fmla="*/ 38 w 102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254">
                  <a:moveTo>
                    <a:pt x="38" y="0"/>
                  </a:moveTo>
                  <a:lnTo>
                    <a:pt x="102" y="254"/>
                  </a:lnTo>
                  <a:lnTo>
                    <a:pt x="14" y="114"/>
                  </a:lnTo>
                  <a:lnTo>
                    <a:pt x="23" y="90"/>
                  </a:lnTo>
                  <a:lnTo>
                    <a:pt x="0" y="69"/>
                  </a:lnTo>
                  <a:lnTo>
                    <a:pt x="26" y="7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6" name="Freeform 53"/>
            <p:cNvSpPr/>
            <p:nvPr/>
          </p:nvSpPr>
          <p:spPr bwMode="auto">
            <a:xfrm>
              <a:off x="3441" y="1730"/>
              <a:ext cx="43" cy="159"/>
            </a:xfrm>
            <a:custGeom>
              <a:avLst/>
              <a:gdLst>
                <a:gd name="T0" fmla="*/ 10 w 43"/>
                <a:gd name="T1" fmla="*/ 0 h 159"/>
                <a:gd name="T2" fmla="*/ 31 w 43"/>
                <a:gd name="T3" fmla="*/ 0 h 159"/>
                <a:gd name="T4" fmla="*/ 43 w 43"/>
                <a:gd name="T5" fmla="*/ 107 h 159"/>
                <a:gd name="T6" fmla="*/ 22 w 43"/>
                <a:gd name="T7" fmla="*/ 159 h 159"/>
                <a:gd name="T8" fmla="*/ 0 w 43"/>
                <a:gd name="T9" fmla="*/ 107 h 159"/>
                <a:gd name="T10" fmla="*/ 10 w 43"/>
                <a:gd name="T11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159">
                  <a:moveTo>
                    <a:pt x="10" y="0"/>
                  </a:moveTo>
                  <a:lnTo>
                    <a:pt x="31" y="0"/>
                  </a:lnTo>
                  <a:lnTo>
                    <a:pt x="43" y="107"/>
                  </a:lnTo>
                  <a:lnTo>
                    <a:pt x="22" y="159"/>
                  </a:lnTo>
                  <a:lnTo>
                    <a:pt x="0" y="107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FC8D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7" name="Freeform 54"/>
            <p:cNvSpPr/>
            <p:nvPr/>
          </p:nvSpPr>
          <p:spPr bwMode="auto">
            <a:xfrm>
              <a:off x="3370" y="1635"/>
              <a:ext cx="93" cy="254"/>
            </a:xfrm>
            <a:custGeom>
              <a:avLst/>
              <a:gdLst>
                <a:gd name="T0" fmla="*/ 29 w 93"/>
                <a:gd name="T1" fmla="*/ 0 h 254"/>
                <a:gd name="T2" fmla="*/ 93 w 93"/>
                <a:gd name="T3" fmla="*/ 254 h 254"/>
                <a:gd name="T4" fmla="*/ 12 w 93"/>
                <a:gd name="T5" fmla="*/ 102 h 254"/>
                <a:gd name="T6" fmla="*/ 26 w 93"/>
                <a:gd name="T7" fmla="*/ 83 h 254"/>
                <a:gd name="T8" fmla="*/ 0 w 93"/>
                <a:gd name="T9" fmla="*/ 64 h 254"/>
                <a:gd name="T10" fmla="*/ 17 w 93"/>
                <a:gd name="T11" fmla="*/ 7 h 254"/>
                <a:gd name="T12" fmla="*/ 29 w 93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" h="254">
                  <a:moveTo>
                    <a:pt x="29" y="0"/>
                  </a:moveTo>
                  <a:lnTo>
                    <a:pt x="93" y="254"/>
                  </a:lnTo>
                  <a:lnTo>
                    <a:pt x="12" y="102"/>
                  </a:lnTo>
                  <a:lnTo>
                    <a:pt x="26" y="83"/>
                  </a:lnTo>
                  <a:lnTo>
                    <a:pt x="0" y="64"/>
                  </a:lnTo>
                  <a:lnTo>
                    <a:pt x="17" y="7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8" name="Freeform 55"/>
            <p:cNvSpPr/>
            <p:nvPr/>
          </p:nvSpPr>
          <p:spPr bwMode="auto">
            <a:xfrm>
              <a:off x="3463" y="1635"/>
              <a:ext cx="99" cy="254"/>
            </a:xfrm>
            <a:custGeom>
              <a:avLst/>
              <a:gdLst>
                <a:gd name="T0" fmla="*/ 61 w 99"/>
                <a:gd name="T1" fmla="*/ 0 h 254"/>
                <a:gd name="T2" fmla="*/ 0 w 99"/>
                <a:gd name="T3" fmla="*/ 254 h 254"/>
                <a:gd name="T4" fmla="*/ 88 w 99"/>
                <a:gd name="T5" fmla="*/ 114 h 254"/>
                <a:gd name="T6" fmla="*/ 76 w 99"/>
                <a:gd name="T7" fmla="*/ 90 h 254"/>
                <a:gd name="T8" fmla="*/ 99 w 99"/>
                <a:gd name="T9" fmla="*/ 69 h 254"/>
                <a:gd name="T10" fmla="*/ 73 w 99"/>
                <a:gd name="T11" fmla="*/ 7 h 254"/>
                <a:gd name="T12" fmla="*/ 61 w 99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254">
                  <a:moveTo>
                    <a:pt x="61" y="0"/>
                  </a:moveTo>
                  <a:lnTo>
                    <a:pt x="0" y="254"/>
                  </a:lnTo>
                  <a:lnTo>
                    <a:pt x="88" y="114"/>
                  </a:lnTo>
                  <a:lnTo>
                    <a:pt x="76" y="90"/>
                  </a:lnTo>
                  <a:lnTo>
                    <a:pt x="99" y="69"/>
                  </a:lnTo>
                  <a:lnTo>
                    <a:pt x="73" y="7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59" name="Freeform 56"/>
            <p:cNvSpPr/>
            <p:nvPr/>
          </p:nvSpPr>
          <p:spPr bwMode="auto">
            <a:xfrm>
              <a:off x="3463" y="1635"/>
              <a:ext cx="90" cy="254"/>
            </a:xfrm>
            <a:custGeom>
              <a:avLst/>
              <a:gdLst>
                <a:gd name="T0" fmla="*/ 61 w 90"/>
                <a:gd name="T1" fmla="*/ 0 h 254"/>
                <a:gd name="T2" fmla="*/ 0 w 90"/>
                <a:gd name="T3" fmla="*/ 254 h 254"/>
                <a:gd name="T4" fmla="*/ 78 w 90"/>
                <a:gd name="T5" fmla="*/ 102 h 254"/>
                <a:gd name="T6" fmla="*/ 64 w 90"/>
                <a:gd name="T7" fmla="*/ 83 h 254"/>
                <a:gd name="T8" fmla="*/ 90 w 90"/>
                <a:gd name="T9" fmla="*/ 64 h 254"/>
                <a:gd name="T10" fmla="*/ 73 w 90"/>
                <a:gd name="T11" fmla="*/ 7 h 254"/>
                <a:gd name="T12" fmla="*/ 61 w 90"/>
                <a:gd name="T13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254">
                  <a:moveTo>
                    <a:pt x="61" y="0"/>
                  </a:moveTo>
                  <a:lnTo>
                    <a:pt x="0" y="254"/>
                  </a:lnTo>
                  <a:lnTo>
                    <a:pt x="78" y="102"/>
                  </a:lnTo>
                  <a:lnTo>
                    <a:pt x="64" y="83"/>
                  </a:lnTo>
                  <a:lnTo>
                    <a:pt x="90" y="64"/>
                  </a:lnTo>
                  <a:lnTo>
                    <a:pt x="73" y="7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0" name="Freeform 57"/>
            <p:cNvSpPr/>
            <p:nvPr/>
          </p:nvSpPr>
          <p:spPr bwMode="auto">
            <a:xfrm>
              <a:off x="3453" y="1867"/>
              <a:ext cx="19" cy="278"/>
            </a:xfrm>
            <a:custGeom>
              <a:avLst/>
              <a:gdLst>
                <a:gd name="T0" fmla="*/ 4 w 8"/>
                <a:gd name="T1" fmla="*/ 117 h 117"/>
                <a:gd name="T2" fmla="*/ 4 w 8"/>
                <a:gd name="T3" fmla="*/ 0 h 117"/>
                <a:gd name="T4" fmla="*/ 4 w 8"/>
                <a:gd name="T5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117">
                  <a:moveTo>
                    <a:pt x="4" y="117"/>
                  </a:moveTo>
                  <a:cubicBezTo>
                    <a:pt x="1" y="84"/>
                    <a:pt x="0" y="39"/>
                    <a:pt x="4" y="0"/>
                  </a:cubicBezTo>
                  <a:cubicBezTo>
                    <a:pt x="7" y="39"/>
                    <a:pt x="8" y="84"/>
                    <a:pt x="4" y="117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1" name="Rectangle 58"/>
            <p:cNvSpPr>
              <a:spLocks noChangeArrowheads="1"/>
            </p:cNvSpPr>
            <p:nvPr/>
          </p:nvSpPr>
          <p:spPr bwMode="auto">
            <a:xfrm>
              <a:off x="3705" y="1157"/>
              <a:ext cx="816" cy="151"/>
            </a:xfrm>
            <a:prstGeom prst="rect">
              <a:avLst/>
            </a:prstGeom>
            <a:solidFill>
              <a:srgbClr val="C5D0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2" name="Freeform 59"/>
            <p:cNvSpPr/>
            <p:nvPr/>
          </p:nvSpPr>
          <p:spPr bwMode="auto">
            <a:xfrm>
              <a:off x="3985" y="1536"/>
              <a:ext cx="104" cy="45"/>
            </a:xfrm>
            <a:custGeom>
              <a:avLst/>
              <a:gdLst>
                <a:gd name="T0" fmla="*/ 43 w 44"/>
                <a:gd name="T1" fmla="*/ 4 h 19"/>
                <a:gd name="T2" fmla="*/ 43 w 44"/>
                <a:gd name="T3" fmla="*/ 4 h 19"/>
                <a:gd name="T4" fmla="*/ 40 w 44"/>
                <a:gd name="T5" fmla="*/ 9 h 19"/>
                <a:gd name="T6" fmla="*/ 7 w 44"/>
                <a:gd name="T7" fmla="*/ 18 h 19"/>
                <a:gd name="T8" fmla="*/ 1 w 44"/>
                <a:gd name="T9" fmla="*/ 15 h 19"/>
                <a:gd name="T10" fmla="*/ 1 w 44"/>
                <a:gd name="T11" fmla="*/ 15 h 19"/>
                <a:gd name="T12" fmla="*/ 3 w 44"/>
                <a:gd name="T13" fmla="*/ 10 h 19"/>
                <a:gd name="T14" fmla="*/ 37 w 44"/>
                <a:gd name="T15" fmla="*/ 1 h 19"/>
                <a:gd name="T16" fmla="*/ 43 w 44"/>
                <a:gd name="T17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19">
                  <a:moveTo>
                    <a:pt x="43" y="4"/>
                  </a:moveTo>
                  <a:cubicBezTo>
                    <a:pt x="43" y="4"/>
                    <a:pt x="43" y="4"/>
                    <a:pt x="43" y="4"/>
                  </a:cubicBezTo>
                  <a:cubicBezTo>
                    <a:pt x="44" y="6"/>
                    <a:pt x="43" y="9"/>
                    <a:pt x="40" y="9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4" y="19"/>
                    <a:pt x="2" y="17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2"/>
                    <a:pt x="1" y="10"/>
                    <a:pt x="3" y="10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9" y="0"/>
                    <a:pt x="42" y="2"/>
                    <a:pt x="43" y="4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3" name="Freeform 60"/>
            <p:cNvSpPr/>
            <p:nvPr/>
          </p:nvSpPr>
          <p:spPr bwMode="auto">
            <a:xfrm>
              <a:off x="3899" y="1550"/>
              <a:ext cx="145" cy="80"/>
            </a:xfrm>
            <a:custGeom>
              <a:avLst/>
              <a:gdLst>
                <a:gd name="T0" fmla="*/ 0 w 61"/>
                <a:gd name="T1" fmla="*/ 15 h 34"/>
                <a:gd name="T2" fmla="*/ 6 w 61"/>
                <a:gd name="T3" fmla="*/ 34 h 34"/>
                <a:gd name="T4" fmla="*/ 24 w 61"/>
                <a:gd name="T5" fmla="*/ 34 h 34"/>
                <a:gd name="T6" fmla="*/ 61 w 61"/>
                <a:gd name="T7" fmla="*/ 14 h 34"/>
                <a:gd name="T8" fmla="*/ 53 w 61"/>
                <a:gd name="T9" fmla="*/ 2 h 34"/>
                <a:gd name="T10" fmla="*/ 20 w 61"/>
                <a:gd name="T11" fmla="*/ 0 h 34"/>
                <a:gd name="T12" fmla="*/ 0 w 61"/>
                <a:gd name="T13" fmla="*/ 1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34">
                  <a:moveTo>
                    <a:pt x="0" y="15"/>
                  </a:moveTo>
                  <a:cubicBezTo>
                    <a:pt x="6" y="34"/>
                    <a:pt x="6" y="34"/>
                    <a:pt x="6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34" y="34"/>
                    <a:pt x="53" y="20"/>
                    <a:pt x="61" y="14"/>
                  </a:cubicBezTo>
                  <a:cubicBezTo>
                    <a:pt x="53" y="2"/>
                    <a:pt x="53" y="2"/>
                    <a:pt x="53" y="2"/>
                  </a:cubicBezTo>
                  <a:cubicBezTo>
                    <a:pt x="20" y="0"/>
                    <a:pt x="20" y="0"/>
                    <a:pt x="20" y="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4" name="Freeform 61"/>
            <p:cNvSpPr/>
            <p:nvPr/>
          </p:nvSpPr>
          <p:spPr bwMode="auto">
            <a:xfrm>
              <a:off x="3871" y="1379"/>
              <a:ext cx="425" cy="280"/>
            </a:xfrm>
            <a:custGeom>
              <a:avLst/>
              <a:gdLst>
                <a:gd name="T0" fmla="*/ 420 w 425"/>
                <a:gd name="T1" fmla="*/ 0 h 280"/>
                <a:gd name="T2" fmla="*/ 425 w 425"/>
                <a:gd name="T3" fmla="*/ 5 h 280"/>
                <a:gd name="T4" fmla="*/ 12 w 425"/>
                <a:gd name="T5" fmla="*/ 280 h 280"/>
                <a:gd name="T6" fmla="*/ 0 w 425"/>
                <a:gd name="T7" fmla="*/ 261 h 280"/>
                <a:gd name="T8" fmla="*/ 420 w 425"/>
                <a:gd name="T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280">
                  <a:moveTo>
                    <a:pt x="420" y="0"/>
                  </a:moveTo>
                  <a:lnTo>
                    <a:pt x="425" y="5"/>
                  </a:lnTo>
                  <a:lnTo>
                    <a:pt x="12" y="280"/>
                  </a:lnTo>
                  <a:lnTo>
                    <a:pt x="0" y="261"/>
                  </a:lnTo>
                  <a:lnTo>
                    <a:pt x="420" y="0"/>
                  </a:lnTo>
                  <a:close/>
                </a:path>
              </a:pathLst>
            </a:custGeom>
            <a:solidFill>
              <a:srgbClr val="572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5" name="Freeform 62"/>
            <p:cNvSpPr/>
            <p:nvPr/>
          </p:nvSpPr>
          <p:spPr bwMode="auto">
            <a:xfrm>
              <a:off x="3937" y="1531"/>
              <a:ext cx="93" cy="40"/>
            </a:xfrm>
            <a:custGeom>
              <a:avLst/>
              <a:gdLst>
                <a:gd name="T0" fmla="*/ 1 w 39"/>
                <a:gd name="T1" fmla="*/ 13 h 17"/>
                <a:gd name="T2" fmla="*/ 1 w 39"/>
                <a:gd name="T3" fmla="*/ 17 h 17"/>
                <a:gd name="T4" fmla="*/ 5 w 39"/>
                <a:gd name="T5" fmla="*/ 16 h 17"/>
                <a:gd name="T6" fmla="*/ 33 w 39"/>
                <a:gd name="T7" fmla="*/ 10 h 17"/>
                <a:gd name="T8" fmla="*/ 38 w 39"/>
                <a:gd name="T9" fmla="*/ 6 h 17"/>
                <a:gd name="T10" fmla="*/ 37 w 39"/>
                <a:gd name="T11" fmla="*/ 0 h 17"/>
                <a:gd name="T12" fmla="*/ 5 w 39"/>
                <a:gd name="T13" fmla="*/ 7 h 17"/>
                <a:gd name="T14" fmla="*/ 1 w 39"/>
                <a:gd name="T15" fmla="*/ 1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7">
                  <a:moveTo>
                    <a:pt x="1" y="13"/>
                  </a:moveTo>
                  <a:cubicBezTo>
                    <a:pt x="1" y="17"/>
                    <a:pt x="1" y="17"/>
                    <a:pt x="1" y="17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6" y="9"/>
                    <a:pt x="38" y="8"/>
                    <a:pt x="38" y="6"/>
                  </a:cubicBezTo>
                  <a:cubicBezTo>
                    <a:pt x="39" y="4"/>
                    <a:pt x="39" y="0"/>
                    <a:pt x="37" y="0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0" y="10"/>
                    <a:pt x="1" y="13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6" name="Freeform 63"/>
            <p:cNvSpPr/>
            <p:nvPr/>
          </p:nvSpPr>
          <p:spPr bwMode="auto">
            <a:xfrm>
              <a:off x="4011" y="1531"/>
              <a:ext cx="16" cy="9"/>
            </a:xfrm>
            <a:custGeom>
              <a:avLst/>
              <a:gdLst>
                <a:gd name="T0" fmla="*/ 7 w 7"/>
                <a:gd name="T1" fmla="*/ 0 h 4"/>
                <a:gd name="T2" fmla="*/ 7 w 7"/>
                <a:gd name="T3" fmla="*/ 0 h 4"/>
                <a:gd name="T4" fmla="*/ 0 w 7"/>
                <a:gd name="T5" fmla="*/ 1 h 4"/>
                <a:gd name="T6" fmla="*/ 7 w 7"/>
                <a:gd name="T7" fmla="*/ 2 h 4"/>
                <a:gd name="T8" fmla="*/ 7 w 7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4"/>
                    <a:pt x="4" y="4"/>
                    <a:pt x="7" y="2"/>
                  </a:cubicBezTo>
                  <a:cubicBezTo>
                    <a:pt x="7" y="2"/>
                    <a:pt x="7" y="1"/>
                    <a:pt x="7" y="0"/>
                  </a:cubicBezTo>
                  <a:close/>
                </a:path>
              </a:pathLst>
            </a:custGeom>
            <a:solidFill>
              <a:srgbClr val="FFE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7" name="Freeform 64"/>
            <p:cNvSpPr/>
            <p:nvPr/>
          </p:nvSpPr>
          <p:spPr bwMode="auto">
            <a:xfrm>
              <a:off x="3961" y="1600"/>
              <a:ext cx="33" cy="21"/>
            </a:xfrm>
            <a:custGeom>
              <a:avLst/>
              <a:gdLst>
                <a:gd name="T0" fmla="*/ 14 w 14"/>
                <a:gd name="T1" fmla="*/ 5 h 9"/>
                <a:gd name="T2" fmla="*/ 14 w 14"/>
                <a:gd name="T3" fmla="*/ 5 h 9"/>
                <a:gd name="T4" fmla="*/ 10 w 14"/>
                <a:gd name="T5" fmla="*/ 9 h 9"/>
                <a:gd name="T6" fmla="*/ 4 w 14"/>
                <a:gd name="T7" fmla="*/ 8 h 9"/>
                <a:gd name="T8" fmla="*/ 0 w 14"/>
                <a:gd name="T9" fmla="*/ 3 h 9"/>
                <a:gd name="T10" fmla="*/ 0 w 14"/>
                <a:gd name="T11" fmla="*/ 3 h 9"/>
                <a:gd name="T12" fmla="*/ 3 w 14"/>
                <a:gd name="T13" fmla="*/ 0 h 9"/>
                <a:gd name="T14" fmla="*/ 10 w 14"/>
                <a:gd name="T15" fmla="*/ 1 h 9"/>
                <a:gd name="T16" fmla="*/ 14 w 14"/>
                <a:gd name="T17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9">
                  <a:moveTo>
                    <a:pt x="14" y="5"/>
                  </a:moveTo>
                  <a:cubicBezTo>
                    <a:pt x="14" y="5"/>
                    <a:pt x="14" y="5"/>
                    <a:pt x="14" y="5"/>
                  </a:cubicBezTo>
                  <a:cubicBezTo>
                    <a:pt x="14" y="7"/>
                    <a:pt x="12" y="9"/>
                    <a:pt x="10" y="9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2" y="1"/>
                    <a:pt x="14" y="3"/>
                    <a:pt x="14" y="5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8" name="Freeform 65"/>
            <p:cNvSpPr/>
            <p:nvPr/>
          </p:nvSpPr>
          <p:spPr bwMode="auto">
            <a:xfrm>
              <a:off x="3985" y="1581"/>
              <a:ext cx="35" cy="23"/>
            </a:xfrm>
            <a:custGeom>
              <a:avLst/>
              <a:gdLst>
                <a:gd name="T0" fmla="*/ 15 w 15"/>
                <a:gd name="T1" fmla="*/ 6 h 10"/>
                <a:gd name="T2" fmla="*/ 15 w 15"/>
                <a:gd name="T3" fmla="*/ 6 h 10"/>
                <a:gd name="T4" fmla="*/ 11 w 15"/>
                <a:gd name="T5" fmla="*/ 10 h 10"/>
                <a:gd name="T6" fmla="*/ 4 w 15"/>
                <a:gd name="T7" fmla="*/ 9 h 10"/>
                <a:gd name="T8" fmla="*/ 0 w 15"/>
                <a:gd name="T9" fmla="*/ 4 h 10"/>
                <a:gd name="T10" fmla="*/ 0 w 15"/>
                <a:gd name="T11" fmla="*/ 4 h 10"/>
                <a:gd name="T12" fmla="*/ 4 w 15"/>
                <a:gd name="T13" fmla="*/ 0 h 10"/>
                <a:gd name="T14" fmla="*/ 11 w 15"/>
                <a:gd name="T15" fmla="*/ 1 h 10"/>
                <a:gd name="T16" fmla="*/ 15 w 15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" h="10">
                  <a:moveTo>
                    <a:pt x="15" y="6"/>
                  </a:moveTo>
                  <a:cubicBezTo>
                    <a:pt x="15" y="6"/>
                    <a:pt x="15" y="6"/>
                    <a:pt x="15" y="6"/>
                  </a:cubicBezTo>
                  <a:cubicBezTo>
                    <a:pt x="15" y="9"/>
                    <a:pt x="13" y="10"/>
                    <a:pt x="11" y="10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1"/>
                    <a:pt x="15" y="4"/>
                    <a:pt x="15" y="6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69" name="Freeform 66"/>
            <p:cNvSpPr/>
            <p:nvPr/>
          </p:nvSpPr>
          <p:spPr bwMode="auto">
            <a:xfrm>
              <a:off x="3987" y="1583"/>
              <a:ext cx="17" cy="17"/>
            </a:xfrm>
            <a:custGeom>
              <a:avLst/>
              <a:gdLst>
                <a:gd name="T0" fmla="*/ 7 w 7"/>
                <a:gd name="T1" fmla="*/ 4 h 7"/>
                <a:gd name="T2" fmla="*/ 7 w 7"/>
                <a:gd name="T3" fmla="*/ 4 h 7"/>
                <a:gd name="T4" fmla="*/ 4 w 7"/>
                <a:gd name="T5" fmla="*/ 7 h 7"/>
                <a:gd name="T6" fmla="*/ 3 w 7"/>
                <a:gd name="T7" fmla="*/ 7 h 7"/>
                <a:gd name="T8" fmla="*/ 0 w 7"/>
                <a:gd name="T9" fmla="*/ 3 h 7"/>
                <a:gd name="T10" fmla="*/ 0 w 7"/>
                <a:gd name="T11" fmla="*/ 3 h 7"/>
                <a:gd name="T12" fmla="*/ 3 w 7"/>
                <a:gd name="T13" fmla="*/ 0 h 7"/>
                <a:gd name="T14" fmla="*/ 4 w 7"/>
                <a:gd name="T15" fmla="*/ 0 h 7"/>
                <a:gd name="T16" fmla="*/ 7 w 7"/>
                <a:gd name="T1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6"/>
                    <a:pt x="6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0"/>
                    <a:pt x="7" y="2"/>
                    <a:pt x="7" y="4"/>
                  </a:cubicBezTo>
                  <a:close/>
                </a:path>
              </a:pathLst>
            </a:custGeom>
            <a:solidFill>
              <a:srgbClr val="FFE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0" name="Freeform 67"/>
            <p:cNvSpPr/>
            <p:nvPr/>
          </p:nvSpPr>
          <p:spPr bwMode="auto">
            <a:xfrm>
              <a:off x="3963" y="1600"/>
              <a:ext cx="17" cy="16"/>
            </a:xfrm>
            <a:custGeom>
              <a:avLst/>
              <a:gdLst>
                <a:gd name="T0" fmla="*/ 7 w 7"/>
                <a:gd name="T1" fmla="*/ 4 h 7"/>
                <a:gd name="T2" fmla="*/ 7 w 7"/>
                <a:gd name="T3" fmla="*/ 4 h 7"/>
                <a:gd name="T4" fmla="*/ 4 w 7"/>
                <a:gd name="T5" fmla="*/ 7 h 7"/>
                <a:gd name="T6" fmla="*/ 3 w 7"/>
                <a:gd name="T7" fmla="*/ 7 h 7"/>
                <a:gd name="T8" fmla="*/ 0 w 7"/>
                <a:gd name="T9" fmla="*/ 3 h 7"/>
                <a:gd name="T10" fmla="*/ 0 w 7"/>
                <a:gd name="T11" fmla="*/ 3 h 7"/>
                <a:gd name="T12" fmla="*/ 3 w 7"/>
                <a:gd name="T13" fmla="*/ 0 h 7"/>
                <a:gd name="T14" fmla="*/ 3 w 7"/>
                <a:gd name="T15" fmla="*/ 0 h 7"/>
                <a:gd name="T16" fmla="*/ 7 w 7"/>
                <a:gd name="T17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" h="7">
                  <a:moveTo>
                    <a:pt x="7" y="4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6"/>
                    <a:pt x="5" y="7"/>
                    <a:pt x="4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1"/>
                    <a:pt x="7" y="2"/>
                    <a:pt x="7" y="4"/>
                  </a:cubicBezTo>
                  <a:close/>
                </a:path>
              </a:pathLst>
            </a:custGeom>
            <a:solidFill>
              <a:srgbClr val="FFE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1" name="Freeform 68"/>
            <p:cNvSpPr/>
            <p:nvPr/>
          </p:nvSpPr>
          <p:spPr bwMode="auto">
            <a:xfrm>
              <a:off x="4011" y="1562"/>
              <a:ext cx="38" cy="23"/>
            </a:xfrm>
            <a:custGeom>
              <a:avLst/>
              <a:gdLst>
                <a:gd name="T0" fmla="*/ 16 w 16"/>
                <a:gd name="T1" fmla="*/ 6 h 10"/>
                <a:gd name="T2" fmla="*/ 16 w 16"/>
                <a:gd name="T3" fmla="*/ 6 h 10"/>
                <a:gd name="T4" fmla="*/ 12 w 16"/>
                <a:gd name="T5" fmla="*/ 10 h 10"/>
                <a:gd name="T6" fmla="*/ 5 w 16"/>
                <a:gd name="T7" fmla="*/ 9 h 10"/>
                <a:gd name="T8" fmla="*/ 0 w 16"/>
                <a:gd name="T9" fmla="*/ 4 h 10"/>
                <a:gd name="T10" fmla="*/ 0 w 16"/>
                <a:gd name="T11" fmla="*/ 4 h 10"/>
                <a:gd name="T12" fmla="*/ 5 w 16"/>
                <a:gd name="T13" fmla="*/ 0 h 10"/>
                <a:gd name="T14" fmla="*/ 11 w 16"/>
                <a:gd name="T15" fmla="*/ 1 h 10"/>
                <a:gd name="T16" fmla="*/ 16 w 16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0">
                  <a:moveTo>
                    <a:pt x="16" y="6"/>
                  </a:moveTo>
                  <a:cubicBezTo>
                    <a:pt x="16" y="6"/>
                    <a:pt x="16" y="6"/>
                    <a:pt x="16" y="6"/>
                  </a:cubicBezTo>
                  <a:cubicBezTo>
                    <a:pt x="16" y="9"/>
                    <a:pt x="14" y="10"/>
                    <a:pt x="12" y="10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2" y="9"/>
                    <a:pt x="0" y="7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4" y="1"/>
                    <a:pt x="16" y="4"/>
                    <a:pt x="16" y="6"/>
                  </a:cubicBez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2" name="Freeform 69"/>
            <p:cNvSpPr/>
            <p:nvPr/>
          </p:nvSpPr>
          <p:spPr bwMode="auto">
            <a:xfrm>
              <a:off x="4013" y="1564"/>
              <a:ext cx="19" cy="19"/>
            </a:xfrm>
            <a:custGeom>
              <a:avLst/>
              <a:gdLst>
                <a:gd name="T0" fmla="*/ 8 w 8"/>
                <a:gd name="T1" fmla="*/ 4 h 8"/>
                <a:gd name="T2" fmla="*/ 8 w 8"/>
                <a:gd name="T3" fmla="*/ 4 h 8"/>
                <a:gd name="T4" fmla="*/ 4 w 8"/>
                <a:gd name="T5" fmla="*/ 7 h 8"/>
                <a:gd name="T6" fmla="*/ 4 w 8"/>
                <a:gd name="T7" fmla="*/ 7 h 8"/>
                <a:gd name="T8" fmla="*/ 0 w 8"/>
                <a:gd name="T9" fmla="*/ 3 h 8"/>
                <a:gd name="T10" fmla="*/ 0 w 8"/>
                <a:gd name="T11" fmla="*/ 3 h 8"/>
                <a:gd name="T12" fmla="*/ 3 w 8"/>
                <a:gd name="T13" fmla="*/ 0 h 8"/>
                <a:gd name="T14" fmla="*/ 4 w 8"/>
                <a:gd name="T15" fmla="*/ 0 h 8"/>
                <a:gd name="T16" fmla="*/ 8 w 8"/>
                <a:gd name="T17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8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8" y="6"/>
                    <a:pt x="6" y="8"/>
                    <a:pt x="4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lose/>
                </a:path>
              </a:pathLst>
            </a:custGeom>
            <a:solidFill>
              <a:srgbClr val="FFE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3" name="Freeform 70"/>
            <p:cNvSpPr/>
            <p:nvPr/>
          </p:nvSpPr>
          <p:spPr bwMode="auto">
            <a:xfrm>
              <a:off x="3899" y="1550"/>
              <a:ext cx="76" cy="66"/>
            </a:xfrm>
            <a:custGeom>
              <a:avLst/>
              <a:gdLst>
                <a:gd name="T0" fmla="*/ 0 w 32"/>
                <a:gd name="T1" fmla="*/ 15 h 28"/>
                <a:gd name="T2" fmla="*/ 4 w 32"/>
                <a:gd name="T3" fmla="*/ 28 h 28"/>
                <a:gd name="T4" fmla="*/ 29 w 32"/>
                <a:gd name="T5" fmla="*/ 6 h 28"/>
                <a:gd name="T6" fmla="*/ 28 w 32"/>
                <a:gd name="T7" fmla="*/ 1 h 28"/>
                <a:gd name="T8" fmla="*/ 20 w 32"/>
                <a:gd name="T9" fmla="*/ 0 h 28"/>
                <a:gd name="T10" fmla="*/ 0 w 32"/>
                <a:gd name="T11" fmla="*/ 15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8">
                  <a:moveTo>
                    <a:pt x="0" y="15"/>
                  </a:moveTo>
                  <a:cubicBezTo>
                    <a:pt x="4" y="28"/>
                    <a:pt x="4" y="28"/>
                    <a:pt x="4" y="28"/>
                  </a:cubicBezTo>
                  <a:cubicBezTo>
                    <a:pt x="14" y="26"/>
                    <a:pt x="32" y="18"/>
                    <a:pt x="29" y="6"/>
                  </a:cubicBezTo>
                  <a:cubicBezTo>
                    <a:pt x="29" y="4"/>
                    <a:pt x="29" y="2"/>
                    <a:pt x="28" y="1"/>
                  </a:cubicBezTo>
                  <a:cubicBezTo>
                    <a:pt x="20" y="0"/>
                    <a:pt x="20" y="0"/>
                    <a:pt x="20" y="0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FFD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4" name="Rectangle 71"/>
            <p:cNvSpPr>
              <a:spLocks noChangeArrowheads="1"/>
            </p:cNvSpPr>
            <p:nvPr/>
          </p:nvSpPr>
          <p:spPr bwMode="auto">
            <a:xfrm>
              <a:off x="3420" y="1595"/>
              <a:ext cx="83" cy="69"/>
            </a:xfrm>
            <a:prstGeom prst="rect">
              <a:avLst/>
            </a:pr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5" name="Freeform 72"/>
            <p:cNvSpPr/>
            <p:nvPr/>
          </p:nvSpPr>
          <p:spPr bwMode="auto">
            <a:xfrm>
              <a:off x="3446" y="1659"/>
              <a:ext cx="31" cy="47"/>
            </a:xfrm>
            <a:custGeom>
              <a:avLst/>
              <a:gdLst>
                <a:gd name="T0" fmla="*/ 11 w 13"/>
                <a:gd name="T1" fmla="*/ 20 h 20"/>
                <a:gd name="T2" fmla="*/ 13 w 13"/>
                <a:gd name="T3" fmla="*/ 16 h 20"/>
                <a:gd name="T4" fmla="*/ 7 w 13"/>
                <a:gd name="T5" fmla="*/ 0 h 20"/>
                <a:gd name="T6" fmla="*/ 0 w 13"/>
                <a:gd name="T7" fmla="*/ 16 h 20"/>
                <a:gd name="T8" fmla="*/ 2 w 13"/>
                <a:gd name="T9" fmla="*/ 20 h 20"/>
                <a:gd name="T10" fmla="*/ 11 w 13"/>
                <a:gd name="T1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" h="20">
                  <a:moveTo>
                    <a:pt x="11" y="20"/>
                  </a:moveTo>
                  <a:cubicBezTo>
                    <a:pt x="13" y="16"/>
                    <a:pt x="13" y="16"/>
                    <a:pt x="13" y="16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5" y="20"/>
                    <a:pt x="8" y="20"/>
                    <a:pt x="11" y="20"/>
                  </a:cubicBezTo>
                  <a:close/>
                </a:path>
              </a:pathLst>
            </a:custGeom>
            <a:solidFill>
              <a:srgbClr val="FC8D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6" name="Freeform 73"/>
            <p:cNvSpPr/>
            <p:nvPr/>
          </p:nvSpPr>
          <p:spPr bwMode="auto">
            <a:xfrm>
              <a:off x="3399" y="1623"/>
              <a:ext cx="64" cy="100"/>
            </a:xfrm>
            <a:custGeom>
              <a:avLst/>
              <a:gdLst>
                <a:gd name="T0" fmla="*/ 21 w 64"/>
                <a:gd name="T1" fmla="*/ 0 h 100"/>
                <a:gd name="T2" fmla="*/ 64 w 64"/>
                <a:gd name="T3" fmla="*/ 36 h 100"/>
                <a:gd name="T4" fmla="*/ 40 w 64"/>
                <a:gd name="T5" fmla="*/ 100 h 100"/>
                <a:gd name="T6" fmla="*/ 0 w 64"/>
                <a:gd name="T7" fmla="*/ 12 h 100"/>
                <a:gd name="T8" fmla="*/ 21 w 64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100">
                  <a:moveTo>
                    <a:pt x="21" y="0"/>
                  </a:moveTo>
                  <a:lnTo>
                    <a:pt x="64" y="36"/>
                  </a:lnTo>
                  <a:lnTo>
                    <a:pt x="40" y="100"/>
                  </a:lnTo>
                  <a:lnTo>
                    <a:pt x="0" y="1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7" name="Freeform 74"/>
            <p:cNvSpPr/>
            <p:nvPr/>
          </p:nvSpPr>
          <p:spPr bwMode="auto">
            <a:xfrm>
              <a:off x="3463" y="1623"/>
              <a:ext cx="61" cy="100"/>
            </a:xfrm>
            <a:custGeom>
              <a:avLst/>
              <a:gdLst>
                <a:gd name="T0" fmla="*/ 42 w 61"/>
                <a:gd name="T1" fmla="*/ 0 h 100"/>
                <a:gd name="T2" fmla="*/ 0 w 61"/>
                <a:gd name="T3" fmla="*/ 36 h 100"/>
                <a:gd name="T4" fmla="*/ 23 w 61"/>
                <a:gd name="T5" fmla="*/ 100 h 100"/>
                <a:gd name="T6" fmla="*/ 61 w 61"/>
                <a:gd name="T7" fmla="*/ 12 h 100"/>
                <a:gd name="T8" fmla="*/ 42 w 61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100">
                  <a:moveTo>
                    <a:pt x="42" y="0"/>
                  </a:moveTo>
                  <a:lnTo>
                    <a:pt x="0" y="36"/>
                  </a:lnTo>
                  <a:lnTo>
                    <a:pt x="23" y="100"/>
                  </a:lnTo>
                  <a:lnTo>
                    <a:pt x="61" y="1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8" name="Freeform 75"/>
            <p:cNvSpPr/>
            <p:nvPr/>
          </p:nvSpPr>
          <p:spPr bwMode="auto">
            <a:xfrm>
              <a:off x="3399" y="1623"/>
              <a:ext cx="64" cy="83"/>
            </a:xfrm>
            <a:custGeom>
              <a:avLst/>
              <a:gdLst>
                <a:gd name="T0" fmla="*/ 21 w 64"/>
                <a:gd name="T1" fmla="*/ 0 h 83"/>
                <a:gd name="T2" fmla="*/ 64 w 64"/>
                <a:gd name="T3" fmla="*/ 36 h 83"/>
                <a:gd name="T4" fmla="*/ 38 w 64"/>
                <a:gd name="T5" fmla="*/ 83 h 83"/>
                <a:gd name="T6" fmla="*/ 0 w 64"/>
                <a:gd name="T7" fmla="*/ 12 h 83"/>
                <a:gd name="T8" fmla="*/ 21 w 64"/>
                <a:gd name="T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" h="83">
                  <a:moveTo>
                    <a:pt x="21" y="0"/>
                  </a:moveTo>
                  <a:lnTo>
                    <a:pt x="64" y="36"/>
                  </a:lnTo>
                  <a:lnTo>
                    <a:pt x="38" y="83"/>
                  </a:lnTo>
                  <a:lnTo>
                    <a:pt x="0" y="1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79" name="Freeform 76"/>
            <p:cNvSpPr/>
            <p:nvPr/>
          </p:nvSpPr>
          <p:spPr bwMode="auto">
            <a:xfrm>
              <a:off x="3463" y="1623"/>
              <a:ext cx="61" cy="83"/>
            </a:xfrm>
            <a:custGeom>
              <a:avLst/>
              <a:gdLst>
                <a:gd name="T0" fmla="*/ 42 w 61"/>
                <a:gd name="T1" fmla="*/ 0 h 83"/>
                <a:gd name="T2" fmla="*/ 0 w 61"/>
                <a:gd name="T3" fmla="*/ 36 h 83"/>
                <a:gd name="T4" fmla="*/ 23 w 61"/>
                <a:gd name="T5" fmla="*/ 83 h 83"/>
                <a:gd name="T6" fmla="*/ 61 w 61"/>
                <a:gd name="T7" fmla="*/ 12 h 83"/>
                <a:gd name="T8" fmla="*/ 42 w 61"/>
                <a:gd name="T9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83">
                  <a:moveTo>
                    <a:pt x="42" y="0"/>
                  </a:moveTo>
                  <a:lnTo>
                    <a:pt x="0" y="36"/>
                  </a:lnTo>
                  <a:lnTo>
                    <a:pt x="23" y="83"/>
                  </a:lnTo>
                  <a:lnTo>
                    <a:pt x="61" y="12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0" name="Freeform 77"/>
            <p:cNvSpPr/>
            <p:nvPr/>
          </p:nvSpPr>
          <p:spPr bwMode="auto">
            <a:xfrm>
              <a:off x="3446" y="1704"/>
              <a:ext cx="31" cy="28"/>
            </a:xfrm>
            <a:custGeom>
              <a:avLst/>
              <a:gdLst>
                <a:gd name="T0" fmla="*/ 2 w 13"/>
                <a:gd name="T1" fmla="*/ 0 h 12"/>
                <a:gd name="T2" fmla="*/ 11 w 13"/>
                <a:gd name="T3" fmla="*/ 0 h 12"/>
                <a:gd name="T4" fmla="*/ 11 w 13"/>
                <a:gd name="T5" fmla="*/ 12 h 12"/>
                <a:gd name="T6" fmla="*/ 2 w 13"/>
                <a:gd name="T7" fmla="*/ 12 h 12"/>
                <a:gd name="T8" fmla="*/ 2 w 13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3" y="4"/>
                    <a:pt x="13" y="8"/>
                    <a:pt x="11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8"/>
                    <a:pt x="0" y="4"/>
                    <a:pt x="2" y="0"/>
                  </a:cubicBezTo>
                  <a:close/>
                </a:path>
              </a:pathLst>
            </a:custGeom>
            <a:solidFill>
              <a:srgbClr val="FC8D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1" name="Freeform 78"/>
            <p:cNvSpPr/>
            <p:nvPr/>
          </p:nvSpPr>
          <p:spPr bwMode="auto">
            <a:xfrm>
              <a:off x="3299" y="1349"/>
              <a:ext cx="287" cy="303"/>
            </a:xfrm>
            <a:custGeom>
              <a:avLst/>
              <a:gdLst>
                <a:gd name="T0" fmla="*/ 84 w 121"/>
                <a:gd name="T1" fmla="*/ 118 h 128"/>
                <a:gd name="T2" fmla="*/ 56 w 121"/>
                <a:gd name="T3" fmla="*/ 18 h 128"/>
                <a:gd name="T4" fmla="*/ 84 w 121"/>
                <a:gd name="T5" fmla="*/ 11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128">
                  <a:moveTo>
                    <a:pt x="84" y="118"/>
                  </a:moveTo>
                  <a:cubicBezTo>
                    <a:pt x="121" y="108"/>
                    <a:pt x="116" y="0"/>
                    <a:pt x="56" y="18"/>
                  </a:cubicBezTo>
                  <a:cubicBezTo>
                    <a:pt x="0" y="35"/>
                    <a:pt x="47" y="128"/>
                    <a:pt x="84" y="118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2" name="Freeform 79"/>
            <p:cNvSpPr/>
            <p:nvPr/>
          </p:nvSpPr>
          <p:spPr bwMode="auto">
            <a:xfrm>
              <a:off x="3401" y="1389"/>
              <a:ext cx="142" cy="118"/>
            </a:xfrm>
            <a:custGeom>
              <a:avLst/>
              <a:gdLst>
                <a:gd name="T0" fmla="*/ 60 w 60"/>
                <a:gd name="T1" fmla="*/ 27 h 50"/>
                <a:gd name="T2" fmla="*/ 13 w 60"/>
                <a:gd name="T3" fmla="*/ 49 h 50"/>
                <a:gd name="T4" fmla="*/ 60 w 60"/>
                <a:gd name="T5" fmla="*/ 2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0" h="50">
                  <a:moveTo>
                    <a:pt x="60" y="27"/>
                  </a:moveTo>
                  <a:cubicBezTo>
                    <a:pt x="56" y="34"/>
                    <a:pt x="26" y="48"/>
                    <a:pt x="13" y="49"/>
                  </a:cubicBezTo>
                  <a:cubicBezTo>
                    <a:pt x="0" y="50"/>
                    <a:pt x="12" y="0"/>
                    <a:pt x="60" y="27"/>
                  </a:cubicBezTo>
                  <a:close/>
                </a:path>
              </a:pathLst>
            </a:custGeom>
            <a:solidFill>
              <a:srgbClr val="572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3" name="Freeform 80"/>
            <p:cNvSpPr/>
            <p:nvPr/>
          </p:nvSpPr>
          <p:spPr bwMode="auto">
            <a:xfrm>
              <a:off x="3349" y="1370"/>
              <a:ext cx="194" cy="225"/>
            </a:xfrm>
            <a:custGeom>
              <a:avLst/>
              <a:gdLst>
                <a:gd name="T0" fmla="*/ 27 w 82"/>
                <a:gd name="T1" fmla="*/ 11 h 95"/>
                <a:gd name="T2" fmla="*/ 30 w 82"/>
                <a:gd name="T3" fmla="*/ 95 h 95"/>
                <a:gd name="T4" fmla="*/ 28 w 82"/>
                <a:gd name="T5" fmla="*/ 67 h 95"/>
                <a:gd name="T6" fmla="*/ 35 w 82"/>
                <a:gd name="T7" fmla="*/ 62 h 95"/>
                <a:gd name="T8" fmla="*/ 82 w 82"/>
                <a:gd name="T9" fmla="*/ 36 h 95"/>
                <a:gd name="T10" fmla="*/ 27 w 82"/>
                <a:gd name="T11" fmla="*/ 1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95">
                  <a:moveTo>
                    <a:pt x="27" y="11"/>
                  </a:moveTo>
                  <a:cubicBezTo>
                    <a:pt x="2" y="25"/>
                    <a:pt x="0" y="74"/>
                    <a:pt x="30" y="95"/>
                  </a:cubicBezTo>
                  <a:cubicBezTo>
                    <a:pt x="25" y="89"/>
                    <a:pt x="24" y="81"/>
                    <a:pt x="28" y="67"/>
                  </a:cubicBezTo>
                  <a:cubicBezTo>
                    <a:pt x="30" y="68"/>
                    <a:pt x="37" y="78"/>
                    <a:pt x="35" y="62"/>
                  </a:cubicBezTo>
                  <a:cubicBezTo>
                    <a:pt x="34" y="31"/>
                    <a:pt x="56" y="29"/>
                    <a:pt x="82" y="36"/>
                  </a:cubicBezTo>
                  <a:cubicBezTo>
                    <a:pt x="81" y="10"/>
                    <a:pt x="46" y="0"/>
                    <a:pt x="27" y="11"/>
                  </a:cubicBezTo>
                  <a:close/>
                </a:path>
              </a:pathLst>
            </a:custGeom>
            <a:solidFill>
              <a:srgbClr val="572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4" name="Freeform 81"/>
            <p:cNvSpPr/>
            <p:nvPr/>
          </p:nvSpPr>
          <p:spPr bwMode="auto">
            <a:xfrm>
              <a:off x="3384" y="1486"/>
              <a:ext cx="38" cy="62"/>
            </a:xfrm>
            <a:custGeom>
              <a:avLst/>
              <a:gdLst>
                <a:gd name="T0" fmla="*/ 7 w 16"/>
                <a:gd name="T1" fmla="*/ 0 h 26"/>
                <a:gd name="T2" fmla="*/ 15 w 16"/>
                <a:gd name="T3" fmla="*/ 12 h 26"/>
                <a:gd name="T4" fmla="*/ 9 w 16"/>
                <a:gd name="T5" fmla="*/ 26 h 26"/>
                <a:gd name="T6" fmla="*/ 1 w 16"/>
                <a:gd name="T7" fmla="*/ 14 h 26"/>
                <a:gd name="T8" fmla="*/ 7 w 16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26">
                  <a:moveTo>
                    <a:pt x="7" y="0"/>
                  </a:moveTo>
                  <a:cubicBezTo>
                    <a:pt x="11" y="0"/>
                    <a:pt x="14" y="5"/>
                    <a:pt x="15" y="12"/>
                  </a:cubicBezTo>
                  <a:cubicBezTo>
                    <a:pt x="16" y="19"/>
                    <a:pt x="13" y="25"/>
                    <a:pt x="9" y="26"/>
                  </a:cubicBezTo>
                  <a:cubicBezTo>
                    <a:pt x="5" y="26"/>
                    <a:pt x="2" y="21"/>
                    <a:pt x="1" y="14"/>
                  </a:cubicBezTo>
                  <a:cubicBezTo>
                    <a:pt x="0" y="7"/>
                    <a:pt x="3" y="1"/>
                    <a:pt x="7" y="0"/>
                  </a:cubicBezTo>
                  <a:close/>
                </a:path>
              </a:pathLst>
            </a:custGeom>
            <a:solidFill>
              <a:srgbClr val="F2CA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5" name="Freeform 82"/>
            <p:cNvSpPr/>
            <p:nvPr/>
          </p:nvSpPr>
          <p:spPr bwMode="auto">
            <a:xfrm>
              <a:off x="3266" y="2862"/>
              <a:ext cx="145" cy="313"/>
            </a:xfrm>
            <a:custGeom>
              <a:avLst/>
              <a:gdLst>
                <a:gd name="T0" fmla="*/ 0 w 61"/>
                <a:gd name="T1" fmla="*/ 14 h 132"/>
                <a:gd name="T2" fmla="*/ 46 w 61"/>
                <a:gd name="T3" fmla="*/ 15 h 132"/>
                <a:gd name="T4" fmla="*/ 59 w 61"/>
                <a:gd name="T5" fmla="*/ 112 h 132"/>
                <a:gd name="T6" fmla="*/ 47 w 61"/>
                <a:gd name="T7" fmla="*/ 125 h 132"/>
                <a:gd name="T8" fmla="*/ 11 w 61"/>
                <a:gd name="T9" fmla="*/ 132 h 132"/>
                <a:gd name="T10" fmla="*/ 0 w 61"/>
                <a:gd name="T11" fmla="*/ 15 h 132"/>
                <a:gd name="T12" fmla="*/ 0 w 61"/>
                <a:gd name="T13" fmla="*/ 1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2">
                  <a:moveTo>
                    <a:pt x="0" y="14"/>
                  </a:moveTo>
                  <a:cubicBezTo>
                    <a:pt x="18" y="10"/>
                    <a:pt x="43" y="0"/>
                    <a:pt x="46" y="15"/>
                  </a:cubicBezTo>
                  <a:cubicBezTo>
                    <a:pt x="50" y="32"/>
                    <a:pt x="55" y="72"/>
                    <a:pt x="59" y="112"/>
                  </a:cubicBezTo>
                  <a:cubicBezTo>
                    <a:pt x="61" y="120"/>
                    <a:pt x="50" y="124"/>
                    <a:pt x="47" y="125"/>
                  </a:cubicBezTo>
                  <a:cubicBezTo>
                    <a:pt x="35" y="129"/>
                    <a:pt x="24" y="130"/>
                    <a:pt x="11" y="13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6" name="Freeform 83"/>
            <p:cNvSpPr/>
            <p:nvPr/>
          </p:nvSpPr>
          <p:spPr bwMode="auto">
            <a:xfrm>
              <a:off x="2998" y="2855"/>
              <a:ext cx="140" cy="320"/>
            </a:xfrm>
            <a:custGeom>
              <a:avLst/>
              <a:gdLst>
                <a:gd name="T0" fmla="*/ 59 w 59"/>
                <a:gd name="T1" fmla="*/ 17 h 135"/>
                <a:gd name="T2" fmla="*/ 15 w 59"/>
                <a:gd name="T3" fmla="*/ 17 h 135"/>
                <a:gd name="T4" fmla="*/ 2 w 59"/>
                <a:gd name="T5" fmla="*/ 114 h 135"/>
                <a:gd name="T6" fmla="*/ 14 w 59"/>
                <a:gd name="T7" fmla="*/ 129 h 135"/>
                <a:gd name="T8" fmla="*/ 48 w 59"/>
                <a:gd name="T9" fmla="*/ 135 h 135"/>
                <a:gd name="T10" fmla="*/ 59 w 59"/>
                <a:gd name="T11" fmla="*/ 18 h 135"/>
                <a:gd name="T12" fmla="*/ 59 w 59"/>
                <a:gd name="T13" fmla="*/ 1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135">
                  <a:moveTo>
                    <a:pt x="59" y="17"/>
                  </a:moveTo>
                  <a:cubicBezTo>
                    <a:pt x="37" y="12"/>
                    <a:pt x="19" y="0"/>
                    <a:pt x="15" y="17"/>
                  </a:cubicBezTo>
                  <a:cubicBezTo>
                    <a:pt x="11" y="36"/>
                    <a:pt x="6" y="76"/>
                    <a:pt x="2" y="114"/>
                  </a:cubicBezTo>
                  <a:cubicBezTo>
                    <a:pt x="0" y="124"/>
                    <a:pt x="10" y="128"/>
                    <a:pt x="14" y="129"/>
                  </a:cubicBezTo>
                  <a:cubicBezTo>
                    <a:pt x="25" y="132"/>
                    <a:pt x="35" y="133"/>
                    <a:pt x="48" y="135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9" y="18"/>
                    <a:pt x="59" y="17"/>
                    <a:pt x="59" y="17"/>
                  </a:cubicBez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7" name="Freeform 84"/>
            <p:cNvSpPr/>
            <p:nvPr/>
          </p:nvSpPr>
          <p:spPr bwMode="auto">
            <a:xfrm>
              <a:off x="3095" y="3170"/>
              <a:ext cx="213" cy="12"/>
            </a:xfrm>
            <a:custGeom>
              <a:avLst/>
              <a:gdLst>
                <a:gd name="T0" fmla="*/ 1 w 90"/>
                <a:gd name="T1" fmla="*/ 0 h 5"/>
                <a:gd name="T2" fmla="*/ 0 w 90"/>
                <a:gd name="T3" fmla="*/ 1 h 5"/>
                <a:gd name="T4" fmla="*/ 90 w 90"/>
                <a:gd name="T5" fmla="*/ 1 h 5"/>
                <a:gd name="T6" fmla="*/ 89 w 90"/>
                <a:gd name="T7" fmla="*/ 0 h 5"/>
                <a:gd name="T8" fmla="*/ 1 w 9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5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8" y="4"/>
                    <a:pt x="62" y="5"/>
                    <a:pt x="90" y="1"/>
                  </a:cubicBezTo>
                  <a:cubicBezTo>
                    <a:pt x="89" y="1"/>
                    <a:pt x="89" y="0"/>
                    <a:pt x="8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8" name="Rectangle 85"/>
            <p:cNvSpPr>
              <a:spLocks noChangeArrowheads="1"/>
            </p:cNvSpPr>
            <p:nvPr/>
          </p:nvSpPr>
          <p:spPr bwMode="auto">
            <a:xfrm>
              <a:off x="3166" y="2799"/>
              <a:ext cx="69" cy="73"/>
            </a:xfrm>
            <a:prstGeom prst="rect">
              <a:avLst/>
            </a:pr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89" name="Freeform 86"/>
            <p:cNvSpPr/>
            <p:nvPr/>
          </p:nvSpPr>
          <p:spPr bwMode="auto">
            <a:xfrm>
              <a:off x="3033" y="2839"/>
              <a:ext cx="340" cy="343"/>
            </a:xfrm>
            <a:custGeom>
              <a:avLst/>
              <a:gdLst>
                <a:gd name="T0" fmla="*/ 16 w 143"/>
                <a:gd name="T1" fmla="*/ 139 h 145"/>
                <a:gd name="T2" fmla="*/ 0 w 143"/>
                <a:gd name="T3" fmla="*/ 24 h 145"/>
                <a:gd name="T4" fmla="*/ 55 w 143"/>
                <a:gd name="T5" fmla="*/ 1 h 145"/>
                <a:gd name="T6" fmla="*/ 85 w 143"/>
                <a:gd name="T7" fmla="*/ 0 h 145"/>
                <a:gd name="T8" fmla="*/ 143 w 143"/>
                <a:gd name="T9" fmla="*/ 23 h 145"/>
                <a:gd name="T10" fmla="*/ 127 w 143"/>
                <a:gd name="T11" fmla="*/ 139 h 145"/>
                <a:gd name="T12" fmla="*/ 16 w 143"/>
                <a:gd name="T13" fmla="*/ 139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145">
                  <a:moveTo>
                    <a:pt x="16" y="139"/>
                  </a:moveTo>
                  <a:cubicBezTo>
                    <a:pt x="22" y="122"/>
                    <a:pt x="8" y="39"/>
                    <a:pt x="0" y="24"/>
                  </a:cubicBezTo>
                  <a:cubicBezTo>
                    <a:pt x="4" y="8"/>
                    <a:pt x="44" y="9"/>
                    <a:pt x="55" y="1"/>
                  </a:cubicBezTo>
                  <a:cubicBezTo>
                    <a:pt x="58" y="3"/>
                    <a:pt x="83" y="3"/>
                    <a:pt x="85" y="0"/>
                  </a:cubicBezTo>
                  <a:cubicBezTo>
                    <a:pt x="93" y="7"/>
                    <a:pt x="136" y="7"/>
                    <a:pt x="143" y="23"/>
                  </a:cubicBezTo>
                  <a:cubicBezTo>
                    <a:pt x="135" y="40"/>
                    <a:pt x="120" y="123"/>
                    <a:pt x="127" y="139"/>
                  </a:cubicBezTo>
                  <a:cubicBezTo>
                    <a:pt x="99" y="145"/>
                    <a:pt x="44" y="145"/>
                    <a:pt x="16" y="139"/>
                  </a:cubicBezTo>
                  <a:close/>
                </a:path>
              </a:pathLst>
            </a:custGeom>
            <a:solidFill>
              <a:srgbClr val="5A8F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0" name="Freeform 87"/>
            <p:cNvSpPr/>
            <p:nvPr/>
          </p:nvSpPr>
          <p:spPr bwMode="auto">
            <a:xfrm>
              <a:off x="3159" y="2799"/>
              <a:ext cx="88" cy="56"/>
            </a:xfrm>
            <a:custGeom>
              <a:avLst/>
              <a:gdLst>
                <a:gd name="T0" fmla="*/ 0 w 37"/>
                <a:gd name="T1" fmla="*/ 0 h 24"/>
                <a:gd name="T2" fmla="*/ 37 w 37"/>
                <a:gd name="T3" fmla="*/ 0 h 24"/>
                <a:gd name="T4" fmla="*/ 37 w 37"/>
                <a:gd name="T5" fmla="*/ 19 h 24"/>
                <a:gd name="T6" fmla="*/ 0 w 37"/>
                <a:gd name="T7" fmla="*/ 19 h 24"/>
                <a:gd name="T8" fmla="*/ 0 w 3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4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24" y="24"/>
                    <a:pt x="6" y="22"/>
                    <a:pt x="0" y="1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1" name="Freeform 88"/>
            <p:cNvSpPr/>
            <p:nvPr/>
          </p:nvSpPr>
          <p:spPr bwMode="auto">
            <a:xfrm>
              <a:off x="3057" y="2571"/>
              <a:ext cx="280" cy="270"/>
            </a:xfrm>
            <a:custGeom>
              <a:avLst/>
              <a:gdLst>
                <a:gd name="T0" fmla="*/ 61 w 118"/>
                <a:gd name="T1" fmla="*/ 114 h 114"/>
                <a:gd name="T2" fmla="*/ 93 w 118"/>
                <a:gd name="T3" fmla="*/ 19 h 114"/>
                <a:gd name="T4" fmla="*/ 42 w 118"/>
                <a:gd name="T5" fmla="*/ 11 h 114"/>
                <a:gd name="T6" fmla="*/ 61 w 118"/>
                <a:gd name="T7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8" h="114">
                  <a:moveTo>
                    <a:pt x="61" y="114"/>
                  </a:moveTo>
                  <a:cubicBezTo>
                    <a:pt x="97" y="114"/>
                    <a:pt x="118" y="49"/>
                    <a:pt x="93" y="19"/>
                  </a:cubicBezTo>
                  <a:cubicBezTo>
                    <a:pt x="81" y="4"/>
                    <a:pt x="52" y="0"/>
                    <a:pt x="42" y="11"/>
                  </a:cubicBezTo>
                  <a:cubicBezTo>
                    <a:pt x="0" y="25"/>
                    <a:pt x="21" y="114"/>
                    <a:pt x="61" y="114"/>
                  </a:cubicBezTo>
                  <a:close/>
                </a:path>
              </a:pathLst>
            </a:custGeom>
            <a:solidFill>
              <a:srgbClr val="5729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2" name="Freeform 89"/>
            <p:cNvSpPr/>
            <p:nvPr/>
          </p:nvSpPr>
          <p:spPr bwMode="auto">
            <a:xfrm>
              <a:off x="3128" y="2839"/>
              <a:ext cx="147" cy="50"/>
            </a:xfrm>
            <a:custGeom>
              <a:avLst/>
              <a:gdLst>
                <a:gd name="T0" fmla="*/ 53 w 62"/>
                <a:gd name="T1" fmla="*/ 0 h 21"/>
                <a:gd name="T2" fmla="*/ 62 w 62"/>
                <a:gd name="T3" fmla="*/ 6 h 21"/>
                <a:gd name="T4" fmla="*/ 0 w 62"/>
                <a:gd name="T5" fmla="*/ 7 h 21"/>
                <a:gd name="T6" fmla="*/ 9 w 62"/>
                <a:gd name="T7" fmla="*/ 0 h 21"/>
                <a:gd name="T8" fmla="*/ 53 w 6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1">
                  <a:moveTo>
                    <a:pt x="53" y="0"/>
                  </a:moveTo>
                  <a:cubicBezTo>
                    <a:pt x="57" y="3"/>
                    <a:pt x="62" y="6"/>
                    <a:pt x="62" y="6"/>
                  </a:cubicBezTo>
                  <a:cubicBezTo>
                    <a:pt x="47" y="21"/>
                    <a:pt x="11" y="16"/>
                    <a:pt x="0" y="7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7" y="6"/>
                    <a:pt x="36" y="12"/>
                    <a:pt x="53" y="0"/>
                  </a:cubicBez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3" name="Freeform 90"/>
            <p:cNvSpPr/>
            <p:nvPr/>
          </p:nvSpPr>
          <p:spPr bwMode="auto">
            <a:xfrm>
              <a:off x="3150" y="2832"/>
              <a:ext cx="104" cy="35"/>
            </a:xfrm>
            <a:custGeom>
              <a:avLst/>
              <a:gdLst>
                <a:gd name="T0" fmla="*/ 3 w 44"/>
                <a:gd name="T1" fmla="*/ 0 h 15"/>
                <a:gd name="T2" fmla="*/ 41 w 44"/>
                <a:gd name="T3" fmla="*/ 1 h 15"/>
                <a:gd name="T4" fmla="*/ 44 w 44"/>
                <a:gd name="T5" fmla="*/ 3 h 15"/>
                <a:gd name="T6" fmla="*/ 0 w 44"/>
                <a:gd name="T7" fmla="*/ 3 h 15"/>
                <a:gd name="T8" fmla="*/ 3 w 44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5">
                  <a:moveTo>
                    <a:pt x="3" y="0"/>
                  </a:moveTo>
                  <a:cubicBezTo>
                    <a:pt x="9" y="7"/>
                    <a:pt x="36" y="7"/>
                    <a:pt x="41" y="1"/>
                  </a:cubicBezTo>
                  <a:cubicBezTo>
                    <a:pt x="41" y="1"/>
                    <a:pt x="43" y="2"/>
                    <a:pt x="44" y="3"/>
                  </a:cubicBezTo>
                  <a:cubicBezTo>
                    <a:pt x="27" y="15"/>
                    <a:pt x="8" y="9"/>
                    <a:pt x="0" y="3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4" name="Freeform 91"/>
            <p:cNvSpPr/>
            <p:nvPr/>
          </p:nvSpPr>
          <p:spPr bwMode="auto">
            <a:xfrm>
              <a:off x="3691" y="2862"/>
              <a:ext cx="144" cy="313"/>
            </a:xfrm>
            <a:custGeom>
              <a:avLst/>
              <a:gdLst>
                <a:gd name="T0" fmla="*/ 0 w 61"/>
                <a:gd name="T1" fmla="*/ 14 h 132"/>
                <a:gd name="T2" fmla="*/ 46 w 61"/>
                <a:gd name="T3" fmla="*/ 15 h 132"/>
                <a:gd name="T4" fmla="*/ 60 w 61"/>
                <a:gd name="T5" fmla="*/ 112 h 132"/>
                <a:gd name="T6" fmla="*/ 47 w 61"/>
                <a:gd name="T7" fmla="*/ 125 h 132"/>
                <a:gd name="T8" fmla="*/ 11 w 61"/>
                <a:gd name="T9" fmla="*/ 132 h 132"/>
                <a:gd name="T10" fmla="*/ 0 w 61"/>
                <a:gd name="T11" fmla="*/ 15 h 132"/>
                <a:gd name="T12" fmla="*/ 0 w 61"/>
                <a:gd name="T13" fmla="*/ 1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2">
                  <a:moveTo>
                    <a:pt x="0" y="14"/>
                  </a:moveTo>
                  <a:cubicBezTo>
                    <a:pt x="18" y="10"/>
                    <a:pt x="43" y="0"/>
                    <a:pt x="46" y="15"/>
                  </a:cubicBezTo>
                  <a:cubicBezTo>
                    <a:pt x="50" y="32"/>
                    <a:pt x="55" y="72"/>
                    <a:pt x="60" y="112"/>
                  </a:cubicBezTo>
                  <a:cubicBezTo>
                    <a:pt x="61" y="120"/>
                    <a:pt x="50" y="124"/>
                    <a:pt x="47" y="125"/>
                  </a:cubicBezTo>
                  <a:cubicBezTo>
                    <a:pt x="35" y="129"/>
                    <a:pt x="25" y="130"/>
                    <a:pt x="11" y="13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6F7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5" name="Freeform 92"/>
            <p:cNvSpPr/>
            <p:nvPr/>
          </p:nvSpPr>
          <p:spPr bwMode="auto">
            <a:xfrm>
              <a:off x="3422" y="2855"/>
              <a:ext cx="140" cy="320"/>
            </a:xfrm>
            <a:custGeom>
              <a:avLst/>
              <a:gdLst>
                <a:gd name="T0" fmla="*/ 59 w 59"/>
                <a:gd name="T1" fmla="*/ 17 h 135"/>
                <a:gd name="T2" fmla="*/ 15 w 59"/>
                <a:gd name="T3" fmla="*/ 17 h 135"/>
                <a:gd name="T4" fmla="*/ 2 w 59"/>
                <a:gd name="T5" fmla="*/ 114 h 135"/>
                <a:gd name="T6" fmla="*/ 14 w 59"/>
                <a:gd name="T7" fmla="*/ 129 h 135"/>
                <a:gd name="T8" fmla="*/ 48 w 59"/>
                <a:gd name="T9" fmla="*/ 135 h 135"/>
                <a:gd name="T10" fmla="*/ 59 w 59"/>
                <a:gd name="T11" fmla="*/ 18 h 135"/>
                <a:gd name="T12" fmla="*/ 59 w 59"/>
                <a:gd name="T13" fmla="*/ 1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135">
                  <a:moveTo>
                    <a:pt x="59" y="17"/>
                  </a:moveTo>
                  <a:cubicBezTo>
                    <a:pt x="37" y="12"/>
                    <a:pt x="19" y="0"/>
                    <a:pt x="15" y="17"/>
                  </a:cubicBezTo>
                  <a:cubicBezTo>
                    <a:pt x="11" y="36"/>
                    <a:pt x="6" y="76"/>
                    <a:pt x="2" y="114"/>
                  </a:cubicBezTo>
                  <a:cubicBezTo>
                    <a:pt x="0" y="124"/>
                    <a:pt x="11" y="128"/>
                    <a:pt x="14" y="129"/>
                  </a:cubicBezTo>
                  <a:cubicBezTo>
                    <a:pt x="25" y="132"/>
                    <a:pt x="35" y="133"/>
                    <a:pt x="48" y="135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9" y="18"/>
                    <a:pt x="59" y="17"/>
                    <a:pt x="59" y="17"/>
                  </a:cubicBezTo>
                  <a:close/>
                </a:path>
              </a:pathLst>
            </a:custGeom>
            <a:solidFill>
              <a:srgbClr val="6F7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6" name="Freeform 93"/>
            <p:cNvSpPr/>
            <p:nvPr/>
          </p:nvSpPr>
          <p:spPr bwMode="auto">
            <a:xfrm>
              <a:off x="3520" y="3170"/>
              <a:ext cx="213" cy="12"/>
            </a:xfrm>
            <a:custGeom>
              <a:avLst/>
              <a:gdLst>
                <a:gd name="T0" fmla="*/ 1 w 90"/>
                <a:gd name="T1" fmla="*/ 0 h 5"/>
                <a:gd name="T2" fmla="*/ 0 w 90"/>
                <a:gd name="T3" fmla="*/ 1 h 5"/>
                <a:gd name="T4" fmla="*/ 90 w 90"/>
                <a:gd name="T5" fmla="*/ 1 h 5"/>
                <a:gd name="T6" fmla="*/ 89 w 90"/>
                <a:gd name="T7" fmla="*/ 0 h 5"/>
                <a:gd name="T8" fmla="*/ 1 w 9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5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8" y="4"/>
                    <a:pt x="62" y="5"/>
                    <a:pt x="90" y="1"/>
                  </a:cubicBezTo>
                  <a:cubicBezTo>
                    <a:pt x="89" y="1"/>
                    <a:pt x="89" y="0"/>
                    <a:pt x="8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7" name="Rectangle 94"/>
            <p:cNvSpPr>
              <a:spLocks noChangeArrowheads="1"/>
            </p:cNvSpPr>
            <p:nvPr/>
          </p:nvSpPr>
          <p:spPr bwMode="auto">
            <a:xfrm>
              <a:off x="3591" y="2799"/>
              <a:ext cx="69" cy="73"/>
            </a:xfrm>
            <a:prstGeom prst="rect">
              <a:avLst/>
            </a:pr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8" name="Freeform 95"/>
            <p:cNvSpPr/>
            <p:nvPr/>
          </p:nvSpPr>
          <p:spPr bwMode="auto">
            <a:xfrm>
              <a:off x="3458" y="2839"/>
              <a:ext cx="342" cy="343"/>
            </a:xfrm>
            <a:custGeom>
              <a:avLst/>
              <a:gdLst>
                <a:gd name="T0" fmla="*/ 16 w 144"/>
                <a:gd name="T1" fmla="*/ 139 h 145"/>
                <a:gd name="T2" fmla="*/ 0 w 144"/>
                <a:gd name="T3" fmla="*/ 24 h 145"/>
                <a:gd name="T4" fmla="*/ 55 w 144"/>
                <a:gd name="T5" fmla="*/ 1 h 145"/>
                <a:gd name="T6" fmla="*/ 85 w 144"/>
                <a:gd name="T7" fmla="*/ 0 h 145"/>
                <a:gd name="T8" fmla="*/ 144 w 144"/>
                <a:gd name="T9" fmla="*/ 23 h 145"/>
                <a:gd name="T10" fmla="*/ 127 w 144"/>
                <a:gd name="T11" fmla="*/ 139 h 145"/>
                <a:gd name="T12" fmla="*/ 16 w 144"/>
                <a:gd name="T13" fmla="*/ 139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45">
                  <a:moveTo>
                    <a:pt x="16" y="139"/>
                  </a:moveTo>
                  <a:cubicBezTo>
                    <a:pt x="22" y="122"/>
                    <a:pt x="8" y="39"/>
                    <a:pt x="0" y="24"/>
                  </a:cubicBezTo>
                  <a:cubicBezTo>
                    <a:pt x="4" y="8"/>
                    <a:pt x="45" y="9"/>
                    <a:pt x="55" y="1"/>
                  </a:cubicBezTo>
                  <a:cubicBezTo>
                    <a:pt x="58" y="3"/>
                    <a:pt x="83" y="3"/>
                    <a:pt x="85" y="0"/>
                  </a:cubicBezTo>
                  <a:cubicBezTo>
                    <a:pt x="93" y="7"/>
                    <a:pt x="136" y="7"/>
                    <a:pt x="144" y="23"/>
                  </a:cubicBezTo>
                  <a:cubicBezTo>
                    <a:pt x="135" y="40"/>
                    <a:pt x="120" y="123"/>
                    <a:pt x="127" y="139"/>
                  </a:cubicBezTo>
                  <a:cubicBezTo>
                    <a:pt x="99" y="145"/>
                    <a:pt x="44" y="145"/>
                    <a:pt x="16" y="139"/>
                  </a:cubicBezTo>
                  <a:close/>
                </a:path>
              </a:pathLst>
            </a:custGeom>
            <a:solidFill>
              <a:srgbClr val="969DA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99" name="Freeform 96"/>
            <p:cNvSpPr/>
            <p:nvPr/>
          </p:nvSpPr>
          <p:spPr bwMode="auto">
            <a:xfrm>
              <a:off x="3584" y="2799"/>
              <a:ext cx="88" cy="56"/>
            </a:xfrm>
            <a:custGeom>
              <a:avLst/>
              <a:gdLst>
                <a:gd name="T0" fmla="*/ 0 w 37"/>
                <a:gd name="T1" fmla="*/ 0 h 24"/>
                <a:gd name="T2" fmla="*/ 37 w 37"/>
                <a:gd name="T3" fmla="*/ 0 h 24"/>
                <a:gd name="T4" fmla="*/ 37 w 37"/>
                <a:gd name="T5" fmla="*/ 19 h 24"/>
                <a:gd name="T6" fmla="*/ 0 w 37"/>
                <a:gd name="T7" fmla="*/ 19 h 24"/>
                <a:gd name="T8" fmla="*/ 0 w 3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4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25" y="24"/>
                    <a:pt x="6" y="22"/>
                    <a:pt x="0" y="1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0" name="Freeform 97"/>
            <p:cNvSpPr/>
            <p:nvPr/>
          </p:nvSpPr>
          <p:spPr bwMode="auto">
            <a:xfrm>
              <a:off x="3484" y="2571"/>
              <a:ext cx="278" cy="270"/>
            </a:xfrm>
            <a:custGeom>
              <a:avLst/>
              <a:gdLst>
                <a:gd name="T0" fmla="*/ 60 w 117"/>
                <a:gd name="T1" fmla="*/ 114 h 114"/>
                <a:gd name="T2" fmla="*/ 92 w 117"/>
                <a:gd name="T3" fmla="*/ 19 h 114"/>
                <a:gd name="T4" fmla="*/ 42 w 117"/>
                <a:gd name="T5" fmla="*/ 11 h 114"/>
                <a:gd name="T6" fmla="*/ 60 w 117"/>
                <a:gd name="T7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114">
                  <a:moveTo>
                    <a:pt x="60" y="114"/>
                  </a:moveTo>
                  <a:cubicBezTo>
                    <a:pt x="96" y="114"/>
                    <a:pt x="117" y="49"/>
                    <a:pt x="92" y="19"/>
                  </a:cubicBezTo>
                  <a:cubicBezTo>
                    <a:pt x="80" y="4"/>
                    <a:pt x="51" y="0"/>
                    <a:pt x="42" y="11"/>
                  </a:cubicBezTo>
                  <a:cubicBezTo>
                    <a:pt x="0" y="25"/>
                    <a:pt x="20" y="114"/>
                    <a:pt x="60" y="114"/>
                  </a:cubicBezTo>
                  <a:close/>
                </a:path>
              </a:pathLst>
            </a:custGeom>
            <a:solidFill>
              <a:srgbClr val="B55C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1" name="Freeform 98"/>
            <p:cNvSpPr/>
            <p:nvPr/>
          </p:nvSpPr>
          <p:spPr bwMode="auto">
            <a:xfrm>
              <a:off x="3553" y="2839"/>
              <a:ext cx="147" cy="50"/>
            </a:xfrm>
            <a:custGeom>
              <a:avLst/>
              <a:gdLst>
                <a:gd name="T0" fmla="*/ 54 w 62"/>
                <a:gd name="T1" fmla="*/ 0 h 21"/>
                <a:gd name="T2" fmla="*/ 62 w 62"/>
                <a:gd name="T3" fmla="*/ 6 h 21"/>
                <a:gd name="T4" fmla="*/ 0 w 62"/>
                <a:gd name="T5" fmla="*/ 7 h 21"/>
                <a:gd name="T6" fmla="*/ 9 w 62"/>
                <a:gd name="T7" fmla="*/ 0 h 21"/>
                <a:gd name="T8" fmla="*/ 54 w 6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1">
                  <a:moveTo>
                    <a:pt x="54" y="0"/>
                  </a:moveTo>
                  <a:cubicBezTo>
                    <a:pt x="57" y="3"/>
                    <a:pt x="62" y="6"/>
                    <a:pt x="62" y="6"/>
                  </a:cubicBezTo>
                  <a:cubicBezTo>
                    <a:pt x="47" y="21"/>
                    <a:pt x="11" y="16"/>
                    <a:pt x="0" y="7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7" y="6"/>
                    <a:pt x="37" y="12"/>
                    <a:pt x="54" y="0"/>
                  </a:cubicBezTo>
                  <a:close/>
                </a:path>
              </a:pathLst>
            </a:custGeom>
            <a:solidFill>
              <a:srgbClr val="6F74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2" name="Freeform 99"/>
            <p:cNvSpPr/>
            <p:nvPr/>
          </p:nvSpPr>
          <p:spPr bwMode="auto">
            <a:xfrm>
              <a:off x="3574" y="2832"/>
              <a:ext cx="107" cy="35"/>
            </a:xfrm>
            <a:custGeom>
              <a:avLst/>
              <a:gdLst>
                <a:gd name="T0" fmla="*/ 4 w 45"/>
                <a:gd name="T1" fmla="*/ 0 h 15"/>
                <a:gd name="T2" fmla="*/ 41 w 45"/>
                <a:gd name="T3" fmla="*/ 1 h 15"/>
                <a:gd name="T4" fmla="*/ 45 w 45"/>
                <a:gd name="T5" fmla="*/ 3 h 15"/>
                <a:gd name="T6" fmla="*/ 0 w 45"/>
                <a:gd name="T7" fmla="*/ 3 h 15"/>
                <a:gd name="T8" fmla="*/ 4 w 4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5">
                  <a:moveTo>
                    <a:pt x="4" y="0"/>
                  </a:moveTo>
                  <a:cubicBezTo>
                    <a:pt x="9" y="7"/>
                    <a:pt x="37" y="7"/>
                    <a:pt x="41" y="1"/>
                  </a:cubicBezTo>
                  <a:cubicBezTo>
                    <a:pt x="41" y="1"/>
                    <a:pt x="43" y="2"/>
                    <a:pt x="45" y="3"/>
                  </a:cubicBezTo>
                  <a:cubicBezTo>
                    <a:pt x="28" y="15"/>
                    <a:pt x="8" y="9"/>
                    <a:pt x="0" y="3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3" name="Freeform 100"/>
            <p:cNvSpPr/>
            <p:nvPr/>
          </p:nvSpPr>
          <p:spPr bwMode="auto">
            <a:xfrm>
              <a:off x="4115" y="2862"/>
              <a:ext cx="145" cy="313"/>
            </a:xfrm>
            <a:custGeom>
              <a:avLst/>
              <a:gdLst>
                <a:gd name="T0" fmla="*/ 0 w 61"/>
                <a:gd name="T1" fmla="*/ 14 h 132"/>
                <a:gd name="T2" fmla="*/ 46 w 61"/>
                <a:gd name="T3" fmla="*/ 15 h 132"/>
                <a:gd name="T4" fmla="*/ 60 w 61"/>
                <a:gd name="T5" fmla="*/ 112 h 132"/>
                <a:gd name="T6" fmla="*/ 47 w 61"/>
                <a:gd name="T7" fmla="*/ 125 h 132"/>
                <a:gd name="T8" fmla="*/ 11 w 61"/>
                <a:gd name="T9" fmla="*/ 132 h 132"/>
                <a:gd name="T10" fmla="*/ 0 w 61"/>
                <a:gd name="T11" fmla="*/ 15 h 132"/>
                <a:gd name="T12" fmla="*/ 0 w 61"/>
                <a:gd name="T13" fmla="*/ 1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2">
                  <a:moveTo>
                    <a:pt x="0" y="14"/>
                  </a:moveTo>
                  <a:cubicBezTo>
                    <a:pt x="18" y="10"/>
                    <a:pt x="43" y="0"/>
                    <a:pt x="46" y="15"/>
                  </a:cubicBezTo>
                  <a:cubicBezTo>
                    <a:pt x="50" y="32"/>
                    <a:pt x="55" y="72"/>
                    <a:pt x="60" y="112"/>
                  </a:cubicBezTo>
                  <a:cubicBezTo>
                    <a:pt x="61" y="120"/>
                    <a:pt x="50" y="124"/>
                    <a:pt x="47" y="125"/>
                  </a:cubicBezTo>
                  <a:cubicBezTo>
                    <a:pt x="35" y="129"/>
                    <a:pt x="25" y="130"/>
                    <a:pt x="11" y="13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4" name="Freeform 101"/>
            <p:cNvSpPr/>
            <p:nvPr/>
          </p:nvSpPr>
          <p:spPr bwMode="auto">
            <a:xfrm>
              <a:off x="3850" y="2855"/>
              <a:ext cx="137" cy="320"/>
            </a:xfrm>
            <a:custGeom>
              <a:avLst/>
              <a:gdLst>
                <a:gd name="T0" fmla="*/ 58 w 58"/>
                <a:gd name="T1" fmla="*/ 17 h 135"/>
                <a:gd name="T2" fmla="*/ 14 w 58"/>
                <a:gd name="T3" fmla="*/ 17 h 135"/>
                <a:gd name="T4" fmla="*/ 1 w 58"/>
                <a:gd name="T5" fmla="*/ 114 h 135"/>
                <a:gd name="T6" fmla="*/ 13 w 58"/>
                <a:gd name="T7" fmla="*/ 129 h 135"/>
                <a:gd name="T8" fmla="*/ 47 w 58"/>
                <a:gd name="T9" fmla="*/ 135 h 135"/>
                <a:gd name="T10" fmla="*/ 58 w 58"/>
                <a:gd name="T11" fmla="*/ 18 h 135"/>
                <a:gd name="T12" fmla="*/ 58 w 58"/>
                <a:gd name="T13" fmla="*/ 1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135">
                  <a:moveTo>
                    <a:pt x="58" y="17"/>
                  </a:moveTo>
                  <a:cubicBezTo>
                    <a:pt x="36" y="12"/>
                    <a:pt x="18" y="0"/>
                    <a:pt x="14" y="17"/>
                  </a:cubicBezTo>
                  <a:cubicBezTo>
                    <a:pt x="10" y="36"/>
                    <a:pt x="6" y="76"/>
                    <a:pt x="1" y="114"/>
                  </a:cubicBezTo>
                  <a:cubicBezTo>
                    <a:pt x="0" y="124"/>
                    <a:pt x="10" y="128"/>
                    <a:pt x="13" y="129"/>
                  </a:cubicBezTo>
                  <a:cubicBezTo>
                    <a:pt x="25" y="132"/>
                    <a:pt x="35" y="133"/>
                    <a:pt x="47" y="135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8"/>
                    <a:pt x="58" y="17"/>
                    <a:pt x="58" y="17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5" name="Freeform 102"/>
            <p:cNvSpPr/>
            <p:nvPr/>
          </p:nvSpPr>
          <p:spPr bwMode="auto">
            <a:xfrm>
              <a:off x="3944" y="3170"/>
              <a:ext cx="214" cy="12"/>
            </a:xfrm>
            <a:custGeom>
              <a:avLst/>
              <a:gdLst>
                <a:gd name="T0" fmla="*/ 1 w 90"/>
                <a:gd name="T1" fmla="*/ 0 h 5"/>
                <a:gd name="T2" fmla="*/ 0 w 90"/>
                <a:gd name="T3" fmla="*/ 1 h 5"/>
                <a:gd name="T4" fmla="*/ 90 w 90"/>
                <a:gd name="T5" fmla="*/ 1 h 5"/>
                <a:gd name="T6" fmla="*/ 89 w 90"/>
                <a:gd name="T7" fmla="*/ 0 h 5"/>
                <a:gd name="T8" fmla="*/ 1 w 9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5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8" y="4"/>
                    <a:pt x="62" y="5"/>
                    <a:pt x="90" y="1"/>
                  </a:cubicBezTo>
                  <a:cubicBezTo>
                    <a:pt x="89" y="1"/>
                    <a:pt x="89" y="0"/>
                    <a:pt x="8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6" name="Rectangle 103"/>
            <p:cNvSpPr>
              <a:spLocks noChangeArrowheads="1"/>
            </p:cNvSpPr>
            <p:nvPr/>
          </p:nvSpPr>
          <p:spPr bwMode="auto">
            <a:xfrm>
              <a:off x="4016" y="2799"/>
              <a:ext cx="71" cy="73"/>
            </a:xfrm>
            <a:prstGeom prst="rect">
              <a:avLst/>
            </a:pr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7" name="Freeform 104"/>
            <p:cNvSpPr/>
            <p:nvPr/>
          </p:nvSpPr>
          <p:spPr bwMode="auto">
            <a:xfrm>
              <a:off x="3883" y="2839"/>
              <a:ext cx="341" cy="343"/>
            </a:xfrm>
            <a:custGeom>
              <a:avLst/>
              <a:gdLst>
                <a:gd name="T0" fmla="*/ 16 w 144"/>
                <a:gd name="T1" fmla="*/ 139 h 145"/>
                <a:gd name="T2" fmla="*/ 0 w 144"/>
                <a:gd name="T3" fmla="*/ 24 h 145"/>
                <a:gd name="T4" fmla="*/ 56 w 144"/>
                <a:gd name="T5" fmla="*/ 1 h 145"/>
                <a:gd name="T6" fmla="*/ 85 w 144"/>
                <a:gd name="T7" fmla="*/ 0 h 145"/>
                <a:gd name="T8" fmla="*/ 144 w 144"/>
                <a:gd name="T9" fmla="*/ 23 h 145"/>
                <a:gd name="T10" fmla="*/ 127 w 144"/>
                <a:gd name="T11" fmla="*/ 139 h 145"/>
                <a:gd name="T12" fmla="*/ 16 w 144"/>
                <a:gd name="T13" fmla="*/ 139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45">
                  <a:moveTo>
                    <a:pt x="16" y="139"/>
                  </a:moveTo>
                  <a:cubicBezTo>
                    <a:pt x="22" y="122"/>
                    <a:pt x="8" y="39"/>
                    <a:pt x="0" y="24"/>
                  </a:cubicBezTo>
                  <a:cubicBezTo>
                    <a:pt x="5" y="8"/>
                    <a:pt x="45" y="9"/>
                    <a:pt x="56" y="1"/>
                  </a:cubicBezTo>
                  <a:cubicBezTo>
                    <a:pt x="58" y="3"/>
                    <a:pt x="83" y="3"/>
                    <a:pt x="85" y="0"/>
                  </a:cubicBezTo>
                  <a:cubicBezTo>
                    <a:pt x="93" y="7"/>
                    <a:pt x="136" y="7"/>
                    <a:pt x="144" y="23"/>
                  </a:cubicBezTo>
                  <a:cubicBezTo>
                    <a:pt x="135" y="40"/>
                    <a:pt x="120" y="123"/>
                    <a:pt x="127" y="139"/>
                  </a:cubicBezTo>
                  <a:cubicBezTo>
                    <a:pt x="99" y="145"/>
                    <a:pt x="44" y="145"/>
                    <a:pt x="16" y="139"/>
                  </a:cubicBez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8" name="Freeform 105"/>
            <p:cNvSpPr/>
            <p:nvPr/>
          </p:nvSpPr>
          <p:spPr bwMode="auto">
            <a:xfrm>
              <a:off x="4008" y="2799"/>
              <a:ext cx="88" cy="56"/>
            </a:xfrm>
            <a:custGeom>
              <a:avLst/>
              <a:gdLst>
                <a:gd name="T0" fmla="*/ 0 w 37"/>
                <a:gd name="T1" fmla="*/ 0 h 24"/>
                <a:gd name="T2" fmla="*/ 37 w 37"/>
                <a:gd name="T3" fmla="*/ 0 h 24"/>
                <a:gd name="T4" fmla="*/ 37 w 37"/>
                <a:gd name="T5" fmla="*/ 19 h 24"/>
                <a:gd name="T6" fmla="*/ 0 w 37"/>
                <a:gd name="T7" fmla="*/ 19 h 24"/>
                <a:gd name="T8" fmla="*/ 0 w 3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4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25" y="24"/>
                    <a:pt x="6" y="22"/>
                    <a:pt x="0" y="1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09" name="Freeform 106"/>
            <p:cNvSpPr/>
            <p:nvPr/>
          </p:nvSpPr>
          <p:spPr bwMode="auto">
            <a:xfrm>
              <a:off x="3909" y="2571"/>
              <a:ext cx="277" cy="270"/>
            </a:xfrm>
            <a:custGeom>
              <a:avLst/>
              <a:gdLst>
                <a:gd name="T0" fmla="*/ 61 w 117"/>
                <a:gd name="T1" fmla="*/ 114 h 114"/>
                <a:gd name="T2" fmla="*/ 92 w 117"/>
                <a:gd name="T3" fmla="*/ 19 h 114"/>
                <a:gd name="T4" fmla="*/ 42 w 117"/>
                <a:gd name="T5" fmla="*/ 11 h 114"/>
                <a:gd name="T6" fmla="*/ 61 w 117"/>
                <a:gd name="T7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114">
                  <a:moveTo>
                    <a:pt x="61" y="114"/>
                  </a:moveTo>
                  <a:cubicBezTo>
                    <a:pt x="96" y="114"/>
                    <a:pt x="117" y="49"/>
                    <a:pt x="92" y="19"/>
                  </a:cubicBezTo>
                  <a:cubicBezTo>
                    <a:pt x="81" y="4"/>
                    <a:pt x="51" y="0"/>
                    <a:pt x="42" y="11"/>
                  </a:cubicBezTo>
                  <a:cubicBezTo>
                    <a:pt x="0" y="25"/>
                    <a:pt x="20" y="114"/>
                    <a:pt x="61" y="114"/>
                  </a:cubicBezTo>
                  <a:close/>
                </a:path>
              </a:pathLst>
            </a:custGeom>
            <a:solidFill>
              <a:srgbClr val="3B19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0" name="Freeform 107"/>
            <p:cNvSpPr/>
            <p:nvPr/>
          </p:nvSpPr>
          <p:spPr bwMode="auto">
            <a:xfrm>
              <a:off x="3978" y="2839"/>
              <a:ext cx="147" cy="50"/>
            </a:xfrm>
            <a:custGeom>
              <a:avLst/>
              <a:gdLst>
                <a:gd name="T0" fmla="*/ 54 w 62"/>
                <a:gd name="T1" fmla="*/ 0 h 21"/>
                <a:gd name="T2" fmla="*/ 62 w 62"/>
                <a:gd name="T3" fmla="*/ 6 h 21"/>
                <a:gd name="T4" fmla="*/ 0 w 62"/>
                <a:gd name="T5" fmla="*/ 7 h 21"/>
                <a:gd name="T6" fmla="*/ 9 w 62"/>
                <a:gd name="T7" fmla="*/ 0 h 21"/>
                <a:gd name="T8" fmla="*/ 54 w 6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1">
                  <a:moveTo>
                    <a:pt x="54" y="0"/>
                  </a:moveTo>
                  <a:cubicBezTo>
                    <a:pt x="57" y="3"/>
                    <a:pt x="62" y="6"/>
                    <a:pt x="62" y="6"/>
                  </a:cubicBezTo>
                  <a:cubicBezTo>
                    <a:pt x="48" y="21"/>
                    <a:pt x="11" y="16"/>
                    <a:pt x="0" y="7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8" y="6"/>
                    <a:pt x="37" y="12"/>
                    <a:pt x="54" y="0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1" name="Freeform 108"/>
            <p:cNvSpPr/>
            <p:nvPr/>
          </p:nvSpPr>
          <p:spPr bwMode="auto">
            <a:xfrm>
              <a:off x="3999" y="2832"/>
              <a:ext cx="107" cy="35"/>
            </a:xfrm>
            <a:custGeom>
              <a:avLst/>
              <a:gdLst>
                <a:gd name="T0" fmla="*/ 4 w 45"/>
                <a:gd name="T1" fmla="*/ 0 h 15"/>
                <a:gd name="T2" fmla="*/ 41 w 45"/>
                <a:gd name="T3" fmla="*/ 1 h 15"/>
                <a:gd name="T4" fmla="*/ 45 w 45"/>
                <a:gd name="T5" fmla="*/ 3 h 15"/>
                <a:gd name="T6" fmla="*/ 0 w 45"/>
                <a:gd name="T7" fmla="*/ 3 h 15"/>
                <a:gd name="T8" fmla="*/ 4 w 4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5">
                  <a:moveTo>
                    <a:pt x="4" y="0"/>
                  </a:moveTo>
                  <a:cubicBezTo>
                    <a:pt x="9" y="7"/>
                    <a:pt x="37" y="7"/>
                    <a:pt x="41" y="1"/>
                  </a:cubicBezTo>
                  <a:cubicBezTo>
                    <a:pt x="42" y="1"/>
                    <a:pt x="43" y="2"/>
                    <a:pt x="45" y="3"/>
                  </a:cubicBezTo>
                  <a:cubicBezTo>
                    <a:pt x="28" y="15"/>
                    <a:pt x="9" y="9"/>
                    <a:pt x="0" y="3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2" name="Freeform 109"/>
            <p:cNvSpPr/>
            <p:nvPr/>
          </p:nvSpPr>
          <p:spPr bwMode="auto">
            <a:xfrm>
              <a:off x="4540" y="2862"/>
              <a:ext cx="145" cy="313"/>
            </a:xfrm>
            <a:custGeom>
              <a:avLst/>
              <a:gdLst>
                <a:gd name="T0" fmla="*/ 0 w 61"/>
                <a:gd name="T1" fmla="*/ 14 h 132"/>
                <a:gd name="T2" fmla="*/ 46 w 61"/>
                <a:gd name="T3" fmla="*/ 15 h 132"/>
                <a:gd name="T4" fmla="*/ 60 w 61"/>
                <a:gd name="T5" fmla="*/ 112 h 132"/>
                <a:gd name="T6" fmla="*/ 47 w 61"/>
                <a:gd name="T7" fmla="*/ 125 h 132"/>
                <a:gd name="T8" fmla="*/ 11 w 61"/>
                <a:gd name="T9" fmla="*/ 132 h 132"/>
                <a:gd name="T10" fmla="*/ 0 w 61"/>
                <a:gd name="T11" fmla="*/ 15 h 132"/>
                <a:gd name="T12" fmla="*/ 0 w 61"/>
                <a:gd name="T13" fmla="*/ 1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" h="132">
                  <a:moveTo>
                    <a:pt x="0" y="14"/>
                  </a:moveTo>
                  <a:cubicBezTo>
                    <a:pt x="18" y="10"/>
                    <a:pt x="43" y="0"/>
                    <a:pt x="46" y="15"/>
                  </a:cubicBezTo>
                  <a:cubicBezTo>
                    <a:pt x="50" y="32"/>
                    <a:pt x="55" y="72"/>
                    <a:pt x="60" y="112"/>
                  </a:cubicBezTo>
                  <a:cubicBezTo>
                    <a:pt x="61" y="120"/>
                    <a:pt x="50" y="124"/>
                    <a:pt x="47" y="125"/>
                  </a:cubicBezTo>
                  <a:cubicBezTo>
                    <a:pt x="35" y="129"/>
                    <a:pt x="25" y="130"/>
                    <a:pt x="11" y="13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5"/>
                    <a:pt x="0" y="14"/>
                    <a:pt x="0" y="14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3" name="Freeform 110"/>
            <p:cNvSpPr/>
            <p:nvPr/>
          </p:nvSpPr>
          <p:spPr bwMode="auto">
            <a:xfrm>
              <a:off x="4274" y="2855"/>
              <a:ext cx="140" cy="320"/>
            </a:xfrm>
            <a:custGeom>
              <a:avLst/>
              <a:gdLst>
                <a:gd name="T0" fmla="*/ 58 w 59"/>
                <a:gd name="T1" fmla="*/ 17 h 135"/>
                <a:gd name="T2" fmla="*/ 14 w 59"/>
                <a:gd name="T3" fmla="*/ 17 h 135"/>
                <a:gd name="T4" fmla="*/ 1 w 59"/>
                <a:gd name="T5" fmla="*/ 114 h 135"/>
                <a:gd name="T6" fmla="*/ 13 w 59"/>
                <a:gd name="T7" fmla="*/ 129 h 135"/>
                <a:gd name="T8" fmla="*/ 48 w 59"/>
                <a:gd name="T9" fmla="*/ 135 h 135"/>
                <a:gd name="T10" fmla="*/ 59 w 59"/>
                <a:gd name="T11" fmla="*/ 18 h 135"/>
                <a:gd name="T12" fmla="*/ 58 w 59"/>
                <a:gd name="T13" fmla="*/ 1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135">
                  <a:moveTo>
                    <a:pt x="58" y="17"/>
                  </a:moveTo>
                  <a:cubicBezTo>
                    <a:pt x="36" y="12"/>
                    <a:pt x="18" y="0"/>
                    <a:pt x="14" y="17"/>
                  </a:cubicBezTo>
                  <a:cubicBezTo>
                    <a:pt x="10" y="36"/>
                    <a:pt x="6" y="76"/>
                    <a:pt x="1" y="114"/>
                  </a:cubicBezTo>
                  <a:cubicBezTo>
                    <a:pt x="0" y="124"/>
                    <a:pt x="10" y="128"/>
                    <a:pt x="13" y="129"/>
                  </a:cubicBezTo>
                  <a:cubicBezTo>
                    <a:pt x="25" y="132"/>
                    <a:pt x="35" y="133"/>
                    <a:pt x="48" y="135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9" y="18"/>
                    <a:pt x="59" y="17"/>
                    <a:pt x="58" y="17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4" name="Freeform 111"/>
            <p:cNvSpPr/>
            <p:nvPr/>
          </p:nvSpPr>
          <p:spPr bwMode="auto">
            <a:xfrm>
              <a:off x="4369" y="3170"/>
              <a:ext cx="214" cy="12"/>
            </a:xfrm>
            <a:custGeom>
              <a:avLst/>
              <a:gdLst>
                <a:gd name="T0" fmla="*/ 1 w 90"/>
                <a:gd name="T1" fmla="*/ 0 h 5"/>
                <a:gd name="T2" fmla="*/ 0 w 90"/>
                <a:gd name="T3" fmla="*/ 1 h 5"/>
                <a:gd name="T4" fmla="*/ 90 w 90"/>
                <a:gd name="T5" fmla="*/ 1 h 5"/>
                <a:gd name="T6" fmla="*/ 89 w 90"/>
                <a:gd name="T7" fmla="*/ 0 h 5"/>
                <a:gd name="T8" fmla="*/ 1 w 90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5">
                  <a:moveTo>
                    <a:pt x="1" y="0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8" y="4"/>
                    <a:pt x="62" y="5"/>
                    <a:pt x="90" y="1"/>
                  </a:cubicBezTo>
                  <a:cubicBezTo>
                    <a:pt x="90" y="1"/>
                    <a:pt x="89" y="0"/>
                    <a:pt x="89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5" name="Rectangle 112"/>
            <p:cNvSpPr>
              <a:spLocks noChangeArrowheads="1"/>
            </p:cNvSpPr>
            <p:nvPr/>
          </p:nvSpPr>
          <p:spPr bwMode="auto">
            <a:xfrm>
              <a:off x="4443" y="2799"/>
              <a:ext cx="69" cy="73"/>
            </a:xfrm>
            <a:prstGeom prst="rect">
              <a:avLst/>
            </a:pr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6" name="Freeform 113"/>
            <p:cNvSpPr/>
            <p:nvPr/>
          </p:nvSpPr>
          <p:spPr bwMode="auto">
            <a:xfrm>
              <a:off x="4307" y="2839"/>
              <a:ext cx="342" cy="343"/>
            </a:xfrm>
            <a:custGeom>
              <a:avLst/>
              <a:gdLst>
                <a:gd name="T0" fmla="*/ 16 w 144"/>
                <a:gd name="T1" fmla="*/ 139 h 145"/>
                <a:gd name="T2" fmla="*/ 0 w 144"/>
                <a:gd name="T3" fmla="*/ 24 h 145"/>
                <a:gd name="T4" fmla="*/ 56 w 144"/>
                <a:gd name="T5" fmla="*/ 1 h 145"/>
                <a:gd name="T6" fmla="*/ 85 w 144"/>
                <a:gd name="T7" fmla="*/ 0 h 145"/>
                <a:gd name="T8" fmla="*/ 144 w 144"/>
                <a:gd name="T9" fmla="*/ 23 h 145"/>
                <a:gd name="T10" fmla="*/ 127 w 144"/>
                <a:gd name="T11" fmla="*/ 139 h 145"/>
                <a:gd name="T12" fmla="*/ 16 w 144"/>
                <a:gd name="T13" fmla="*/ 139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45">
                  <a:moveTo>
                    <a:pt x="16" y="139"/>
                  </a:moveTo>
                  <a:cubicBezTo>
                    <a:pt x="22" y="122"/>
                    <a:pt x="8" y="39"/>
                    <a:pt x="0" y="24"/>
                  </a:cubicBezTo>
                  <a:cubicBezTo>
                    <a:pt x="5" y="8"/>
                    <a:pt x="45" y="9"/>
                    <a:pt x="56" y="1"/>
                  </a:cubicBezTo>
                  <a:cubicBezTo>
                    <a:pt x="58" y="3"/>
                    <a:pt x="83" y="3"/>
                    <a:pt x="85" y="0"/>
                  </a:cubicBezTo>
                  <a:cubicBezTo>
                    <a:pt x="93" y="7"/>
                    <a:pt x="137" y="7"/>
                    <a:pt x="144" y="23"/>
                  </a:cubicBezTo>
                  <a:cubicBezTo>
                    <a:pt x="136" y="40"/>
                    <a:pt x="120" y="123"/>
                    <a:pt x="127" y="139"/>
                  </a:cubicBezTo>
                  <a:cubicBezTo>
                    <a:pt x="99" y="145"/>
                    <a:pt x="44" y="145"/>
                    <a:pt x="16" y="139"/>
                  </a:cubicBezTo>
                  <a:close/>
                </a:path>
              </a:pathLst>
            </a:custGeom>
            <a:solidFill>
              <a:srgbClr val="3F73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7" name="Freeform 114"/>
            <p:cNvSpPr/>
            <p:nvPr/>
          </p:nvSpPr>
          <p:spPr bwMode="auto">
            <a:xfrm>
              <a:off x="4433" y="2799"/>
              <a:ext cx="88" cy="56"/>
            </a:xfrm>
            <a:custGeom>
              <a:avLst/>
              <a:gdLst>
                <a:gd name="T0" fmla="*/ 0 w 37"/>
                <a:gd name="T1" fmla="*/ 0 h 24"/>
                <a:gd name="T2" fmla="*/ 37 w 37"/>
                <a:gd name="T3" fmla="*/ 0 h 24"/>
                <a:gd name="T4" fmla="*/ 37 w 37"/>
                <a:gd name="T5" fmla="*/ 19 h 24"/>
                <a:gd name="T6" fmla="*/ 0 w 37"/>
                <a:gd name="T7" fmla="*/ 19 h 24"/>
                <a:gd name="T8" fmla="*/ 0 w 37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24">
                  <a:moveTo>
                    <a:pt x="0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25" y="24"/>
                    <a:pt x="6" y="22"/>
                    <a:pt x="0" y="1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D1A8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8" name="Freeform 115"/>
            <p:cNvSpPr/>
            <p:nvPr/>
          </p:nvSpPr>
          <p:spPr bwMode="auto">
            <a:xfrm>
              <a:off x="4334" y="2571"/>
              <a:ext cx="277" cy="270"/>
            </a:xfrm>
            <a:custGeom>
              <a:avLst/>
              <a:gdLst>
                <a:gd name="T0" fmla="*/ 61 w 117"/>
                <a:gd name="T1" fmla="*/ 114 h 114"/>
                <a:gd name="T2" fmla="*/ 93 w 117"/>
                <a:gd name="T3" fmla="*/ 19 h 114"/>
                <a:gd name="T4" fmla="*/ 42 w 117"/>
                <a:gd name="T5" fmla="*/ 11 h 114"/>
                <a:gd name="T6" fmla="*/ 61 w 117"/>
                <a:gd name="T7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7" h="114">
                  <a:moveTo>
                    <a:pt x="61" y="114"/>
                  </a:moveTo>
                  <a:cubicBezTo>
                    <a:pt x="96" y="114"/>
                    <a:pt x="117" y="49"/>
                    <a:pt x="93" y="19"/>
                  </a:cubicBezTo>
                  <a:cubicBezTo>
                    <a:pt x="81" y="4"/>
                    <a:pt x="51" y="0"/>
                    <a:pt x="42" y="11"/>
                  </a:cubicBezTo>
                  <a:cubicBezTo>
                    <a:pt x="0" y="25"/>
                    <a:pt x="20" y="114"/>
                    <a:pt x="61" y="114"/>
                  </a:cubicBezTo>
                  <a:close/>
                </a:path>
              </a:pathLst>
            </a:custGeom>
            <a:solidFill>
              <a:srgbClr val="997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19" name="Freeform 116"/>
            <p:cNvSpPr/>
            <p:nvPr/>
          </p:nvSpPr>
          <p:spPr bwMode="auto">
            <a:xfrm>
              <a:off x="4402" y="2839"/>
              <a:ext cx="148" cy="50"/>
            </a:xfrm>
            <a:custGeom>
              <a:avLst/>
              <a:gdLst>
                <a:gd name="T0" fmla="*/ 54 w 62"/>
                <a:gd name="T1" fmla="*/ 0 h 21"/>
                <a:gd name="T2" fmla="*/ 62 w 62"/>
                <a:gd name="T3" fmla="*/ 6 h 21"/>
                <a:gd name="T4" fmla="*/ 0 w 62"/>
                <a:gd name="T5" fmla="*/ 7 h 21"/>
                <a:gd name="T6" fmla="*/ 9 w 62"/>
                <a:gd name="T7" fmla="*/ 0 h 21"/>
                <a:gd name="T8" fmla="*/ 54 w 62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" h="21">
                  <a:moveTo>
                    <a:pt x="54" y="0"/>
                  </a:moveTo>
                  <a:cubicBezTo>
                    <a:pt x="57" y="3"/>
                    <a:pt x="62" y="6"/>
                    <a:pt x="62" y="6"/>
                  </a:cubicBezTo>
                  <a:cubicBezTo>
                    <a:pt x="48" y="21"/>
                    <a:pt x="11" y="16"/>
                    <a:pt x="0" y="7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8" y="6"/>
                    <a:pt x="37" y="12"/>
                    <a:pt x="54" y="0"/>
                  </a:cubicBezTo>
                  <a:close/>
                </a:path>
              </a:pathLst>
            </a:custGeom>
            <a:solidFill>
              <a:srgbClr val="2755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  <p:sp>
          <p:nvSpPr>
            <p:cNvPr id="120" name="Freeform 117"/>
            <p:cNvSpPr/>
            <p:nvPr/>
          </p:nvSpPr>
          <p:spPr bwMode="auto">
            <a:xfrm>
              <a:off x="4424" y="2832"/>
              <a:ext cx="107" cy="35"/>
            </a:xfrm>
            <a:custGeom>
              <a:avLst/>
              <a:gdLst>
                <a:gd name="T0" fmla="*/ 4 w 45"/>
                <a:gd name="T1" fmla="*/ 0 h 15"/>
                <a:gd name="T2" fmla="*/ 41 w 45"/>
                <a:gd name="T3" fmla="*/ 1 h 15"/>
                <a:gd name="T4" fmla="*/ 45 w 45"/>
                <a:gd name="T5" fmla="*/ 3 h 15"/>
                <a:gd name="T6" fmla="*/ 0 w 45"/>
                <a:gd name="T7" fmla="*/ 3 h 15"/>
                <a:gd name="T8" fmla="*/ 4 w 45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15">
                  <a:moveTo>
                    <a:pt x="4" y="0"/>
                  </a:moveTo>
                  <a:cubicBezTo>
                    <a:pt x="9" y="7"/>
                    <a:pt x="37" y="7"/>
                    <a:pt x="41" y="1"/>
                  </a:cubicBezTo>
                  <a:cubicBezTo>
                    <a:pt x="42" y="1"/>
                    <a:pt x="43" y="2"/>
                    <a:pt x="45" y="3"/>
                  </a:cubicBezTo>
                  <a:cubicBezTo>
                    <a:pt x="28" y="15"/>
                    <a:pt x="9" y="9"/>
                    <a:pt x="0" y="3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/>
            </a:p>
          </p:txBody>
        </p:sp>
      </p:grpSp>
      <p:cxnSp>
        <p:nvCxnSpPr>
          <p:cNvPr id="121" name="Straight Connector 321"/>
          <p:cNvCxnSpPr/>
          <p:nvPr/>
        </p:nvCxnSpPr>
        <p:spPr>
          <a:xfrm>
            <a:off x="5819151" y="1818896"/>
            <a:ext cx="0" cy="389890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2" name="Group 322"/>
          <p:cNvGrpSpPr/>
          <p:nvPr/>
        </p:nvGrpSpPr>
        <p:grpSpPr>
          <a:xfrm>
            <a:off x="6295902" y="1730354"/>
            <a:ext cx="4707428" cy="974734"/>
            <a:chOff x="1133311" y="2110077"/>
            <a:chExt cx="4707428" cy="974734"/>
          </a:xfrm>
        </p:grpSpPr>
        <p:grpSp>
          <p:nvGrpSpPr>
            <p:cNvPr id="123" name="Group 332"/>
            <p:cNvGrpSpPr>
              <a:grpSpLocks noChangeAspect="1"/>
            </p:cNvGrpSpPr>
            <p:nvPr/>
          </p:nvGrpSpPr>
          <p:grpSpPr>
            <a:xfrm>
              <a:off x="1133311" y="2544811"/>
              <a:ext cx="540000" cy="540000"/>
              <a:chOff x="4643438" y="2786064"/>
              <a:chExt cx="288476" cy="288476"/>
            </a:xfrm>
          </p:grpSpPr>
          <p:sp>
            <p:nvSpPr>
              <p:cNvPr id="126" name="Oval 326"/>
              <p:cNvSpPr/>
              <p:nvPr/>
            </p:nvSpPr>
            <p:spPr>
              <a:xfrm>
                <a:off x="4643438" y="2786064"/>
                <a:ext cx="288476" cy="288476"/>
              </a:xfrm>
              <a:prstGeom prst="ellipse">
                <a:avLst/>
              </a:prstGeom>
              <a:solidFill>
                <a:srgbClr val="70AD47"/>
              </a:solidFill>
              <a:ln>
                <a:noFill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spc="3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7" name="Freeform 26"/>
              <p:cNvSpPr/>
              <p:nvPr/>
            </p:nvSpPr>
            <p:spPr bwMode="auto">
              <a:xfrm>
                <a:off x="4735506" y="2871746"/>
                <a:ext cx="114518" cy="118766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 spc="3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4" name="TextBox 324"/>
            <p:cNvSpPr txBox="1"/>
            <p:nvPr/>
          </p:nvSpPr>
          <p:spPr>
            <a:xfrm>
              <a:off x="1956335" y="2475618"/>
              <a:ext cx="388440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详细内容</a:t>
              </a:r>
              <a:r>
                <a:rPr lang="en-US" altLang="zh-CN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点击输入本栏的具体文字，简明扼要的说明分项内容，此为概念图解。</a:t>
              </a:r>
              <a:endParaRPr lang="en-US" sz="12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" name="TextBox 325"/>
            <p:cNvSpPr txBox="1"/>
            <p:nvPr/>
          </p:nvSpPr>
          <p:spPr>
            <a:xfrm>
              <a:off x="1874457" y="2110077"/>
              <a:ext cx="3035275" cy="461628"/>
            </a:xfrm>
            <a:prstGeom prst="rect">
              <a:avLst/>
            </a:prstGeom>
            <a:noFill/>
          </p:spPr>
          <p:txBody>
            <a:bodyPr wrap="square" lIns="182843" tIns="91422" rIns="182843" bIns="91422" rtlCol="0">
              <a:spAutoFit/>
            </a:bodyPr>
            <a:lstStyle/>
            <a:p>
              <a:r>
                <a:rPr lang="zh-CN" altLang="en-US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en-US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28" name="Group 328"/>
          <p:cNvGrpSpPr/>
          <p:nvPr/>
        </p:nvGrpSpPr>
        <p:grpSpPr>
          <a:xfrm>
            <a:off x="6292736" y="3107324"/>
            <a:ext cx="4707428" cy="974734"/>
            <a:chOff x="1130145" y="3487047"/>
            <a:chExt cx="4707428" cy="974734"/>
          </a:xfrm>
        </p:grpSpPr>
        <p:grpSp>
          <p:nvGrpSpPr>
            <p:cNvPr id="129" name="Group 332"/>
            <p:cNvGrpSpPr>
              <a:grpSpLocks noChangeAspect="1"/>
            </p:cNvGrpSpPr>
            <p:nvPr/>
          </p:nvGrpSpPr>
          <p:grpSpPr>
            <a:xfrm>
              <a:off x="1130145" y="3921781"/>
              <a:ext cx="540000" cy="540000"/>
              <a:chOff x="4643438" y="2786064"/>
              <a:chExt cx="288476" cy="288476"/>
            </a:xfrm>
          </p:grpSpPr>
          <p:sp>
            <p:nvSpPr>
              <p:cNvPr id="132" name="Oval 332"/>
              <p:cNvSpPr/>
              <p:nvPr/>
            </p:nvSpPr>
            <p:spPr>
              <a:xfrm>
                <a:off x="4643438" y="2786064"/>
                <a:ext cx="288476" cy="288476"/>
              </a:xfrm>
              <a:prstGeom prst="ellipse">
                <a:avLst/>
              </a:prstGeom>
              <a:solidFill>
                <a:srgbClr val="44D995"/>
              </a:solidFill>
              <a:ln>
                <a:noFill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spc="3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3" name="Freeform 26"/>
              <p:cNvSpPr/>
              <p:nvPr/>
            </p:nvSpPr>
            <p:spPr bwMode="auto">
              <a:xfrm>
                <a:off x="4735506" y="2871746"/>
                <a:ext cx="114518" cy="118766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 spc="3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0" name="TextBox 330"/>
            <p:cNvSpPr txBox="1"/>
            <p:nvPr/>
          </p:nvSpPr>
          <p:spPr>
            <a:xfrm>
              <a:off x="1953169" y="3852588"/>
              <a:ext cx="388440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详细内容</a:t>
              </a:r>
              <a:r>
                <a:rPr lang="en-US" altLang="zh-CN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点击输入本栏的具体文字，简明扼要的说明分项内容，此为概念图解。</a:t>
              </a:r>
              <a:endParaRPr lang="en-US" sz="12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1" name="TextBox 331"/>
            <p:cNvSpPr txBox="1"/>
            <p:nvPr/>
          </p:nvSpPr>
          <p:spPr>
            <a:xfrm>
              <a:off x="1871291" y="3487047"/>
              <a:ext cx="3035275" cy="461628"/>
            </a:xfrm>
            <a:prstGeom prst="rect">
              <a:avLst/>
            </a:prstGeom>
            <a:noFill/>
          </p:spPr>
          <p:txBody>
            <a:bodyPr wrap="square" lIns="182843" tIns="91422" rIns="182843" bIns="91422" rtlCol="0">
              <a:spAutoFit/>
            </a:bodyPr>
            <a:lstStyle/>
            <a:p>
              <a:r>
                <a:rPr lang="zh-CN" altLang="en-US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en-US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34" name="Group 334"/>
          <p:cNvGrpSpPr/>
          <p:nvPr/>
        </p:nvGrpSpPr>
        <p:grpSpPr>
          <a:xfrm>
            <a:off x="6292736" y="4430404"/>
            <a:ext cx="4707428" cy="974734"/>
            <a:chOff x="1130145" y="4810127"/>
            <a:chExt cx="4707428" cy="974734"/>
          </a:xfrm>
        </p:grpSpPr>
        <p:grpSp>
          <p:nvGrpSpPr>
            <p:cNvPr id="135" name="Group 332"/>
            <p:cNvGrpSpPr>
              <a:grpSpLocks noChangeAspect="1"/>
            </p:cNvGrpSpPr>
            <p:nvPr/>
          </p:nvGrpSpPr>
          <p:grpSpPr>
            <a:xfrm>
              <a:off x="1130145" y="5244861"/>
              <a:ext cx="540000" cy="540000"/>
              <a:chOff x="4643438" y="2786064"/>
              <a:chExt cx="288476" cy="288476"/>
            </a:xfrm>
          </p:grpSpPr>
          <p:sp>
            <p:nvSpPr>
              <p:cNvPr id="138" name="Oval 338"/>
              <p:cNvSpPr/>
              <p:nvPr/>
            </p:nvSpPr>
            <p:spPr>
              <a:xfrm>
                <a:off x="4643438" y="2786064"/>
                <a:ext cx="288476" cy="288476"/>
              </a:xfrm>
              <a:prstGeom prst="ellipse">
                <a:avLst/>
              </a:prstGeom>
              <a:solidFill>
                <a:srgbClr val="ED7D31"/>
              </a:solidFill>
              <a:ln>
                <a:noFill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spc="3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9" name="Freeform 26"/>
              <p:cNvSpPr/>
              <p:nvPr/>
            </p:nvSpPr>
            <p:spPr bwMode="auto">
              <a:xfrm>
                <a:off x="4735506" y="2871746"/>
                <a:ext cx="114518" cy="118766"/>
              </a:xfrm>
              <a:custGeom>
                <a:avLst/>
                <a:gdLst>
                  <a:gd name="T0" fmla="*/ 103 w 274"/>
                  <a:gd name="T1" fmla="*/ 284 h 284"/>
                  <a:gd name="T2" fmla="*/ 80 w 274"/>
                  <a:gd name="T3" fmla="*/ 273 h 284"/>
                  <a:gd name="T4" fmla="*/ 9 w 274"/>
                  <a:gd name="T5" fmla="*/ 178 h 284"/>
                  <a:gd name="T6" fmla="*/ 14 w 274"/>
                  <a:gd name="T7" fmla="*/ 139 h 284"/>
                  <a:gd name="T8" fmla="*/ 53 w 274"/>
                  <a:gd name="T9" fmla="*/ 145 h 284"/>
                  <a:gd name="T10" fmla="*/ 100 w 274"/>
                  <a:gd name="T11" fmla="*/ 207 h 284"/>
                  <a:gd name="T12" fmla="*/ 219 w 274"/>
                  <a:gd name="T13" fmla="*/ 17 h 284"/>
                  <a:gd name="T14" fmla="*/ 257 w 274"/>
                  <a:gd name="T15" fmla="*/ 8 h 284"/>
                  <a:gd name="T16" fmla="*/ 266 w 274"/>
                  <a:gd name="T17" fmla="*/ 47 h 284"/>
                  <a:gd name="T18" fmla="*/ 126 w 274"/>
                  <a:gd name="T19" fmla="*/ 271 h 284"/>
                  <a:gd name="T20" fmla="*/ 104 w 274"/>
                  <a:gd name="T21" fmla="*/ 284 h 284"/>
                  <a:gd name="T22" fmla="*/ 103 w 274"/>
                  <a:gd name="T23" fmla="*/ 28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4" h="284">
                    <a:moveTo>
                      <a:pt x="103" y="284"/>
                    </a:moveTo>
                    <a:cubicBezTo>
                      <a:pt x="94" y="284"/>
                      <a:pt x="86" y="280"/>
                      <a:pt x="80" y="273"/>
                    </a:cubicBezTo>
                    <a:cubicBezTo>
                      <a:pt x="9" y="178"/>
                      <a:pt x="9" y="178"/>
                      <a:pt x="9" y="178"/>
                    </a:cubicBezTo>
                    <a:cubicBezTo>
                      <a:pt x="0" y="166"/>
                      <a:pt x="2" y="149"/>
                      <a:pt x="14" y="139"/>
                    </a:cubicBezTo>
                    <a:cubicBezTo>
                      <a:pt x="27" y="130"/>
                      <a:pt x="44" y="133"/>
                      <a:pt x="53" y="145"/>
                    </a:cubicBezTo>
                    <a:cubicBezTo>
                      <a:pt x="100" y="207"/>
                      <a:pt x="100" y="207"/>
                      <a:pt x="100" y="207"/>
                    </a:cubicBezTo>
                    <a:cubicBezTo>
                      <a:pt x="219" y="17"/>
                      <a:pt x="219" y="17"/>
                      <a:pt x="219" y="17"/>
                    </a:cubicBezTo>
                    <a:cubicBezTo>
                      <a:pt x="227" y="4"/>
                      <a:pt x="244" y="0"/>
                      <a:pt x="257" y="8"/>
                    </a:cubicBezTo>
                    <a:cubicBezTo>
                      <a:pt x="270" y="16"/>
                      <a:pt x="274" y="33"/>
                      <a:pt x="266" y="47"/>
                    </a:cubicBezTo>
                    <a:cubicBezTo>
                      <a:pt x="126" y="271"/>
                      <a:pt x="126" y="271"/>
                      <a:pt x="126" y="271"/>
                    </a:cubicBezTo>
                    <a:cubicBezTo>
                      <a:pt x="121" y="279"/>
                      <a:pt x="113" y="283"/>
                      <a:pt x="104" y="284"/>
                    </a:cubicBezTo>
                    <a:cubicBezTo>
                      <a:pt x="104" y="284"/>
                      <a:pt x="103" y="284"/>
                      <a:pt x="103" y="2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sz="1400" spc="3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36" name="TextBox 336"/>
            <p:cNvSpPr txBox="1"/>
            <p:nvPr/>
          </p:nvSpPr>
          <p:spPr>
            <a:xfrm>
              <a:off x="1953169" y="5175668"/>
              <a:ext cx="3884404" cy="5355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详细内容</a:t>
              </a:r>
              <a:r>
                <a:rPr lang="en-US" altLang="zh-CN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2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点击输入本栏的具体文字，简明扼要的说明分项内容，此为概念图解。</a:t>
              </a:r>
              <a:endParaRPr lang="en-US" sz="12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TextBox 337"/>
            <p:cNvSpPr txBox="1"/>
            <p:nvPr/>
          </p:nvSpPr>
          <p:spPr>
            <a:xfrm>
              <a:off x="1871291" y="4810127"/>
              <a:ext cx="3035275" cy="461628"/>
            </a:xfrm>
            <a:prstGeom prst="rect">
              <a:avLst/>
            </a:prstGeom>
            <a:noFill/>
          </p:spPr>
          <p:txBody>
            <a:bodyPr wrap="square" lIns="182843" tIns="91422" rIns="182843" bIns="91422" rtlCol="0">
              <a:spAutoFit/>
            </a:bodyPr>
            <a:lstStyle/>
            <a:p>
              <a:r>
                <a:rPr lang="zh-CN" altLang="en-US" b="1" spc="300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en-US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wind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Group 76"/>
          <p:cNvGrpSpPr/>
          <p:nvPr/>
        </p:nvGrpSpPr>
        <p:grpSpPr bwMode="auto">
          <a:xfrm>
            <a:off x="4891844" y="3198411"/>
            <a:ext cx="1970881" cy="2604294"/>
            <a:chOff x="9829438" y="5671231"/>
            <a:chExt cx="4196867" cy="5545360"/>
          </a:xfrm>
        </p:grpSpPr>
        <p:sp>
          <p:nvSpPr>
            <p:cNvPr id="8" name="Freeform 37"/>
            <p:cNvSpPr>
              <a:spLocks noChangeArrowheads="1"/>
            </p:cNvSpPr>
            <p:nvPr/>
          </p:nvSpPr>
          <p:spPr bwMode="auto">
            <a:xfrm>
              <a:off x="10221574" y="5671231"/>
              <a:ext cx="3461613" cy="3452963"/>
            </a:xfrm>
            <a:custGeom>
              <a:avLst/>
              <a:gdLst>
                <a:gd name="T0" fmla="*/ 3028 w 6055"/>
                <a:gd name="T1" fmla="*/ 0 h 6044"/>
                <a:gd name="T2" fmla="*/ 3028 w 6055"/>
                <a:gd name="T3" fmla="*/ 0 h 6044"/>
                <a:gd name="T4" fmla="*/ 0 w 6055"/>
                <a:gd name="T5" fmla="*/ 3021 h 6044"/>
                <a:gd name="T6" fmla="*/ 212 w 6055"/>
                <a:gd name="T7" fmla="*/ 4128 h 6044"/>
                <a:gd name="T8" fmla="*/ 285 w 6055"/>
                <a:gd name="T9" fmla="*/ 4221 h 6044"/>
                <a:gd name="T10" fmla="*/ 425 w 6055"/>
                <a:gd name="T11" fmla="*/ 4418 h 6044"/>
                <a:gd name="T12" fmla="*/ 425 w 6055"/>
                <a:gd name="T13" fmla="*/ 4428 h 6044"/>
                <a:gd name="T14" fmla="*/ 606 w 6055"/>
                <a:gd name="T15" fmla="*/ 4630 h 6044"/>
                <a:gd name="T16" fmla="*/ 560 w 6055"/>
                <a:gd name="T17" fmla="*/ 4765 h 6044"/>
                <a:gd name="T18" fmla="*/ 1838 w 6055"/>
                <a:gd name="T19" fmla="*/ 5799 h 6044"/>
                <a:gd name="T20" fmla="*/ 2096 w 6055"/>
                <a:gd name="T21" fmla="*/ 5541 h 6044"/>
                <a:gd name="T22" fmla="*/ 2960 w 6055"/>
                <a:gd name="T23" fmla="*/ 6043 h 6044"/>
                <a:gd name="T24" fmla="*/ 3012 w 6055"/>
                <a:gd name="T25" fmla="*/ 6043 h 6044"/>
                <a:gd name="T26" fmla="*/ 3876 w 6055"/>
                <a:gd name="T27" fmla="*/ 5541 h 6044"/>
                <a:gd name="T28" fmla="*/ 4160 w 6055"/>
                <a:gd name="T29" fmla="*/ 5826 h 6044"/>
                <a:gd name="T30" fmla="*/ 6054 w 6055"/>
                <a:gd name="T31" fmla="*/ 3021 h 6044"/>
                <a:gd name="T32" fmla="*/ 6054 w 6055"/>
                <a:gd name="T33" fmla="*/ 3021 h 6044"/>
                <a:gd name="T34" fmla="*/ 3028 w 6055"/>
                <a:gd name="T35" fmla="*/ 0 h 6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055" h="6044">
                  <a:moveTo>
                    <a:pt x="3028" y="0"/>
                  </a:moveTo>
                  <a:lnTo>
                    <a:pt x="3028" y="0"/>
                  </a:lnTo>
                  <a:cubicBezTo>
                    <a:pt x="1357" y="0"/>
                    <a:pt x="0" y="1350"/>
                    <a:pt x="0" y="3021"/>
                  </a:cubicBezTo>
                  <a:cubicBezTo>
                    <a:pt x="0" y="3409"/>
                    <a:pt x="79" y="3787"/>
                    <a:pt x="212" y="4128"/>
                  </a:cubicBezTo>
                  <a:cubicBezTo>
                    <a:pt x="239" y="4155"/>
                    <a:pt x="264" y="4190"/>
                    <a:pt x="285" y="4221"/>
                  </a:cubicBezTo>
                  <a:cubicBezTo>
                    <a:pt x="368" y="4253"/>
                    <a:pt x="425" y="4330"/>
                    <a:pt x="425" y="4418"/>
                  </a:cubicBezTo>
                  <a:cubicBezTo>
                    <a:pt x="425" y="4423"/>
                    <a:pt x="425" y="4423"/>
                    <a:pt x="425" y="4428"/>
                  </a:cubicBezTo>
                  <a:cubicBezTo>
                    <a:pt x="528" y="4438"/>
                    <a:pt x="606" y="4527"/>
                    <a:pt x="606" y="4630"/>
                  </a:cubicBezTo>
                  <a:cubicBezTo>
                    <a:pt x="606" y="4682"/>
                    <a:pt x="585" y="4729"/>
                    <a:pt x="560" y="4765"/>
                  </a:cubicBezTo>
                  <a:cubicBezTo>
                    <a:pt x="875" y="5220"/>
                    <a:pt x="1320" y="5577"/>
                    <a:pt x="1838" y="5799"/>
                  </a:cubicBezTo>
                  <a:cubicBezTo>
                    <a:pt x="2096" y="5541"/>
                    <a:pt x="2096" y="5541"/>
                    <a:pt x="2096" y="5541"/>
                  </a:cubicBezTo>
                  <a:cubicBezTo>
                    <a:pt x="2960" y="6043"/>
                    <a:pt x="2960" y="6043"/>
                    <a:pt x="2960" y="6043"/>
                  </a:cubicBezTo>
                  <a:cubicBezTo>
                    <a:pt x="2976" y="6043"/>
                    <a:pt x="2997" y="6043"/>
                    <a:pt x="3012" y="6043"/>
                  </a:cubicBezTo>
                  <a:cubicBezTo>
                    <a:pt x="3876" y="5541"/>
                    <a:pt x="3876" y="5541"/>
                    <a:pt x="3876" y="5541"/>
                  </a:cubicBezTo>
                  <a:cubicBezTo>
                    <a:pt x="4160" y="5826"/>
                    <a:pt x="4160" y="5826"/>
                    <a:pt x="4160" y="5826"/>
                  </a:cubicBezTo>
                  <a:cubicBezTo>
                    <a:pt x="5268" y="5381"/>
                    <a:pt x="6054" y="4288"/>
                    <a:pt x="6054" y="3021"/>
                  </a:cubicBezTo>
                  <a:lnTo>
                    <a:pt x="6054" y="3021"/>
                  </a:lnTo>
                  <a:cubicBezTo>
                    <a:pt x="6054" y="1350"/>
                    <a:pt x="4699" y="0"/>
                    <a:pt x="3028" y="0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900" dirty="0">
                <a:latin typeface="Lato Light"/>
              </a:endParaRPr>
            </a:p>
          </p:txBody>
        </p:sp>
        <p:sp>
          <p:nvSpPr>
            <p:cNvPr id="9" name="Freeform 38"/>
            <p:cNvSpPr>
              <a:spLocks noChangeArrowheads="1"/>
            </p:cNvSpPr>
            <p:nvPr/>
          </p:nvSpPr>
          <p:spPr bwMode="auto">
            <a:xfrm>
              <a:off x="10343406" y="8028172"/>
              <a:ext cx="225886" cy="366636"/>
            </a:xfrm>
            <a:custGeom>
              <a:avLst/>
              <a:gdLst>
                <a:gd name="T0" fmla="*/ 0 w 395"/>
                <a:gd name="T1" fmla="*/ 0 h 638"/>
                <a:gd name="T2" fmla="*/ 0 w 395"/>
                <a:gd name="T3" fmla="*/ 0 h 638"/>
                <a:gd name="T4" fmla="*/ 113805370 w 395"/>
                <a:gd name="T5" fmla="*/ 210362290 h 638"/>
                <a:gd name="T6" fmla="*/ 128848806 w 395"/>
                <a:gd name="T7" fmla="*/ 165780386 h 638"/>
                <a:gd name="T8" fmla="*/ 69656952 w 395"/>
                <a:gd name="T9" fmla="*/ 99071598 h 638"/>
                <a:gd name="T10" fmla="*/ 69656952 w 395"/>
                <a:gd name="T11" fmla="*/ 95769576 h 638"/>
                <a:gd name="T12" fmla="*/ 23873005 w 395"/>
                <a:gd name="T13" fmla="*/ 30712374 h 638"/>
                <a:gd name="T14" fmla="*/ 0 w 395"/>
                <a:gd name="T15" fmla="*/ 0 h 63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95" h="638">
                  <a:moveTo>
                    <a:pt x="0" y="0"/>
                  </a:moveTo>
                  <a:lnTo>
                    <a:pt x="0" y="0"/>
                  </a:lnTo>
                  <a:cubicBezTo>
                    <a:pt x="89" y="228"/>
                    <a:pt x="208" y="441"/>
                    <a:pt x="348" y="637"/>
                  </a:cubicBezTo>
                  <a:cubicBezTo>
                    <a:pt x="373" y="601"/>
                    <a:pt x="394" y="554"/>
                    <a:pt x="394" y="502"/>
                  </a:cubicBezTo>
                  <a:cubicBezTo>
                    <a:pt x="394" y="399"/>
                    <a:pt x="316" y="310"/>
                    <a:pt x="213" y="300"/>
                  </a:cubicBezTo>
                  <a:cubicBezTo>
                    <a:pt x="213" y="295"/>
                    <a:pt x="213" y="295"/>
                    <a:pt x="213" y="290"/>
                  </a:cubicBezTo>
                  <a:cubicBezTo>
                    <a:pt x="213" y="202"/>
                    <a:pt x="156" y="125"/>
                    <a:pt x="73" y="93"/>
                  </a:cubicBezTo>
                  <a:cubicBezTo>
                    <a:pt x="52" y="62"/>
                    <a:pt x="27" y="27"/>
                    <a:pt x="0" y="0"/>
                  </a:cubicBezTo>
                </a:path>
              </a:pathLst>
            </a:custGeom>
            <a:solidFill>
              <a:srgbClr val="F5F4E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0" name="Freeform 39"/>
            <p:cNvSpPr>
              <a:spLocks noChangeArrowheads="1"/>
            </p:cNvSpPr>
            <p:nvPr/>
          </p:nvSpPr>
          <p:spPr bwMode="auto">
            <a:xfrm>
              <a:off x="9878543" y="8836733"/>
              <a:ext cx="4098657" cy="2366764"/>
            </a:xfrm>
            <a:custGeom>
              <a:avLst/>
              <a:gdLst>
                <a:gd name="T0" fmla="*/ 2147483647 w 7173"/>
                <a:gd name="T1" fmla="*/ 1135245047 h 4145"/>
                <a:gd name="T2" fmla="*/ 2147483647 w 7173"/>
                <a:gd name="T3" fmla="*/ 1135245047 h 4145"/>
                <a:gd name="T4" fmla="*/ 2069348665 w 7173"/>
                <a:gd name="T5" fmla="*/ 1351078507 h 4145"/>
                <a:gd name="T6" fmla="*/ 271973576 w 7173"/>
                <a:gd name="T7" fmla="*/ 1351078507 h 4145"/>
                <a:gd name="T8" fmla="*/ 11753712 w 7173"/>
                <a:gd name="T9" fmla="*/ 1135245047 h 4145"/>
                <a:gd name="T10" fmla="*/ 89787044 w 7173"/>
                <a:gd name="T11" fmla="*/ 434927287 h 4145"/>
                <a:gd name="T12" fmla="*/ 358169367 w 7173"/>
                <a:gd name="T13" fmla="*/ 210942909 h 4145"/>
                <a:gd name="T14" fmla="*/ 772169722 w 7173"/>
                <a:gd name="T15" fmla="*/ 107917015 h 4145"/>
                <a:gd name="T16" fmla="*/ 880240445 w 7173"/>
                <a:gd name="T17" fmla="*/ 0 h 4145"/>
                <a:gd name="T18" fmla="*/ 1170824541 w 7173"/>
                <a:gd name="T19" fmla="*/ 168558705 h 4145"/>
                <a:gd name="T20" fmla="*/ 1461408066 w 7173"/>
                <a:gd name="T21" fmla="*/ 0 h 4145"/>
                <a:gd name="T22" fmla="*/ 1567846869 w 7173"/>
                <a:gd name="T23" fmla="*/ 107917015 h 4145"/>
                <a:gd name="T24" fmla="*/ 1983479715 w 7173"/>
                <a:gd name="T25" fmla="*/ 210942909 h 4145"/>
                <a:gd name="T26" fmla="*/ 2147483647 w 7173"/>
                <a:gd name="T27" fmla="*/ 434927287 h 4145"/>
                <a:gd name="T28" fmla="*/ 2147483647 w 7173"/>
                <a:gd name="T29" fmla="*/ 1135245047 h 4145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7173" h="4145">
                  <a:moveTo>
                    <a:pt x="7135" y="3482"/>
                  </a:moveTo>
                  <a:lnTo>
                    <a:pt x="7135" y="3482"/>
                  </a:lnTo>
                  <a:cubicBezTo>
                    <a:pt x="7172" y="3844"/>
                    <a:pt x="6815" y="4144"/>
                    <a:pt x="6338" y="4144"/>
                  </a:cubicBezTo>
                  <a:cubicBezTo>
                    <a:pt x="833" y="4144"/>
                    <a:pt x="833" y="4144"/>
                    <a:pt x="833" y="4144"/>
                  </a:cubicBezTo>
                  <a:cubicBezTo>
                    <a:pt x="358" y="4144"/>
                    <a:pt x="0" y="3844"/>
                    <a:pt x="36" y="3482"/>
                  </a:cubicBezTo>
                  <a:cubicBezTo>
                    <a:pt x="275" y="1334"/>
                    <a:pt x="275" y="1334"/>
                    <a:pt x="275" y="1334"/>
                  </a:cubicBezTo>
                  <a:cubicBezTo>
                    <a:pt x="306" y="1024"/>
                    <a:pt x="683" y="739"/>
                    <a:pt x="1097" y="647"/>
                  </a:cubicBezTo>
                  <a:cubicBezTo>
                    <a:pt x="1330" y="589"/>
                    <a:pt x="1992" y="419"/>
                    <a:pt x="2365" y="331"/>
                  </a:cubicBezTo>
                  <a:cubicBezTo>
                    <a:pt x="2696" y="0"/>
                    <a:pt x="2696" y="0"/>
                    <a:pt x="2696" y="0"/>
                  </a:cubicBezTo>
                  <a:cubicBezTo>
                    <a:pt x="3586" y="517"/>
                    <a:pt x="3586" y="517"/>
                    <a:pt x="3586" y="517"/>
                  </a:cubicBezTo>
                  <a:cubicBezTo>
                    <a:pt x="4476" y="0"/>
                    <a:pt x="4476" y="0"/>
                    <a:pt x="4476" y="0"/>
                  </a:cubicBezTo>
                  <a:cubicBezTo>
                    <a:pt x="4802" y="331"/>
                    <a:pt x="4802" y="331"/>
                    <a:pt x="4802" y="331"/>
                  </a:cubicBezTo>
                  <a:cubicBezTo>
                    <a:pt x="4802" y="331"/>
                    <a:pt x="5842" y="589"/>
                    <a:pt x="6075" y="647"/>
                  </a:cubicBezTo>
                  <a:cubicBezTo>
                    <a:pt x="6489" y="739"/>
                    <a:pt x="6867" y="1024"/>
                    <a:pt x="6898" y="1334"/>
                  </a:cubicBezTo>
                  <a:cubicBezTo>
                    <a:pt x="7135" y="3482"/>
                    <a:pt x="7135" y="3482"/>
                    <a:pt x="7135" y="3482"/>
                  </a:cubicBezTo>
                </a:path>
              </a:pathLst>
            </a:custGeom>
            <a:solidFill>
              <a:srgbClr val="FD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1" name="Freeform 40"/>
            <p:cNvSpPr>
              <a:spLocks noChangeArrowheads="1"/>
            </p:cNvSpPr>
            <p:nvPr/>
          </p:nvSpPr>
          <p:spPr bwMode="auto">
            <a:xfrm>
              <a:off x="11927873" y="8836733"/>
              <a:ext cx="2049329" cy="2366764"/>
            </a:xfrm>
            <a:custGeom>
              <a:avLst/>
              <a:gdLst>
                <a:gd name="T0" fmla="*/ 1158421639 w 3587"/>
                <a:gd name="T1" fmla="*/ 1135245047 h 4145"/>
                <a:gd name="T2" fmla="*/ 1158421639 w 3587"/>
                <a:gd name="T3" fmla="*/ 1135245047 h 4145"/>
                <a:gd name="T4" fmla="*/ 1081063040 w 3587"/>
                <a:gd name="T5" fmla="*/ 434927287 h 4145"/>
                <a:gd name="T6" fmla="*/ 812428973 w 3587"/>
                <a:gd name="T7" fmla="*/ 210942909 h 4145"/>
                <a:gd name="T8" fmla="*/ 396912235 w 3587"/>
                <a:gd name="T9" fmla="*/ 107917015 h 4145"/>
                <a:gd name="T10" fmla="*/ 290503098 w 3587"/>
                <a:gd name="T11" fmla="*/ 0 h 4145"/>
                <a:gd name="T12" fmla="*/ 0 w 3587"/>
                <a:gd name="T13" fmla="*/ 168558705 h 4145"/>
                <a:gd name="T14" fmla="*/ 1632265 w 3587"/>
                <a:gd name="T15" fmla="*/ 1351078507 h 4145"/>
                <a:gd name="T16" fmla="*/ 898274548 w 3587"/>
                <a:gd name="T17" fmla="*/ 1351078507 h 4145"/>
                <a:gd name="T18" fmla="*/ 1158421639 w 3587"/>
                <a:gd name="T19" fmla="*/ 1135245047 h 414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587" h="4145">
                  <a:moveTo>
                    <a:pt x="3549" y="3482"/>
                  </a:moveTo>
                  <a:lnTo>
                    <a:pt x="3549" y="3482"/>
                  </a:lnTo>
                  <a:cubicBezTo>
                    <a:pt x="3312" y="1334"/>
                    <a:pt x="3312" y="1334"/>
                    <a:pt x="3312" y="1334"/>
                  </a:cubicBezTo>
                  <a:cubicBezTo>
                    <a:pt x="3281" y="1024"/>
                    <a:pt x="2903" y="739"/>
                    <a:pt x="2489" y="647"/>
                  </a:cubicBezTo>
                  <a:cubicBezTo>
                    <a:pt x="2209" y="579"/>
                    <a:pt x="1216" y="331"/>
                    <a:pt x="1216" y="331"/>
                  </a:cubicBezTo>
                  <a:cubicBezTo>
                    <a:pt x="890" y="0"/>
                    <a:pt x="890" y="0"/>
                    <a:pt x="890" y="0"/>
                  </a:cubicBezTo>
                  <a:cubicBezTo>
                    <a:pt x="0" y="517"/>
                    <a:pt x="0" y="517"/>
                    <a:pt x="0" y="517"/>
                  </a:cubicBezTo>
                  <a:cubicBezTo>
                    <a:pt x="5" y="4144"/>
                    <a:pt x="5" y="4144"/>
                    <a:pt x="5" y="4144"/>
                  </a:cubicBezTo>
                  <a:cubicBezTo>
                    <a:pt x="2752" y="4144"/>
                    <a:pt x="2752" y="4144"/>
                    <a:pt x="2752" y="4144"/>
                  </a:cubicBezTo>
                  <a:cubicBezTo>
                    <a:pt x="3229" y="4144"/>
                    <a:pt x="3586" y="3844"/>
                    <a:pt x="3549" y="3482"/>
                  </a:cubicBezTo>
                </a:path>
              </a:pathLst>
            </a:custGeom>
            <a:solidFill>
              <a:srgbClr val="E2E1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2" name="Freeform 41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271228925 w 1222"/>
                <a:gd name="T3" fmla="*/ 319270195 h 969"/>
                <a:gd name="T4" fmla="*/ 272856897 w 1222"/>
                <a:gd name="T5" fmla="*/ 319270195 h 969"/>
                <a:gd name="T6" fmla="*/ 397563144 w 1222"/>
                <a:gd name="T7" fmla="*/ 192946992 h 969"/>
                <a:gd name="T8" fmla="*/ 397563144 w 1222"/>
                <a:gd name="T9" fmla="*/ 190968517 h 969"/>
                <a:gd name="T10" fmla="*/ 397563144 w 1222"/>
                <a:gd name="T11" fmla="*/ 192946992 h 969"/>
                <a:gd name="T12" fmla="*/ 397563144 w 1222"/>
                <a:gd name="T13" fmla="*/ 192946992 h 969"/>
                <a:gd name="T14" fmla="*/ 397563144 w 1222"/>
                <a:gd name="T15" fmla="*/ 61347090 h 969"/>
                <a:gd name="T16" fmla="*/ 397563144 w 1222"/>
                <a:gd name="T17" fmla="*/ 61347090 h 969"/>
                <a:gd name="T18" fmla="*/ 0 w 1222"/>
                <a:gd name="T19" fmla="*/ 0 h 9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3" name="Freeform 42"/>
            <p:cNvSpPr>
              <a:spLocks noChangeArrowheads="1"/>
            </p:cNvSpPr>
            <p:nvPr/>
          </p:nvSpPr>
          <p:spPr bwMode="auto">
            <a:xfrm>
              <a:off x="11230578" y="9023326"/>
              <a:ext cx="697295" cy="556500"/>
            </a:xfrm>
            <a:custGeom>
              <a:avLst/>
              <a:gdLst>
                <a:gd name="T0" fmla="*/ 0 w 1222"/>
                <a:gd name="T1" fmla="*/ 0 h 969"/>
                <a:gd name="T2" fmla="*/ 271228925 w 1222"/>
                <a:gd name="T3" fmla="*/ 319270195 h 969"/>
                <a:gd name="T4" fmla="*/ 272856897 w 1222"/>
                <a:gd name="T5" fmla="*/ 319270195 h 969"/>
                <a:gd name="T6" fmla="*/ 397563144 w 1222"/>
                <a:gd name="T7" fmla="*/ 192946992 h 969"/>
                <a:gd name="T8" fmla="*/ 397563144 w 1222"/>
                <a:gd name="T9" fmla="*/ 190968517 h 969"/>
                <a:gd name="T10" fmla="*/ 397563144 w 1222"/>
                <a:gd name="T11" fmla="*/ 192946992 h 969"/>
                <a:gd name="T12" fmla="*/ 397563144 w 1222"/>
                <a:gd name="T13" fmla="*/ 192946992 h 969"/>
                <a:gd name="T14" fmla="*/ 397563144 w 1222"/>
                <a:gd name="T15" fmla="*/ 61347090 h 969"/>
                <a:gd name="T16" fmla="*/ 397563144 w 1222"/>
                <a:gd name="T17" fmla="*/ 61347090 h 969"/>
                <a:gd name="T18" fmla="*/ 0 w 1222"/>
                <a:gd name="T19" fmla="*/ 0 h 96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222" h="969">
                  <a:moveTo>
                    <a:pt x="0" y="0"/>
                  </a:moveTo>
                  <a:lnTo>
                    <a:pt x="833" y="968"/>
                  </a:lnTo>
                  <a:lnTo>
                    <a:pt x="838" y="968"/>
                  </a:lnTo>
                  <a:lnTo>
                    <a:pt x="1221" y="585"/>
                  </a:lnTo>
                  <a:lnTo>
                    <a:pt x="1221" y="579"/>
                  </a:lnTo>
                  <a:lnTo>
                    <a:pt x="1221" y="585"/>
                  </a:lnTo>
                  <a:lnTo>
                    <a:pt x="1221" y="186"/>
                  </a:ln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4" name="Freeform 43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5" name="Freeform 44"/>
            <p:cNvSpPr>
              <a:spLocks noChangeArrowheads="1"/>
            </p:cNvSpPr>
            <p:nvPr/>
          </p:nvSpPr>
          <p:spPr bwMode="auto">
            <a:xfrm>
              <a:off x="12625169" y="9023326"/>
              <a:ext cx="3273" cy="327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solidFill>
              <a:srgbClr val="D1CFC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6" name="Freeform 45"/>
            <p:cNvSpPr>
              <a:spLocks noChangeArrowheads="1"/>
            </p:cNvSpPr>
            <p:nvPr/>
          </p:nvSpPr>
          <p:spPr bwMode="auto">
            <a:xfrm>
              <a:off x="11927873" y="9023326"/>
              <a:ext cx="697296" cy="556500"/>
            </a:xfrm>
            <a:custGeom>
              <a:avLst/>
              <a:gdLst>
                <a:gd name="T0" fmla="*/ 397239782 w 1223"/>
                <a:gd name="T1" fmla="*/ 0 h 969"/>
                <a:gd name="T2" fmla="*/ 397239782 w 1223"/>
                <a:gd name="T3" fmla="*/ 0 h 969"/>
                <a:gd name="T4" fmla="*/ 0 w 1223"/>
                <a:gd name="T5" fmla="*/ 61347090 h 969"/>
                <a:gd name="T6" fmla="*/ 0 w 1223"/>
                <a:gd name="T7" fmla="*/ 192946992 h 969"/>
                <a:gd name="T8" fmla="*/ 124502971 w 1223"/>
                <a:gd name="T9" fmla="*/ 319270195 h 969"/>
                <a:gd name="T10" fmla="*/ 126128474 w 1223"/>
                <a:gd name="T11" fmla="*/ 319270195 h 969"/>
                <a:gd name="T12" fmla="*/ 397239782 w 1223"/>
                <a:gd name="T13" fmla="*/ 0 h 96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23" h="969">
                  <a:moveTo>
                    <a:pt x="1222" y="0"/>
                  </a:moveTo>
                  <a:lnTo>
                    <a:pt x="1222" y="0"/>
                  </a:lnTo>
                  <a:cubicBezTo>
                    <a:pt x="0" y="186"/>
                    <a:pt x="0" y="186"/>
                    <a:pt x="0" y="186"/>
                  </a:cubicBezTo>
                  <a:cubicBezTo>
                    <a:pt x="0" y="585"/>
                    <a:pt x="0" y="585"/>
                    <a:pt x="0" y="585"/>
                  </a:cubicBezTo>
                  <a:cubicBezTo>
                    <a:pt x="383" y="968"/>
                    <a:pt x="383" y="968"/>
                    <a:pt x="383" y="968"/>
                  </a:cubicBezTo>
                  <a:cubicBezTo>
                    <a:pt x="388" y="968"/>
                    <a:pt x="388" y="968"/>
                    <a:pt x="388" y="968"/>
                  </a:cubicBezTo>
                  <a:cubicBezTo>
                    <a:pt x="1222" y="0"/>
                    <a:pt x="1222" y="0"/>
                    <a:pt x="1222" y="0"/>
                  </a:cubicBezTo>
                </a:path>
              </a:pathLst>
            </a:custGeom>
            <a:solidFill>
              <a:srgbClr val="C0BE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7" name="Freeform 46"/>
            <p:cNvSpPr>
              <a:spLocks noChangeArrowheads="1"/>
            </p:cNvSpPr>
            <p:nvPr/>
          </p:nvSpPr>
          <p:spPr bwMode="auto">
            <a:xfrm>
              <a:off x="11230578" y="8836733"/>
              <a:ext cx="697295" cy="625245"/>
            </a:xfrm>
            <a:custGeom>
              <a:avLst/>
              <a:gdLst>
                <a:gd name="T0" fmla="*/ 281322584 w 1222"/>
                <a:gd name="T1" fmla="*/ 357667623 h 1092"/>
                <a:gd name="T2" fmla="*/ 0 w 1222"/>
                <a:gd name="T3" fmla="*/ 108513216 h 1092"/>
                <a:gd name="T4" fmla="*/ 107775444 w 1222"/>
                <a:gd name="T5" fmla="*/ 0 h 1092"/>
                <a:gd name="T6" fmla="*/ 397563144 w 1222"/>
                <a:gd name="T7" fmla="*/ 169490636 h 1092"/>
                <a:gd name="T8" fmla="*/ 281322584 w 1222"/>
                <a:gd name="T9" fmla="*/ 357667623 h 10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22" h="1092">
                  <a:moveTo>
                    <a:pt x="864" y="1091"/>
                  </a:moveTo>
                  <a:lnTo>
                    <a:pt x="0" y="331"/>
                  </a:lnTo>
                  <a:lnTo>
                    <a:pt x="331" y="0"/>
                  </a:lnTo>
                  <a:lnTo>
                    <a:pt x="1221" y="517"/>
                  </a:lnTo>
                  <a:lnTo>
                    <a:pt x="864" y="1091"/>
                  </a:ln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8" name="Freeform 47"/>
            <p:cNvSpPr>
              <a:spLocks noChangeArrowheads="1"/>
            </p:cNvSpPr>
            <p:nvPr/>
          </p:nvSpPr>
          <p:spPr bwMode="auto">
            <a:xfrm>
              <a:off x="11927873" y="8836733"/>
              <a:ext cx="694023" cy="625245"/>
            </a:xfrm>
            <a:custGeom>
              <a:avLst/>
              <a:gdLst>
                <a:gd name="T0" fmla="*/ 114474446 w 1217"/>
                <a:gd name="T1" fmla="*/ 357667623 h 1092"/>
                <a:gd name="T2" fmla="*/ 395457955 w 1217"/>
                <a:gd name="T3" fmla="*/ 108513216 h 1092"/>
                <a:gd name="T4" fmla="*/ 289438956 w 1217"/>
                <a:gd name="T5" fmla="*/ 0 h 1092"/>
                <a:gd name="T6" fmla="*/ 0 w 1217"/>
                <a:gd name="T7" fmla="*/ 169490636 h 1092"/>
                <a:gd name="T8" fmla="*/ 114474446 w 1217"/>
                <a:gd name="T9" fmla="*/ 357667623 h 10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17" h="1092">
                  <a:moveTo>
                    <a:pt x="352" y="1091"/>
                  </a:moveTo>
                  <a:lnTo>
                    <a:pt x="1216" y="331"/>
                  </a:lnTo>
                  <a:lnTo>
                    <a:pt x="890" y="0"/>
                  </a:lnTo>
                  <a:lnTo>
                    <a:pt x="0" y="517"/>
                  </a:lnTo>
                  <a:lnTo>
                    <a:pt x="352" y="1091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19" name="Freeform 48"/>
            <p:cNvSpPr>
              <a:spLocks noChangeArrowheads="1"/>
            </p:cNvSpPr>
            <p:nvPr/>
          </p:nvSpPr>
          <p:spPr bwMode="auto">
            <a:xfrm>
              <a:off x="11734725" y="9288481"/>
              <a:ext cx="386295" cy="314258"/>
            </a:xfrm>
            <a:custGeom>
              <a:avLst/>
              <a:gdLst>
                <a:gd name="T0" fmla="*/ 54690877 w 673"/>
                <a:gd name="T1" fmla="*/ 179233908 h 550"/>
                <a:gd name="T2" fmla="*/ 0 w 673"/>
                <a:gd name="T3" fmla="*/ 89780082 h 550"/>
                <a:gd name="T4" fmla="*/ 54690877 w 673"/>
                <a:gd name="T5" fmla="*/ 0 h 550"/>
                <a:gd name="T6" fmla="*/ 165061615 w 673"/>
                <a:gd name="T7" fmla="*/ 0 h 550"/>
                <a:gd name="T8" fmla="*/ 221399842 w 673"/>
                <a:gd name="T9" fmla="*/ 89780082 h 550"/>
                <a:gd name="T10" fmla="*/ 165061615 w 673"/>
                <a:gd name="T11" fmla="*/ 179233908 h 550"/>
                <a:gd name="T12" fmla="*/ 54690877 w 673"/>
                <a:gd name="T13" fmla="*/ 179233908 h 55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3" h="550">
                  <a:moveTo>
                    <a:pt x="166" y="549"/>
                  </a:moveTo>
                  <a:lnTo>
                    <a:pt x="0" y="275"/>
                  </a:lnTo>
                  <a:lnTo>
                    <a:pt x="166" y="0"/>
                  </a:lnTo>
                  <a:lnTo>
                    <a:pt x="501" y="0"/>
                  </a:lnTo>
                  <a:lnTo>
                    <a:pt x="672" y="275"/>
                  </a:lnTo>
                  <a:lnTo>
                    <a:pt x="501" y="549"/>
                  </a:lnTo>
                  <a:lnTo>
                    <a:pt x="166" y="549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0" name="Freeform 49"/>
            <p:cNvSpPr>
              <a:spLocks noChangeArrowheads="1"/>
            </p:cNvSpPr>
            <p:nvPr/>
          </p:nvSpPr>
          <p:spPr bwMode="auto">
            <a:xfrm>
              <a:off x="11931146" y="9288481"/>
              <a:ext cx="186600" cy="314258"/>
            </a:xfrm>
            <a:custGeom>
              <a:avLst/>
              <a:gdLst>
                <a:gd name="T0" fmla="*/ 52101345 w 327"/>
                <a:gd name="T1" fmla="*/ 0 h 550"/>
                <a:gd name="T2" fmla="*/ 0 w 327"/>
                <a:gd name="T3" fmla="*/ 0 h 550"/>
                <a:gd name="T4" fmla="*/ 0 w 327"/>
                <a:gd name="T5" fmla="*/ 179233908 h 550"/>
                <a:gd name="T6" fmla="*/ 52101345 w 327"/>
                <a:gd name="T7" fmla="*/ 179233908 h 550"/>
                <a:gd name="T8" fmla="*/ 106155998 w 327"/>
                <a:gd name="T9" fmla="*/ 89780082 h 550"/>
                <a:gd name="T10" fmla="*/ 52101345 w 327"/>
                <a:gd name="T11" fmla="*/ 0 h 55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27" h="550">
                  <a:moveTo>
                    <a:pt x="160" y="0"/>
                  </a:moveTo>
                  <a:lnTo>
                    <a:pt x="0" y="0"/>
                  </a:lnTo>
                  <a:lnTo>
                    <a:pt x="0" y="549"/>
                  </a:lnTo>
                  <a:lnTo>
                    <a:pt x="160" y="549"/>
                  </a:lnTo>
                  <a:lnTo>
                    <a:pt x="326" y="275"/>
                  </a:lnTo>
                  <a:lnTo>
                    <a:pt x="160" y="0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1" name="Freeform 50"/>
            <p:cNvSpPr>
              <a:spLocks noChangeArrowheads="1"/>
            </p:cNvSpPr>
            <p:nvPr/>
          </p:nvSpPr>
          <p:spPr bwMode="auto">
            <a:xfrm>
              <a:off x="11744546" y="9602740"/>
              <a:ext cx="363380" cy="1604031"/>
            </a:xfrm>
            <a:custGeom>
              <a:avLst/>
              <a:gdLst>
                <a:gd name="T0" fmla="*/ 206966873 w 637"/>
                <a:gd name="T1" fmla="*/ 914976715 h 2811"/>
                <a:gd name="T2" fmla="*/ 157828427 w 637"/>
                <a:gd name="T3" fmla="*/ 0 h 2811"/>
                <a:gd name="T4" fmla="*/ 48812716 w 637"/>
                <a:gd name="T5" fmla="*/ 0 h 2811"/>
                <a:gd name="T6" fmla="*/ 0 w 637"/>
                <a:gd name="T7" fmla="*/ 914976715 h 2811"/>
                <a:gd name="T8" fmla="*/ 206966873 w 637"/>
                <a:gd name="T9" fmla="*/ 914976715 h 28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37" h="2811">
                  <a:moveTo>
                    <a:pt x="636" y="2810"/>
                  </a:moveTo>
                  <a:lnTo>
                    <a:pt x="485" y="0"/>
                  </a:lnTo>
                  <a:lnTo>
                    <a:pt x="150" y="0"/>
                  </a:lnTo>
                  <a:lnTo>
                    <a:pt x="0" y="2810"/>
                  </a:lnTo>
                  <a:lnTo>
                    <a:pt x="636" y="2810"/>
                  </a:lnTo>
                </a:path>
              </a:pathLst>
            </a:custGeom>
            <a:solidFill>
              <a:srgbClr val="232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2" name="Freeform 51"/>
            <p:cNvSpPr>
              <a:spLocks noChangeArrowheads="1"/>
            </p:cNvSpPr>
            <p:nvPr/>
          </p:nvSpPr>
          <p:spPr bwMode="auto">
            <a:xfrm>
              <a:off x="11931146" y="9602740"/>
              <a:ext cx="176780" cy="1604031"/>
            </a:xfrm>
            <a:custGeom>
              <a:avLst/>
              <a:gdLst>
                <a:gd name="T0" fmla="*/ 0 w 312"/>
                <a:gd name="T1" fmla="*/ 914976715 h 2811"/>
                <a:gd name="T2" fmla="*/ 99842738 w 312"/>
                <a:gd name="T3" fmla="*/ 914976715 h 2811"/>
                <a:gd name="T4" fmla="*/ 51365922 w 312"/>
                <a:gd name="T5" fmla="*/ 0 h 2811"/>
                <a:gd name="T6" fmla="*/ 0 w 312"/>
                <a:gd name="T7" fmla="*/ 0 h 2811"/>
                <a:gd name="T8" fmla="*/ 0 w 312"/>
                <a:gd name="T9" fmla="*/ 914976715 h 28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12" h="2811">
                  <a:moveTo>
                    <a:pt x="0" y="2810"/>
                  </a:moveTo>
                  <a:lnTo>
                    <a:pt x="311" y="2810"/>
                  </a:lnTo>
                  <a:lnTo>
                    <a:pt x="160" y="0"/>
                  </a:lnTo>
                  <a:lnTo>
                    <a:pt x="0" y="0"/>
                  </a:lnTo>
                  <a:lnTo>
                    <a:pt x="0" y="2810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3" name="Freeform 52"/>
            <p:cNvSpPr>
              <a:spLocks noChangeArrowheads="1"/>
            </p:cNvSpPr>
            <p:nvPr/>
          </p:nvSpPr>
          <p:spPr bwMode="auto">
            <a:xfrm>
              <a:off x="9829438" y="9013505"/>
              <a:ext cx="2098432" cy="2203086"/>
            </a:xfrm>
            <a:custGeom>
              <a:avLst/>
              <a:gdLst>
                <a:gd name="T0" fmla="*/ 1198208670 w 3674"/>
                <a:gd name="T1" fmla="*/ 1258384326 h 3856"/>
                <a:gd name="T2" fmla="*/ 1198208670 w 3674"/>
                <a:gd name="T3" fmla="*/ 1258384326 h 3856"/>
                <a:gd name="T4" fmla="*/ 1198208670 w 3674"/>
                <a:gd name="T5" fmla="*/ 1258384326 h 3856"/>
                <a:gd name="T6" fmla="*/ 1198208670 w 3674"/>
                <a:gd name="T7" fmla="*/ 1226393872 h 3856"/>
                <a:gd name="T8" fmla="*/ 1198208670 w 3674"/>
                <a:gd name="T9" fmla="*/ 1229658507 h 3856"/>
                <a:gd name="T10" fmla="*/ 806743725 w 3674"/>
                <a:gd name="T11" fmla="*/ 3590870 h 3856"/>
                <a:gd name="T12" fmla="*/ 799893264 w 3674"/>
                <a:gd name="T13" fmla="*/ 0 h 3856"/>
                <a:gd name="T14" fmla="*/ 798262038 w 3674"/>
                <a:gd name="T15" fmla="*/ 0 h 3856"/>
                <a:gd name="T16" fmla="*/ 597310044 w 3674"/>
                <a:gd name="T17" fmla="*/ 50922939 h 3856"/>
                <a:gd name="T18" fmla="*/ 384940615 w 3674"/>
                <a:gd name="T19" fmla="*/ 103151389 h 3856"/>
                <a:gd name="T20" fmla="*/ 111241456 w 3674"/>
                <a:gd name="T21" fmla="*/ 332957941 h 3856"/>
                <a:gd name="T22" fmla="*/ 0 w 3674"/>
                <a:gd name="T23" fmla="*/ 1258384326 h 3856"/>
                <a:gd name="T24" fmla="*/ 1198208670 w 3674"/>
                <a:gd name="T25" fmla="*/ 1258384326 h 385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74" h="3856">
                  <a:moveTo>
                    <a:pt x="3673" y="3855"/>
                  </a:moveTo>
                  <a:lnTo>
                    <a:pt x="3673" y="3855"/>
                  </a:lnTo>
                  <a:cubicBezTo>
                    <a:pt x="3673" y="3757"/>
                    <a:pt x="3673" y="3757"/>
                    <a:pt x="3673" y="3757"/>
                  </a:cubicBezTo>
                  <a:cubicBezTo>
                    <a:pt x="3673" y="3767"/>
                    <a:pt x="3673" y="3767"/>
                    <a:pt x="3673" y="3767"/>
                  </a:cubicBezTo>
                  <a:cubicBezTo>
                    <a:pt x="2473" y="11"/>
                    <a:pt x="2473" y="11"/>
                    <a:pt x="2473" y="11"/>
                  </a:cubicBezTo>
                  <a:cubicBezTo>
                    <a:pt x="2468" y="6"/>
                    <a:pt x="2462" y="0"/>
                    <a:pt x="2452" y="0"/>
                  </a:cubicBezTo>
                  <a:cubicBezTo>
                    <a:pt x="2452" y="0"/>
                    <a:pt x="2452" y="0"/>
                    <a:pt x="2447" y="0"/>
                  </a:cubicBezTo>
                  <a:cubicBezTo>
                    <a:pt x="2281" y="42"/>
                    <a:pt x="2054" y="98"/>
                    <a:pt x="1831" y="156"/>
                  </a:cubicBezTo>
                  <a:cubicBezTo>
                    <a:pt x="1562" y="223"/>
                    <a:pt x="1309" y="285"/>
                    <a:pt x="1180" y="316"/>
                  </a:cubicBezTo>
                  <a:cubicBezTo>
                    <a:pt x="729" y="419"/>
                    <a:pt x="372" y="725"/>
                    <a:pt x="341" y="1020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7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4" name="Freeform 53"/>
            <p:cNvSpPr>
              <a:spLocks noChangeArrowheads="1"/>
            </p:cNvSpPr>
            <p:nvPr/>
          </p:nvSpPr>
          <p:spPr bwMode="auto">
            <a:xfrm>
              <a:off x="11931146" y="9013505"/>
              <a:ext cx="2095159" cy="2203086"/>
            </a:xfrm>
            <a:custGeom>
              <a:avLst/>
              <a:gdLst>
                <a:gd name="T0" fmla="*/ 1197732752 w 3664"/>
                <a:gd name="T1" fmla="*/ 1258384326 h 3856"/>
                <a:gd name="T2" fmla="*/ 1197732752 w 3664"/>
                <a:gd name="T3" fmla="*/ 1258384326 h 3856"/>
                <a:gd name="T4" fmla="*/ 1085905356 w 3664"/>
                <a:gd name="T5" fmla="*/ 334263452 h 3856"/>
                <a:gd name="T6" fmla="*/ 811894698 w 3664"/>
                <a:gd name="T7" fmla="*/ 103151389 h 3856"/>
                <a:gd name="T8" fmla="*/ 395974186 w 3664"/>
                <a:gd name="T9" fmla="*/ 0 h 3856"/>
                <a:gd name="T10" fmla="*/ 394012834 w 3664"/>
                <a:gd name="T11" fmla="*/ 0 h 3856"/>
                <a:gd name="T12" fmla="*/ 389107737 w 3664"/>
                <a:gd name="T13" fmla="*/ 3590870 h 3856"/>
                <a:gd name="T14" fmla="*/ 0 w 3664"/>
                <a:gd name="T15" fmla="*/ 1219538938 h 3856"/>
                <a:gd name="T16" fmla="*/ 0 w 3664"/>
                <a:gd name="T17" fmla="*/ 1258384326 h 3856"/>
                <a:gd name="T18" fmla="*/ 0 w 3664"/>
                <a:gd name="T19" fmla="*/ 1258384326 h 3856"/>
                <a:gd name="T20" fmla="*/ 1197732752 w 3664"/>
                <a:gd name="T21" fmla="*/ 1258384326 h 385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3664" h="3856">
                  <a:moveTo>
                    <a:pt x="3663" y="3855"/>
                  </a:moveTo>
                  <a:lnTo>
                    <a:pt x="3663" y="3855"/>
                  </a:lnTo>
                  <a:cubicBezTo>
                    <a:pt x="3321" y="1024"/>
                    <a:pt x="3321" y="1024"/>
                    <a:pt x="3321" y="1024"/>
                  </a:cubicBezTo>
                  <a:cubicBezTo>
                    <a:pt x="3290" y="725"/>
                    <a:pt x="2933" y="419"/>
                    <a:pt x="2483" y="316"/>
                  </a:cubicBezTo>
                  <a:cubicBezTo>
                    <a:pt x="2250" y="259"/>
                    <a:pt x="1221" y="0"/>
                    <a:pt x="1211" y="0"/>
                  </a:cubicBezTo>
                  <a:cubicBezTo>
                    <a:pt x="1211" y="0"/>
                    <a:pt x="1211" y="0"/>
                    <a:pt x="1205" y="0"/>
                  </a:cubicBezTo>
                  <a:cubicBezTo>
                    <a:pt x="1200" y="0"/>
                    <a:pt x="1190" y="6"/>
                    <a:pt x="1190" y="11"/>
                  </a:cubicBezTo>
                  <a:cubicBezTo>
                    <a:pt x="0" y="3736"/>
                    <a:pt x="0" y="3736"/>
                    <a:pt x="0" y="3736"/>
                  </a:cubicBezTo>
                  <a:cubicBezTo>
                    <a:pt x="0" y="3855"/>
                    <a:pt x="0" y="3855"/>
                    <a:pt x="0" y="3855"/>
                  </a:cubicBezTo>
                  <a:lnTo>
                    <a:pt x="3663" y="385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grpSp>
          <p:nvGrpSpPr>
            <p:cNvPr id="25" name="Group 94"/>
            <p:cNvGrpSpPr/>
            <p:nvPr/>
          </p:nvGrpSpPr>
          <p:grpSpPr>
            <a:xfrm>
              <a:off x="10991597" y="9013505"/>
              <a:ext cx="1866003" cy="2203086"/>
              <a:chOff x="11003802" y="9090394"/>
              <a:chExt cx="2412373" cy="2848155"/>
            </a:xfrm>
            <a:solidFill>
              <a:schemeClr val="tx2"/>
            </a:solidFill>
          </p:grpSpPr>
          <p:sp>
            <p:nvSpPr>
              <p:cNvPr id="50" name="Freeform 54"/>
              <p:cNvSpPr>
                <a:spLocks noChangeArrowheads="1"/>
              </p:cNvSpPr>
              <p:nvPr/>
            </p:nvSpPr>
            <p:spPr bwMode="auto">
              <a:xfrm>
                <a:off x="11003802" y="9090394"/>
                <a:ext cx="1210419" cy="2848155"/>
              </a:xfrm>
              <a:custGeom>
                <a:avLst/>
                <a:gdLst>
                  <a:gd name="T0" fmla="*/ 1640 w 1641"/>
                  <a:gd name="T1" fmla="*/ 3767 h 3856"/>
                  <a:gd name="T2" fmla="*/ 1640 w 1641"/>
                  <a:gd name="T3" fmla="*/ 3767 h 3856"/>
                  <a:gd name="T4" fmla="*/ 440 w 1641"/>
                  <a:gd name="T5" fmla="*/ 11 h 3856"/>
                  <a:gd name="T6" fmla="*/ 419 w 1641"/>
                  <a:gd name="T7" fmla="*/ 0 h 3856"/>
                  <a:gd name="T8" fmla="*/ 414 w 1641"/>
                  <a:gd name="T9" fmla="*/ 0 h 3856"/>
                  <a:gd name="T10" fmla="*/ 83 w 1641"/>
                  <a:gd name="T11" fmla="*/ 83 h 3856"/>
                  <a:gd name="T12" fmla="*/ 0 w 1641"/>
                  <a:gd name="T13" fmla="*/ 658 h 3856"/>
                  <a:gd name="T14" fmla="*/ 275 w 1641"/>
                  <a:gd name="T15" fmla="*/ 932 h 3856"/>
                  <a:gd name="T16" fmla="*/ 57 w 1641"/>
                  <a:gd name="T17" fmla="*/ 1149 h 3856"/>
                  <a:gd name="T18" fmla="*/ 1262 w 1641"/>
                  <a:gd name="T19" fmla="*/ 3855 h 3856"/>
                  <a:gd name="T20" fmla="*/ 1640 w 1641"/>
                  <a:gd name="T21" fmla="*/ 3855 h 3856"/>
                  <a:gd name="T22" fmla="*/ 1640 w 1641"/>
                  <a:gd name="T23" fmla="*/ 3767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41" h="3856">
                    <a:moveTo>
                      <a:pt x="1640" y="3767"/>
                    </a:moveTo>
                    <a:lnTo>
                      <a:pt x="1640" y="3767"/>
                    </a:lnTo>
                    <a:cubicBezTo>
                      <a:pt x="440" y="11"/>
                      <a:pt x="440" y="11"/>
                      <a:pt x="440" y="11"/>
                    </a:cubicBezTo>
                    <a:cubicBezTo>
                      <a:pt x="435" y="6"/>
                      <a:pt x="429" y="0"/>
                      <a:pt x="419" y="0"/>
                    </a:cubicBezTo>
                    <a:cubicBezTo>
                      <a:pt x="419" y="0"/>
                      <a:pt x="419" y="0"/>
                      <a:pt x="414" y="0"/>
                    </a:cubicBezTo>
                    <a:cubicBezTo>
                      <a:pt x="321" y="21"/>
                      <a:pt x="207" y="52"/>
                      <a:pt x="83" y="83"/>
                    </a:cubicBezTo>
                    <a:cubicBezTo>
                      <a:pt x="0" y="658"/>
                      <a:pt x="0" y="658"/>
                      <a:pt x="0" y="658"/>
                    </a:cubicBezTo>
                    <a:cubicBezTo>
                      <a:pt x="275" y="932"/>
                      <a:pt x="275" y="932"/>
                      <a:pt x="275" y="932"/>
                    </a:cubicBezTo>
                    <a:cubicBezTo>
                      <a:pt x="57" y="1149"/>
                      <a:pt x="57" y="1149"/>
                      <a:pt x="57" y="1149"/>
                    </a:cubicBezTo>
                    <a:cubicBezTo>
                      <a:pt x="1262" y="3855"/>
                      <a:pt x="1262" y="3855"/>
                      <a:pt x="1262" y="3855"/>
                    </a:cubicBezTo>
                    <a:cubicBezTo>
                      <a:pt x="1640" y="3855"/>
                      <a:pt x="1640" y="3855"/>
                      <a:pt x="1640" y="3855"/>
                    </a:cubicBezTo>
                    <a:lnTo>
                      <a:pt x="1640" y="376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latin typeface="Lato Light"/>
                </a:endParaRPr>
              </a:p>
            </p:txBody>
          </p:sp>
          <p:sp>
            <p:nvSpPr>
              <p:cNvPr id="51" name="Freeform 55"/>
              <p:cNvSpPr>
                <a:spLocks noChangeArrowheads="1"/>
              </p:cNvSpPr>
              <p:nvPr/>
            </p:nvSpPr>
            <p:spPr bwMode="auto">
              <a:xfrm>
                <a:off x="12214221" y="9090394"/>
                <a:ext cx="1201954" cy="2848155"/>
              </a:xfrm>
              <a:custGeom>
                <a:avLst/>
                <a:gdLst>
                  <a:gd name="T0" fmla="*/ 1351 w 1625"/>
                  <a:gd name="T1" fmla="*/ 932 h 3856"/>
                  <a:gd name="T2" fmla="*/ 1351 w 1625"/>
                  <a:gd name="T3" fmla="*/ 932 h 3856"/>
                  <a:gd name="T4" fmla="*/ 1624 w 1625"/>
                  <a:gd name="T5" fmla="*/ 658 h 3856"/>
                  <a:gd name="T6" fmla="*/ 1542 w 1625"/>
                  <a:gd name="T7" fmla="*/ 78 h 3856"/>
                  <a:gd name="T8" fmla="*/ 1222 w 1625"/>
                  <a:gd name="T9" fmla="*/ 0 h 3856"/>
                  <a:gd name="T10" fmla="*/ 1216 w 1625"/>
                  <a:gd name="T11" fmla="*/ 0 h 3856"/>
                  <a:gd name="T12" fmla="*/ 1201 w 1625"/>
                  <a:gd name="T13" fmla="*/ 16 h 3856"/>
                  <a:gd name="T14" fmla="*/ 0 w 1625"/>
                  <a:gd name="T15" fmla="*/ 3767 h 3856"/>
                  <a:gd name="T16" fmla="*/ 0 w 1625"/>
                  <a:gd name="T17" fmla="*/ 3855 h 3856"/>
                  <a:gd name="T18" fmla="*/ 378 w 1625"/>
                  <a:gd name="T19" fmla="*/ 3855 h 3856"/>
                  <a:gd name="T20" fmla="*/ 1578 w 1625"/>
                  <a:gd name="T21" fmla="*/ 1159 h 3856"/>
                  <a:gd name="T22" fmla="*/ 1351 w 1625"/>
                  <a:gd name="T23" fmla="*/ 932 h 38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25" h="3856">
                    <a:moveTo>
                      <a:pt x="1351" y="932"/>
                    </a:moveTo>
                    <a:lnTo>
                      <a:pt x="1351" y="932"/>
                    </a:lnTo>
                    <a:cubicBezTo>
                      <a:pt x="1624" y="658"/>
                      <a:pt x="1624" y="658"/>
                      <a:pt x="1624" y="658"/>
                    </a:cubicBezTo>
                    <a:cubicBezTo>
                      <a:pt x="1542" y="78"/>
                      <a:pt x="1542" y="78"/>
                      <a:pt x="1542" y="78"/>
                    </a:cubicBezTo>
                    <a:cubicBezTo>
                      <a:pt x="1361" y="31"/>
                      <a:pt x="1226" y="0"/>
                      <a:pt x="1222" y="0"/>
                    </a:cubicBezTo>
                    <a:cubicBezTo>
                      <a:pt x="1222" y="0"/>
                      <a:pt x="1222" y="0"/>
                      <a:pt x="1216" y="0"/>
                    </a:cubicBezTo>
                    <a:cubicBezTo>
                      <a:pt x="1211" y="0"/>
                      <a:pt x="1201" y="6"/>
                      <a:pt x="1201" y="16"/>
                    </a:cubicBezTo>
                    <a:cubicBezTo>
                      <a:pt x="0" y="3767"/>
                      <a:pt x="0" y="3767"/>
                      <a:pt x="0" y="3767"/>
                    </a:cubicBezTo>
                    <a:cubicBezTo>
                      <a:pt x="0" y="3855"/>
                      <a:pt x="0" y="3855"/>
                      <a:pt x="0" y="3855"/>
                    </a:cubicBezTo>
                    <a:cubicBezTo>
                      <a:pt x="378" y="3855"/>
                      <a:pt x="378" y="3855"/>
                      <a:pt x="378" y="3855"/>
                    </a:cubicBezTo>
                    <a:cubicBezTo>
                      <a:pt x="1578" y="1159"/>
                      <a:pt x="1578" y="1159"/>
                      <a:pt x="1578" y="1159"/>
                    </a:cubicBezTo>
                    <a:lnTo>
                      <a:pt x="1351" y="932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900" dirty="0">
                  <a:latin typeface="Lato Light"/>
                </a:endParaRPr>
              </a:p>
            </p:txBody>
          </p:sp>
        </p:grpSp>
        <p:sp>
          <p:nvSpPr>
            <p:cNvPr id="26" name="Freeform 56"/>
            <p:cNvSpPr>
              <a:spLocks noChangeArrowheads="1"/>
            </p:cNvSpPr>
            <p:nvPr/>
          </p:nvSpPr>
          <p:spPr bwMode="auto">
            <a:xfrm>
              <a:off x="10523461" y="10489867"/>
              <a:ext cx="294633" cy="726724"/>
            </a:xfrm>
            <a:custGeom>
              <a:avLst/>
              <a:gdLst>
                <a:gd name="T0" fmla="*/ 32528859 w 514"/>
                <a:gd name="T1" fmla="*/ 414217849 h 1274"/>
                <a:gd name="T2" fmla="*/ 0 w 514"/>
                <a:gd name="T3" fmla="*/ 0 h 1274"/>
                <a:gd name="T4" fmla="*/ 168559883 w 514"/>
                <a:gd name="T5" fmla="*/ 414217849 h 1274"/>
                <a:gd name="T6" fmla="*/ 32528859 w 514"/>
                <a:gd name="T7" fmla="*/ 414217849 h 12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14" h="1274">
                  <a:moveTo>
                    <a:pt x="99" y="1273"/>
                  </a:moveTo>
                  <a:lnTo>
                    <a:pt x="0" y="0"/>
                  </a:lnTo>
                  <a:lnTo>
                    <a:pt x="513" y="1273"/>
                  </a:lnTo>
                  <a:lnTo>
                    <a:pt x="99" y="127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7" name="Freeform 57"/>
            <p:cNvSpPr>
              <a:spLocks noChangeArrowheads="1"/>
            </p:cNvSpPr>
            <p:nvPr/>
          </p:nvSpPr>
          <p:spPr bwMode="auto">
            <a:xfrm>
              <a:off x="13004916" y="10489867"/>
              <a:ext cx="297905" cy="726724"/>
            </a:xfrm>
            <a:custGeom>
              <a:avLst/>
              <a:gdLst>
                <a:gd name="T0" fmla="*/ 138378881 w 519"/>
                <a:gd name="T1" fmla="*/ 414217849 h 1274"/>
                <a:gd name="T2" fmla="*/ 170667421 w 519"/>
                <a:gd name="T3" fmla="*/ 0 h 1274"/>
                <a:gd name="T4" fmla="*/ 0 w 519"/>
                <a:gd name="T5" fmla="*/ 414217849 h 1274"/>
                <a:gd name="T6" fmla="*/ 138378881 w 519"/>
                <a:gd name="T7" fmla="*/ 414217849 h 127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19" h="1274">
                  <a:moveTo>
                    <a:pt x="420" y="1273"/>
                  </a:moveTo>
                  <a:lnTo>
                    <a:pt x="518" y="0"/>
                  </a:lnTo>
                  <a:lnTo>
                    <a:pt x="0" y="1273"/>
                  </a:lnTo>
                  <a:lnTo>
                    <a:pt x="420" y="1273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8" name="Freeform 58"/>
            <p:cNvSpPr>
              <a:spLocks noChangeArrowheads="1"/>
            </p:cNvSpPr>
            <p:nvPr/>
          </p:nvSpPr>
          <p:spPr bwMode="auto">
            <a:xfrm>
              <a:off x="12428747" y="10696099"/>
              <a:ext cx="697295" cy="121122"/>
            </a:xfrm>
            <a:custGeom>
              <a:avLst/>
              <a:gdLst>
                <a:gd name="T0" fmla="*/ 397563144 w 1222"/>
                <a:gd name="T1" fmla="*/ 70192528 h 208"/>
                <a:gd name="T2" fmla="*/ 0 w 1222"/>
                <a:gd name="T3" fmla="*/ 70192528 h 208"/>
                <a:gd name="T4" fmla="*/ 0 w 1222"/>
                <a:gd name="T5" fmla="*/ 0 h 208"/>
                <a:gd name="T6" fmla="*/ 397563144 w 1222"/>
                <a:gd name="T7" fmla="*/ 0 h 208"/>
                <a:gd name="T8" fmla="*/ 397563144 w 1222"/>
                <a:gd name="T9" fmla="*/ 70192528 h 20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222" h="208">
                  <a:moveTo>
                    <a:pt x="1221" y="207"/>
                  </a:moveTo>
                  <a:lnTo>
                    <a:pt x="0" y="207"/>
                  </a:lnTo>
                  <a:lnTo>
                    <a:pt x="0" y="0"/>
                  </a:lnTo>
                  <a:lnTo>
                    <a:pt x="1221" y="0"/>
                  </a:lnTo>
                  <a:lnTo>
                    <a:pt x="1221" y="207"/>
                  </a:lnTo>
                </a:path>
              </a:pathLst>
            </a:custGeom>
            <a:solidFill>
              <a:srgbClr val="0101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29" name="Freeform 59"/>
            <p:cNvSpPr>
              <a:spLocks noChangeArrowheads="1"/>
            </p:cNvSpPr>
            <p:nvPr/>
          </p:nvSpPr>
          <p:spPr bwMode="auto">
            <a:xfrm>
              <a:off x="11417176" y="8836733"/>
              <a:ext cx="1018118" cy="294618"/>
            </a:xfrm>
            <a:custGeom>
              <a:avLst/>
              <a:gdLst>
                <a:gd name="T0" fmla="*/ 290842756 w 1781"/>
                <a:gd name="T1" fmla="*/ 167243491 h 518"/>
                <a:gd name="T2" fmla="*/ 0 w 1781"/>
                <a:gd name="T3" fmla="*/ 0 h 518"/>
                <a:gd name="T4" fmla="*/ 581685513 w 1781"/>
                <a:gd name="T5" fmla="*/ 0 h 518"/>
                <a:gd name="T6" fmla="*/ 290842756 w 1781"/>
                <a:gd name="T7" fmla="*/ 167243491 h 51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781" h="518">
                  <a:moveTo>
                    <a:pt x="890" y="517"/>
                  </a:moveTo>
                  <a:lnTo>
                    <a:pt x="0" y="0"/>
                  </a:lnTo>
                  <a:lnTo>
                    <a:pt x="1780" y="0"/>
                  </a:lnTo>
                  <a:lnTo>
                    <a:pt x="890" y="517"/>
                  </a:lnTo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0" name="Freeform 60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961712561 w 3142"/>
                <a:gd name="T1" fmla="*/ 570106908 h 3829"/>
                <a:gd name="T2" fmla="*/ 961712561 w 3142"/>
                <a:gd name="T3" fmla="*/ 570106908 h 3829"/>
                <a:gd name="T4" fmla="*/ 511174959 w 3142"/>
                <a:gd name="T5" fmla="*/ 0 h 3829"/>
                <a:gd name="T6" fmla="*/ 62592922 w 3142"/>
                <a:gd name="T7" fmla="*/ 570106908 h 3829"/>
                <a:gd name="T8" fmla="*/ 182562404 w 3142"/>
                <a:gd name="T9" fmla="*/ 794822593 h 3829"/>
                <a:gd name="T10" fmla="*/ 388271274 w 3142"/>
                <a:gd name="T11" fmla="*/ 1246863862 h 3829"/>
                <a:gd name="T12" fmla="*/ 636034210 w 3142"/>
                <a:gd name="T13" fmla="*/ 1248494906 h 3829"/>
                <a:gd name="T14" fmla="*/ 825117066 w 3142"/>
                <a:gd name="T15" fmla="*/ 811456270 h 3829"/>
                <a:gd name="T16" fmla="*/ 961712561 w 3142"/>
                <a:gd name="T17" fmla="*/ 570106908 h 382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3142" h="3829">
                  <a:moveTo>
                    <a:pt x="2950" y="1748"/>
                  </a:moveTo>
                  <a:lnTo>
                    <a:pt x="2950" y="1748"/>
                  </a:lnTo>
                  <a:cubicBezTo>
                    <a:pt x="3141" y="890"/>
                    <a:pt x="2546" y="0"/>
                    <a:pt x="1568" y="0"/>
                  </a:cubicBez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77" y="2980"/>
                    <a:pt x="1191" y="3823"/>
                    <a:pt x="1191" y="3823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</a:path>
              </a:pathLst>
            </a:custGeom>
            <a:solidFill>
              <a:srgbClr val="FDB8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1" name="Freeform 61"/>
            <p:cNvSpPr>
              <a:spLocks noChangeArrowheads="1"/>
            </p:cNvSpPr>
            <p:nvPr/>
          </p:nvSpPr>
          <p:spPr bwMode="auto">
            <a:xfrm>
              <a:off x="11034156" y="6519074"/>
              <a:ext cx="896990" cy="2186718"/>
            </a:xfrm>
            <a:custGeom>
              <a:avLst/>
              <a:gdLst>
                <a:gd name="T0" fmla="*/ 512478000 w 1569"/>
                <a:gd name="T1" fmla="*/ 0 h 3824"/>
                <a:gd name="T2" fmla="*/ 512478000 w 1569"/>
                <a:gd name="T3" fmla="*/ 0 h 3824"/>
                <a:gd name="T4" fmla="*/ 62752711 w 1569"/>
                <a:gd name="T5" fmla="*/ 571598593 h 3824"/>
                <a:gd name="T6" fmla="*/ 183027694 w 1569"/>
                <a:gd name="T7" fmla="*/ 796902599 h 3824"/>
                <a:gd name="T8" fmla="*/ 389261073 w 1569"/>
                <a:gd name="T9" fmla="*/ 1250126781 h 3824"/>
                <a:gd name="T10" fmla="*/ 512478000 w 1569"/>
                <a:gd name="T11" fmla="*/ 1250126781 h 3824"/>
                <a:gd name="T12" fmla="*/ 512478000 w 1569"/>
                <a:gd name="T13" fmla="*/ 0 h 382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569" h="3824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23"/>
                    <a:pt x="1191" y="3823"/>
                  </a:cubicBezTo>
                  <a:cubicBezTo>
                    <a:pt x="1568" y="3823"/>
                    <a:pt x="1568" y="3823"/>
                    <a:pt x="1568" y="3823"/>
                  </a:cubicBezTo>
                  <a:lnTo>
                    <a:pt x="1568" y="0"/>
                  </a:lnTo>
                </a:path>
              </a:pathLst>
            </a:custGeom>
            <a:solidFill>
              <a:srgbClr val="FEDE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2" name="Freeform 62"/>
            <p:cNvSpPr>
              <a:spLocks noChangeArrowheads="1"/>
            </p:cNvSpPr>
            <p:nvPr/>
          </p:nvSpPr>
          <p:spPr bwMode="auto">
            <a:xfrm>
              <a:off x="11263315" y="6672931"/>
              <a:ext cx="1338938" cy="654705"/>
            </a:xfrm>
            <a:custGeom>
              <a:avLst/>
              <a:gdLst>
                <a:gd name="T0" fmla="*/ 65528596 w 2345"/>
                <a:gd name="T1" fmla="*/ 313217162 h 1145"/>
                <a:gd name="T2" fmla="*/ 65528596 w 2345"/>
                <a:gd name="T3" fmla="*/ 313217162 h 1145"/>
                <a:gd name="T4" fmla="*/ 381109717 w 2345"/>
                <a:gd name="T5" fmla="*/ 198131459 h 1145"/>
                <a:gd name="T6" fmla="*/ 698320402 w 2345"/>
                <a:gd name="T7" fmla="*/ 313217162 h 1145"/>
                <a:gd name="T8" fmla="*/ 747222186 w 2345"/>
                <a:gd name="T9" fmla="*/ 374029822 h 1145"/>
                <a:gd name="T10" fmla="*/ 669631157 w 2345"/>
                <a:gd name="T11" fmla="*/ 115086275 h 1145"/>
                <a:gd name="T12" fmla="*/ 381109717 w 2345"/>
                <a:gd name="T13" fmla="*/ 0 h 1145"/>
                <a:gd name="T14" fmla="*/ 94543868 w 2345"/>
                <a:gd name="T15" fmla="*/ 115086275 h 1145"/>
                <a:gd name="T16" fmla="*/ 16626812 w 2345"/>
                <a:gd name="T17" fmla="*/ 374029822 h 1145"/>
                <a:gd name="T18" fmla="*/ 65528596 w 2345"/>
                <a:gd name="T19" fmla="*/ 313217162 h 114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45" h="1145">
                  <a:moveTo>
                    <a:pt x="201" y="958"/>
                  </a:moveTo>
                  <a:lnTo>
                    <a:pt x="201" y="958"/>
                  </a:lnTo>
                  <a:cubicBezTo>
                    <a:pt x="434" y="730"/>
                    <a:pt x="781" y="606"/>
                    <a:pt x="1169" y="606"/>
                  </a:cubicBezTo>
                  <a:cubicBezTo>
                    <a:pt x="1562" y="606"/>
                    <a:pt x="1904" y="730"/>
                    <a:pt x="2142" y="958"/>
                  </a:cubicBezTo>
                  <a:cubicBezTo>
                    <a:pt x="2199" y="1015"/>
                    <a:pt x="2251" y="1076"/>
                    <a:pt x="2292" y="1144"/>
                  </a:cubicBezTo>
                  <a:cubicBezTo>
                    <a:pt x="2344" y="864"/>
                    <a:pt x="2255" y="575"/>
                    <a:pt x="2054" y="352"/>
                  </a:cubicBezTo>
                  <a:cubicBezTo>
                    <a:pt x="1837" y="125"/>
                    <a:pt x="1526" y="0"/>
                    <a:pt x="1169" y="0"/>
                  </a:cubicBezTo>
                  <a:cubicBezTo>
                    <a:pt x="817" y="0"/>
                    <a:pt x="502" y="125"/>
                    <a:pt x="290" y="352"/>
                  </a:cubicBezTo>
                  <a:cubicBezTo>
                    <a:pt x="88" y="570"/>
                    <a:pt x="0" y="864"/>
                    <a:pt x="51" y="1144"/>
                  </a:cubicBezTo>
                  <a:cubicBezTo>
                    <a:pt x="93" y="1076"/>
                    <a:pt x="145" y="1015"/>
                    <a:pt x="201" y="958"/>
                  </a:cubicBezTo>
                </a:path>
              </a:pathLst>
            </a:custGeom>
            <a:solidFill>
              <a:srgbClr val="FEDE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3" name="Freeform 63"/>
            <p:cNvSpPr>
              <a:spLocks noChangeArrowheads="1"/>
            </p:cNvSpPr>
            <p:nvPr/>
          </p:nvSpPr>
          <p:spPr bwMode="auto">
            <a:xfrm>
              <a:off x="11263315" y="6672931"/>
              <a:ext cx="667831" cy="654705"/>
            </a:xfrm>
            <a:custGeom>
              <a:avLst/>
              <a:gdLst>
                <a:gd name="T0" fmla="*/ 380869156 w 1170"/>
                <a:gd name="T1" fmla="*/ 0 h 1145"/>
                <a:gd name="T2" fmla="*/ 380869156 w 1170"/>
                <a:gd name="T3" fmla="*/ 0 h 1145"/>
                <a:gd name="T4" fmla="*/ 94484387 w 1170"/>
                <a:gd name="T5" fmla="*/ 117048103 h 1145"/>
                <a:gd name="T6" fmla="*/ 16616434 w 1170"/>
                <a:gd name="T7" fmla="*/ 374029822 h 1145"/>
                <a:gd name="T8" fmla="*/ 65487394 w 1170"/>
                <a:gd name="T9" fmla="*/ 313217162 h 1145"/>
                <a:gd name="T10" fmla="*/ 380869156 w 1170"/>
                <a:gd name="T11" fmla="*/ 198131459 h 1145"/>
                <a:gd name="T12" fmla="*/ 380869156 w 1170"/>
                <a:gd name="T13" fmla="*/ 0 h 114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70" h="1145">
                  <a:moveTo>
                    <a:pt x="1169" y="0"/>
                  </a:moveTo>
                  <a:lnTo>
                    <a:pt x="1169" y="0"/>
                  </a:lnTo>
                  <a:cubicBezTo>
                    <a:pt x="812" y="0"/>
                    <a:pt x="502" y="129"/>
                    <a:pt x="290" y="358"/>
                  </a:cubicBezTo>
                  <a:cubicBezTo>
                    <a:pt x="88" y="575"/>
                    <a:pt x="0" y="864"/>
                    <a:pt x="51" y="1144"/>
                  </a:cubicBezTo>
                  <a:cubicBezTo>
                    <a:pt x="93" y="1076"/>
                    <a:pt x="140" y="1015"/>
                    <a:pt x="201" y="958"/>
                  </a:cubicBezTo>
                  <a:cubicBezTo>
                    <a:pt x="434" y="735"/>
                    <a:pt x="776" y="606"/>
                    <a:pt x="1169" y="606"/>
                  </a:cubicBezTo>
                  <a:lnTo>
                    <a:pt x="1169" y="0"/>
                  </a:lnTo>
                </a:path>
              </a:pathLst>
            </a:custGeom>
            <a:solidFill>
              <a:srgbClr val="F8F0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4" name="Freeform 64"/>
            <p:cNvSpPr>
              <a:spLocks noChangeArrowheads="1"/>
            </p:cNvSpPr>
            <p:nvPr/>
          </p:nvSpPr>
          <p:spPr bwMode="auto">
            <a:xfrm>
              <a:off x="11384439" y="7334184"/>
              <a:ext cx="1096686" cy="1371608"/>
            </a:xfrm>
            <a:custGeom>
              <a:avLst/>
              <a:gdLst>
                <a:gd name="T0" fmla="*/ 231076479 w 1921"/>
                <a:gd name="T1" fmla="*/ 784532310 h 2397"/>
                <a:gd name="T2" fmla="*/ 231076479 w 1921"/>
                <a:gd name="T3" fmla="*/ 784532310 h 2397"/>
                <a:gd name="T4" fmla="*/ 389799084 w 1921"/>
                <a:gd name="T5" fmla="*/ 784532310 h 2397"/>
                <a:gd name="T6" fmla="*/ 414894982 w 1921"/>
                <a:gd name="T7" fmla="*/ 647337176 h 2397"/>
                <a:gd name="T8" fmla="*/ 559929279 w 1921"/>
                <a:gd name="T9" fmla="*/ 218725985 h 2397"/>
                <a:gd name="T10" fmla="*/ 620550154 w 1921"/>
                <a:gd name="T11" fmla="*/ 91681437 h 2397"/>
                <a:gd name="T12" fmla="*/ 391103004 w 1921"/>
                <a:gd name="T13" fmla="*/ 0 h 2397"/>
                <a:gd name="T14" fmla="*/ 311904692 w 1921"/>
                <a:gd name="T15" fmla="*/ 1964426 h 2397"/>
                <a:gd name="T16" fmla="*/ 234335708 w 1921"/>
                <a:gd name="T17" fmla="*/ 0 h 2397"/>
                <a:gd name="T18" fmla="*/ 5214539 w 1921"/>
                <a:gd name="T19" fmla="*/ 91681437 h 2397"/>
                <a:gd name="T20" fmla="*/ 50517205 w 1921"/>
                <a:gd name="T21" fmla="*/ 205301164 h 2397"/>
                <a:gd name="T22" fmla="*/ 205981152 w 1921"/>
                <a:gd name="T23" fmla="*/ 640461398 h 2397"/>
                <a:gd name="T24" fmla="*/ 231076479 w 1921"/>
                <a:gd name="T25" fmla="*/ 784532310 h 2397"/>
                <a:gd name="T26" fmla="*/ 30310437 w 1921"/>
                <a:gd name="T27" fmla="*/ 98230479 h 2397"/>
                <a:gd name="T28" fmla="*/ 30310437 w 1921"/>
                <a:gd name="T29" fmla="*/ 98230479 h 2397"/>
                <a:gd name="T30" fmla="*/ 234335708 w 1921"/>
                <a:gd name="T31" fmla="*/ 28814068 h 2397"/>
                <a:gd name="T32" fmla="*/ 311904692 w 1921"/>
                <a:gd name="T33" fmla="*/ 28814068 h 2397"/>
                <a:gd name="T34" fmla="*/ 389799084 w 1921"/>
                <a:gd name="T35" fmla="*/ 28814068 h 2397"/>
                <a:gd name="T36" fmla="*/ 593498946 w 1921"/>
                <a:gd name="T37" fmla="*/ 98230479 h 2397"/>
                <a:gd name="T38" fmla="*/ 542981170 w 1921"/>
                <a:gd name="T39" fmla="*/ 203336737 h 2397"/>
                <a:gd name="T40" fmla="*/ 401206674 w 1921"/>
                <a:gd name="T41" fmla="*/ 601824053 h 2397"/>
                <a:gd name="T42" fmla="*/ 393058314 w 1921"/>
                <a:gd name="T43" fmla="*/ 457425260 h 2397"/>
                <a:gd name="T44" fmla="*/ 308645462 w 1921"/>
                <a:gd name="T45" fmla="*/ 193186152 h 2397"/>
                <a:gd name="T46" fmla="*/ 226187919 w 1921"/>
                <a:gd name="T47" fmla="*/ 452513907 h 2397"/>
                <a:gd name="T48" fmla="*/ 219343480 w 1921"/>
                <a:gd name="T49" fmla="*/ 603133861 h 2397"/>
                <a:gd name="T50" fmla="*/ 67465314 w 1921"/>
                <a:gd name="T51" fmla="*/ 189911917 h 2397"/>
                <a:gd name="T52" fmla="*/ 30310437 w 1921"/>
                <a:gd name="T53" fmla="*/ 98230479 h 2397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921" h="2397">
                  <a:moveTo>
                    <a:pt x="709" y="2396"/>
                  </a:moveTo>
                  <a:lnTo>
                    <a:pt x="709" y="2396"/>
                  </a:lnTo>
                  <a:cubicBezTo>
                    <a:pt x="1196" y="2396"/>
                    <a:pt x="1196" y="2396"/>
                    <a:pt x="1196" y="2396"/>
                  </a:cubicBezTo>
                  <a:cubicBezTo>
                    <a:pt x="1273" y="1977"/>
                    <a:pt x="1273" y="1977"/>
                    <a:pt x="1273" y="1977"/>
                  </a:cubicBezTo>
                  <a:cubicBezTo>
                    <a:pt x="1314" y="1672"/>
                    <a:pt x="1418" y="962"/>
                    <a:pt x="1718" y="668"/>
                  </a:cubicBezTo>
                  <a:cubicBezTo>
                    <a:pt x="1858" y="529"/>
                    <a:pt x="1920" y="404"/>
                    <a:pt x="1904" y="280"/>
                  </a:cubicBezTo>
                  <a:cubicBezTo>
                    <a:pt x="1868" y="21"/>
                    <a:pt x="1547" y="0"/>
                    <a:pt x="1200" y="0"/>
                  </a:cubicBezTo>
                  <a:cubicBezTo>
                    <a:pt x="957" y="6"/>
                    <a:pt x="957" y="6"/>
                    <a:pt x="957" y="6"/>
                  </a:cubicBezTo>
                  <a:cubicBezTo>
                    <a:pt x="719" y="0"/>
                    <a:pt x="719" y="0"/>
                    <a:pt x="719" y="0"/>
                  </a:cubicBezTo>
                  <a:cubicBezTo>
                    <a:pt x="367" y="0"/>
                    <a:pt x="52" y="21"/>
                    <a:pt x="16" y="280"/>
                  </a:cubicBezTo>
                  <a:cubicBezTo>
                    <a:pt x="0" y="399"/>
                    <a:pt x="47" y="523"/>
                    <a:pt x="155" y="627"/>
                  </a:cubicBezTo>
                  <a:cubicBezTo>
                    <a:pt x="461" y="932"/>
                    <a:pt x="580" y="1641"/>
                    <a:pt x="632" y="1956"/>
                  </a:cubicBezTo>
                  <a:lnTo>
                    <a:pt x="709" y="2396"/>
                  </a:lnTo>
                  <a:close/>
                  <a:moveTo>
                    <a:pt x="93" y="300"/>
                  </a:moveTo>
                  <a:lnTo>
                    <a:pt x="93" y="300"/>
                  </a:lnTo>
                  <a:cubicBezTo>
                    <a:pt x="124" y="125"/>
                    <a:pt x="336" y="88"/>
                    <a:pt x="719" y="88"/>
                  </a:cubicBezTo>
                  <a:cubicBezTo>
                    <a:pt x="957" y="88"/>
                    <a:pt x="957" y="88"/>
                    <a:pt x="957" y="88"/>
                  </a:cubicBezTo>
                  <a:cubicBezTo>
                    <a:pt x="1196" y="88"/>
                    <a:pt x="1196" y="88"/>
                    <a:pt x="1196" y="88"/>
                  </a:cubicBezTo>
                  <a:cubicBezTo>
                    <a:pt x="1583" y="88"/>
                    <a:pt x="1795" y="125"/>
                    <a:pt x="1821" y="300"/>
                  </a:cubicBezTo>
                  <a:cubicBezTo>
                    <a:pt x="1837" y="399"/>
                    <a:pt x="1785" y="502"/>
                    <a:pt x="1666" y="621"/>
                  </a:cubicBezTo>
                  <a:cubicBezTo>
                    <a:pt x="1392" y="895"/>
                    <a:pt x="1283" y="1486"/>
                    <a:pt x="1231" y="1838"/>
                  </a:cubicBezTo>
                  <a:cubicBezTo>
                    <a:pt x="1216" y="1744"/>
                    <a:pt x="1196" y="1599"/>
                    <a:pt x="1206" y="1397"/>
                  </a:cubicBezTo>
                  <a:cubicBezTo>
                    <a:pt x="1242" y="694"/>
                    <a:pt x="1087" y="590"/>
                    <a:pt x="947" y="590"/>
                  </a:cubicBezTo>
                  <a:cubicBezTo>
                    <a:pt x="797" y="590"/>
                    <a:pt x="663" y="699"/>
                    <a:pt x="694" y="1382"/>
                  </a:cubicBezTo>
                  <a:cubicBezTo>
                    <a:pt x="704" y="1599"/>
                    <a:pt x="688" y="1749"/>
                    <a:pt x="673" y="1842"/>
                  </a:cubicBezTo>
                  <a:cubicBezTo>
                    <a:pt x="616" y="1480"/>
                    <a:pt x="497" y="875"/>
                    <a:pt x="207" y="580"/>
                  </a:cubicBezTo>
                  <a:cubicBezTo>
                    <a:pt x="119" y="492"/>
                    <a:pt x="78" y="399"/>
                    <a:pt x="93" y="300"/>
                  </a:cubicBezTo>
                  <a:close/>
                </a:path>
              </a:pathLst>
            </a:custGeom>
            <a:solidFill>
              <a:srgbClr val="F78D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5" name="Freeform 65"/>
            <p:cNvSpPr>
              <a:spLocks noChangeArrowheads="1"/>
            </p:cNvSpPr>
            <p:nvPr/>
          </p:nvSpPr>
          <p:spPr bwMode="auto">
            <a:xfrm>
              <a:off x="11034156" y="6519074"/>
              <a:ext cx="1793981" cy="2186718"/>
            </a:xfrm>
            <a:custGeom>
              <a:avLst/>
              <a:gdLst>
                <a:gd name="T0" fmla="*/ 511174959 w 3142"/>
                <a:gd name="T1" fmla="*/ 0 h 3829"/>
                <a:gd name="T2" fmla="*/ 511174959 w 3142"/>
                <a:gd name="T3" fmla="*/ 0 h 3829"/>
                <a:gd name="T4" fmla="*/ 62592922 w 3142"/>
                <a:gd name="T5" fmla="*/ 570106908 h 3829"/>
                <a:gd name="T6" fmla="*/ 182562404 w 3142"/>
                <a:gd name="T7" fmla="*/ 794822593 h 3829"/>
                <a:gd name="T8" fmla="*/ 388271274 w 3142"/>
                <a:gd name="T9" fmla="*/ 1245233390 h 3829"/>
                <a:gd name="T10" fmla="*/ 636034210 w 3142"/>
                <a:gd name="T11" fmla="*/ 1248494906 h 3829"/>
                <a:gd name="T12" fmla="*/ 825117066 w 3142"/>
                <a:gd name="T13" fmla="*/ 811456270 h 3829"/>
                <a:gd name="T14" fmla="*/ 961712561 w 3142"/>
                <a:gd name="T15" fmla="*/ 570106908 h 3829"/>
                <a:gd name="T16" fmla="*/ 511174959 w 3142"/>
                <a:gd name="T17" fmla="*/ 0 h 3829"/>
                <a:gd name="T18" fmla="*/ 937914621 w 3142"/>
                <a:gd name="T19" fmla="*/ 565214348 h 3829"/>
                <a:gd name="T20" fmla="*/ 937914621 w 3142"/>
                <a:gd name="T21" fmla="*/ 565214348 h 3829"/>
                <a:gd name="T22" fmla="*/ 808164460 w 3142"/>
                <a:gd name="T23" fmla="*/ 794822593 h 3829"/>
                <a:gd name="T24" fmla="*/ 617452061 w 3142"/>
                <a:gd name="T25" fmla="*/ 1229904662 h 3829"/>
                <a:gd name="T26" fmla="*/ 405223309 w 3142"/>
                <a:gd name="T27" fmla="*/ 1228273618 h 3829"/>
                <a:gd name="T28" fmla="*/ 199188417 w 3142"/>
                <a:gd name="T29" fmla="*/ 779167771 h 3829"/>
                <a:gd name="T30" fmla="*/ 84435297 w 3142"/>
                <a:gd name="T31" fmla="*/ 565214348 h 3829"/>
                <a:gd name="T32" fmla="*/ 172456273 w 3142"/>
                <a:gd name="T33" fmla="*/ 181990448 h 3829"/>
                <a:gd name="T34" fmla="*/ 511174959 w 3142"/>
                <a:gd name="T35" fmla="*/ 23482804 h 3829"/>
                <a:gd name="T36" fmla="*/ 850219097 w 3142"/>
                <a:gd name="T37" fmla="*/ 181990448 h 3829"/>
                <a:gd name="T38" fmla="*/ 937914621 w 3142"/>
                <a:gd name="T39" fmla="*/ 565214348 h 3829"/>
                <a:gd name="T40" fmla="*/ 511174959 w 3142"/>
                <a:gd name="T41" fmla="*/ 0 h 382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142" h="3829">
                  <a:moveTo>
                    <a:pt x="1568" y="0"/>
                  </a:moveTo>
                  <a:lnTo>
                    <a:pt x="1568" y="0"/>
                  </a:lnTo>
                  <a:cubicBezTo>
                    <a:pt x="596" y="0"/>
                    <a:pt x="0" y="890"/>
                    <a:pt x="192" y="1748"/>
                  </a:cubicBezTo>
                  <a:cubicBezTo>
                    <a:pt x="249" y="2023"/>
                    <a:pt x="389" y="2256"/>
                    <a:pt x="560" y="2437"/>
                  </a:cubicBezTo>
                  <a:cubicBezTo>
                    <a:pt x="1082" y="2980"/>
                    <a:pt x="1191" y="3818"/>
                    <a:pt x="1191" y="3818"/>
                  </a:cubicBezTo>
                  <a:cubicBezTo>
                    <a:pt x="1951" y="3828"/>
                    <a:pt x="1951" y="3828"/>
                    <a:pt x="1951" y="3828"/>
                  </a:cubicBezTo>
                  <a:cubicBezTo>
                    <a:pt x="1951" y="3828"/>
                    <a:pt x="1982" y="3057"/>
                    <a:pt x="2531" y="2488"/>
                  </a:cubicBezTo>
                  <a:cubicBezTo>
                    <a:pt x="2717" y="2291"/>
                    <a:pt x="2883" y="2048"/>
                    <a:pt x="2950" y="1748"/>
                  </a:cubicBezTo>
                  <a:cubicBezTo>
                    <a:pt x="3141" y="890"/>
                    <a:pt x="2546" y="0"/>
                    <a:pt x="1568" y="0"/>
                  </a:cubicBezTo>
                  <a:lnTo>
                    <a:pt x="2877" y="1733"/>
                  </a:lnTo>
                  <a:cubicBezTo>
                    <a:pt x="2825" y="1987"/>
                    <a:pt x="2691" y="2214"/>
                    <a:pt x="2479" y="2437"/>
                  </a:cubicBezTo>
                  <a:cubicBezTo>
                    <a:pt x="2003" y="2928"/>
                    <a:pt x="1884" y="3590"/>
                    <a:pt x="1894" y="3771"/>
                  </a:cubicBezTo>
                  <a:cubicBezTo>
                    <a:pt x="1243" y="3766"/>
                    <a:pt x="1243" y="3766"/>
                    <a:pt x="1243" y="3766"/>
                  </a:cubicBezTo>
                  <a:cubicBezTo>
                    <a:pt x="1237" y="3585"/>
                    <a:pt x="1066" y="2861"/>
                    <a:pt x="611" y="2389"/>
                  </a:cubicBezTo>
                  <a:cubicBezTo>
                    <a:pt x="435" y="2204"/>
                    <a:pt x="316" y="1981"/>
                    <a:pt x="259" y="1733"/>
                  </a:cubicBezTo>
                  <a:cubicBezTo>
                    <a:pt x="171" y="1319"/>
                    <a:pt x="269" y="884"/>
                    <a:pt x="529" y="558"/>
                  </a:cubicBezTo>
                  <a:cubicBezTo>
                    <a:pt x="782" y="248"/>
                    <a:pt x="1149" y="72"/>
                    <a:pt x="1568" y="72"/>
                  </a:cubicBezTo>
                  <a:cubicBezTo>
                    <a:pt x="1988" y="72"/>
                    <a:pt x="2360" y="248"/>
                    <a:pt x="2608" y="558"/>
                  </a:cubicBezTo>
                  <a:cubicBezTo>
                    <a:pt x="2867" y="884"/>
                    <a:pt x="2970" y="1319"/>
                    <a:pt x="2877" y="1733"/>
                  </a:cubicBezTo>
                  <a:lnTo>
                    <a:pt x="1568" y="0"/>
                  </a:lnTo>
                </a:path>
              </a:pathLst>
            </a:custGeom>
            <a:solidFill>
              <a:srgbClr val="F0F0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6" name="Freeform 66"/>
            <p:cNvSpPr>
              <a:spLocks noChangeArrowheads="1"/>
            </p:cNvSpPr>
            <p:nvPr/>
          </p:nvSpPr>
          <p:spPr bwMode="auto">
            <a:xfrm>
              <a:off x="11692165" y="8663238"/>
              <a:ext cx="471411" cy="389549"/>
            </a:xfrm>
            <a:custGeom>
              <a:avLst/>
              <a:gdLst>
                <a:gd name="T0" fmla="*/ 269367335 w 824"/>
                <a:gd name="T1" fmla="*/ 80763076 h 684"/>
                <a:gd name="T2" fmla="*/ 269367335 w 824"/>
                <a:gd name="T3" fmla="*/ 80763076 h 684"/>
                <a:gd name="T4" fmla="*/ 259221128 w 824"/>
                <a:gd name="T5" fmla="*/ 55463463 h 684"/>
                <a:gd name="T6" fmla="*/ 269367335 w 824"/>
                <a:gd name="T7" fmla="*/ 33732438 h 684"/>
                <a:gd name="T8" fmla="*/ 237291935 w 824"/>
                <a:gd name="T9" fmla="*/ 0 h 684"/>
                <a:gd name="T10" fmla="*/ 34038849 w 824"/>
                <a:gd name="T11" fmla="*/ 0 h 684"/>
                <a:gd name="T12" fmla="*/ 0 w 824"/>
                <a:gd name="T13" fmla="*/ 33732438 h 684"/>
                <a:gd name="T14" fmla="*/ 10146206 w 824"/>
                <a:gd name="T15" fmla="*/ 55463463 h 684"/>
                <a:gd name="T16" fmla="*/ 0 w 824"/>
                <a:gd name="T17" fmla="*/ 80763076 h 684"/>
                <a:gd name="T18" fmla="*/ 10146206 w 824"/>
                <a:gd name="T19" fmla="*/ 104116083 h 684"/>
                <a:gd name="T20" fmla="*/ 0 w 824"/>
                <a:gd name="T21" fmla="*/ 127793144 h 684"/>
                <a:gd name="T22" fmla="*/ 34038849 w 824"/>
                <a:gd name="T23" fmla="*/ 159579545 h 684"/>
                <a:gd name="T24" fmla="*/ 39275859 w 824"/>
                <a:gd name="T25" fmla="*/ 159579545 h 684"/>
                <a:gd name="T26" fmla="*/ 135502057 w 824"/>
                <a:gd name="T27" fmla="*/ 221529796 h 684"/>
                <a:gd name="T28" fmla="*/ 230418717 w 824"/>
                <a:gd name="T29" fmla="*/ 159579545 h 684"/>
                <a:gd name="T30" fmla="*/ 237291935 w 824"/>
                <a:gd name="T31" fmla="*/ 159579545 h 684"/>
                <a:gd name="T32" fmla="*/ 269367335 w 824"/>
                <a:gd name="T33" fmla="*/ 127793144 h 684"/>
                <a:gd name="T34" fmla="*/ 259221128 w 824"/>
                <a:gd name="T35" fmla="*/ 104116083 h 684"/>
                <a:gd name="T36" fmla="*/ 269367335 w 824"/>
                <a:gd name="T37" fmla="*/ 80763076 h 684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824" h="684">
                  <a:moveTo>
                    <a:pt x="823" y="249"/>
                  </a:moveTo>
                  <a:lnTo>
                    <a:pt x="823" y="249"/>
                  </a:lnTo>
                  <a:cubicBezTo>
                    <a:pt x="823" y="218"/>
                    <a:pt x="813" y="192"/>
                    <a:pt x="792" y="171"/>
                  </a:cubicBezTo>
                  <a:cubicBezTo>
                    <a:pt x="813" y="156"/>
                    <a:pt x="823" y="129"/>
                    <a:pt x="823" y="104"/>
                  </a:cubicBezTo>
                  <a:cubicBezTo>
                    <a:pt x="823" y="47"/>
                    <a:pt x="782" y="0"/>
                    <a:pt x="725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47" y="0"/>
                    <a:pt x="0" y="47"/>
                    <a:pt x="0" y="104"/>
                  </a:cubicBezTo>
                  <a:cubicBezTo>
                    <a:pt x="0" y="129"/>
                    <a:pt x="10" y="156"/>
                    <a:pt x="31" y="171"/>
                  </a:cubicBezTo>
                  <a:cubicBezTo>
                    <a:pt x="10" y="192"/>
                    <a:pt x="0" y="218"/>
                    <a:pt x="0" y="249"/>
                  </a:cubicBezTo>
                  <a:cubicBezTo>
                    <a:pt x="0" y="275"/>
                    <a:pt x="10" y="300"/>
                    <a:pt x="31" y="321"/>
                  </a:cubicBezTo>
                  <a:cubicBezTo>
                    <a:pt x="10" y="337"/>
                    <a:pt x="0" y="363"/>
                    <a:pt x="0" y="394"/>
                  </a:cubicBezTo>
                  <a:cubicBezTo>
                    <a:pt x="0" y="446"/>
                    <a:pt x="47" y="492"/>
                    <a:pt x="104" y="492"/>
                  </a:cubicBezTo>
                  <a:cubicBezTo>
                    <a:pt x="120" y="492"/>
                    <a:pt x="120" y="492"/>
                    <a:pt x="120" y="492"/>
                  </a:cubicBezTo>
                  <a:cubicBezTo>
                    <a:pt x="171" y="606"/>
                    <a:pt x="280" y="683"/>
                    <a:pt x="414" y="683"/>
                  </a:cubicBezTo>
                  <a:cubicBezTo>
                    <a:pt x="544" y="683"/>
                    <a:pt x="653" y="606"/>
                    <a:pt x="704" y="492"/>
                  </a:cubicBezTo>
                  <a:cubicBezTo>
                    <a:pt x="725" y="492"/>
                    <a:pt x="725" y="492"/>
                    <a:pt x="725" y="492"/>
                  </a:cubicBezTo>
                  <a:cubicBezTo>
                    <a:pt x="782" y="492"/>
                    <a:pt x="823" y="446"/>
                    <a:pt x="823" y="394"/>
                  </a:cubicBezTo>
                  <a:cubicBezTo>
                    <a:pt x="823" y="363"/>
                    <a:pt x="813" y="337"/>
                    <a:pt x="792" y="321"/>
                  </a:cubicBezTo>
                  <a:cubicBezTo>
                    <a:pt x="813" y="300"/>
                    <a:pt x="823" y="275"/>
                    <a:pt x="823" y="249"/>
                  </a:cubicBezTo>
                </a:path>
              </a:pathLst>
            </a:custGeom>
            <a:solidFill>
              <a:srgbClr val="DEEB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7" name="Freeform 67"/>
            <p:cNvSpPr>
              <a:spLocks noChangeArrowheads="1"/>
            </p:cNvSpPr>
            <p:nvPr/>
          </p:nvSpPr>
          <p:spPr bwMode="auto">
            <a:xfrm>
              <a:off x="11724903" y="8673057"/>
              <a:ext cx="405938" cy="91658"/>
            </a:xfrm>
            <a:custGeom>
              <a:avLst/>
              <a:gdLst>
                <a:gd name="T0" fmla="*/ 228535713 w 715"/>
                <a:gd name="T1" fmla="*/ 12610856 h 157"/>
                <a:gd name="T2" fmla="*/ 228535713 w 715"/>
                <a:gd name="T3" fmla="*/ 12610856 h 157"/>
                <a:gd name="T4" fmla="*/ 218542826 w 715"/>
                <a:gd name="T5" fmla="*/ 24880768 h 157"/>
                <a:gd name="T6" fmla="*/ 13215979 w 715"/>
                <a:gd name="T7" fmla="*/ 53169813 h 157"/>
                <a:gd name="T8" fmla="*/ 1611829 w 715"/>
                <a:gd name="T9" fmla="*/ 42604040 h 157"/>
                <a:gd name="T10" fmla="*/ 11926629 w 715"/>
                <a:gd name="T11" fmla="*/ 28289045 h 157"/>
                <a:gd name="T12" fmla="*/ 216931564 w 715"/>
                <a:gd name="T13" fmla="*/ 2045083 h 157"/>
                <a:gd name="T14" fmla="*/ 228535713 w 715"/>
                <a:gd name="T15" fmla="*/ 12610856 h 15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15" h="157">
                  <a:moveTo>
                    <a:pt x="709" y="37"/>
                  </a:moveTo>
                  <a:lnTo>
                    <a:pt x="709" y="37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26" y="156"/>
                    <a:pt x="5" y="145"/>
                    <a:pt x="5" y="125"/>
                  </a:cubicBezTo>
                  <a:cubicBezTo>
                    <a:pt x="0" y="104"/>
                    <a:pt x="16" y="88"/>
                    <a:pt x="37" y="83"/>
                  </a:cubicBezTo>
                  <a:cubicBezTo>
                    <a:pt x="673" y="6"/>
                    <a:pt x="673" y="6"/>
                    <a:pt x="673" y="6"/>
                  </a:cubicBezTo>
                  <a:cubicBezTo>
                    <a:pt x="688" y="0"/>
                    <a:pt x="709" y="16"/>
                    <a:pt x="709" y="37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8" name="Freeform 68"/>
            <p:cNvSpPr>
              <a:spLocks noChangeArrowheads="1"/>
            </p:cNvSpPr>
            <p:nvPr/>
          </p:nvSpPr>
          <p:spPr bwMode="auto">
            <a:xfrm>
              <a:off x="11724903" y="8758169"/>
              <a:ext cx="405938" cy="88386"/>
            </a:xfrm>
            <a:custGeom>
              <a:avLst/>
              <a:gdLst>
                <a:gd name="T0" fmla="*/ 228535713 w 715"/>
                <a:gd name="T1" fmla="*/ 10272040 h 156"/>
                <a:gd name="T2" fmla="*/ 228535713 w 715"/>
                <a:gd name="T3" fmla="*/ 10272040 h 156"/>
                <a:gd name="T4" fmla="*/ 218542826 w 715"/>
                <a:gd name="T5" fmla="*/ 23433622 h 156"/>
                <a:gd name="T6" fmla="*/ 13215979 w 715"/>
                <a:gd name="T7" fmla="*/ 49756219 h 156"/>
                <a:gd name="T8" fmla="*/ 1611829 w 715"/>
                <a:gd name="T9" fmla="*/ 39805428 h 156"/>
                <a:gd name="T10" fmla="*/ 11926629 w 715"/>
                <a:gd name="T11" fmla="*/ 28248959 h 156"/>
                <a:gd name="T12" fmla="*/ 216931564 w 715"/>
                <a:gd name="T13" fmla="*/ 0 h 156"/>
                <a:gd name="T14" fmla="*/ 228535713 w 715"/>
                <a:gd name="T15" fmla="*/ 10272040 h 1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15" h="156">
                  <a:moveTo>
                    <a:pt x="709" y="32"/>
                  </a:moveTo>
                  <a:lnTo>
                    <a:pt x="709" y="32"/>
                  </a:lnTo>
                  <a:cubicBezTo>
                    <a:pt x="714" y="52"/>
                    <a:pt x="699" y="73"/>
                    <a:pt x="678" y="73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9"/>
                    <a:pt x="16" y="88"/>
                    <a:pt x="37" y="88"/>
                  </a:cubicBezTo>
                  <a:cubicBezTo>
                    <a:pt x="673" y="0"/>
                    <a:pt x="673" y="0"/>
                    <a:pt x="673" y="0"/>
                  </a:cubicBezTo>
                  <a:cubicBezTo>
                    <a:pt x="688" y="0"/>
                    <a:pt x="709" y="15"/>
                    <a:pt x="709" y="32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39" name="Freeform 69"/>
            <p:cNvSpPr>
              <a:spLocks noChangeArrowheads="1"/>
            </p:cNvSpPr>
            <p:nvPr/>
          </p:nvSpPr>
          <p:spPr bwMode="auto">
            <a:xfrm>
              <a:off x="11724903" y="8836733"/>
              <a:ext cx="405938" cy="88386"/>
            </a:xfrm>
            <a:custGeom>
              <a:avLst/>
              <a:gdLst>
                <a:gd name="T0" fmla="*/ 228535713 w 715"/>
                <a:gd name="T1" fmla="*/ 11556470 h 156"/>
                <a:gd name="T2" fmla="*/ 228535713 w 715"/>
                <a:gd name="T3" fmla="*/ 11556470 h 156"/>
                <a:gd name="T4" fmla="*/ 218542826 w 715"/>
                <a:gd name="T5" fmla="*/ 23112939 h 156"/>
                <a:gd name="T6" fmla="*/ 13215979 w 715"/>
                <a:gd name="T7" fmla="*/ 49756219 h 156"/>
                <a:gd name="T8" fmla="*/ 1611829 w 715"/>
                <a:gd name="T9" fmla="*/ 39805428 h 156"/>
                <a:gd name="T10" fmla="*/ 11926629 w 715"/>
                <a:gd name="T11" fmla="*/ 26643846 h 156"/>
                <a:gd name="T12" fmla="*/ 216931564 w 715"/>
                <a:gd name="T13" fmla="*/ 1605112 h 156"/>
                <a:gd name="T14" fmla="*/ 228535713 w 715"/>
                <a:gd name="T15" fmla="*/ 11556470 h 15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15" h="156">
                  <a:moveTo>
                    <a:pt x="709" y="36"/>
                  </a:moveTo>
                  <a:lnTo>
                    <a:pt x="709" y="36"/>
                  </a:lnTo>
                  <a:cubicBezTo>
                    <a:pt x="714" y="52"/>
                    <a:pt x="699" y="72"/>
                    <a:pt x="678" y="72"/>
                  </a:cubicBezTo>
                  <a:cubicBezTo>
                    <a:pt x="41" y="155"/>
                    <a:pt x="41" y="155"/>
                    <a:pt x="41" y="155"/>
                  </a:cubicBezTo>
                  <a:cubicBezTo>
                    <a:pt x="26" y="155"/>
                    <a:pt x="5" y="145"/>
                    <a:pt x="5" y="124"/>
                  </a:cubicBezTo>
                  <a:cubicBezTo>
                    <a:pt x="0" y="103"/>
                    <a:pt x="16" y="88"/>
                    <a:pt x="37" y="83"/>
                  </a:cubicBezTo>
                  <a:cubicBezTo>
                    <a:pt x="673" y="5"/>
                    <a:pt x="673" y="5"/>
                    <a:pt x="673" y="5"/>
                  </a:cubicBezTo>
                  <a:cubicBezTo>
                    <a:pt x="688" y="0"/>
                    <a:pt x="709" y="16"/>
                    <a:pt x="709" y="36"/>
                  </a:cubicBezTo>
                </a:path>
              </a:pathLst>
            </a:custGeom>
            <a:solidFill>
              <a:srgbClr val="5871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0" name="Freeform 70"/>
            <p:cNvSpPr>
              <a:spLocks noChangeArrowheads="1"/>
            </p:cNvSpPr>
            <p:nvPr/>
          </p:nvSpPr>
          <p:spPr bwMode="auto">
            <a:xfrm>
              <a:off x="10307776" y="5727006"/>
              <a:ext cx="3273997" cy="2998314"/>
            </a:xfrm>
            <a:custGeom>
              <a:avLst/>
              <a:gdLst>
                <a:gd name="T0" fmla="*/ 5728 w 5729"/>
                <a:gd name="T1" fmla="*/ 2856 h 5247"/>
                <a:gd name="T2" fmla="*/ 5728 w 5729"/>
                <a:gd name="T3" fmla="*/ 2856 h 5247"/>
                <a:gd name="T4" fmla="*/ 5138 w 5729"/>
                <a:gd name="T5" fmla="*/ 2256 h 5247"/>
                <a:gd name="T6" fmla="*/ 5376 w 5729"/>
                <a:gd name="T7" fmla="*/ 1453 h 5247"/>
                <a:gd name="T8" fmla="*/ 4558 w 5729"/>
                <a:gd name="T9" fmla="*/ 1216 h 5247"/>
                <a:gd name="T10" fmla="*/ 4351 w 5729"/>
                <a:gd name="T11" fmla="*/ 404 h 5247"/>
                <a:gd name="T12" fmla="*/ 3523 w 5729"/>
                <a:gd name="T13" fmla="*/ 600 h 5247"/>
                <a:gd name="T14" fmla="*/ 2929 w 5729"/>
                <a:gd name="T15" fmla="*/ 0 h 5247"/>
                <a:gd name="T16" fmla="*/ 2313 w 5729"/>
                <a:gd name="T17" fmla="*/ 575 h 5247"/>
                <a:gd name="T18" fmla="*/ 1490 w 5729"/>
                <a:gd name="T19" fmla="*/ 341 h 5247"/>
                <a:gd name="T20" fmla="*/ 1247 w 5729"/>
                <a:gd name="T21" fmla="*/ 1139 h 5247"/>
                <a:gd name="T22" fmla="*/ 413 w 5729"/>
                <a:gd name="T23" fmla="*/ 1340 h 5247"/>
                <a:gd name="T24" fmla="*/ 615 w 5729"/>
                <a:gd name="T25" fmla="*/ 2152 h 5247"/>
                <a:gd name="T26" fmla="*/ 0 w 5729"/>
                <a:gd name="T27" fmla="*/ 2731 h 5247"/>
                <a:gd name="T28" fmla="*/ 590 w 5729"/>
                <a:gd name="T29" fmla="*/ 3332 h 5247"/>
                <a:gd name="T30" fmla="*/ 352 w 5729"/>
                <a:gd name="T31" fmla="*/ 4139 h 5247"/>
                <a:gd name="T32" fmla="*/ 1169 w 5729"/>
                <a:gd name="T33" fmla="*/ 4372 h 5247"/>
                <a:gd name="T34" fmla="*/ 1376 w 5729"/>
                <a:gd name="T35" fmla="*/ 5184 h 5247"/>
                <a:gd name="T36" fmla="*/ 2204 w 5729"/>
                <a:gd name="T37" fmla="*/ 4987 h 5247"/>
                <a:gd name="T38" fmla="*/ 2204 w 5729"/>
                <a:gd name="T39" fmla="*/ 4993 h 5247"/>
                <a:gd name="T40" fmla="*/ 1759 w 5729"/>
                <a:gd name="T41" fmla="*/ 3859 h 5247"/>
                <a:gd name="T42" fmla="*/ 1360 w 5729"/>
                <a:gd name="T43" fmla="*/ 3141 h 5247"/>
                <a:gd name="T44" fmla="*/ 1661 w 5729"/>
                <a:gd name="T45" fmla="*/ 1852 h 5247"/>
                <a:gd name="T46" fmla="*/ 2840 w 5729"/>
                <a:gd name="T47" fmla="*/ 1309 h 5247"/>
                <a:gd name="T48" fmla="*/ 4015 w 5729"/>
                <a:gd name="T49" fmla="*/ 1852 h 5247"/>
                <a:gd name="T50" fmla="*/ 4320 w 5729"/>
                <a:gd name="T51" fmla="*/ 3141 h 5247"/>
                <a:gd name="T52" fmla="*/ 3876 w 5729"/>
                <a:gd name="T53" fmla="*/ 3907 h 5247"/>
                <a:gd name="T54" fmla="*/ 3456 w 5729"/>
                <a:gd name="T55" fmla="*/ 5008 h 5247"/>
                <a:gd name="T56" fmla="*/ 4238 w 5729"/>
                <a:gd name="T57" fmla="*/ 5246 h 5247"/>
                <a:gd name="T58" fmla="*/ 4480 w 5729"/>
                <a:gd name="T59" fmla="*/ 4450 h 5247"/>
                <a:gd name="T60" fmla="*/ 5308 w 5729"/>
                <a:gd name="T61" fmla="*/ 4248 h 5247"/>
                <a:gd name="T62" fmla="*/ 5112 w 5729"/>
                <a:gd name="T63" fmla="*/ 3441 h 5247"/>
                <a:gd name="T64" fmla="*/ 5728 w 5729"/>
                <a:gd name="T65" fmla="*/ 2856 h 5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729" h="5247">
                  <a:moveTo>
                    <a:pt x="5728" y="2856"/>
                  </a:moveTo>
                  <a:lnTo>
                    <a:pt x="5728" y="2856"/>
                  </a:lnTo>
                  <a:cubicBezTo>
                    <a:pt x="5448" y="2773"/>
                    <a:pt x="5215" y="2556"/>
                    <a:pt x="5138" y="2256"/>
                  </a:cubicBezTo>
                  <a:cubicBezTo>
                    <a:pt x="5065" y="1955"/>
                    <a:pt x="5164" y="1651"/>
                    <a:pt x="5376" y="1453"/>
                  </a:cubicBezTo>
                  <a:cubicBezTo>
                    <a:pt x="5091" y="1516"/>
                    <a:pt x="4775" y="1438"/>
                    <a:pt x="4558" y="1216"/>
                  </a:cubicBezTo>
                  <a:cubicBezTo>
                    <a:pt x="4336" y="993"/>
                    <a:pt x="4268" y="683"/>
                    <a:pt x="4351" y="404"/>
                  </a:cubicBezTo>
                  <a:cubicBezTo>
                    <a:pt x="4139" y="600"/>
                    <a:pt x="3824" y="688"/>
                    <a:pt x="3523" y="600"/>
                  </a:cubicBezTo>
                  <a:cubicBezTo>
                    <a:pt x="3218" y="517"/>
                    <a:pt x="3000" y="279"/>
                    <a:pt x="2929" y="0"/>
                  </a:cubicBezTo>
                  <a:cubicBezTo>
                    <a:pt x="2846" y="274"/>
                    <a:pt x="2617" y="502"/>
                    <a:pt x="2313" y="575"/>
                  </a:cubicBezTo>
                  <a:cubicBezTo>
                    <a:pt x="2002" y="647"/>
                    <a:pt x="1691" y="548"/>
                    <a:pt x="1490" y="341"/>
                  </a:cubicBezTo>
                  <a:cubicBezTo>
                    <a:pt x="1557" y="621"/>
                    <a:pt x="1474" y="926"/>
                    <a:pt x="1247" y="1139"/>
                  </a:cubicBezTo>
                  <a:cubicBezTo>
                    <a:pt x="1019" y="1355"/>
                    <a:pt x="698" y="1422"/>
                    <a:pt x="413" y="1340"/>
                  </a:cubicBezTo>
                  <a:cubicBezTo>
                    <a:pt x="615" y="1552"/>
                    <a:pt x="704" y="1857"/>
                    <a:pt x="615" y="2152"/>
                  </a:cubicBezTo>
                  <a:cubicBezTo>
                    <a:pt x="527" y="2448"/>
                    <a:pt x="284" y="2659"/>
                    <a:pt x="0" y="2731"/>
                  </a:cubicBezTo>
                  <a:cubicBezTo>
                    <a:pt x="279" y="2814"/>
                    <a:pt x="512" y="3037"/>
                    <a:pt x="590" y="3332"/>
                  </a:cubicBezTo>
                  <a:cubicBezTo>
                    <a:pt x="662" y="3632"/>
                    <a:pt x="564" y="3937"/>
                    <a:pt x="352" y="4139"/>
                  </a:cubicBezTo>
                  <a:cubicBezTo>
                    <a:pt x="636" y="4072"/>
                    <a:pt x="952" y="4149"/>
                    <a:pt x="1169" y="4372"/>
                  </a:cubicBezTo>
                  <a:cubicBezTo>
                    <a:pt x="1387" y="4594"/>
                    <a:pt x="1454" y="4910"/>
                    <a:pt x="1376" y="5184"/>
                  </a:cubicBezTo>
                  <a:cubicBezTo>
                    <a:pt x="1588" y="4987"/>
                    <a:pt x="1899" y="4904"/>
                    <a:pt x="2204" y="4987"/>
                  </a:cubicBezTo>
                  <a:lnTo>
                    <a:pt x="2204" y="4993"/>
                  </a:lnTo>
                  <a:cubicBezTo>
                    <a:pt x="2178" y="4713"/>
                    <a:pt x="2084" y="4196"/>
                    <a:pt x="1759" y="3859"/>
                  </a:cubicBezTo>
                  <a:cubicBezTo>
                    <a:pt x="1557" y="3658"/>
                    <a:pt x="1422" y="3410"/>
                    <a:pt x="1360" y="3141"/>
                  </a:cubicBezTo>
                  <a:cubicBezTo>
                    <a:pt x="1257" y="2685"/>
                    <a:pt x="1371" y="2204"/>
                    <a:pt x="1661" y="1852"/>
                  </a:cubicBezTo>
                  <a:cubicBezTo>
                    <a:pt x="1951" y="1505"/>
                    <a:pt x="2365" y="1309"/>
                    <a:pt x="2840" y="1309"/>
                  </a:cubicBezTo>
                  <a:cubicBezTo>
                    <a:pt x="3311" y="1309"/>
                    <a:pt x="3730" y="1505"/>
                    <a:pt x="4015" y="1852"/>
                  </a:cubicBezTo>
                  <a:cubicBezTo>
                    <a:pt x="4309" y="2204"/>
                    <a:pt x="4423" y="2685"/>
                    <a:pt x="4320" y="3141"/>
                  </a:cubicBezTo>
                  <a:cubicBezTo>
                    <a:pt x="4258" y="3410"/>
                    <a:pt x="4108" y="3668"/>
                    <a:pt x="3876" y="3907"/>
                  </a:cubicBezTo>
                  <a:cubicBezTo>
                    <a:pt x="3523" y="4258"/>
                    <a:pt x="3466" y="4755"/>
                    <a:pt x="3456" y="5008"/>
                  </a:cubicBezTo>
                  <a:cubicBezTo>
                    <a:pt x="3751" y="4952"/>
                    <a:pt x="4041" y="5050"/>
                    <a:pt x="4238" y="5246"/>
                  </a:cubicBezTo>
                  <a:cubicBezTo>
                    <a:pt x="4170" y="4972"/>
                    <a:pt x="4253" y="4662"/>
                    <a:pt x="4480" y="4450"/>
                  </a:cubicBezTo>
                  <a:cubicBezTo>
                    <a:pt x="4708" y="4238"/>
                    <a:pt x="5023" y="4170"/>
                    <a:pt x="5308" y="4248"/>
                  </a:cubicBezTo>
                  <a:cubicBezTo>
                    <a:pt x="5106" y="4040"/>
                    <a:pt x="5023" y="3736"/>
                    <a:pt x="5112" y="3441"/>
                  </a:cubicBezTo>
                  <a:cubicBezTo>
                    <a:pt x="5200" y="3141"/>
                    <a:pt x="5437" y="2928"/>
                    <a:pt x="5728" y="2856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900" dirty="0">
                <a:latin typeface="Lato Light"/>
              </a:endParaRPr>
            </a:p>
          </p:txBody>
        </p:sp>
        <p:sp>
          <p:nvSpPr>
            <p:cNvPr id="41" name="Freeform 71"/>
            <p:cNvSpPr>
              <a:spLocks noChangeArrowheads="1"/>
            </p:cNvSpPr>
            <p:nvPr/>
          </p:nvSpPr>
          <p:spPr bwMode="auto">
            <a:xfrm>
              <a:off x="10307397" y="5723608"/>
              <a:ext cx="3273689" cy="3005101"/>
            </a:xfrm>
            <a:custGeom>
              <a:avLst/>
              <a:gdLst>
                <a:gd name="T0" fmla="*/ 1870338697 w 5729"/>
                <a:gd name="T1" fmla="*/ 934504698 h 5259"/>
                <a:gd name="T2" fmla="*/ 1755401299 w 5729"/>
                <a:gd name="T3" fmla="*/ 476395079 h 5259"/>
                <a:gd name="T4" fmla="*/ 1691076081 w 5729"/>
                <a:gd name="T5" fmla="*/ 483252126 h 5259"/>
                <a:gd name="T6" fmla="*/ 1420713027 w 5729"/>
                <a:gd name="T7" fmla="*/ 133873564 h 5259"/>
                <a:gd name="T8" fmla="*/ 1228062515 w 5729"/>
                <a:gd name="T9" fmla="*/ 207994246 h 5259"/>
                <a:gd name="T10" fmla="*/ 956393184 w 5729"/>
                <a:gd name="T11" fmla="*/ 0 h 5259"/>
                <a:gd name="T12" fmla="*/ 687336405 w 5729"/>
                <a:gd name="T13" fmla="*/ 196239552 h 5259"/>
                <a:gd name="T14" fmla="*/ 484890540 w 5729"/>
                <a:gd name="T15" fmla="*/ 113302993 h 5259"/>
                <a:gd name="T16" fmla="*/ 212894927 w 5729"/>
                <a:gd name="T17" fmla="*/ 449620023 h 5259"/>
                <a:gd name="T18" fmla="*/ 134854958 w 5729"/>
                <a:gd name="T19" fmla="*/ 439497878 h 5259"/>
                <a:gd name="T20" fmla="*/ 0 w 5729"/>
                <a:gd name="T21" fmla="*/ 893689266 h 5259"/>
                <a:gd name="T22" fmla="*/ 192649941 w 5729"/>
                <a:gd name="T23" fmla="*/ 1089928819 h 5259"/>
                <a:gd name="T24" fmla="*/ 112977985 w 5729"/>
                <a:gd name="T25" fmla="*/ 1353431434 h 5259"/>
                <a:gd name="T26" fmla="*/ 381708480 w 5729"/>
                <a:gd name="T27" fmla="*/ 1429510946 h 5259"/>
                <a:gd name="T28" fmla="*/ 449299387 w 5729"/>
                <a:gd name="T29" fmla="*/ 1694646681 h 5259"/>
                <a:gd name="T30" fmla="*/ 719662441 w 5729"/>
                <a:gd name="T31" fmla="*/ 1630321863 h 5259"/>
                <a:gd name="T32" fmla="*/ 719662441 w 5729"/>
                <a:gd name="T33" fmla="*/ 1632281264 h 5259"/>
                <a:gd name="T34" fmla="*/ 721295000 w 5729"/>
                <a:gd name="T35" fmla="*/ 1632281264 h 5259"/>
                <a:gd name="T36" fmla="*/ 432320089 w 5729"/>
                <a:gd name="T37" fmla="*/ 917525506 h 5259"/>
                <a:gd name="T38" fmla="*/ 1311000160 w 5729"/>
                <a:gd name="T39" fmla="*/ 606676693 h 5259"/>
                <a:gd name="T40" fmla="*/ 1265613082 w 5729"/>
                <a:gd name="T41" fmla="*/ 1277678775 h 5259"/>
                <a:gd name="T42" fmla="*/ 1128472427 w 5729"/>
                <a:gd name="T43" fmla="*/ 1637178911 h 5259"/>
                <a:gd name="T44" fmla="*/ 1383815597 w 5729"/>
                <a:gd name="T45" fmla="*/ 1716850372 h 5259"/>
                <a:gd name="T46" fmla="*/ 1462834415 w 5729"/>
                <a:gd name="T47" fmla="*/ 1454979734 h 5259"/>
                <a:gd name="T48" fmla="*/ 1735156884 w 5729"/>
                <a:gd name="T49" fmla="*/ 1389022367 h 5259"/>
                <a:gd name="T50" fmla="*/ 1669198536 w 5729"/>
                <a:gd name="T51" fmla="*/ 1125519752 h 5259"/>
                <a:gd name="T52" fmla="*/ 1870338697 w 5729"/>
                <a:gd name="T53" fmla="*/ 934504698 h 5259"/>
                <a:gd name="T54" fmla="*/ 1669198536 w 5729"/>
                <a:gd name="T55" fmla="*/ 1125519752 h 5259"/>
                <a:gd name="T56" fmla="*/ 1733197470 w 5729"/>
                <a:gd name="T57" fmla="*/ 1389022367 h 5259"/>
                <a:gd name="T58" fmla="*/ 1462834415 w 5729"/>
                <a:gd name="T59" fmla="*/ 1454979734 h 5259"/>
                <a:gd name="T60" fmla="*/ 1383815597 w 5729"/>
                <a:gd name="T61" fmla="*/ 1714890971 h 5259"/>
                <a:gd name="T62" fmla="*/ 1128472427 w 5729"/>
                <a:gd name="T63" fmla="*/ 1637178911 h 5259"/>
                <a:gd name="T64" fmla="*/ 1265613082 w 5729"/>
                <a:gd name="T65" fmla="*/ 1277678775 h 5259"/>
                <a:gd name="T66" fmla="*/ 1311000160 w 5729"/>
                <a:gd name="T67" fmla="*/ 606676693 h 5259"/>
                <a:gd name="T68" fmla="*/ 432320089 w 5729"/>
                <a:gd name="T69" fmla="*/ 917525506 h 5259"/>
                <a:gd name="T70" fmla="*/ 719662441 w 5729"/>
                <a:gd name="T71" fmla="*/ 1632281264 h 5259"/>
                <a:gd name="T72" fmla="*/ 719662441 w 5729"/>
                <a:gd name="T73" fmla="*/ 1630321863 h 5259"/>
                <a:gd name="T74" fmla="*/ 719662441 w 5729"/>
                <a:gd name="T75" fmla="*/ 1630321863 h 5259"/>
                <a:gd name="T76" fmla="*/ 449299387 w 5729"/>
                <a:gd name="T77" fmla="*/ 1694646681 h 5259"/>
                <a:gd name="T78" fmla="*/ 381708480 w 5729"/>
                <a:gd name="T79" fmla="*/ 1429510946 h 5259"/>
                <a:gd name="T80" fmla="*/ 114936827 w 5729"/>
                <a:gd name="T81" fmla="*/ 1353431434 h 5259"/>
                <a:gd name="T82" fmla="*/ 192649941 w 5729"/>
                <a:gd name="T83" fmla="*/ 1089928819 h 5259"/>
                <a:gd name="T84" fmla="*/ 0 w 5729"/>
                <a:gd name="T85" fmla="*/ 893689266 h 5259"/>
                <a:gd name="T86" fmla="*/ 136814372 w 5729"/>
                <a:gd name="T87" fmla="*/ 439497878 h 5259"/>
                <a:gd name="T88" fmla="*/ 212894927 w 5729"/>
                <a:gd name="T89" fmla="*/ 451252572 h 5259"/>
                <a:gd name="T90" fmla="*/ 486523099 w 5729"/>
                <a:gd name="T91" fmla="*/ 113302993 h 5259"/>
                <a:gd name="T92" fmla="*/ 687336405 w 5729"/>
                <a:gd name="T93" fmla="*/ 197872101 h 5259"/>
                <a:gd name="T94" fmla="*/ 956393184 w 5729"/>
                <a:gd name="T95" fmla="*/ 1959401 h 5259"/>
                <a:gd name="T96" fmla="*/ 1228062515 w 5729"/>
                <a:gd name="T97" fmla="*/ 209953076 h 5259"/>
                <a:gd name="T98" fmla="*/ 1420713027 w 5729"/>
                <a:gd name="T99" fmla="*/ 133873564 h 5259"/>
                <a:gd name="T100" fmla="*/ 1691076081 w 5729"/>
                <a:gd name="T101" fmla="*/ 483252126 h 5259"/>
                <a:gd name="T102" fmla="*/ 1755401299 w 5729"/>
                <a:gd name="T103" fmla="*/ 475088811 h 5259"/>
                <a:gd name="T104" fmla="*/ 1870338697 w 5729"/>
                <a:gd name="T105" fmla="*/ 936137247 h 525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729" h="5259">
                  <a:moveTo>
                    <a:pt x="5728" y="2862"/>
                  </a:moveTo>
                  <a:lnTo>
                    <a:pt x="5728" y="2862"/>
                  </a:lnTo>
                  <a:cubicBezTo>
                    <a:pt x="5448" y="2779"/>
                    <a:pt x="5215" y="2562"/>
                    <a:pt x="5138" y="2262"/>
                  </a:cubicBezTo>
                  <a:cubicBezTo>
                    <a:pt x="5122" y="2194"/>
                    <a:pt x="5112" y="2127"/>
                    <a:pt x="5112" y="2060"/>
                  </a:cubicBezTo>
                  <a:cubicBezTo>
                    <a:pt x="5112" y="1832"/>
                    <a:pt x="5210" y="1615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cubicBezTo>
                    <a:pt x="5308" y="1470"/>
                    <a:pt x="5241" y="1480"/>
                    <a:pt x="5179" y="1480"/>
                  </a:cubicBezTo>
                  <a:cubicBezTo>
                    <a:pt x="4952" y="1480"/>
                    <a:pt x="4729" y="1393"/>
                    <a:pt x="4558" y="1222"/>
                  </a:cubicBezTo>
                  <a:cubicBezTo>
                    <a:pt x="4398" y="1062"/>
                    <a:pt x="4320" y="849"/>
                    <a:pt x="4320" y="643"/>
                  </a:cubicBezTo>
                  <a:cubicBezTo>
                    <a:pt x="4320" y="564"/>
                    <a:pt x="4330" y="487"/>
                    <a:pt x="4351" y="410"/>
                  </a:cubicBezTo>
                  <a:cubicBezTo>
                    <a:pt x="4191" y="554"/>
                    <a:pt x="3984" y="637"/>
                    <a:pt x="3761" y="637"/>
                  </a:cubicBezTo>
                  <a:cubicBezTo>
                    <a:pt x="3684" y="637"/>
                    <a:pt x="3601" y="627"/>
                    <a:pt x="3523" y="606"/>
                  </a:cubicBezTo>
                  <a:cubicBezTo>
                    <a:pt x="3218" y="523"/>
                    <a:pt x="3000" y="285"/>
                    <a:pt x="2929" y="6"/>
                  </a:cubicBezTo>
                  <a:cubicBezTo>
                    <a:pt x="2929" y="0"/>
                    <a:pt x="2929" y="0"/>
                    <a:pt x="2929" y="0"/>
                  </a:cubicBezTo>
                  <a:cubicBezTo>
                    <a:pt x="2929" y="6"/>
                    <a:pt x="2929" y="6"/>
                    <a:pt x="2929" y="6"/>
                  </a:cubicBezTo>
                  <a:cubicBezTo>
                    <a:pt x="2840" y="280"/>
                    <a:pt x="2617" y="502"/>
                    <a:pt x="2313" y="581"/>
                  </a:cubicBezTo>
                  <a:cubicBezTo>
                    <a:pt x="2240" y="595"/>
                    <a:pt x="2173" y="601"/>
                    <a:pt x="2105" y="601"/>
                  </a:cubicBezTo>
                  <a:cubicBezTo>
                    <a:pt x="1868" y="601"/>
                    <a:pt x="1651" y="508"/>
                    <a:pt x="1490" y="347"/>
                  </a:cubicBezTo>
                  <a:cubicBezTo>
                    <a:pt x="1485" y="342"/>
                    <a:pt x="1485" y="342"/>
                    <a:pt x="1485" y="342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500" y="410"/>
                    <a:pt x="1510" y="477"/>
                    <a:pt x="1510" y="539"/>
                  </a:cubicBezTo>
                  <a:cubicBezTo>
                    <a:pt x="1510" y="762"/>
                    <a:pt x="1422" y="978"/>
                    <a:pt x="1247" y="1145"/>
                  </a:cubicBezTo>
                  <a:cubicBezTo>
                    <a:pt x="1081" y="1299"/>
                    <a:pt x="869" y="1377"/>
                    <a:pt x="652" y="1377"/>
                  </a:cubicBezTo>
                  <a:cubicBezTo>
                    <a:pt x="574" y="1377"/>
                    <a:pt x="496" y="1367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cubicBezTo>
                    <a:pt x="564" y="1501"/>
                    <a:pt x="652" y="1708"/>
                    <a:pt x="652" y="1925"/>
                  </a:cubicBezTo>
                  <a:cubicBezTo>
                    <a:pt x="652" y="1998"/>
                    <a:pt x="641" y="2081"/>
                    <a:pt x="615" y="2158"/>
                  </a:cubicBezTo>
                  <a:cubicBezTo>
                    <a:pt x="527" y="2454"/>
                    <a:pt x="284" y="2665"/>
                    <a:pt x="0" y="2737"/>
                  </a:cubicBezTo>
                  <a:cubicBezTo>
                    <a:pt x="279" y="2820"/>
                    <a:pt x="512" y="3043"/>
                    <a:pt x="590" y="3338"/>
                  </a:cubicBezTo>
                  <a:cubicBezTo>
                    <a:pt x="605" y="3405"/>
                    <a:pt x="610" y="3472"/>
                    <a:pt x="610" y="3540"/>
                  </a:cubicBezTo>
                  <a:cubicBezTo>
                    <a:pt x="610" y="3772"/>
                    <a:pt x="517" y="3990"/>
                    <a:pt x="352" y="4145"/>
                  </a:cubicBezTo>
                  <a:cubicBezTo>
                    <a:pt x="346" y="4145"/>
                    <a:pt x="346" y="4145"/>
                    <a:pt x="346" y="4145"/>
                  </a:cubicBezTo>
                  <a:cubicBezTo>
                    <a:pt x="352" y="4145"/>
                    <a:pt x="352" y="4145"/>
                    <a:pt x="352" y="4145"/>
                  </a:cubicBezTo>
                  <a:cubicBezTo>
                    <a:pt x="419" y="4129"/>
                    <a:pt x="486" y="4125"/>
                    <a:pt x="554" y="4125"/>
                  </a:cubicBezTo>
                  <a:cubicBezTo>
                    <a:pt x="775" y="4125"/>
                    <a:pt x="998" y="4207"/>
                    <a:pt x="1169" y="4378"/>
                  </a:cubicBezTo>
                  <a:cubicBezTo>
                    <a:pt x="1329" y="4544"/>
                    <a:pt x="1407" y="4750"/>
                    <a:pt x="1407" y="4962"/>
                  </a:cubicBezTo>
                  <a:cubicBezTo>
                    <a:pt x="1407" y="5040"/>
                    <a:pt x="1397" y="5118"/>
                    <a:pt x="1376" y="5190"/>
                  </a:cubicBezTo>
                  <a:cubicBezTo>
                    <a:pt x="1531" y="5045"/>
                    <a:pt x="1743" y="4962"/>
                    <a:pt x="1966" y="4962"/>
                  </a:cubicBezTo>
                  <a:cubicBezTo>
                    <a:pt x="2043" y="4962"/>
                    <a:pt x="2126" y="4973"/>
                    <a:pt x="2204" y="4993"/>
                  </a:cubicBezTo>
                  <a:cubicBezTo>
                    <a:pt x="2204" y="4999"/>
                    <a:pt x="2204" y="4999"/>
                    <a:pt x="2204" y="4999"/>
                  </a:cubicBezTo>
                  <a:cubicBezTo>
                    <a:pt x="2209" y="4999"/>
                    <a:pt x="2209" y="4999"/>
                    <a:pt x="2209" y="4999"/>
                  </a:cubicBezTo>
                  <a:cubicBezTo>
                    <a:pt x="2178" y="4719"/>
                    <a:pt x="2084" y="4202"/>
                    <a:pt x="1759" y="3865"/>
                  </a:cubicBezTo>
                  <a:cubicBezTo>
                    <a:pt x="1557" y="3664"/>
                    <a:pt x="1422" y="3416"/>
                    <a:pt x="1360" y="3147"/>
                  </a:cubicBezTo>
                  <a:cubicBezTo>
                    <a:pt x="1335" y="3033"/>
                    <a:pt x="1324" y="2924"/>
                    <a:pt x="1324" y="2810"/>
                  </a:cubicBezTo>
                  <a:cubicBezTo>
                    <a:pt x="1324" y="2469"/>
                    <a:pt x="1443" y="2127"/>
                    <a:pt x="1661" y="1858"/>
                  </a:cubicBezTo>
                  <a:cubicBezTo>
                    <a:pt x="1951" y="1511"/>
                    <a:pt x="2365" y="1320"/>
                    <a:pt x="2840" y="1320"/>
                  </a:cubicBezTo>
                  <a:cubicBezTo>
                    <a:pt x="3311" y="1320"/>
                    <a:pt x="3730" y="1511"/>
                    <a:pt x="4015" y="1858"/>
                  </a:cubicBezTo>
                  <a:cubicBezTo>
                    <a:pt x="4238" y="2127"/>
                    <a:pt x="4357" y="2469"/>
                    <a:pt x="4357" y="2810"/>
                  </a:cubicBezTo>
                  <a:cubicBezTo>
                    <a:pt x="4357" y="2924"/>
                    <a:pt x="4340" y="3033"/>
                    <a:pt x="4320" y="3147"/>
                  </a:cubicBezTo>
                  <a:cubicBezTo>
                    <a:pt x="4258" y="3416"/>
                    <a:pt x="4108" y="3674"/>
                    <a:pt x="3876" y="3913"/>
                  </a:cubicBezTo>
                  <a:cubicBezTo>
                    <a:pt x="3523" y="4264"/>
                    <a:pt x="3466" y="4761"/>
                    <a:pt x="3456" y="5014"/>
                  </a:cubicBezTo>
                  <a:cubicBezTo>
                    <a:pt x="3513" y="5004"/>
                    <a:pt x="3570" y="4999"/>
                    <a:pt x="3627" y="4999"/>
                  </a:cubicBezTo>
                  <a:cubicBezTo>
                    <a:pt x="3860" y="4999"/>
                    <a:pt x="4077" y="5097"/>
                    <a:pt x="4238" y="5252"/>
                  </a:cubicBezTo>
                  <a:cubicBezTo>
                    <a:pt x="4238" y="5258"/>
                    <a:pt x="4238" y="5258"/>
                    <a:pt x="4238" y="5258"/>
                  </a:cubicBezTo>
                  <a:cubicBezTo>
                    <a:pt x="4238" y="5252"/>
                    <a:pt x="4238" y="5252"/>
                    <a:pt x="4238" y="5252"/>
                  </a:cubicBezTo>
                  <a:cubicBezTo>
                    <a:pt x="4222" y="5190"/>
                    <a:pt x="4217" y="5123"/>
                    <a:pt x="4217" y="5056"/>
                  </a:cubicBezTo>
                  <a:cubicBezTo>
                    <a:pt x="4217" y="4839"/>
                    <a:pt x="4305" y="4621"/>
                    <a:pt x="4480" y="4456"/>
                  </a:cubicBezTo>
                  <a:cubicBezTo>
                    <a:pt x="4646" y="4300"/>
                    <a:pt x="4858" y="4223"/>
                    <a:pt x="5075" y="4223"/>
                  </a:cubicBezTo>
                  <a:cubicBezTo>
                    <a:pt x="5153" y="4223"/>
                    <a:pt x="5231" y="4233"/>
                    <a:pt x="5308" y="4254"/>
                  </a:cubicBezTo>
                  <a:cubicBezTo>
                    <a:pt x="5314" y="4254"/>
                    <a:pt x="5314" y="4254"/>
                    <a:pt x="5314" y="4254"/>
                  </a:cubicBezTo>
                  <a:cubicBezTo>
                    <a:pt x="5308" y="4254"/>
                    <a:pt x="5308" y="4254"/>
                    <a:pt x="5308" y="4254"/>
                  </a:cubicBezTo>
                  <a:cubicBezTo>
                    <a:pt x="5164" y="4098"/>
                    <a:pt x="5075" y="3897"/>
                    <a:pt x="5075" y="3680"/>
                  </a:cubicBezTo>
                  <a:cubicBezTo>
                    <a:pt x="5075" y="3601"/>
                    <a:pt x="5086" y="3524"/>
                    <a:pt x="5112" y="3447"/>
                  </a:cubicBezTo>
                  <a:cubicBezTo>
                    <a:pt x="5200" y="3147"/>
                    <a:pt x="5437" y="2934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  <a:cubicBezTo>
                    <a:pt x="5437" y="2934"/>
                    <a:pt x="5200" y="3147"/>
                    <a:pt x="5112" y="3447"/>
                  </a:cubicBezTo>
                  <a:cubicBezTo>
                    <a:pt x="5086" y="3524"/>
                    <a:pt x="5075" y="3601"/>
                    <a:pt x="5075" y="3680"/>
                  </a:cubicBezTo>
                  <a:cubicBezTo>
                    <a:pt x="5075" y="3897"/>
                    <a:pt x="5164" y="4098"/>
                    <a:pt x="5308" y="4254"/>
                  </a:cubicBezTo>
                  <a:cubicBezTo>
                    <a:pt x="5235" y="4233"/>
                    <a:pt x="5153" y="4223"/>
                    <a:pt x="5075" y="4223"/>
                  </a:cubicBezTo>
                  <a:cubicBezTo>
                    <a:pt x="4858" y="4223"/>
                    <a:pt x="4646" y="4300"/>
                    <a:pt x="4480" y="4456"/>
                  </a:cubicBezTo>
                  <a:cubicBezTo>
                    <a:pt x="4305" y="4621"/>
                    <a:pt x="4217" y="4839"/>
                    <a:pt x="4217" y="5056"/>
                  </a:cubicBezTo>
                  <a:cubicBezTo>
                    <a:pt x="4217" y="5123"/>
                    <a:pt x="4222" y="5190"/>
                    <a:pt x="4238" y="5252"/>
                  </a:cubicBezTo>
                  <a:cubicBezTo>
                    <a:pt x="4082" y="5092"/>
                    <a:pt x="3860" y="4999"/>
                    <a:pt x="3627" y="4999"/>
                  </a:cubicBezTo>
                  <a:cubicBezTo>
                    <a:pt x="3570" y="4999"/>
                    <a:pt x="3513" y="5004"/>
                    <a:pt x="3456" y="5014"/>
                  </a:cubicBezTo>
                  <a:cubicBezTo>
                    <a:pt x="3462" y="5014"/>
                    <a:pt x="3462" y="5014"/>
                    <a:pt x="3462" y="5014"/>
                  </a:cubicBezTo>
                  <a:cubicBezTo>
                    <a:pt x="3466" y="4761"/>
                    <a:pt x="3523" y="4264"/>
                    <a:pt x="3876" y="3913"/>
                  </a:cubicBezTo>
                  <a:cubicBezTo>
                    <a:pt x="4108" y="3674"/>
                    <a:pt x="4258" y="3416"/>
                    <a:pt x="4320" y="3147"/>
                  </a:cubicBezTo>
                  <a:cubicBezTo>
                    <a:pt x="4346" y="3033"/>
                    <a:pt x="4357" y="2924"/>
                    <a:pt x="4357" y="2810"/>
                  </a:cubicBezTo>
                  <a:cubicBezTo>
                    <a:pt x="4357" y="2469"/>
                    <a:pt x="4238" y="2127"/>
                    <a:pt x="4015" y="1858"/>
                  </a:cubicBezTo>
                  <a:cubicBezTo>
                    <a:pt x="3730" y="1511"/>
                    <a:pt x="3311" y="1315"/>
                    <a:pt x="2840" y="1315"/>
                  </a:cubicBezTo>
                  <a:cubicBezTo>
                    <a:pt x="2365" y="1315"/>
                    <a:pt x="1951" y="1511"/>
                    <a:pt x="1661" y="1858"/>
                  </a:cubicBezTo>
                  <a:cubicBezTo>
                    <a:pt x="1443" y="2127"/>
                    <a:pt x="1324" y="2469"/>
                    <a:pt x="1324" y="2810"/>
                  </a:cubicBezTo>
                  <a:cubicBezTo>
                    <a:pt x="1324" y="2924"/>
                    <a:pt x="1335" y="3033"/>
                    <a:pt x="1360" y="3147"/>
                  </a:cubicBezTo>
                  <a:cubicBezTo>
                    <a:pt x="1422" y="3416"/>
                    <a:pt x="1557" y="3664"/>
                    <a:pt x="1753" y="3865"/>
                  </a:cubicBezTo>
                  <a:cubicBezTo>
                    <a:pt x="2084" y="4202"/>
                    <a:pt x="2178" y="4719"/>
                    <a:pt x="2204" y="4999"/>
                  </a:cubicBezTo>
                  <a:cubicBezTo>
                    <a:pt x="2204" y="4993"/>
                    <a:pt x="2204" y="4993"/>
                    <a:pt x="2204" y="4993"/>
                  </a:cubicBezTo>
                  <a:cubicBezTo>
                    <a:pt x="2126" y="4973"/>
                    <a:pt x="2043" y="4962"/>
                    <a:pt x="1966" y="4962"/>
                  </a:cubicBezTo>
                  <a:cubicBezTo>
                    <a:pt x="1743" y="4962"/>
                    <a:pt x="1531" y="5045"/>
                    <a:pt x="1376" y="5190"/>
                  </a:cubicBezTo>
                  <a:cubicBezTo>
                    <a:pt x="1397" y="5118"/>
                    <a:pt x="1407" y="5040"/>
                    <a:pt x="1407" y="4962"/>
                  </a:cubicBezTo>
                  <a:cubicBezTo>
                    <a:pt x="1407" y="4750"/>
                    <a:pt x="1329" y="4544"/>
                    <a:pt x="1169" y="4378"/>
                  </a:cubicBezTo>
                  <a:cubicBezTo>
                    <a:pt x="998" y="4207"/>
                    <a:pt x="775" y="4119"/>
                    <a:pt x="554" y="4119"/>
                  </a:cubicBezTo>
                  <a:cubicBezTo>
                    <a:pt x="486" y="4119"/>
                    <a:pt x="419" y="4129"/>
                    <a:pt x="352" y="4145"/>
                  </a:cubicBezTo>
                  <a:cubicBezTo>
                    <a:pt x="517" y="3990"/>
                    <a:pt x="615" y="3772"/>
                    <a:pt x="615" y="3540"/>
                  </a:cubicBezTo>
                  <a:cubicBezTo>
                    <a:pt x="615" y="3472"/>
                    <a:pt x="605" y="3405"/>
                    <a:pt x="590" y="3338"/>
                  </a:cubicBezTo>
                  <a:cubicBezTo>
                    <a:pt x="512" y="3043"/>
                    <a:pt x="279" y="2820"/>
                    <a:pt x="0" y="2737"/>
                  </a:cubicBezTo>
                  <a:cubicBezTo>
                    <a:pt x="290" y="2665"/>
                    <a:pt x="527" y="2454"/>
                    <a:pt x="615" y="2158"/>
                  </a:cubicBezTo>
                  <a:cubicBezTo>
                    <a:pt x="641" y="2081"/>
                    <a:pt x="652" y="1998"/>
                    <a:pt x="652" y="1925"/>
                  </a:cubicBezTo>
                  <a:cubicBezTo>
                    <a:pt x="652" y="1708"/>
                    <a:pt x="564" y="1501"/>
                    <a:pt x="419" y="1346"/>
                  </a:cubicBezTo>
                  <a:cubicBezTo>
                    <a:pt x="413" y="1346"/>
                    <a:pt x="413" y="1346"/>
                    <a:pt x="413" y="1346"/>
                  </a:cubicBezTo>
                  <a:cubicBezTo>
                    <a:pt x="492" y="1367"/>
                    <a:pt x="574" y="1382"/>
                    <a:pt x="652" y="1382"/>
                  </a:cubicBezTo>
                  <a:cubicBezTo>
                    <a:pt x="869" y="1382"/>
                    <a:pt x="1081" y="1305"/>
                    <a:pt x="1247" y="1145"/>
                  </a:cubicBezTo>
                  <a:cubicBezTo>
                    <a:pt x="1422" y="978"/>
                    <a:pt x="1510" y="762"/>
                    <a:pt x="1510" y="539"/>
                  </a:cubicBezTo>
                  <a:cubicBezTo>
                    <a:pt x="1510" y="477"/>
                    <a:pt x="1505" y="410"/>
                    <a:pt x="1490" y="347"/>
                  </a:cubicBezTo>
                  <a:cubicBezTo>
                    <a:pt x="1485" y="347"/>
                    <a:pt x="1485" y="347"/>
                    <a:pt x="1485" y="347"/>
                  </a:cubicBezTo>
                  <a:cubicBezTo>
                    <a:pt x="1645" y="508"/>
                    <a:pt x="1868" y="606"/>
                    <a:pt x="2105" y="606"/>
                  </a:cubicBezTo>
                  <a:cubicBezTo>
                    <a:pt x="2173" y="606"/>
                    <a:pt x="2240" y="595"/>
                    <a:pt x="2313" y="581"/>
                  </a:cubicBezTo>
                  <a:cubicBezTo>
                    <a:pt x="2617" y="508"/>
                    <a:pt x="2846" y="280"/>
                    <a:pt x="2929" y="6"/>
                  </a:cubicBezTo>
                  <a:cubicBezTo>
                    <a:pt x="3000" y="285"/>
                    <a:pt x="3218" y="523"/>
                    <a:pt x="3523" y="606"/>
                  </a:cubicBezTo>
                  <a:cubicBezTo>
                    <a:pt x="3601" y="627"/>
                    <a:pt x="3684" y="643"/>
                    <a:pt x="3761" y="643"/>
                  </a:cubicBezTo>
                  <a:cubicBezTo>
                    <a:pt x="3984" y="643"/>
                    <a:pt x="4196" y="554"/>
                    <a:pt x="4351" y="410"/>
                  </a:cubicBezTo>
                  <a:cubicBezTo>
                    <a:pt x="4330" y="487"/>
                    <a:pt x="4320" y="564"/>
                    <a:pt x="4320" y="643"/>
                  </a:cubicBezTo>
                  <a:cubicBezTo>
                    <a:pt x="4320" y="849"/>
                    <a:pt x="4398" y="1062"/>
                    <a:pt x="4558" y="1222"/>
                  </a:cubicBezTo>
                  <a:cubicBezTo>
                    <a:pt x="4729" y="1393"/>
                    <a:pt x="4952" y="1480"/>
                    <a:pt x="5179" y="1480"/>
                  </a:cubicBezTo>
                  <a:cubicBezTo>
                    <a:pt x="5241" y="1480"/>
                    <a:pt x="5308" y="1476"/>
                    <a:pt x="5376" y="1459"/>
                  </a:cubicBezTo>
                  <a:cubicBezTo>
                    <a:pt x="5376" y="1455"/>
                    <a:pt x="5376" y="1455"/>
                    <a:pt x="5376" y="1455"/>
                  </a:cubicBezTo>
                  <a:cubicBezTo>
                    <a:pt x="5210" y="1615"/>
                    <a:pt x="5112" y="1827"/>
                    <a:pt x="5112" y="2060"/>
                  </a:cubicBezTo>
                  <a:cubicBezTo>
                    <a:pt x="5112" y="2127"/>
                    <a:pt x="5122" y="2194"/>
                    <a:pt x="5138" y="2262"/>
                  </a:cubicBezTo>
                  <a:cubicBezTo>
                    <a:pt x="5215" y="2562"/>
                    <a:pt x="5443" y="2785"/>
                    <a:pt x="5728" y="2867"/>
                  </a:cubicBezTo>
                  <a:cubicBezTo>
                    <a:pt x="5728" y="2862"/>
                    <a:pt x="5728" y="2862"/>
                    <a:pt x="5728" y="28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2" name="Freeform 72"/>
            <p:cNvSpPr>
              <a:spLocks noChangeArrowheads="1"/>
            </p:cNvSpPr>
            <p:nvPr/>
          </p:nvSpPr>
          <p:spPr bwMode="auto">
            <a:xfrm>
              <a:off x="10768986" y="10535697"/>
              <a:ext cx="595811" cy="419012"/>
            </a:xfrm>
            <a:custGeom>
              <a:avLst/>
              <a:gdLst>
                <a:gd name="T0" fmla="*/ 308313895 w 1042"/>
                <a:gd name="T1" fmla="*/ 0 h 731"/>
                <a:gd name="T2" fmla="*/ 308313895 w 1042"/>
                <a:gd name="T3" fmla="*/ 0 h 731"/>
                <a:gd name="T4" fmla="*/ 32695272 w 1042"/>
                <a:gd name="T5" fmla="*/ 0 h 731"/>
                <a:gd name="T6" fmla="*/ 0 w 1042"/>
                <a:gd name="T7" fmla="*/ 32199152 h 731"/>
                <a:gd name="T8" fmla="*/ 0 w 1042"/>
                <a:gd name="T9" fmla="*/ 207323240 h 731"/>
                <a:gd name="T10" fmla="*/ 32695272 w 1042"/>
                <a:gd name="T11" fmla="*/ 239850838 h 731"/>
                <a:gd name="T12" fmla="*/ 308313895 w 1042"/>
                <a:gd name="T13" fmla="*/ 239850838 h 731"/>
                <a:gd name="T14" fmla="*/ 340355032 w 1042"/>
                <a:gd name="T15" fmla="*/ 207323240 h 731"/>
                <a:gd name="T16" fmla="*/ 340355032 w 1042"/>
                <a:gd name="T17" fmla="*/ 32199152 h 731"/>
                <a:gd name="T18" fmla="*/ 308313895 w 1042"/>
                <a:gd name="T19" fmla="*/ 0 h 731"/>
                <a:gd name="T20" fmla="*/ 203363103 w 1042"/>
                <a:gd name="T21" fmla="*/ 33841954 h 731"/>
                <a:gd name="T22" fmla="*/ 203363103 w 1042"/>
                <a:gd name="T23" fmla="*/ 33841954 h 731"/>
                <a:gd name="T24" fmla="*/ 140915591 w 1042"/>
                <a:gd name="T25" fmla="*/ 33841954 h 731"/>
                <a:gd name="T26" fmla="*/ 128818112 w 1042"/>
                <a:gd name="T27" fmla="*/ 22342339 h 731"/>
                <a:gd name="T28" fmla="*/ 140915591 w 1042"/>
                <a:gd name="T29" fmla="*/ 8542457 h 731"/>
                <a:gd name="T30" fmla="*/ 203363103 w 1042"/>
                <a:gd name="T31" fmla="*/ 8542457 h 731"/>
                <a:gd name="T32" fmla="*/ 215132943 w 1042"/>
                <a:gd name="T33" fmla="*/ 22342339 h 731"/>
                <a:gd name="T34" fmla="*/ 203363103 w 1042"/>
                <a:gd name="T35" fmla="*/ 33841954 h 731"/>
                <a:gd name="T36" fmla="*/ 308313895 w 1042"/>
                <a:gd name="T37" fmla="*/ 0 h 73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042" h="731">
                  <a:moveTo>
                    <a:pt x="943" y="0"/>
                  </a:moveTo>
                  <a:lnTo>
                    <a:pt x="943" y="0"/>
                  </a:lnTo>
                  <a:cubicBezTo>
                    <a:pt x="100" y="0"/>
                    <a:pt x="100" y="0"/>
                    <a:pt x="100" y="0"/>
                  </a:cubicBezTo>
                  <a:cubicBezTo>
                    <a:pt x="48" y="0"/>
                    <a:pt x="0" y="47"/>
                    <a:pt x="0" y="98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82"/>
                    <a:pt x="48" y="730"/>
                    <a:pt x="100" y="730"/>
                  </a:cubicBezTo>
                  <a:cubicBezTo>
                    <a:pt x="943" y="730"/>
                    <a:pt x="943" y="730"/>
                    <a:pt x="943" y="730"/>
                  </a:cubicBezTo>
                  <a:cubicBezTo>
                    <a:pt x="995" y="730"/>
                    <a:pt x="1041" y="682"/>
                    <a:pt x="1041" y="631"/>
                  </a:cubicBezTo>
                  <a:cubicBezTo>
                    <a:pt x="1041" y="98"/>
                    <a:pt x="1041" y="98"/>
                    <a:pt x="1041" y="98"/>
                  </a:cubicBezTo>
                  <a:cubicBezTo>
                    <a:pt x="1041" y="47"/>
                    <a:pt x="995" y="0"/>
                    <a:pt x="943" y="0"/>
                  </a:cubicBezTo>
                  <a:lnTo>
                    <a:pt x="622" y="103"/>
                  </a:lnTo>
                  <a:cubicBezTo>
                    <a:pt x="431" y="103"/>
                    <a:pt x="431" y="103"/>
                    <a:pt x="431" y="103"/>
                  </a:cubicBezTo>
                  <a:cubicBezTo>
                    <a:pt x="410" y="103"/>
                    <a:pt x="394" y="88"/>
                    <a:pt x="394" y="68"/>
                  </a:cubicBezTo>
                  <a:cubicBezTo>
                    <a:pt x="394" y="47"/>
                    <a:pt x="410" y="26"/>
                    <a:pt x="431" y="26"/>
                  </a:cubicBezTo>
                  <a:cubicBezTo>
                    <a:pt x="622" y="26"/>
                    <a:pt x="622" y="26"/>
                    <a:pt x="622" y="26"/>
                  </a:cubicBezTo>
                  <a:cubicBezTo>
                    <a:pt x="643" y="26"/>
                    <a:pt x="658" y="47"/>
                    <a:pt x="658" y="68"/>
                  </a:cubicBezTo>
                  <a:cubicBezTo>
                    <a:pt x="658" y="88"/>
                    <a:pt x="643" y="103"/>
                    <a:pt x="622" y="103"/>
                  </a:cubicBezTo>
                  <a:lnTo>
                    <a:pt x="943" y="0"/>
                  </a:lnTo>
                </a:path>
              </a:pathLst>
            </a:custGeom>
            <a:solidFill>
              <a:srgbClr val="5C67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3" name="Freeform 73"/>
            <p:cNvSpPr>
              <a:spLocks noChangeArrowheads="1"/>
            </p:cNvSpPr>
            <p:nvPr/>
          </p:nvSpPr>
          <p:spPr bwMode="auto">
            <a:xfrm>
              <a:off x="10785357" y="10610987"/>
              <a:ext cx="563075" cy="327352"/>
            </a:xfrm>
            <a:custGeom>
              <a:avLst/>
              <a:gdLst>
                <a:gd name="T0" fmla="*/ 0 w 989"/>
                <a:gd name="T1" fmla="*/ 0 h 575"/>
                <a:gd name="T2" fmla="*/ 0 w 989"/>
                <a:gd name="T3" fmla="*/ 0 h 575"/>
                <a:gd name="T4" fmla="*/ 0 w 989"/>
                <a:gd name="T5" fmla="*/ 162704192 h 575"/>
                <a:gd name="T6" fmla="*/ 23662814 w 989"/>
                <a:gd name="T7" fmla="*/ 186040119 h 575"/>
                <a:gd name="T8" fmla="*/ 296917020 w 989"/>
                <a:gd name="T9" fmla="*/ 186040119 h 575"/>
                <a:gd name="T10" fmla="*/ 320255881 w 989"/>
                <a:gd name="T11" fmla="*/ 162704192 h 575"/>
                <a:gd name="T12" fmla="*/ 320255881 w 989"/>
                <a:gd name="T13" fmla="*/ 0 h 575"/>
                <a:gd name="T14" fmla="*/ 0 w 989"/>
                <a:gd name="T15" fmla="*/ 0 h 57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89" h="575">
                  <a:moveTo>
                    <a:pt x="0" y="0"/>
                  </a:moveTo>
                  <a:lnTo>
                    <a:pt x="0" y="0"/>
                  </a:lnTo>
                  <a:cubicBezTo>
                    <a:pt x="0" y="502"/>
                    <a:pt x="0" y="502"/>
                    <a:pt x="0" y="502"/>
                  </a:cubicBezTo>
                  <a:cubicBezTo>
                    <a:pt x="0" y="543"/>
                    <a:pt x="31" y="574"/>
                    <a:pt x="73" y="574"/>
                  </a:cubicBezTo>
                  <a:cubicBezTo>
                    <a:pt x="916" y="574"/>
                    <a:pt x="916" y="574"/>
                    <a:pt x="916" y="574"/>
                  </a:cubicBezTo>
                  <a:cubicBezTo>
                    <a:pt x="957" y="574"/>
                    <a:pt x="988" y="543"/>
                    <a:pt x="988" y="502"/>
                  </a:cubicBezTo>
                  <a:cubicBezTo>
                    <a:pt x="988" y="0"/>
                    <a:pt x="988" y="0"/>
                    <a:pt x="988" y="0"/>
                  </a:cubicBezTo>
                  <a:lnTo>
                    <a:pt x="0" y="0"/>
                  </a:lnTo>
                </a:path>
              </a:pathLst>
            </a:custGeom>
            <a:solidFill>
              <a:srgbClr val="FDF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4" name="Freeform 74"/>
            <p:cNvSpPr>
              <a:spLocks noChangeArrowheads="1"/>
            </p:cNvSpPr>
            <p:nvPr/>
          </p:nvSpPr>
          <p:spPr bwMode="auto">
            <a:xfrm>
              <a:off x="10804998" y="10660091"/>
              <a:ext cx="186600" cy="219326"/>
            </a:xfrm>
            <a:custGeom>
              <a:avLst/>
              <a:gdLst>
                <a:gd name="T0" fmla="*/ 104562322 w 332"/>
                <a:gd name="T1" fmla="*/ 124944425 h 384"/>
                <a:gd name="T2" fmla="*/ 0 w 332"/>
                <a:gd name="T3" fmla="*/ 124944425 h 384"/>
                <a:gd name="T4" fmla="*/ 0 w 332"/>
                <a:gd name="T5" fmla="*/ 0 h 384"/>
                <a:gd name="T6" fmla="*/ 104562322 w 332"/>
                <a:gd name="T7" fmla="*/ 0 h 384"/>
                <a:gd name="T8" fmla="*/ 104562322 w 332"/>
                <a:gd name="T9" fmla="*/ 124944425 h 3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32" h="384">
                  <a:moveTo>
                    <a:pt x="331" y="383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331" y="0"/>
                  </a:lnTo>
                  <a:lnTo>
                    <a:pt x="331" y="383"/>
                  </a:lnTo>
                </a:path>
              </a:pathLst>
            </a:custGeom>
            <a:solidFill>
              <a:srgbClr val="1313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5" name="Freeform 75"/>
            <p:cNvSpPr>
              <a:spLocks noChangeArrowheads="1"/>
            </p:cNvSpPr>
            <p:nvPr/>
          </p:nvSpPr>
          <p:spPr bwMode="auto">
            <a:xfrm>
              <a:off x="11024334" y="10663364"/>
              <a:ext cx="297907" cy="58924"/>
            </a:xfrm>
            <a:custGeom>
              <a:avLst/>
              <a:gdLst>
                <a:gd name="T0" fmla="*/ 169366680 w 523"/>
                <a:gd name="T1" fmla="*/ 32752204 h 105"/>
                <a:gd name="T2" fmla="*/ 0 w 523"/>
                <a:gd name="T3" fmla="*/ 32752204 h 105"/>
                <a:gd name="T4" fmla="*/ 0 w 523"/>
                <a:gd name="T5" fmla="*/ 0 h 105"/>
                <a:gd name="T6" fmla="*/ 169366680 w 523"/>
                <a:gd name="T7" fmla="*/ 0 h 105"/>
                <a:gd name="T8" fmla="*/ 169366680 w 523"/>
                <a:gd name="T9" fmla="*/ 32752204 h 1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3" h="105">
                  <a:moveTo>
                    <a:pt x="522" y="104"/>
                  </a:moveTo>
                  <a:lnTo>
                    <a:pt x="0" y="104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104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6" name="Freeform 76"/>
            <p:cNvSpPr>
              <a:spLocks noChangeArrowheads="1"/>
            </p:cNvSpPr>
            <p:nvPr/>
          </p:nvSpPr>
          <p:spPr bwMode="auto">
            <a:xfrm>
              <a:off x="11057071" y="10735380"/>
              <a:ext cx="229159" cy="39282"/>
            </a:xfrm>
            <a:custGeom>
              <a:avLst/>
              <a:gdLst>
                <a:gd name="T0" fmla="*/ 131283985 w 399"/>
                <a:gd name="T1" fmla="*/ 22358390 h 68"/>
                <a:gd name="T2" fmla="*/ 0 w 399"/>
                <a:gd name="T3" fmla="*/ 22358390 h 68"/>
                <a:gd name="T4" fmla="*/ 0 w 399"/>
                <a:gd name="T5" fmla="*/ 0 h 68"/>
                <a:gd name="T6" fmla="*/ 131283985 w 399"/>
                <a:gd name="T7" fmla="*/ 0 h 68"/>
                <a:gd name="T8" fmla="*/ 131283985 w 399"/>
                <a:gd name="T9" fmla="*/ 22358390 h 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99" h="68">
                  <a:moveTo>
                    <a:pt x="398" y="67"/>
                  </a:moveTo>
                  <a:lnTo>
                    <a:pt x="0" y="67"/>
                  </a:lnTo>
                  <a:lnTo>
                    <a:pt x="0" y="0"/>
                  </a:lnTo>
                  <a:lnTo>
                    <a:pt x="398" y="0"/>
                  </a:lnTo>
                  <a:lnTo>
                    <a:pt x="398" y="67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7" name="Freeform 77"/>
            <p:cNvSpPr>
              <a:spLocks noChangeArrowheads="1"/>
            </p:cNvSpPr>
            <p:nvPr/>
          </p:nvSpPr>
          <p:spPr bwMode="auto">
            <a:xfrm>
              <a:off x="11024334" y="10892510"/>
              <a:ext cx="297907" cy="32736"/>
            </a:xfrm>
            <a:custGeom>
              <a:avLst/>
              <a:gdLst>
                <a:gd name="T0" fmla="*/ 169366680 w 523"/>
                <a:gd name="T1" fmla="*/ 17005824 h 62"/>
                <a:gd name="T2" fmla="*/ 0 w 523"/>
                <a:gd name="T3" fmla="*/ 17005824 h 62"/>
                <a:gd name="T4" fmla="*/ 0 w 523"/>
                <a:gd name="T5" fmla="*/ 0 h 62"/>
                <a:gd name="T6" fmla="*/ 169366680 w 523"/>
                <a:gd name="T7" fmla="*/ 0 h 62"/>
                <a:gd name="T8" fmla="*/ 169366680 w 523"/>
                <a:gd name="T9" fmla="*/ 17005824 h 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3" h="62">
                  <a:moveTo>
                    <a:pt x="522" y="61"/>
                  </a:moveTo>
                  <a:lnTo>
                    <a:pt x="0" y="61"/>
                  </a:lnTo>
                  <a:lnTo>
                    <a:pt x="0" y="0"/>
                  </a:lnTo>
                  <a:lnTo>
                    <a:pt x="522" y="0"/>
                  </a:lnTo>
                  <a:lnTo>
                    <a:pt x="522" y="61"/>
                  </a:lnTo>
                </a:path>
              </a:pathLst>
            </a:custGeom>
            <a:solidFill>
              <a:srgbClr val="2E35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8" name="Freeform 78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111300"/>
            </a:xfrm>
            <a:custGeom>
              <a:avLst/>
              <a:gdLst>
                <a:gd name="T0" fmla="*/ 36637218 w 116"/>
                <a:gd name="T1" fmla="*/ 64183000 h 192"/>
                <a:gd name="T2" fmla="*/ 0 w 116"/>
                <a:gd name="T3" fmla="*/ 64183000 h 192"/>
                <a:gd name="T4" fmla="*/ 0 w 116"/>
                <a:gd name="T5" fmla="*/ 0 h 192"/>
                <a:gd name="T6" fmla="*/ 36637218 w 116"/>
                <a:gd name="T7" fmla="*/ 0 h 192"/>
                <a:gd name="T8" fmla="*/ 36637218 w 116"/>
                <a:gd name="T9" fmla="*/ 64183000 h 19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6" h="192">
                  <a:moveTo>
                    <a:pt x="115" y="191"/>
                  </a:moveTo>
                  <a:lnTo>
                    <a:pt x="0" y="191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191"/>
                  </a:lnTo>
                </a:path>
              </a:pathLst>
            </a:custGeom>
            <a:solidFill>
              <a:srgbClr val="7B7B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  <p:sp>
          <p:nvSpPr>
            <p:cNvPr id="49" name="Freeform 79"/>
            <p:cNvSpPr>
              <a:spLocks noChangeArrowheads="1"/>
            </p:cNvSpPr>
            <p:nvPr/>
          </p:nvSpPr>
          <p:spPr bwMode="auto">
            <a:xfrm>
              <a:off x="11034156" y="10476773"/>
              <a:ext cx="65474" cy="55649"/>
            </a:xfrm>
            <a:custGeom>
              <a:avLst/>
              <a:gdLst>
                <a:gd name="T0" fmla="*/ 36637218 w 116"/>
                <a:gd name="T1" fmla="*/ 32941216 h 93"/>
                <a:gd name="T2" fmla="*/ 0 w 116"/>
                <a:gd name="T3" fmla="*/ 32941216 h 93"/>
                <a:gd name="T4" fmla="*/ 0 w 116"/>
                <a:gd name="T5" fmla="*/ 0 h 93"/>
                <a:gd name="T6" fmla="*/ 36637218 w 116"/>
                <a:gd name="T7" fmla="*/ 0 h 93"/>
                <a:gd name="T8" fmla="*/ 36637218 w 116"/>
                <a:gd name="T9" fmla="*/ 32941216 h 9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6" h="93">
                  <a:moveTo>
                    <a:pt x="115" y="92"/>
                  </a:moveTo>
                  <a:lnTo>
                    <a:pt x="0" y="92"/>
                  </a:lnTo>
                  <a:lnTo>
                    <a:pt x="0" y="0"/>
                  </a:lnTo>
                  <a:lnTo>
                    <a:pt x="115" y="0"/>
                  </a:lnTo>
                  <a:lnTo>
                    <a:pt x="115" y="92"/>
                  </a:lnTo>
                </a:path>
              </a:pathLst>
            </a:custGeom>
            <a:solidFill>
              <a:srgbClr val="6767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</p:grpSp>
      <p:grpSp>
        <p:nvGrpSpPr>
          <p:cNvPr id="52" name="Group 126"/>
          <p:cNvGrpSpPr/>
          <p:nvPr/>
        </p:nvGrpSpPr>
        <p:grpSpPr>
          <a:xfrm>
            <a:off x="4518263" y="2993704"/>
            <a:ext cx="2736803" cy="1615487"/>
            <a:chOff x="9436597" y="5579572"/>
            <a:chExt cx="5473605" cy="3230973"/>
          </a:xfrm>
          <a:solidFill>
            <a:schemeClr val="accent4"/>
          </a:solidFill>
        </p:grpSpPr>
        <p:sp>
          <p:nvSpPr>
            <p:cNvPr id="53" name="Freeform 5"/>
            <p:cNvSpPr>
              <a:spLocks noChangeArrowheads="1"/>
            </p:cNvSpPr>
            <p:nvPr/>
          </p:nvSpPr>
          <p:spPr bwMode="auto">
            <a:xfrm>
              <a:off x="9436597" y="6505981"/>
              <a:ext cx="713663" cy="713630"/>
            </a:xfrm>
            <a:custGeom>
              <a:avLst/>
              <a:gdLst>
                <a:gd name="T0" fmla="*/ 942 w 1248"/>
                <a:gd name="T1" fmla="*/ 0 h 1253"/>
                <a:gd name="T2" fmla="*/ 942 w 1248"/>
                <a:gd name="T3" fmla="*/ 0 h 1253"/>
                <a:gd name="T4" fmla="*/ 585 w 1248"/>
                <a:gd name="T5" fmla="*/ 506 h 1253"/>
                <a:gd name="T6" fmla="*/ 0 w 1248"/>
                <a:gd name="T7" fmla="*/ 305 h 1253"/>
                <a:gd name="T8" fmla="*/ 502 w 1248"/>
                <a:gd name="T9" fmla="*/ 662 h 1253"/>
                <a:gd name="T10" fmla="*/ 300 w 1248"/>
                <a:gd name="T11" fmla="*/ 1252 h 1253"/>
                <a:gd name="T12" fmla="*/ 662 w 1248"/>
                <a:gd name="T13" fmla="*/ 745 h 1253"/>
                <a:gd name="T14" fmla="*/ 1247 w 1248"/>
                <a:gd name="T15" fmla="*/ 946 h 1253"/>
                <a:gd name="T16" fmla="*/ 741 w 1248"/>
                <a:gd name="T17" fmla="*/ 589 h 1253"/>
                <a:gd name="T18" fmla="*/ 942 w 1248"/>
                <a:gd name="T19" fmla="*/ 0 h 1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48" h="1253">
                  <a:moveTo>
                    <a:pt x="942" y="0"/>
                  </a:moveTo>
                  <a:lnTo>
                    <a:pt x="942" y="0"/>
                  </a:lnTo>
                  <a:lnTo>
                    <a:pt x="585" y="506"/>
                  </a:lnTo>
                  <a:lnTo>
                    <a:pt x="0" y="305"/>
                  </a:lnTo>
                  <a:lnTo>
                    <a:pt x="502" y="662"/>
                  </a:lnTo>
                  <a:lnTo>
                    <a:pt x="300" y="1252"/>
                  </a:lnTo>
                  <a:lnTo>
                    <a:pt x="662" y="745"/>
                  </a:lnTo>
                  <a:lnTo>
                    <a:pt x="1247" y="946"/>
                  </a:lnTo>
                  <a:lnTo>
                    <a:pt x="741" y="589"/>
                  </a:lnTo>
                  <a:lnTo>
                    <a:pt x="942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900" dirty="0">
                <a:latin typeface="Lato Light"/>
              </a:endParaRPr>
            </a:p>
          </p:txBody>
        </p:sp>
        <p:sp>
          <p:nvSpPr>
            <p:cNvPr id="54" name="Freeform 7"/>
            <p:cNvSpPr>
              <a:spLocks noChangeArrowheads="1"/>
            </p:cNvSpPr>
            <p:nvPr/>
          </p:nvSpPr>
          <p:spPr bwMode="auto">
            <a:xfrm>
              <a:off x="12952538" y="5579572"/>
              <a:ext cx="307727" cy="314258"/>
            </a:xfrm>
            <a:custGeom>
              <a:avLst/>
              <a:gdLst>
                <a:gd name="T0" fmla="*/ 496 w 539"/>
                <a:gd name="T1" fmla="*/ 0 h 545"/>
                <a:gd name="T2" fmla="*/ 496 w 539"/>
                <a:gd name="T3" fmla="*/ 0 h 545"/>
                <a:gd name="T4" fmla="*/ 263 w 539"/>
                <a:gd name="T5" fmla="*/ 213 h 545"/>
                <a:gd name="T6" fmla="*/ 0 w 539"/>
                <a:gd name="T7" fmla="*/ 42 h 545"/>
                <a:gd name="T8" fmla="*/ 207 w 539"/>
                <a:gd name="T9" fmla="*/ 280 h 545"/>
                <a:gd name="T10" fmla="*/ 41 w 539"/>
                <a:gd name="T11" fmla="*/ 544 h 545"/>
                <a:gd name="T12" fmla="*/ 273 w 539"/>
                <a:gd name="T13" fmla="*/ 337 h 545"/>
                <a:gd name="T14" fmla="*/ 538 w 539"/>
                <a:gd name="T15" fmla="*/ 502 h 545"/>
                <a:gd name="T16" fmla="*/ 331 w 539"/>
                <a:gd name="T17" fmla="*/ 269 h 545"/>
                <a:gd name="T18" fmla="*/ 496 w 539"/>
                <a:gd name="T19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9" h="545">
                  <a:moveTo>
                    <a:pt x="496" y="0"/>
                  </a:moveTo>
                  <a:lnTo>
                    <a:pt x="496" y="0"/>
                  </a:lnTo>
                  <a:lnTo>
                    <a:pt x="263" y="213"/>
                  </a:lnTo>
                  <a:lnTo>
                    <a:pt x="0" y="42"/>
                  </a:lnTo>
                  <a:lnTo>
                    <a:pt x="207" y="280"/>
                  </a:lnTo>
                  <a:lnTo>
                    <a:pt x="41" y="544"/>
                  </a:lnTo>
                  <a:lnTo>
                    <a:pt x="273" y="337"/>
                  </a:lnTo>
                  <a:lnTo>
                    <a:pt x="538" y="502"/>
                  </a:lnTo>
                  <a:lnTo>
                    <a:pt x="331" y="269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900" dirty="0">
                <a:latin typeface="Lato Light"/>
              </a:endParaRPr>
            </a:p>
          </p:txBody>
        </p:sp>
        <p:sp>
          <p:nvSpPr>
            <p:cNvPr id="55" name="Freeform 9"/>
            <p:cNvSpPr>
              <a:spLocks noChangeArrowheads="1"/>
            </p:cNvSpPr>
            <p:nvPr/>
          </p:nvSpPr>
          <p:spPr bwMode="auto">
            <a:xfrm>
              <a:off x="10094606" y="8434091"/>
              <a:ext cx="307727" cy="314258"/>
            </a:xfrm>
            <a:custGeom>
              <a:avLst/>
              <a:gdLst>
                <a:gd name="T0" fmla="*/ 497 w 539"/>
                <a:gd name="T1" fmla="*/ 0 h 545"/>
                <a:gd name="T2" fmla="*/ 497 w 539"/>
                <a:gd name="T3" fmla="*/ 0 h 545"/>
                <a:gd name="T4" fmla="*/ 497 w 539"/>
                <a:gd name="T5" fmla="*/ 0 h 545"/>
                <a:gd name="T6" fmla="*/ 264 w 539"/>
                <a:gd name="T7" fmla="*/ 213 h 545"/>
                <a:gd name="T8" fmla="*/ 0 w 539"/>
                <a:gd name="T9" fmla="*/ 42 h 545"/>
                <a:gd name="T10" fmla="*/ 207 w 539"/>
                <a:gd name="T11" fmla="*/ 279 h 545"/>
                <a:gd name="T12" fmla="*/ 41 w 539"/>
                <a:gd name="T13" fmla="*/ 544 h 545"/>
                <a:gd name="T14" fmla="*/ 274 w 539"/>
                <a:gd name="T15" fmla="*/ 336 h 545"/>
                <a:gd name="T16" fmla="*/ 538 w 539"/>
                <a:gd name="T17" fmla="*/ 502 h 545"/>
                <a:gd name="T18" fmla="*/ 332 w 539"/>
                <a:gd name="T19" fmla="*/ 269 h 545"/>
                <a:gd name="T20" fmla="*/ 497 w 539"/>
                <a:gd name="T21" fmla="*/ 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9" h="545">
                  <a:moveTo>
                    <a:pt x="497" y="0"/>
                  </a:moveTo>
                  <a:lnTo>
                    <a:pt x="497" y="0"/>
                  </a:lnTo>
                  <a:lnTo>
                    <a:pt x="497" y="0"/>
                  </a:lnTo>
                  <a:cubicBezTo>
                    <a:pt x="264" y="213"/>
                    <a:pt x="264" y="213"/>
                    <a:pt x="264" y="21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07" y="279"/>
                    <a:pt x="207" y="279"/>
                    <a:pt x="207" y="279"/>
                  </a:cubicBezTo>
                  <a:cubicBezTo>
                    <a:pt x="41" y="544"/>
                    <a:pt x="41" y="544"/>
                    <a:pt x="41" y="544"/>
                  </a:cubicBezTo>
                  <a:cubicBezTo>
                    <a:pt x="274" y="336"/>
                    <a:pt x="274" y="336"/>
                    <a:pt x="274" y="336"/>
                  </a:cubicBezTo>
                  <a:cubicBezTo>
                    <a:pt x="538" y="502"/>
                    <a:pt x="538" y="502"/>
                    <a:pt x="538" y="502"/>
                  </a:cubicBezTo>
                  <a:cubicBezTo>
                    <a:pt x="332" y="269"/>
                    <a:pt x="332" y="269"/>
                    <a:pt x="332" y="269"/>
                  </a:cubicBezTo>
                  <a:cubicBezTo>
                    <a:pt x="497" y="0"/>
                    <a:pt x="497" y="0"/>
                    <a:pt x="497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900" dirty="0">
                <a:latin typeface="Lato Light"/>
              </a:endParaRPr>
            </a:p>
          </p:txBody>
        </p:sp>
        <p:sp>
          <p:nvSpPr>
            <p:cNvPr id="56" name="Freeform 11"/>
            <p:cNvSpPr>
              <a:spLocks noChangeArrowheads="1"/>
            </p:cNvSpPr>
            <p:nvPr/>
          </p:nvSpPr>
          <p:spPr bwMode="auto">
            <a:xfrm>
              <a:off x="14602475" y="7055933"/>
              <a:ext cx="307727" cy="304439"/>
            </a:xfrm>
            <a:custGeom>
              <a:avLst/>
              <a:gdLst>
                <a:gd name="T0" fmla="*/ 496 w 539"/>
                <a:gd name="T1" fmla="*/ 0 h 539"/>
                <a:gd name="T2" fmla="*/ 263 w 539"/>
                <a:gd name="T3" fmla="*/ 207 h 539"/>
                <a:gd name="T4" fmla="*/ 0 w 539"/>
                <a:gd name="T5" fmla="*/ 42 h 539"/>
                <a:gd name="T6" fmla="*/ 207 w 539"/>
                <a:gd name="T7" fmla="*/ 274 h 539"/>
                <a:gd name="T8" fmla="*/ 42 w 539"/>
                <a:gd name="T9" fmla="*/ 538 h 539"/>
                <a:gd name="T10" fmla="*/ 274 w 539"/>
                <a:gd name="T11" fmla="*/ 331 h 539"/>
                <a:gd name="T12" fmla="*/ 538 w 539"/>
                <a:gd name="T13" fmla="*/ 497 h 539"/>
                <a:gd name="T14" fmla="*/ 331 w 539"/>
                <a:gd name="T15" fmla="*/ 264 h 539"/>
                <a:gd name="T16" fmla="*/ 496 w 539"/>
                <a:gd name="T17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9" h="539">
                  <a:moveTo>
                    <a:pt x="496" y="0"/>
                  </a:moveTo>
                  <a:lnTo>
                    <a:pt x="263" y="207"/>
                  </a:lnTo>
                  <a:lnTo>
                    <a:pt x="0" y="42"/>
                  </a:lnTo>
                  <a:lnTo>
                    <a:pt x="207" y="274"/>
                  </a:lnTo>
                  <a:lnTo>
                    <a:pt x="42" y="538"/>
                  </a:lnTo>
                  <a:lnTo>
                    <a:pt x="274" y="331"/>
                  </a:lnTo>
                  <a:lnTo>
                    <a:pt x="538" y="497"/>
                  </a:lnTo>
                  <a:lnTo>
                    <a:pt x="331" y="264"/>
                  </a:lnTo>
                  <a:lnTo>
                    <a:pt x="496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900" dirty="0">
                <a:latin typeface="Lato Light"/>
              </a:endParaRPr>
            </a:p>
          </p:txBody>
        </p:sp>
        <p:sp>
          <p:nvSpPr>
            <p:cNvPr id="57" name="Freeform 12"/>
            <p:cNvSpPr>
              <a:spLocks noChangeArrowheads="1"/>
            </p:cNvSpPr>
            <p:nvPr/>
          </p:nvSpPr>
          <p:spPr bwMode="auto">
            <a:xfrm>
              <a:off x="13633465" y="8096915"/>
              <a:ext cx="713663" cy="713630"/>
            </a:xfrm>
            <a:custGeom>
              <a:avLst/>
              <a:gdLst>
                <a:gd name="T0" fmla="*/ 947 w 1248"/>
                <a:gd name="T1" fmla="*/ 0 h 1249"/>
                <a:gd name="T2" fmla="*/ 947 w 1248"/>
                <a:gd name="T3" fmla="*/ 0 h 1249"/>
                <a:gd name="T4" fmla="*/ 591 w 1248"/>
                <a:gd name="T5" fmla="*/ 507 h 1249"/>
                <a:gd name="T6" fmla="*/ 0 w 1248"/>
                <a:gd name="T7" fmla="*/ 306 h 1249"/>
                <a:gd name="T8" fmla="*/ 508 w 1248"/>
                <a:gd name="T9" fmla="*/ 663 h 1249"/>
                <a:gd name="T10" fmla="*/ 306 w 1248"/>
                <a:gd name="T11" fmla="*/ 1248 h 1249"/>
                <a:gd name="T12" fmla="*/ 306 w 1248"/>
                <a:gd name="T13" fmla="*/ 1248 h 1249"/>
                <a:gd name="T14" fmla="*/ 663 w 1248"/>
                <a:gd name="T15" fmla="*/ 745 h 1249"/>
                <a:gd name="T16" fmla="*/ 1247 w 1248"/>
                <a:gd name="T17" fmla="*/ 947 h 1249"/>
                <a:gd name="T18" fmla="*/ 745 w 1248"/>
                <a:gd name="T19" fmla="*/ 585 h 1249"/>
                <a:gd name="T20" fmla="*/ 947 w 1248"/>
                <a:gd name="T21" fmla="*/ 0 h 1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48" h="1249">
                  <a:moveTo>
                    <a:pt x="947" y="0"/>
                  </a:moveTo>
                  <a:lnTo>
                    <a:pt x="947" y="0"/>
                  </a:lnTo>
                  <a:lnTo>
                    <a:pt x="591" y="507"/>
                  </a:lnTo>
                  <a:lnTo>
                    <a:pt x="0" y="306"/>
                  </a:lnTo>
                  <a:lnTo>
                    <a:pt x="508" y="663"/>
                  </a:lnTo>
                  <a:lnTo>
                    <a:pt x="306" y="1248"/>
                  </a:lnTo>
                  <a:lnTo>
                    <a:pt x="306" y="1248"/>
                  </a:lnTo>
                  <a:lnTo>
                    <a:pt x="663" y="745"/>
                  </a:lnTo>
                  <a:lnTo>
                    <a:pt x="1247" y="947"/>
                  </a:lnTo>
                  <a:lnTo>
                    <a:pt x="745" y="585"/>
                  </a:lnTo>
                  <a:lnTo>
                    <a:pt x="947" y="0"/>
                  </a:lnTo>
                </a:path>
              </a:pathLst>
            </a:custGeom>
            <a:grpFill/>
            <a:ln>
              <a:noFill/>
            </a:ln>
            <a:effectLst/>
          </p:spPr>
          <p:txBody>
            <a:bodyPr wrap="none" anchor="ctr"/>
            <a:lstStyle/>
            <a:p>
              <a:pPr defTabSz="913765">
                <a:defRPr/>
              </a:pPr>
              <a:endParaRPr lang="en-US" sz="900" dirty="0">
                <a:latin typeface="Lato Ligh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2466144" y="1816492"/>
            <a:ext cx="6984206" cy="4529931"/>
            <a:chOff x="2678907" y="1423194"/>
            <a:chExt cx="6984206" cy="4529931"/>
          </a:xfrm>
        </p:grpSpPr>
        <p:sp>
          <p:nvSpPr>
            <p:cNvPr id="59" name="Freeform 70"/>
            <p:cNvSpPr>
              <a:spLocks noEditPoints="1"/>
            </p:cNvSpPr>
            <p:nvPr/>
          </p:nvSpPr>
          <p:spPr bwMode="auto">
            <a:xfrm rot="-252337">
              <a:off x="4230688" y="4873625"/>
              <a:ext cx="3757613" cy="1079500"/>
            </a:xfrm>
            <a:custGeom>
              <a:avLst/>
              <a:gdLst>
                <a:gd name="T0" fmla="*/ 2147483647 w 1771"/>
                <a:gd name="T1" fmla="*/ 2147483647 h 517"/>
                <a:gd name="T2" fmla="*/ 2147483647 w 1771"/>
                <a:gd name="T3" fmla="*/ 2147483647 h 517"/>
                <a:gd name="T4" fmla="*/ 2147483647 w 1771"/>
                <a:gd name="T5" fmla="*/ 2147483647 h 517"/>
                <a:gd name="T6" fmla="*/ 2147483647 w 1771"/>
                <a:gd name="T7" fmla="*/ 2147483647 h 517"/>
                <a:gd name="T8" fmla="*/ 2147483647 w 1771"/>
                <a:gd name="T9" fmla="*/ 2147483647 h 517"/>
                <a:gd name="T10" fmla="*/ 2147483647 w 1771"/>
                <a:gd name="T11" fmla="*/ 2147483647 h 517"/>
                <a:gd name="T12" fmla="*/ 2147483647 w 1771"/>
                <a:gd name="T13" fmla="*/ 2147483647 h 517"/>
                <a:gd name="T14" fmla="*/ 2147483647 w 1771"/>
                <a:gd name="T15" fmla="*/ 2147483647 h 517"/>
                <a:gd name="T16" fmla="*/ 2147483647 w 1771"/>
                <a:gd name="T17" fmla="*/ 2147483647 h 517"/>
                <a:gd name="T18" fmla="*/ 2147483647 w 1771"/>
                <a:gd name="T19" fmla="*/ 2147483647 h 517"/>
                <a:gd name="T20" fmla="*/ 2147483647 w 1771"/>
                <a:gd name="T21" fmla="*/ 2147483647 h 517"/>
                <a:gd name="T22" fmla="*/ 2147483647 w 1771"/>
                <a:gd name="T23" fmla="*/ 2147483647 h 517"/>
                <a:gd name="T24" fmla="*/ 2147483647 w 1771"/>
                <a:gd name="T25" fmla="*/ 2147483647 h 517"/>
                <a:gd name="T26" fmla="*/ 2147483647 w 1771"/>
                <a:gd name="T27" fmla="*/ 2147483647 h 517"/>
                <a:gd name="T28" fmla="*/ 2147483647 w 1771"/>
                <a:gd name="T29" fmla="*/ 2147483647 h 517"/>
                <a:gd name="T30" fmla="*/ 2147483647 w 1771"/>
                <a:gd name="T31" fmla="*/ 2147483647 h 517"/>
                <a:gd name="T32" fmla="*/ 2147483647 w 1771"/>
                <a:gd name="T33" fmla="*/ 2147483647 h 517"/>
                <a:gd name="T34" fmla="*/ 2147483647 w 1771"/>
                <a:gd name="T35" fmla="*/ 2147483647 h 517"/>
                <a:gd name="T36" fmla="*/ 2147483647 w 1771"/>
                <a:gd name="T37" fmla="*/ 2147483647 h 517"/>
                <a:gd name="T38" fmla="*/ 2147483647 w 1771"/>
                <a:gd name="T39" fmla="*/ 2147483647 h 517"/>
                <a:gd name="T40" fmla="*/ 2147483647 w 1771"/>
                <a:gd name="T41" fmla="*/ 2147483647 h 517"/>
                <a:gd name="T42" fmla="*/ 2147483647 w 1771"/>
                <a:gd name="T43" fmla="*/ 2147483647 h 517"/>
                <a:gd name="T44" fmla="*/ 2147483647 w 1771"/>
                <a:gd name="T45" fmla="*/ 2147483647 h 517"/>
                <a:gd name="T46" fmla="*/ 2147483647 w 1771"/>
                <a:gd name="T47" fmla="*/ 2147483647 h 517"/>
                <a:gd name="T48" fmla="*/ 2147483647 w 1771"/>
                <a:gd name="T49" fmla="*/ 2147483647 h 517"/>
                <a:gd name="T50" fmla="*/ 2147483647 w 1771"/>
                <a:gd name="T51" fmla="*/ 2147483647 h 517"/>
                <a:gd name="T52" fmla="*/ 2147483647 w 1771"/>
                <a:gd name="T53" fmla="*/ 2147483647 h 517"/>
                <a:gd name="T54" fmla="*/ 2147483647 w 1771"/>
                <a:gd name="T55" fmla="*/ 2147483647 h 517"/>
                <a:gd name="T56" fmla="*/ 2147483647 w 1771"/>
                <a:gd name="T57" fmla="*/ 2147483647 h 517"/>
                <a:gd name="T58" fmla="*/ 2147483647 w 1771"/>
                <a:gd name="T59" fmla="*/ 2147483647 h 517"/>
                <a:gd name="T60" fmla="*/ 2147483647 w 1771"/>
                <a:gd name="T61" fmla="*/ 2147483647 h 517"/>
                <a:gd name="T62" fmla="*/ 2147483647 w 1771"/>
                <a:gd name="T63" fmla="*/ 2147483647 h 517"/>
                <a:gd name="T64" fmla="*/ 2147483647 w 1771"/>
                <a:gd name="T65" fmla="*/ 2147483647 h 517"/>
                <a:gd name="T66" fmla="*/ 2147483647 w 1771"/>
                <a:gd name="T67" fmla="*/ 2147483647 h 517"/>
                <a:gd name="T68" fmla="*/ 2147483647 w 1771"/>
                <a:gd name="T69" fmla="*/ 2147483647 h 517"/>
                <a:gd name="T70" fmla="*/ 2147483647 w 1771"/>
                <a:gd name="T71" fmla="*/ 2147483647 h 517"/>
                <a:gd name="T72" fmla="*/ 2147483647 w 1771"/>
                <a:gd name="T73" fmla="*/ 2147483647 h 517"/>
                <a:gd name="T74" fmla="*/ 2147483647 w 1771"/>
                <a:gd name="T75" fmla="*/ 2147483647 h 517"/>
                <a:gd name="T76" fmla="*/ 2147483647 w 1771"/>
                <a:gd name="T77" fmla="*/ 2147483647 h 517"/>
                <a:gd name="T78" fmla="*/ 2147483647 w 1771"/>
                <a:gd name="T79" fmla="*/ 2147483647 h 517"/>
                <a:gd name="T80" fmla="*/ 2147483647 w 1771"/>
                <a:gd name="T81" fmla="*/ 2147483647 h 517"/>
                <a:gd name="T82" fmla="*/ 2147483647 w 1771"/>
                <a:gd name="T83" fmla="*/ 2147483647 h 517"/>
                <a:gd name="T84" fmla="*/ 2147483647 w 1771"/>
                <a:gd name="T85" fmla="*/ 2147483647 h 517"/>
                <a:gd name="T86" fmla="*/ 2147483647 w 1771"/>
                <a:gd name="T87" fmla="*/ 2147483647 h 517"/>
                <a:gd name="T88" fmla="*/ 2147483647 w 1771"/>
                <a:gd name="T89" fmla="*/ 2147483647 h 517"/>
                <a:gd name="T90" fmla="*/ 2147483647 w 1771"/>
                <a:gd name="T91" fmla="*/ 2147483647 h 517"/>
                <a:gd name="T92" fmla="*/ 2147483647 w 1771"/>
                <a:gd name="T93" fmla="*/ 2147483647 h 517"/>
                <a:gd name="T94" fmla="*/ 2147483647 w 1771"/>
                <a:gd name="T95" fmla="*/ 2147483647 h 517"/>
                <a:gd name="T96" fmla="*/ 2124754825 w 1771"/>
                <a:gd name="T97" fmla="*/ 2147483647 h 517"/>
                <a:gd name="T98" fmla="*/ 2147483647 w 1771"/>
                <a:gd name="T99" fmla="*/ 2147483647 h 517"/>
                <a:gd name="T100" fmla="*/ 2124754825 w 1771"/>
                <a:gd name="T101" fmla="*/ 2147483647 h 517"/>
                <a:gd name="T102" fmla="*/ 1548547969 w 1771"/>
                <a:gd name="T103" fmla="*/ 2147483647 h 517"/>
                <a:gd name="T104" fmla="*/ 1278453922 w 1771"/>
                <a:gd name="T105" fmla="*/ 1325392143 h 517"/>
                <a:gd name="T106" fmla="*/ 0 w 1771"/>
                <a:gd name="T107" fmla="*/ 191833623 h 517"/>
                <a:gd name="T108" fmla="*/ 774276106 w 1771"/>
                <a:gd name="T109" fmla="*/ 662696072 h 517"/>
                <a:gd name="T110" fmla="*/ 0 w 1771"/>
                <a:gd name="T111" fmla="*/ 191833623 h 517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771" h="517">
                  <a:moveTo>
                    <a:pt x="1739" y="176"/>
                  </a:moveTo>
                  <a:cubicBezTo>
                    <a:pt x="1750" y="165"/>
                    <a:pt x="1761" y="153"/>
                    <a:pt x="1771" y="141"/>
                  </a:cubicBezTo>
                  <a:cubicBezTo>
                    <a:pt x="1756" y="128"/>
                    <a:pt x="1756" y="128"/>
                    <a:pt x="1756" y="128"/>
                  </a:cubicBezTo>
                  <a:cubicBezTo>
                    <a:pt x="1746" y="140"/>
                    <a:pt x="1735" y="151"/>
                    <a:pt x="1725" y="162"/>
                  </a:cubicBezTo>
                  <a:lnTo>
                    <a:pt x="1739" y="176"/>
                  </a:lnTo>
                  <a:close/>
                  <a:moveTo>
                    <a:pt x="1670" y="242"/>
                  </a:moveTo>
                  <a:cubicBezTo>
                    <a:pt x="1682" y="231"/>
                    <a:pt x="1693" y="221"/>
                    <a:pt x="1705" y="210"/>
                  </a:cubicBezTo>
                  <a:cubicBezTo>
                    <a:pt x="1691" y="195"/>
                    <a:pt x="1691" y="195"/>
                    <a:pt x="1691" y="195"/>
                  </a:cubicBezTo>
                  <a:cubicBezTo>
                    <a:pt x="1680" y="206"/>
                    <a:pt x="1668" y="216"/>
                    <a:pt x="1657" y="227"/>
                  </a:cubicBezTo>
                  <a:lnTo>
                    <a:pt x="1670" y="242"/>
                  </a:lnTo>
                  <a:close/>
                  <a:moveTo>
                    <a:pt x="1595" y="301"/>
                  </a:moveTo>
                  <a:cubicBezTo>
                    <a:pt x="1608" y="292"/>
                    <a:pt x="1621" y="282"/>
                    <a:pt x="1633" y="272"/>
                  </a:cubicBezTo>
                  <a:cubicBezTo>
                    <a:pt x="1621" y="257"/>
                    <a:pt x="1621" y="257"/>
                    <a:pt x="1621" y="257"/>
                  </a:cubicBezTo>
                  <a:cubicBezTo>
                    <a:pt x="1608" y="266"/>
                    <a:pt x="1596" y="276"/>
                    <a:pt x="1583" y="285"/>
                  </a:cubicBezTo>
                  <a:lnTo>
                    <a:pt x="1595" y="301"/>
                  </a:lnTo>
                  <a:close/>
                  <a:moveTo>
                    <a:pt x="1516" y="354"/>
                  </a:moveTo>
                  <a:cubicBezTo>
                    <a:pt x="1529" y="346"/>
                    <a:pt x="1543" y="337"/>
                    <a:pt x="1556" y="329"/>
                  </a:cubicBezTo>
                  <a:cubicBezTo>
                    <a:pt x="1545" y="312"/>
                    <a:pt x="1545" y="312"/>
                    <a:pt x="1545" y="312"/>
                  </a:cubicBezTo>
                  <a:cubicBezTo>
                    <a:pt x="1532" y="321"/>
                    <a:pt x="1519" y="329"/>
                    <a:pt x="1505" y="337"/>
                  </a:cubicBezTo>
                  <a:lnTo>
                    <a:pt x="1516" y="354"/>
                  </a:lnTo>
                  <a:close/>
                  <a:moveTo>
                    <a:pt x="1432" y="400"/>
                  </a:moveTo>
                  <a:cubicBezTo>
                    <a:pt x="1446" y="393"/>
                    <a:pt x="1461" y="386"/>
                    <a:pt x="1474" y="378"/>
                  </a:cubicBezTo>
                  <a:cubicBezTo>
                    <a:pt x="1465" y="361"/>
                    <a:pt x="1465" y="361"/>
                    <a:pt x="1465" y="361"/>
                  </a:cubicBezTo>
                  <a:cubicBezTo>
                    <a:pt x="1451" y="368"/>
                    <a:pt x="1437" y="375"/>
                    <a:pt x="1423" y="382"/>
                  </a:cubicBezTo>
                  <a:lnTo>
                    <a:pt x="1432" y="400"/>
                  </a:lnTo>
                  <a:close/>
                  <a:moveTo>
                    <a:pt x="1345" y="439"/>
                  </a:moveTo>
                  <a:cubicBezTo>
                    <a:pt x="1360" y="433"/>
                    <a:pt x="1374" y="427"/>
                    <a:pt x="1389" y="420"/>
                  </a:cubicBezTo>
                  <a:cubicBezTo>
                    <a:pt x="1381" y="402"/>
                    <a:pt x="1381" y="402"/>
                    <a:pt x="1381" y="402"/>
                  </a:cubicBezTo>
                  <a:cubicBezTo>
                    <a:pt x="1367" y="409"/>
                    <a:pt x="1352" y="415"/>
                    <a:pt x="1338" y="420"/>
                  </a:cubicBezTo>
                  <a:lnTo>
                    <a:pt x="1345" y="439"/>
                  </a:lnTo>
                  <a:close/>
                  <a:moveTo>
                    <a:pt x="1255" y="470"/>
                  </a:moveTo>
                  <a:cubicBezTo>
                    <a:pt x="1270" y="465"/>
                    <a:pt x="1285" y="461"/>
                    <a:pt x="1300" y="455"/>
                  </a:cubicBezTo>
                  <a:cubicBezTo>
                    <a:pt x="1294" y="436"/>
                    <a:pt x="1294" y="436"/>
                    <a:pt x="1294" y="436"/>
                  </a:cubicBezTo>
                  <a:cubicBezTo>
                    <a:pt x="1279" y="442"/>
                    <a:pt x="1264" y="446"/>
                    <a:pt x="1249" y="451"/>
                  </a:cubicBezTo>
                  <a:lnTo>
                    <a:pt x="1255" y="470"/>
                  </a:lnTo>
                  <a:close/>
                  <a:moveTo>
                    <a:pt x="1162" y="493"/>
                  </a:moveTo>
                  <a:cubicBezTo>
                    <a:pt x="1178" y="490"/>
                    <a:pt x="1193" y="487"/>
                    <a:pt x="1209" y="483"/>
                  </a:cubicBezTo>
                  <a:cubicBezTo>
                    <a:pt x="1204" y="463"/>
                    <a:pt x="1204" y="463"/>
                    <a:pt x="1204" y="463"/>
                  </a:cubicBezTo>
                  <a:cubicBezTo>
                    <a:pt x="1189" y="467"/>
                    <a:pt x="1173" y="471"/>
                    <a:pt x="1158" y="474"/>
                  </a:cubicBezTo>
                  <a:lnTo>
                    <a:pt x="1162" y="493"/>
                  </a:lnTo>
                  <a:close/>
                  <a:moveTo>
                    <a:pt x="1068" y="509"/>
                  </a:moveTo>
                  <a:cubicBezTo>
                    <a:pt x="1084" y="507"/>
                    <a:pt x="1100" y="505"/>
                    <a:pt x="1115" y="502"/>
                  </a:cubicBezTo>
                  <a:cubicBezTo>
                    <a:pt x="1112" y="482"/>
                    <a:pt x="1112" y="482"/>
                    <a:pt x="1112" y="482"/>
                  </a:cubicBezTo>
                  <a:cubicBezTo>
                    <a:pt x="1097" y="485"/>
                    <a:pt x="1081" y="487"/>
                    <a:pt x="1066" y="489"/>
                  </a:cubicBezTo>
                  <a:lnTo>
                    <a:pt x="1068" y="509"/>
                  </a:lnTo>
                  <a:close/>
                  <a:moveTo>
                    <a:pt x="973" y="516"/>
                  </a:moveTo>
                  <a:cubicBezTo>
                    <a:pt x="989" y="516"/>
                    <a:pt x="1005" y="515"/>
                    <a:pt x="1020" y="513"/>
                  </a:cubicBezTo>
                  <a:cubicBezTo>
                    <a:pt x="1019" y="494"/>
                    <a:pt x="1019" y="494"/>
                    <a:pt x="1019" y="494"/>
                  </a:cubicBezTo>
                  <a:cubicBezTo>
                    <a:pt x="1003" y="495"/>
                    <a:pt x="988" y="496"/>
                    <a:pt x="972" y="496"/>
                  </a:cubicBezTo>
                  <a:lnTo>
                    <a:pt x="973" y="516"/>
                  </a:lnTo>
                  <a:close/>
                  <a:moveTo>
                    <a:pt x="877" y="515"/>
                  </a:moveTo>
                  <a:cubicBezTo>
                    <a:pt x="893" y="516"/>
                    <a:pt x="909" y="517"/>
                    <a:pt x="925" y="517"/>
                  </a:cubicBezTo>
                  <a:cubicBezTo>
                    <a:pt x="925" y="497"/>
                    <a:pt x="925" y="497"/>
                    <a:pt x="925" y="497"/>
                  </a:cubicBezTo>
                  <a:cubicBezTo>
                    <a:pt x="910" y="497"/>
                    <a:pt x="894" y="496"/>
                    <a:pt x="878" y="495"/>
                  </a:cubicBezTo>
                  <a:lnTo>
                    <a:pt x="877" y="515"/>
                  </a:lnTo>
                  <a:close/>
                  <a:moveTo>
                    <a:pt x="782" y="506"/>
                  </a:moveTo>
                  <a:cubicBezTo>
                    <a:pt x="798" y="508"/>
                    <a:pt x="814" y="510"/>
                    <a:pt x="830" y="512"/>
                  </a:cubicBezTo>
                  <a:cubicBezTo>
                    <a:pt x="832" y="492"/>
                    <a:pt x="832" y="492"/>
                    <a:pt x="832" y="492"/>
                  </a:cubicBezTo>
                  <a:cubicBezTo>
                    <a:pt x="816" y="490"/>
                    <a:pt x="801" y="489"/>
                    <a:pt x="785" y="486"/>
                  </a:cubicBezTo>
                  <a:lnTo>
                    <a:pt x="782" y="506"/>
                  </a:lnTo>
                  <a:close/>
                  <a:moveTo>
                    <a:pt x="688" y="489"/>
                  </a:moveTo>
                  <a:cubicBezTo>
                    <a:pt x="704" y="493"/>
                    <a:pt x="720" y="496"/>
                    <a:pt x="735" y="499"/>
                  </a:cubicBezTo>
                  <a:cubicBezTo>
                    <a:pt x="739" y="479"/>
                    <a:pt x="739" y="479"/>
                    <a:pt x="739" y="479"/>
                  </a:cubicBezTo>
                  <a:cubicBezTo>
                    <a:pt x="723" y="476"/>
                    <a:pt x="708" y="473"/>
                    <a:pt x="693" y="470"/>
                  </a:cubicBezTo>
                  <a:lnTo>
                    <a:pt x="688" y="489"/>
                  </a:lnTo>
                  <a:close/>
                  <a:moveTo>
                    <a:pt x="596" y="464"/>
                  </a:moveTo>
                  <a:cubicBezTo>
                    <a:pt x="611" y="469"/>
                    <a:pt x="627" y="473"/>
                    <a:pt x="642" y="478"/>
                  </a:cubicBezTo>
                  <a:cubicBezTo>
                    <a:pt x="647" y="458"/>
                    <a:pt x="647" y="458"/>
                    <a:pt x="647" y="458"/>
                  </a:cubicBezTo>
                  <a:cubicBezTo>
                    <a:pt x="632" y="454"/>
                    <a:pt x="617" y="450"/>
                    <a:pt x="602" y="445"/>
                  </a:cubicBezTo>
                  <a:lnTo>
                    <a:pt x="596" y="464"/>
                  </a:lnTo>
                  <a:close/>
                  <a:moveTo>
                    <a:pt x="507" y="431"/>
                  </a:moveTo>
                  <a:cubicBezTo>
                    <a:pt x="521" y="437"/>
                    <a:pt x="536" y="443"/>
                    <a:pt x="551" y="448"/>
                  </a:cubicBezTo>
                  <a:cubicBezTo>
                    <a:pt x="558" y="430"/>
                    <a:pt x="558" y="430"/>
                    <a:pt x="558" y="430"/>
                  </a:cubicBezTo>
                  <a:cubicBezTo>
                    <a:pt x="543" y="424"/>
                    <a:pt x="529" y="419"/>
                    <a:pt x="514" y="413"/>
                  </a:cubicBezTo>
                  <a:lnTo>
                    <a:pt x="507" y="431"/>
                  </a:lnTo>
                  <a:close/>
                  <a:moveTo>
                    <a:pt x="420" y="391"/>
                  </a:moveTo>
                  <a:cubicBezTo>
                    <a:pt x="421" y="391"/>
                    <a:pt x="423" y="392"/>
                    <a:pt x="424" y="393"/>
                  </a:cubicBezTo>
                  <a:cubicBezTo>
                    <a:pt x="437" y="399"/>
                    <a:pt x="450" y="406"/>
                    <a:pt x="463" y="412"/>
                  </a:cubicBezTo>
                  <a:cubicBezTo>
                    <a:pt x="471" y="394"/>
                    <a:pt x="471" y="394"/>
                    <a:pt x="471" y="394"/>
                  </a:cubicBezTo>
                  <a:cubicBezTo>
                    <a:pt x="459" y="388"/>
                    <a:pt x="446" y="381"/>
                    <a:pt x="433" y="375"/>
                  </a:cubicBezTo>
                  <a:cubicBezTo>
                    <a:pt x="432" y="374"/>
                    <a:pt x="431" y="373"/>
                    <a:pt x="429" y="373"/>
                  </a:cubicBezTo>
                  <a:lnTo>
                    <a:pt x="420" y="391"/>
                  </a:lnTo>
                  <a:close/>
                  <a:moveTo>
                    <a:pt x="337" y="343"/>
                  </a:moveTo>
                  <a:cubicBezTo>
                    <a:pt x="351" y="351"/>
                    <a:pt x="364" y="360"/>
                    <a:pt x="378" y="368"/>
                  </a:cubicBezTo>
                  <a:cubicBezTo>
                    <a:pt x="388" y="350"/>
                    <a:pt x="388" y="350"/>
                    <a:pt x="388" y="350"/>
                  </a:cubicBezTo>
                  <a:cubicBezTo>
                    <a:pt x="375" y="343"/>
                    <a:pt x="361" y="334"/>
                    <a:pt x="348" y="326"/>
                  </a:cubicBezTo>
                  <a:lnTo>
                    <a:pt x="337" y="343"/>
                  </a:lnTo>
                  <a:close/>
                  <a:moveTo>
                    <a:pt x="259" y="289"/>
                  </a:moveTo>
                  <a:cubicBezTo>
                    <a:pt x="272" y="298"/>
                    <a:pt x="285" y="308"/>
                    <a:pt x="298" y="317"/>
                  </a:cubicBezTo>
                  <a:cubicBezTo>
                    <a:pt x="309" y="300"/>
                    <a:pt x="309" y="300"/>
                    <a:pt x="309" y="300"/>
                  </a:cubicBezTo>
                  <a:cubicBezTo>
                    <a:pt x="296" y="291"/>
                    <a:pt x="284" y="282"/>
                    <a:pt x="271" y="273"/>
                  </a:cubicBezTo>
                  <a:lnTo>
                    <a:pt x="259" y="289"/>
                  </a:lnTo>
                  <a:close/>
                  <a:moveTo>
                    <a:pt x="186" y="228"/>
                  </a:moveTo>
                  <a:cubicBezTo>
                    <a:pt x="197" y="238"/>
                    <a:pt x="209" y="249"/>
                    <a:pt x="222" y="259"/>
                  </a:cubicBezTo>
                  <a:cubicBezTo>
                    <a:pt x="234" y="244"/>
                    <a:pt x="234" y="244"/>
                    <a:pt x="234" y="244"/>
                  </a:cubicBezTo>
                  <a:cubicBezTo>
                    <a:pt x="222" y="234"/>
                    <a:pt x="211" y="223"/>
                    <a:pt x="199" y="213"/>
                  </a:cubicBezTo>
                  <a:lnTo>
                    <a:pt x="186" y="228"/>
                  </a:lnTo>
                  <a:close/>
                  <a:moveTo>
                    <a:pt x="118" y="161"/>
                  </a:moveTo>
                  <a:cubicBezTo>
                    <a:pt x="128" y="172"/>
                    <a:pt x="140" y="184"/>
                    <a:pt x="151" y="195"/>
                  </a:cubicBezTo>
                  <a:cubicBezTo>
                    <a:pt x="165" y="181"/>
                    <a:pt x="165" y="181"/>
                    <a:pt x="165" y="181"/>
                  </a:cubicBezTo>
                  <a:cubicBezTo>
                    <a:pt x="154" y="170"/>
                    <a:pt x="143" y="159"/>
                    <a:pt x="132" y="147"/>
                  </a:cubicBezTo>
                  <a:lnTo>
                    <a:pt x="118" y="161"/>
                  </a:lnTo>
                  <a:close/>
                  <a:moveTo>
                    <a:pt x="56" y="88"/>
                  </a:moveTo>
                  <a:cubicBezTo>
                    <a:pt x="65" y="101"/>
                    <a:pt x="76" y="113"/>
                    <a:pt x="86" y="125"/>
                  </a:cubicBezTo>
                  <a:cubicBezTo>
                    <a:pt x="101" y="112"/>
                    <a:pt x="101" y="112"/>
                    <a:pt x="101" y="112"/>
                  </a:cubicBezTo>
                  <a:cubicBezTo>
                    <a:pt x="91" y="100"/>
                    <a:pt x="81" y="88"/>
                    <a:pt x="71" y="76"/>
                  </a:cubicBezTo>
                  <a:lnTo>
                    <a:pt x="56" y="88"/>
                  </a:lnTo>
                  <a:close/>
                  <a:moveTo>
                    <a:pt x="0" y="11"/>
                  </a:moveTo>
                  <a:cubicBezTo>
                    <a:pt x="9" y="24"/>
                    <a:pt x="18" y="37"/>
                    <a:pt x="27" y="5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34" y="26"/>
                    <a:pt x="25" y="13"/>
                    <a:pt x="17" y="0"/>
                  </a:cubicBezTo>
                  <a:lnTo>
                    <a:pt x="0" y="1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0960" tIns="30480" rIns="60960" bIns="30480"/>
            <a:lstStyle/>
            <a:p>
              <a:endParaRPr lang="zh-CN" altLang="en-US" sz="900"/>
            </a:p>
          </p:txBody>
        </p:sp>
        <p:sp>
          <p:nvSpPr>
            <p:cNvPr id="60" name="Freeform 74"/>
            <p:cNvSpPr>
              <a:spLocks noEditPoints="1"/>
            </p:cNvSpPr>
            <p:nvPr/>
          </p:nvSpPr>
          <p:spPr bwMode="auto">
            <a:xfrm>
              <a:off x="7523163" y="2192338"/>
              <a:ext cx="874713" cy="1589882"/>
            </a:xfrm>
            <a:custGeom>
              <a:avLst/>
              <a:gdLst>
                <a:gd name="T0" fmla="*/ 701054910 w 467"/>
                <a:gd name="T1" fmla="*/ 406725021 h 849"/>
                <a:gd name="T2" fmla="*/ 168251980 w 467"/>
                <a:gd name="T3" fmla="*/ 0 h 849"/>
                <a:gd name="T4" fmla="*/ 0 w 467"/>
                <a:gd name="T5" fmla="*/ 224399882 h 849"/>
                <a:gd name="T6" fmla="*/ 518781307 w 467"/>
                <a:gd name="T7" fmla="*/ 631124903 h 849"/>
                <a:gd name="T8" fmla="*/ 701054910 w 467"/>
                <a:gd name="T9" fmla="*/ 406725021 h 849"/>
                <a:gd name="T10" fmla="*/ 701054910 w 467"/>
                <a:gd name="T11" fmla="*/ 406725021 h 849"/>
                <a:gd name="T12" fmla="*/ 1696548910 w 467"/>
                <a:gd name="T13" fmla="*/ 1276272224 h 849"/>
                <a:gd name="T14" fmla="*/ 1205810848 w 467"/>
                <a:gd name="T15" fmla="*/ 827472460 h 849"/>
                <a:gd name="T16" fmla="*/ 1023537246 w 467"/>
                <a:gd name="T17" fmla="*/ 1037846179 h 849"/>
                <a:gd name="T18" fmla="*/ 1500253685 w 467"/>
                <a:gd name="T19" fmla="*/ 1486645944 h 849"/>
                <a:gd name="T20" fmla="*/ 1696548910 w 467"/>
                <a:gd name="T21" fmla="*/ 1276272224 h 849"/>
                <a:gd name="T22" fmla="*/ 2147483647 w 467"/>
                <a:gd name="T23" fmla="*/ 2147483647 h 849"/>
                <a:gd name="T24" fmla="*/ 2147483647 w 467"/>
                <a:gd name="T25" fmla="*/ 1739094407 h 849"/>
                <a:gd name="T26" fmla="*/ 1962952248 w 467"/>
                <a:gd name="T27" fmla="*/ 1935445708 h 849"/>
                <a:gd name="T28" fmla="*/ 2147483647 w 467"/>
                <a:gd name="T29" fmla="*/ 2147483647 h 849"/>
                <a:gd name="T30" fmla="*/ 2147483647 w 467"/>
                <a:gd name="T31" fmla="*/ 2147483647 h 849"/>
                <a:gd name="T32" fmla="*/ 2147483647 w 467"/>
                <a:gd name="T33" fmla="*/ 2147483647 h 849"/>
                <a:gd name="T34" fmla="*/ 2147483647 w 467"/>
                <a:gd name="T35" fmla="*/ 2147483647 h 849"/>
                <a:gd name="T36" fmla="*/ 2147483647 w 467"/>
                <a:gd name="T37" fmla="*/ 2147483647 h 849"/>
                <a:gd name="T38" fmla="*/ 2147483647 w 467"/>
                <a:gd name="T39" fmla="*/ 2147483647 h 849"/>
                <a:gd name="T40" fmla="*/ 2147483647 w 467"/>
                <a:gd name="T41" fmla="*/ 2147483647 h 849"/>
                <a:gd name="T42" fmla="*/ 2147483647 w 467"/>
                <a:gd name="T43" fmla="*/ 2147483647 h 849"/>
                <a:gd name="T44" fmla="*/ 2147483647 w 467"/>
                <a:gd name="T45" fmla="*/ 2147483647 h 849"/>
                <a:gd name="T46" fmla="*/ 2147483647 w 467"/>
                <a:gd name="T47" fmla="*/ 2147483647 h 849"/>
                <a:gd name="T48" fmla="*/ 2147483647 w 467"/>
                <a:gd name="T49" fmla="*/ 2147483647 h 849"/>
                <a:gd name="T50" fmla="*/ 2147483647 w 467"/>
                <a:gd name="T51" fmla="*/ 2147483647 h 849"/>
                <a:gd name="T52" fmla="*/ 2147483647 w 467"/>
                <a:gd name="T53" fmla="*/ 2147483647 h 849"/>
                <a:gd name="T54" fmla="*/ 2147483647 w 467"/>
                <a:gd name="T55" fmla="*/ 2147483647 h 849"/>
                <a:gd name="T56" fmla="*/ 2147483647 w 467"/>
                <a:gd name="T57" fmla="*/ 2147483647 h 849"/>
                <a:gd name="T58" fmla="*/ 2147483647 w 467"/>
                <a:gd name="T59" fmla="*/ 2147483647 h 849"/>
                <a:gd name="T60" fmla="*/ 2147483647 w 467"/>
                <a:gd name="T61" fmla="*/ 2147483647 h 849"/>
                <a:gd name="T62" fmla="*/ 2147483647 w 467"/>
                <a:gd name="T63" fmla="*/ 2147483647 h 849"/>
                <a:gd name="T64" fmla="*/ 2147483647 w 467"/>
                <a:gd name="T65" fmla="*/ 2147483647 h 849"/>
                <a:gd name="T66" fmla="*/ 2147483647 w 467"/>
                <a:gd name="T67" fmla="*/ 2147483647 h 849"/>
                <a:gd name="T68" fmla="*/ 2147483647 w 467"/>
                <a:gd name="T69" fmla="*/ 2147483647 h 849"/>
                <a:gd name="T70" fmla="*/ 2147483647 w 467"/>
                <a:gd name="T71" fmla="*/ 2147483647 h 849"/>
                <a:gd name="T72" fmla="*/ 2147483647 w 467"/>
                <a:gd name="T73" fmla="*/ 2147483647 h 849"/>
                <a:gd name="T74" fmla="*/ 2147483647 w 467"/>
                <a:gd name="T75" fmla="*/ 2147483647 h 849"/>
                <a:gd name="T76" fmla="*/ 2147483647 w 467"/>
                <a:gd name="T77" fmla="*/ 2147483647 h 849"/>
                <a:gd name="T78" fmla="*/ 2147483647 w 467"/>
                <a:gd name="T79" fmla="*/ 2147483647 h 849"/>
                <a:gd name="T80" fmla="*/ 2147483647 w 467"/>
                <a:gd name="T81" fmla="*/ 2147483647 h 849"/>
                <a:gd name="T82" fmla="*/ 2147483647 w 467"/>
                <a:gd name="T83" fmla="*/ 2147483647 h 849"/>
                <a:gd name="T84" fmla="*/ 2147483647 w 467"/>
                <a:gd name="T85" fmla="*/ 2147483647 h 849"/>
                <a:gd name="T86" fmla="*/ 2147483647 w 467"/>
                <a:gd name="T87" fmla="*/ 2147483647 h 849"/>
                <a:gd name="T88" fmla="*/ 2147483647 w 467"/>
                <a:gd name="T89" fmla="*/ 2147483647 h 849"/>
                <a:gd name="T90" fmla="*/ 2147483647 w 467"/>
                <a:gd name="T91" fmla="*/ 2147483647 h 849"/>
                <a:gd name="T92" fmla="*/ 2147483647 w 467"/>
                <a:gd name="T93" fmla="*/ 2147483647 h 849"/>
                <a:gd name="T94" fmla="*/ 2147483647 w 467"/>
                <a:gd name="T95" fmla="*/ 2147483647 h 849"/>
                <a:gd name="T96" fmla="*/ 2147483647 w 467"/>
                <a:gd name="T97" fmla="*/ 2147483647 h 849"/>
                <a:gd name="T98" fmla="*/ 2147483647 w 467"/>
                <a:gd name="T99" fmla="*/ 2147483647 h 849"/>
                <a:gd name="T100" fmla="*/ 2147483647 w 467"/>
                <a:gd name="T101" fmla="*/ 2147483647 h 849"/>
                <a:gd name="T102" fmla="*/ 2147483647 w 467"/>
                <a:gd name="T103" fmla="*/ 2147483647 h 849"/>
                <a:gd name="T104" fmla="*/ 2147483647 w 467"/>
                <a:gd name="T105" fmla="*/ 2147483647 h 849"/>
                <a:gd name="T106" fmla="*/ 2147483647 w 467"/>
                <a:gd name="T107" fmla="*/ 2147483647 h 849"/>
                <a:gd name="T108" fmla="*/ 2147483647 w 467"/>
                <a:gd name="T109" fmla="*/ 2147483647 h 849"/>
                <a:gd name="T110" fmla="*/ 2147483647 w 467"/>
                <a:gd name="T111" fmla="*/ 2147483647 h 849"/>
                <a:gd name="T112" fmla="*/ 2147483647 w 467"/>
                <a:gd name="T113" fmla="*/ 2147483647 h 84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67" h="849">
                  <a:moveTo>
                    <a:pt x="50" y="29"/>
                  </a:moveTo>
                  <a:cubicBezTo>
                    <a:pt x="37" y="19"/>
                    <a:pt x="25" y="1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3" y="25"/>
                    <a:pt x="25" y="35"/>
                    <a:pt x="37" y="45"/>
                  </a:cubicBez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0" y="29"/>
                    <a:pt x="50" y="29"/>
                  </a:cubicBezTo>
                  <a:moveTo>
                    <a:pt x="121" y="91"/>
                  </a:moveTo>
                  <a:cubicBezTo>
                    <a:pt x="110" y="80"/>
                    <a:pt x="98" y="70"/>
                    <a:pt x="86" y="59"/>
                  </a:cubicBezTo>
                  <a:cubicBezTo>
                    <a:pt x="73" y="74"/>
                    <a:pt x="73" y="74"/>
                    <a:pt x="73" y="74"/>
                  </a:cubicBezTo>
                  <a:cubicBezTo>
                    <a:pt x="84" y="85"/>
                    <a:pt x="96" y="95"/>
                    <a:pt x="107" y="106"/>
                  </a:cubicBezTo>
                  <a:cubicBezTo>
                    <a:pt x="121" y="91"/>
                    <a:pt x="121" y="91"/>
                    <a:pt x="121" y="91"/>
                  </a:cubicBezTo>
                  <a:moveTo>
                    <a:pt x="187" y="159"/>
                  </a:moveTo>
                  <a:cubicBezTo>
                    <a:pt x="176" y="147"/>
                    <a:pt x="166" y="136"/>
                    <a:pt x="155" y="124"/>
                  </a:cubicBezTo>
                  <a:cubicBezTo>
                    <a:pt x="140" y="138"/>
                    <a:pt x="140" y="138"/>
                    <a:pt x="140" y="138"/>
                  </a:cubicBezTo>
                  <a:cubicBezTo>
                    <a:pt x="151" y="150"/>
                    <a:pt x="161" y="161"/>
                    <a:pt x="172" y="172"/>
                  </a:cubicBezTo>
                  <a:cubicBezTo>
                    <a:pt x="187" y="159"/>
                    <a:pt x="187" y="159"/>
                    <a:pt x="187" y="159"/>
                  </a:cubicBezTo>
                  <a:cubicBezTo>
                    <a:pt x="187" y="159"/>
                    <a:pt x="187" y="159"/>
                    <a:pt x="187" y="159"/>
                  </a:cubicBezTo>
                  <a:moveTo>
                    <a:pt x="246" y="233"/>
                  </a:moveTo>
                  <a:cubicBezTo>
                    <a:pt x="237" y="220"/>
                    <a:pt x="227" y="208"/>
                    <a:pt x="217" y="195"/>
                  </a:cubicBezTo>
                  <a:cubicBezTo>
                    <a:pt x="202" y="208"/>
                    <a:pt x="202" y="208"/>
                    <a:pt x="202" y="208"/>
                  </a:cubicBezTo>
                  <a:cubicBezTo>
                    <a:pt x="212" y="220"/>
                    <a:pt x="221" y="232"/>
                    <a:pt x="230" y="245"/>
                  </a:cubicBezTo>
                  <a:cubicBezTo>
                    <a:pt x="246" y="233"/>
                    <a:pt x="246" y="233"/>
                    <a:pt x="246" y="233"/>
                  </a:cubicBezTo>
                  <a:moveTo>
                    <a:pt x="300" y="311"/>
                  </a:moveTo>
                  <a:cubicBezTo>
                    <a:pt x="291" y="297"/>
                    <a:pt x="283" y="284"/>
                    <a:pt x="274" y="271"/>
                  </a:cubicBezTo>
                  <a:cubicBezTo>
                    <a:pt x="257" y="282"/>
                    <a:pt x="257" y="282"/>
                    <a:pt x="257" y="282"/>
                  </a:cubicBezTo>
                  <a:cubicBezTo>
                    <a:pt x="266" y="295"/>
                    <a:pt x="275" y="308"/>
                    <a:pt x="283" y="321"/>
                  </a:cubicBezTo>
                  <a:cubicBezTo>
                    <a:pt x="300" y="311"/>
                    <a:pt x="300" y="311"/>
                    <a:pt x="300" y="311"/>
                  </a:cubicBezTo>
                  <a:moveTo>
                    <a:pt x="346" y="393"/>
                  </a:moveTo>
                  <a:cubicBezTo>
                    <a:pt x="339" y="379"/>
                    <a:pt x="332" y="365"/>
                    <a:pt x="324" y="352"/>
                  </a:cubicBezTo>
                  <a:cubicBezTo>
                    <a:pt x="306" y="361"/>
                    <a:pt x="306" y="361"/>
                    <a:pt x="306" y="361"/>
                  </a:cubicBezTo>
                  <a:cubicBezTo>
                    <a:pt x="314" y="375"/>
                    <a:pt x="321" y="389"/>
                    <a:pt x="328" y="402"/>
                  </a:cubicBezTo>
                  <a:cubicBezTo>
                    <a:pt x="346" y="393"/>
                    <a:pt x="346" y="393"/>
                    <a:pt x="346" y="393"/>
                  </a:cubicBezTo>
                  <a:moveTo>
                    <a:pt x="385" y="480"/>
                  </a:moveTo>
                  <a:cubicBezTo>
                    <a:pt x="380" y="465"/>
                    <a:pt x="373" y="450"/>
                    <a:pt x="367" y="436"/>
                  </a:cubicBezTo>
                  <a:cubicBezTo>
                    <a:pt x="348" y="444"/>
                    <a:pt x="348" y="444"/>
                    <a:pt x="348" y="444"/>
                  </a:cubicBezTo>
                  <a:cubicBezTo>
                    <a:pt x="355" y="458"/>
                    <a:pt x="361" y="473"/>
                    <a:pt x="367" y="487"/>
                  </a:cubicBezTo>
                  <a:cubicBezTo>
                    <a:pt x="385" y="480"/>
                    <a:pt x="385" y="480"/>
                    <a:pt x="385" y="480"/>
                  </a:cubicBezTo>
                  <a:moveTo>
                    <a:pt x="417" y="569"/>
                  </a:moveTo>
                  <a:cubicBezTo>
                    <a:pt x="413" y="554"/>
                    <a:pt x="408" y="539"/>
                    <a:pt x="402" y="524"/>
                  </a:cubicBezTo>
                  <a:cubicBezTo>
                    <a:pt x="384" y="531"/>
                    <a:pt x="384" y="531"/>
                    <a:pt x="384" y="531"/>
                  </a:cubicBezTo>
                  <a:cubicBezTo>
                    <a:pt x="389" y="545"/>
                    <a:pt x="394" y="560"/>
                    <a:pt x="398" y="575"/>
                  </a:cubicBezTo>
                  <a:cubicBezTo>
                    <a:pt x="417" y="569"/>
                    <a:pt x="417" y="569"/>
                    <a:pt x="417" y="569"/>
                  </a:cubicBezTo>
                  <a:moveTo>
                    <a:pt x="442" y="660"/>
                  </a:moveTo>
                  <a:cubicBezTo>
                    <a:pt x="438" y="645"/>
                    <a:pt x="435" y="629"/>
                    <a:pt x="431" y="614"/>
                  </a:cubicBezTo>
                  <a:cubicBezTo>
                    <a:pt x="411" y="619"/>
                    <a:pt x="411" y="619"/>
                    <a:pt x="411" y="619"/>
                  </a:cubicBezTo>
                  <a:cubicBezTo>
                    <a:pt x="415" y="634"/>
                    <a:pt x="419" y="649"/>
                    <a:pt x="422" y="665"/>
                  </a:cubicBezTo>
                  <a:cubicBezTo>
                    <a:pt x="442" y="660"/>
                    <a:pt x="442" y="660"/>
                    <a:pt x="442" y="660"/>
                  </a:cubicBezTo>
                  <a:moveTo>
                    <a:pt x="458" y="753"/>
                  </a:moveTo>
                  <a:cubicBezTo>
                    <a:pt x="456" y="738"/>
                    <a:pt x="454" y="722"/>
                    <a:pt x="451" y="707"/>
                  </a:cubicBezTo>
                  <a:cubicBezTo>
                    <a:pt x="431" y="710"/>
                    <a:pt x="431" y="710"/>
                    <a:pt x="431" y="710"/>
                  </a:cubicBezTo>
                  <a:cubicBezTo>
                    <a:pt x="434" y="725"/>
                    <a:pt x="436" y="741"/>
                    <a:pt x="438" y="756"/>
                  </a:cubicBezTo>
                  <a:cubicBezTo>
                    <a:pt x="458" y="753"/>
                    <a:pt x="458" y="753"/>
                    <a:pt x="458" y="753"/>
                  </a:cubicBezTo>
                  <a:moveTo>
                    <a:pt x="467" y="848"/>
                  </a:moveTo>
                  <a:cubicBezTo>
                    <a:pt x="466" y="832"/>
                    <a:pt x="465" y="816"/>
                    <a:pt x="464" y="801"/>
                  </a:cubicBezTo>
                  <a:cubicBezTo>
                    <a:pt x="444" y="802"/>
                    <a:pt x="444" y="802"/>
                    <a:pt x="444" y="802"/>
                  </a:cubicBezTo>
                  <a:cubicBezTo>
                    <a:pt x="445" y="818"/>
                    <a:pt x="446" y="833"/>
                    <a:pt x="447" y="849"/>
                  </a:cubicBezTo>
                  <a:cubicBezTo>
                    <a:pt x="467" y="848"/>
                    <a:pt x="467" y="848"/>
                    <a:pt x="467" y="848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0960" tIns="30480" rIns="60960" bIns="30480"/>
            <a:lstStyle/>
            <a:p>
              <a:endParaRPr lang="zh-CN" altLang="en-US" sz="900"/>
            </a:p>
          </p:txBody>
        </p:sp>
        <p:sp>
          <p:nvSpPr>
            <p:cNvPr id="61" name="Freeform 77"/>
            <p:cNvSpPr/>
            <p:nvPr/>
          </p:nvSpPr>
          <p:spPr bwMode="auto">
            <a:xfrm>
              <a:off x="3335338" y="3896519"/>
              <a:ext cx="1508919" cy="850900"/>
            </a:xfrm>
            <a:custGeom>
              <a:avLst/>
              <a:gdLst>
                <a:gd name="T0" fmla="*/ 451 w 806"/>
                <a:gd name="T1" fmla="*/ 0 h 454"/>
                <a:gd name="T2" fmla="*/ 294 w 806"/>
                <a:gd name="T3" fmla="*/ 119 h 454"/>
                <a:gd name="T4" fmla="*/ 235 w 806"/>
                <a:gd name="T5" fmla="*/ 103 h 454"/>
                <a:gd name="T6" fmla="*/ 118 w 806"/>
                <a:gd name="T7" fmla="*/ 220 h 454"/>
                <a:gd name="T8" fmla="*/ 0 w 806"/>
                <a:gd name="T9" fmla="*/ 337 h 454"/>
                <a:gd name="T10" fmla="*/ 118 w 806"/>
                <a:gd name="T11" fmla="*/ 454 h 454"/>
                <a:gd name="T12" fmla="*/ 665 w 806"/>
                <a:gd name="T13" fmla="*/ 454 h 454"/>
                <a:gd name="T14" fmla="*/ 806 w 806"/>
                <a:gd name="T15" fmla="*/ 313 h 454"/>
                <a:gd name="T16" fmla="*/ 744 w 806"/>
                <a:gd name="T17" fmla="*/ 196 h 454"/>
                <a:gd name="T18" fmla="*/ 744 w 806"/>
                <a:gd name="T19" fmla="*/ 194 h 454"/>
                <a:gd name="T20" fmla="*/ 636 w 806"/>
                <a:gd name="T21" fmla="*/ 86 h 454"/>
                <a:gd name="T22" fmla="*/ 598 w 806"/>
                <a:gd name="T23" fmla="*/ 93 h 454"/>
                <a:gd name="T24" fmla="*/ 451 w 806"/>
                <a:gd name="T25" fmla="*/ 0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6" h="454">
                  <a:moveTo>
                    <a:pt x="451" y="0"/>
                  </a:moveTo>
                  <a:cubicBezTo>
                    <a:pt x="376" y="0"/>
                    <a:pt x="313" y="50"/>
                    <a:pt x="294" y="119"/>
                  </a:cubicBezTo>
                  <a:cubicBezTo>
                    <a:pt x="277" y="109"/>
                    <a:pt x="257" y="103"/>
                    <a:pt x="235" y="103"/>
                  </a:cubicBezTo>
                  <a:cubicBezTo>
                    <a:pt x="170" y="103"/>
                    <a:pt x="118" y="155"/>
                    <a:pt x="118" y="220"/>
                  </a:cubicBezTo>
                  <a:cubicBezTo>
                    <a:pt x="53" y="220"/>
                    <a:pt x="0" y="272"/>
                    <a:pt x="0" y="337"/>
                  </a:cubicBezTo>
                  <a:cubicBezTo>
                    <a:pt x="0" y="402"/>
                    <a:pt x="53" y="454"/>
                    <a:pt x="118" y="454"/>
                  </a:cubicBezTo>
                  <a:cubicBezTo>
                    <a:pt x="665" y="454"/>
                    <a:pt x="665" y="454"/>
                    <a:pt x="665" y="454"/>
                  </a:cubicBezTo>
                  <a:cubicBezTo>
                    <a:pt x="743" y="454"/>
                    <a:pt x="806" y="391"/>
                    <a:pt x="806" y="313"/>
                  </a:cubicBezTo>
                  <a:cubicBezTo>
                    <a:pt x="806" y="265"/>
                    <a:pt x="782" y="222"/>
                    <a:pt x="744" y="196"/>
                  </a:cubicBezTo>
                  <a:cubicBezTo>
                    <a:pt x="744" y="196"/>
                    <a:pt x="744" y="195"/>
                    <a:pt x="744" y="194"/>
                  </a:cubicBezTo>
                  <a:cubicBezTo>
                    <a:pt x="744" y="135"/>
                    <a:pt x="696" y="86"/>
                    <a:pt x="636" y="86"/>
                  </a:cubicBezTo>
                  <a:cubicBezTo>
                    <a:pt x="623" y="86"/>
                    <a:pt x="610" y="89"/>
                    <a:pt x="598" y="93"/>
                  </a:cubicBezTo>
                  <a:cubicBezTo>
                    <a:pt x="572" y="38"/>
                    <a:pt x="516" y="0"/>
                    <a:pt x="45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60960" tIns="30480" rIns="60960" bIns="30480"/>
            <a:lstStyle/>
            <a:p>
              <a:pPr defTabSz="913765">
                <a:defRPr/>
              </a:pPr>
              <a:endParaRPr lang="en-US" sz="3200" dirty="0">
                <a:solidFill>
                  <a:schemeClr val="tx2"/>
                </a:solidFill>
                <a:latin typeface="Lato Light"/>
              </a:endParaRPr>
            </a:p>
          </p:txBody>
        </p:sp>
        <p:sp>
          <p:nvSpPr>
            <p:cNvPr id="62" name="Freeform 78"/>
            <p:cNvSpPr/>
            <p:nvPr/>
          </p:nvSpPr>
          <p:spPr bwMode="auto">
            <a:xfrm>
              <a:off x="5130007" y="1423194"/>
              <a:ext cx="1938338" cy="1092200"/>
            </a:xfrm>
            <a:custGeom>
              <a:avLst/>
              <a:gdLst>
                <a:gd name="T0" fmla="*/ 2147483647 w 1034"/>
                <a:gd name="T1" fmla="*/ 2147483647 h 583"/>
                <a:gd name="T2" fmla="*/ 2147483647 w 1034"/>
                <a:gd name="T3" fmla="*/ 2147483647 h 583"/>
                <a:gd name="T4" fmla="*/ 2147483647 w 1034"/>
                <a:gd name="T5" fmla="*/ 1544258395 h 583"/>
                <a:gd name="T6" fmla="*/ 2147483647 w 1034"/>
                <a:gd name="T7" fmla="*/ 1670605140 h 583"/>
                <a:gd name="T8" fmla="*/ 2147483647 w 1034"/>
                <a:gd name="T9" fmla="*/ 0 h 583"/>
                <a:gd name="T10" fmla="*/ 2147483647 w 1034"/>
                <a:gd name="T11" fmla="*/ 2133885282 h 583"/>
                <a:gd name="T12" fmla="*/ 2147483647 w 1034"/>
                <a:gd name="T13" fmla="*/ 1839069965 h 583"/>
                <a:gd name="T14" fmla="*/ 2108502537 w 1034"/>
                <a:gd name="T15" fmla="*/ 2147483647 h 583"/>
                <a:gd name="T16" fmla="*/ 0 w 1034"/>
                <a:gd name="T17" fmla="*/ 2147483647 h 583"/>
                <a:gd name="T18" fmla="*/ 2108502537 w 1034"/>
                <a:gd name="T19" fmla="*/ 2147483647 h 583"/>
                <a:gd name="T20" fmla="*/ 2147483647 w 1034"/>
                <a:gd name="T21" fmla="*/ 2147483647 h 583"/>
                <a:gd name="T22" fmla="*/ 2147483647 w 1034"/>
                <a:gd name="T23" fmla="*/ 2147483647 h 583"/>
                <a:gd name="T24" fmla="*/ 2147483647 w 1034"/>
                <a:gd name="T25" fmla="*/ 2147483647 h 58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034" h="583">
                  <a:moveTo>
                    <a:pt x="954" y="252"/>
                  </a:moveTo>
                  <a:cubicBezTo>
                    <a:pt x="954" y="251"/>
                    <a:pt x="954" y="250"/>
                    <a:pt x="954" y="249"/>
                  </a:cubicBezTo>
                  <a:cubicBezTo>
                    <a:pt x="954" y="172"/>
                    <a:pt x="892" y="110"/>
                    <a:pt x="815" y="110"/>
                  </a:cubicBezTo>
                  <a:cubicBezTo>
                    <a:pt x="798" y="110"/>
                    <a:pt x="782" y="113"/>
                    <a:pt x="767" y="119"/>
                  </a:cubicBezTo>
                  <a:cubicBezTo>
                    <a:pt x="733" y="49"/>
                    <a:pt x="661" y="0"/>
                    <a:pt x="578" y="0"/>
                  </a:cubicBezTo>
                  <a:cubicBezTo>
                    <a:pt x="482" y="0"/>
                    <a:pt x="402" y="64"/>
                    <a:pt x="377" y="152"/>
                  </a:cubicBezTo>
                  <a:cubicBezTo>
                    <a:pt x="355" y="139"/>
                    <a:pt x="329" y="131"/>
                    <a:pt x="301" y="131"/>
                  </a:cubicBezTo>
                  <a:cubicBezTo>
                    <a:pt x="218" y="131"/>
                    <a:pt x="150" y="199"/>
                    <a:pt x="150" y="282"/>
                  </a:cubicBezTo>
                  <a:cubicBezTo>
                    <a:pt x="67" y="282"/>
                    <a:pt x="0" y="349"/>
                    <a:pt x="0" y="432"/>
                  </a:cubicBezTo>
                  <a:cubicBezTo>
                    <a:pt x="0" y="515"/>
                    <a:pt x="67" y="583"/>
                    <a:pt x="150" y="583"/>
                  </a:cubicBezTo>
                  <a:cubicBezTo>
                    <a:pt x="853" y="583"/>
                    <a:pt x="853" y="583"/>
                    <a:pt x="853" y="583"/>
                  </a:cubicBezTo>
                  <a:cubicBezTo>
                    <a:pt x="953" y="583"/>
                    <a:pt x="1034" y="502"/>
                    <a:pt x="1034" y="402"/>
                  </a:cubicBezTo>
                  <a:cubicBezTo>
                    <a:pt x="1034" y="339"/>
                    <a:pt x="1002" y="284"/>
                    <a:pt x="954" y="2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60960" tIns="30480" rIns="60960" bIns="30480"/>
            <a:lstStyle/>
            <a:p>
              <a:endParaRPr lang="zh-CN" altLang="en-US" sz="900"/>
            </a:p>
          </p:txBody>
        </p:sp>
        <p:sp>
          <p:nvSpPr>
            <p:cNvPr id="63" name="Freeform 77"/>
            <p:cNvSpPr/>
            <p:nvPr/>
          </p:nvSpPr>
          <p:spPr bwMode="auto">
            <a:xfrm>
              <a:off x="7472363" y="3915569"/>
              <a:ext cx="1508125" cy="850900"/>
            </a:xfrm>
            <a:custGeom>
              <a:avLst/>
              <a:gdLst>
                <a:gd name="T0" fmla="*/ 451 w 806"/>
                <a:gd name="T1" fmla="*/ 0 h 454"/>
                <a:gd name="T2" fmla="*/ 294 w 806"/>
                <a:gd name="T3" fmla="*/ 119 h 454"/>
                <a:gd name="T4" fmla="*/ 235 w 806"/>
                <a:gd name="T5" fmla="*/ 103 h 454"/>
                <a:gd name="T6" fmla="*/ 118 w 806"/>
                <a:gd name="T7" fmla="*/ 220 h 454"/>
                <a:gd name="T8" fmla="*/ 0 w 806"/>
                <a:gd name="T9" fmla="*/ 337 h 454"/>
                <a:gd name="T10" fmla="*/ 118 w 806"/>
                <a:gd name="T11" fmla="*/ 454 h 454"/>
                <a:gd name="T12" fmla="*/ 665 w 806"/>
                <a:gd name="T13" fmla="*/ 454 h 454"/>
                <a:gd name="T14" fmla="*/ 806 w 806"/>
                <a:gd name="T15" fmla="*/ 313 h 454"/>
                <a:gd name="T16" fmla="*/ 744 w 806"/>
                <a:gd name="T17" fmla="*/ 196 h 454"/>
                <a:gd name="T18" fmla="*/ 744 w 806"/>
                <a:gd name="T19" fmla="*/ 194 h 454"/>
                <a:gd name="T20" fmla="*/ 636 w 806"/>
                <a:gd name="T21" fmla="*/ 86 h 454"/>
                <a:gd name="T22" fmla="*/ 598 w 806"/>
                <a:gd name="T23" fmla="*/ 93 h 454"/>
                <a:gd name="T24" fmla="*/ 451 w 806"/>
                <a:gd name="T25" fmla="*/ 0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06" h="454">
                  <a:moveTo>
                    <a:pt x="451" y="0"/>
                  </a:moveTo>
                  <a:cubicBezTo>
                    <a:pt x="376" y="0"/>
                    <a:pt x="313" y="50"/>
                    <a:pt x="294" y="119"/>
                  </a:cubicBezTo>
                  <a:cubicBezTo>
                    <a:pt x="277" y="109"/>
                    <a:pt x="257" y="103"/>
                    <a:pt x="235" y="103"/>
                  </a:cubicBezTo>
                  <a:cubicBezTo>
                    <a:pt x="170" y="103"/>
                    <a:pt x="118" y="155"/>
                    <a:pt x="118" y="220"/>
                  </a:cubicBezTo>
                  <a:cubicBezTo>
                    <a:pt x="53" y="220"/>
                    <a:pt x="0" y="272"/>
                    <a:pt x="0" y="337"/>
                  </a:cubicBezTo>
                  <a:cubicBezTo>
                    <a:pt x="0" y="402"/>
                    <a:pt x="53" y="454"/>
                    <a:pt x="118" y="454"/>
                  </a:cubicBezTo>
                  <a:cubicBezTo>
                    <a:pt x="665" y="454"/>
                    <a:pt x="665" y="454"/>
                    <a:pt x="665" y="454"/>
                  </a:cubicBezTo>
                  <a:cubicBezTo>
                    <a:pt x="743" y="454"/>
                    <a:pt x="806" y="391"/>
                    <a:pt x="806" y="313"/>
                  </a:cubicBezTo>
                  <a:cubicBezTo>
                    <a:pt x="806" y="265"/>
                    <a:pt x="782" y="222"/>
                    <a:pt x="744" y="196"/>
                  </a:cubicBezTo>
                  <a:cubicBezTo>
                    <a:pt x="744" y="196"/>
                    <a:pt x="744" y="195"/>
                    <a:pt x="744" y="194"/>
                  </a:cubicBezTo>
                  <a:cubicBezTo>
                    <a:pt x="744" y="135"/>
                    <a:pt x="696" y="86"/>
                    <a:pt x="636" y="86"/>
                  </a:cubicBezTo>
                  <a:cubicBezTo>
                    <a:pt x="623" y="86"/>
                    <a:pt x="610" y="89"/>
                    <a:pt x="598" y="93"/>
                  </a:cubicBezTo>
                  <a:cubicBezTo>
                    <a:pt x="572" y="38"/>
                    <a:pt x="516" y="0"/>
                    <a:pt x="45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60960" tIns="30480" rIns="60960" bIns="30480"/>
            <a:lstStyle/>
            <a:p>
              <a:pPr defTabSz="913765">
                <a:defRPr/>
              </a:pPr>
              <a:endParaRPr lang="en-US" sz="3200" dirty="0">
                <a:solidFill>
                  <a:schemeClr val="tx2"/>
                </a:solidFill>
                <a:latin typeface="Lato Light"/>
              </a:endParaRPr>
            </a:p>
          </p:txBody>
        </p:sp>
        <p:sp>
          <p:nvSpPr>
            <p:cNvPr id="64" name="TextBox 132"/>
            <p:cNvSpPr txBox="1">
              <a:spLocks noChangeArrowheads="1"/>
            </p:cNvSpPr>
            <p:nvPr/>
          </p:nvSpPr>
          <p:spPr bwMode="auto">
            <a:xfrm>
              <a:off x="4710113" y="1810544"/>
              <a:ext cx="2806700" cy="449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63" rIns="0" bIns="0">
              <a:spAutoFit/>
            </a:bodyPr>
            <a:lstStyle>
              <a:lvl1pPr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en-US" altLang="zh-CN" sz="2100" b="1" dirty="0">
                  <a:solidFill>
                    <a:schemeClr val="bg1"/>
                  </a:solidFill>
                  <a:latin typeface="Lato Regular" charset="0"/>
                </a:rPr>
                <a:t>CREATIVE</a:t>
              </a:r>
            </a:p>
          </p:txBody>
        </p:sp>
        <p:sp>
          <p:nvSpPr>
            <p:cNvPr id="65" name="TextBox 133"/>
            <p:cNvSpPr txBox="1">
              <a:spLocks noChangeArrowheads="1"/>
            </p:cNvSpPr>
            <p:nvPr/>
          </p:nvSpPr>
          <p:spPr bwMode="auto">
            <a:xfrm>
              <a:off x="6855619" y="4206082"/>
              <a:ext cx="2807494" cy="449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63" rIns="0" bIns="0">
              <a:spAutoFit/>
            </a:bodyPr>
            <a:lstStyle>
              <a:lvl1pPr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en-US" altLang="zh-CN" sz="2100" b="1">
                  <a:solidFill>
                    <a:schemeClr val="bg1"/>
                  </a:solidFill>
                  <a:latin typeface="Lato Regular" charset="0"/>
                </a:rPr>
                <a:t>SUCCESS</a:t>
              </a:r>
            </a:p>
          </p:txBody>
        </p:sp>
        <p:sp>
          <p:nvSpPr>
            <p:cNvPr id="66" name="TextBox 134"/>
            <p:cNvSpPr txBox="1">
              <a:spLocks noChangeArrowheads="1"/>
            </p:cNvSpPr>
            <p:nvPr/>
          </p:nvSpPr>
          <p:spPr bwMode="auto">
            <a:xfrm>
              <a:off x="2678907" y="4196557"/>
              <a:ext cx="2807494" cy="4493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63" rIns="0" bIns="0">
              <a:spAutoFit/>
            </a:bodyPr>
            <a:lstStyle>
              <a:lvl1pPr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12172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2172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lnSpc>
                  <a:spcPct val="120000"/>
                </a:lnSpc>
              </a:pPr>
              <a:r>
                <a:rPr lang="en-US" altLang="zh-CN" sz="2100" b="1">
                  <a:solidFill>
                    <a:schemeClr val="bg1"/>
                  </a:solidFill>
                  <a:latin typeface="Lato Regular" charset="0"/>
                </a:rPr>
                <a:t>ANALYSIS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8782177" y="4293215"/>
            <a:ext cx="2833267" cy="692965"/>
            <a:chOff x="2444122" y="1795463"/>
            <a:chExt cx="2418008" cy="692965"/>
          </a:xfrm>
        </p:grpSpPr>
        <p:sp>
          <p:nvSpPr>
            <p:cNvPr id="68" name="TextBox 17"/>
            <p:cNvSpPr txBox="1"/>
            <p:nvPr/>
          </p:nvSpPr>
          <p:spPr>
            <a:xfrm>
              <a:off x="2444122" y="1795463"/>
              <a:ext cx="114260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9" name="TextBox 18"/>
            <p:cNvSpPr txBox="1"/>
            <p:nvPr/>
          </p:nvSpPr>
          <p:spPr>
            <a:xfrm>
              <a:off x="2444123" y="2100630"/>
              <a:ext cx="2418007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855582" y="1639082"/>
            <a:ext cx="2833267" cy="692965"/>
            <a:chOff x="2444122" y="1795463"/>
            <a:chExt cx="2418008" cy="692965"/>
          </a:xfrm>
        </p:grpSpPr>
        <p:sp>
          <p:nvSpPr>
            <p:cNvPr id="71" name="TextBox 17"/>
            <p:cNvSpPr txBox="1"/>
            <p:nvPr/>
          </p:nvSpPr>
          <p:spPr>
            <a:xfrm>
              <a:off x="2444122" y="1795463"/>
              <a:ext cx="114260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72" name="TextBox 18"/>
            <p:cNvSpPr txBox="1"/>
            <p:nvPr/>
          </p:nvSpPr>
          <p:spPr>
            <a:xfrm>
              <a:off x="2444123" y="2100630"/>
              <a:ext cx="2418007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480593" y="3855307"/>
            <a:ext cx="2833267" cy="692965"/>
            <a:chOff x="2444122" y="1795463"/>
            <a:chExt cx="2418008" cy="692965"/>
          </a:xfrm>
        </p:grpSpPr>
        <p:sp>
          <p:nvSpPr>
            <p:cNvPr id="74" name="TextBox 17"/>
            <p:cNvSpPr txBox="1"/>
            <p:nvPr/>
          </p:nvSpPr>
          <p:spPr>
            <a:xfrm>
              <a:off x="2444122" y="1795463"/>
              <a:ext cx="1142602" cy="3231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b="1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输入你的标题</a:t>
              </a:r>
              <a:endParaRPr lang="id-ID" sz="1500" b="1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75" name="TextBox 18"/>
            <p:cNvSpPr txBox="1"/>
            <p:nvPr/>
          </p:nvSpPr>
          <p:spPr>
            <a:xfrm>
              <a:off x="2444123" y="2100630"/>
              <a:ext cx="2418007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详细内容</a:t>
              </a:r>
              <a:r>
                <a:rPr lang="en-US" altLang="zh-CN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……</a:t>
              </a:r>
              <a:r>
                <a:rPr lang="zh-CN" altLang="en-US" sz="800" spc="3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/>
                </a:rPr>
                <a:t>点击输入本栏的具体文字，简明扼要的说明分项内容，此为概念图解。</a:t>
              </a:r>
              <a:endParaRPr lang="en-US" sz="800" spc="3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组合 6"/>
          <p:cNvGrpSpPr/>
          <p:nvPr/>
        </p:nvGrpSpPr>
        <p:grpSpPr>
          <a:xfrm>
            <a:off x="1469198" y="1487488"/>
            <a:ext cx="1656439" cy="4667250"/>
            <a:chOff x="1434306" y="1411288"/>
            <a:chExt cx="1656439" cy="4667250"/>
          </a:xfrm>
        </p:grpSpPr>
        <p:sp>
          <p:nvSpPr>
            <p:cNvPr id="8" name="Subtitle 21"/>
            <p:cNvSpPr txBox="1"/>
            <p:nvPr/>
          </p:nvSpPr>
          <p:spPr bwMode="auto">
            <a:xfrm>
              <a:off x="1434306" y="5699919"/>
              <a:ext cx="1656439" cy="378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893" tIns="60946" rIns="121893" bIns="60946"/>
            <a:lstStyle>
              <a:lvl1pPr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ts val="100"/>
                </a:spcBef>
              </a:pP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点击输入本栏的具体文字</a:t>
              </a:r>
              <a:endParaRPr lang="en-US" altLang="zh-CN" sz="9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604963" y="1411288"/>
              <a:ext cx="1254919" cy="4218782"/>
              <a:chOff x="1604963" y="1411288"/>
              <a:chExt cx="1254919" cy="4218782"/>
            </a:xfrm>
          </p:grpSpPr>
          <p:sp>
            <p:nvSpPr>
              <p:cNvPr id="10" name="Freeform 1"/>
              <p:cNvSpPr>
                <a:spLocks noChangeArrowheads="1"/>
              </p:cNvSpPr>
              <p:nvPr/>
            </p:nvSpPr>
            <p:spPr bwMode="auto">
              <a:xfrm>
                <a:off x="1604963" y="1411288"/>
                <a:ext cx="1254919" cy="1835944"/>
              </a:xfrm>
              <a:custGeom>
                <a:avLst/>
                <a:gdLst>
                  <a:gd name="T0" fmla="*/ 2560 w 5121"/>
                  <a:gd name="T1" fmla="*/ 940 h 7486"/>
                  <a:gd name="T2" fmla="*/ 2560 w 5121"/>
                  <a:gd name="T3" fmla="*/ 940 h 7486"/>
                  <a:gd name="T4" fmla="*/ 3572 w 5121"/>
                  <a:gd name="T5" fmla="*/ 1353 h 7486"/>
                  <a:gd name="T6" fmla="*/ 3974 w 5121"/>
                  <a:gd name="T7" fmla="*/ 2365 h 7486"/>
                  <a:gd name="T8" fmla="*/ 3572 w 5121"/>
                  <a:gd name="T9" fmla="*/ 3304 h 7486"/>
                  <a:gd name="T10" fmla="*/ 2560 w 5121"/>
                  <a:gd name="T11" fmla="*/ 4584 h 7486"/>
                  <a:gd name="T12" fmla="*/ 1549 w 5121"/>
                  <a:gd name="T13" fmla="*/ 3304 h 7486"/>
                  <a:gd name="T14" fmla="*/ 1146 w 5121"/>
                  <a:gd name="T15" fmla="*/ 2365 h 7486"/>
                  <a:gd name="T16" fmla="*/ 1549 w 5121"/>
                  <a:gd name="T17" fmla="*/ 1353 h 7486"/>
                  <a:gd name="T18" fmla="*/ 2560 w 5121"/>
                  <a:gd name="T19" fmla="*/ 940 h 7486"/>
                  <a:gd name="T20" fmla="*/ 2560 w 5121"/>
                  <a:gd name="T21" fmla="*/ 0 h 7486"/>
                  <a:gd name="T22" fmla="*/ 2560 w 5121"/>
                  <a:gd name="T23" fmla="*/ 0 h 7486"/>
                  <a:gd name="T24" fmla="*/ 878 w 5121"/>
                  <a:gd name="T25" fmla="*/ 672 h 7486"/>
                  <a:gd name="T26" fmla="*/ 878 w 5121"/>
                  <a:gd name="T27" fmla="*/ 3975 h 7486"/>
                  <a:gd name="T28" fmla="*/ 2560 w 5121"/>
                  <a:gd name="T29" fmla="*/ 7485 h 7486"/>
                  <a:gd name="T30" fmla="*/ 4181 w 5121"/>
                  <a:gd name="T31" fmla="*/ 3975 h 7486"/>
                  <a:gd name="T32" fmla="*/ 4181 w 5121"/>
                  <a:gd name="T33" fmla="*/ 672 h 7486"/>
                  <a:gd name="T34" fmla="*/ 2560 w 5121"/>
                  <a:gd name="T35" fmla="*/ 0 h 7486"/>
                  <a:gd name="T36" fmla="*/ 2560 w 5121"/>
                  <a:gd name="T37" fmla="*/ 940 h 7486"/>
                  <a:gd name="T38" fmla="*/ 2560 w 5121"/>
                  <a:gd name="T39" fmla="*/ 0 h 7486"/>
                  <a:gd name="T40" fmla="*/ 2560 w 5121"/>
                  <a:gd name="T41" fmla="*/ 0 h 7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121" h="7486">
                    <a:moveTo>
                      <a:pt x="2560" y="940"/>
                    </a:moveTo>
                    <a:lnTo>
                      <a:pt x="2560" y="940"/>
                    </a:lnTo>
                    <a:cubicBezTo>
                      <a:pt x="2901" y="940"/>
                      <a:pt x="3304" y="1074"/>
                      <a:pt x="3572" y="1353"/>
                    </a:cubicBezTo>
                    <a:cubicBezTo>
                      <a:pt x="3778" y="1621"/>
                      <a:pt x="3974" y="1952"/>
                      <a:pt x="3974" y="2365"/>
                    </a:cubicBezTo>
                    <a:cubicBezTo>
                      <a:pt x="3974" y="2695"/>
                      <a:pt x="3778" y="3036"/>
                      <a:pt x="3572" y="3304"/>
                    </a:cubicBezTo>
                    <a:cubicBezTo>
                      <a:pt x="3499" y="3376"/>
                      <a:pt x="3035" y="3841"/>
                      <a:pt x="2560" y="4584"/>
                    </a:cubicBezTo>
                    <a:cubicBezTo>
                      <a:pt x="2086" y="3841"/>
                      <a:pt x="1611" y="3376"/>
                      <a:pt x="1549" y="3304"/>
                    </a:cubicBezTo>
                    <a:cubicBezTo>
                      <a:pt x="1280" y="3036"/>
                      <a:pt x="1146" y="2695"/>
                      <a:pt x="1146" y="2365"/>
                    </a:cubicBezTo>
                    <a:cubicBezTo>
                      <a:pt x="1146" y="1952"/>
                      <a:pt x="1280" y="1621"/>
                      <a:pt x="1549" y="1353"/>
                    </a:cubicBezTo>
                    <a:cubicBezTo>
                      <a:pt x="1817" y="1074"/>
                      <a:pt x="2158" y="940"/>
                      <a:pt x="2560" y="940"/>
                    </a:cubicBezTo>
                    <a:lnTo>
                      <a:pt x="2560" y="0"/>
                    </a:lnTo>
                    <a:lnTo>
                      <a:pt x="2560" y="0"/>
                    </a:lnTo>
                    <a:cubicBezTo>
                      <a:pt x="1951" y="0"/>
                      <a:pt x="1343" y="196"/>
                      <a:pt x="878" y="672"/>
                    </a:cubicBezTo>
                    <a:cubicBezTo>
                      <a:pt x="0" y="1621"/>
                      <a:pt x="0" y="3098"/>
                      <a:pt x="878" y="3975"/>
                    </a:cubicBezTo>
                    <a:cubicBezTo>
                      <a:pt x="878" y="3975"/>
                      <a:pt x="2560" y="5596"/>
                      <a:pt x="2560" y="7485"/>
                    </a:cubicBezTo>
                    <a:cubicBezTo>
                      <a:pt x="2560" y="5596"/>
                      <a:pt x="4181" y="3975"/>
                      <a:pt x="4181" y="3975"/>
                    </a:cubicBezTo>
                    <a:cubicBezTo>
                      <a:pt x="5120" y="3098"/>
                      <a:pt x="5120" y="1621"/>
                      <a:pt x="4181" y="672"/>
                    </a:cubicBezTo>
                    <a:cubicBezTo>
                      <a:pt x="3778" y="196"/>
                      <a:pt x="3169" y="0"/>
                      <a:pt x="2560" y="0"/>
                    </a:cubicBezTo>
                    <a:lnTo>
                      <a:pt x="2560" y="940"/>
                    </a:lnTo>
                    <a:close/>
                    <a:moveTo>
                      <a:pt x="2560" y="0"/>
                    </a:moveTo>
                    <a:lnTo>
                      <a:pt x="256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wrap="none" lIns="91422" tIns="45711" rIns="91422" bIns="45711" anchor="ctr"/>
              <a:lstStyle/>
              <a:p>
                <a:pPr defTabSz="913765">
                  <a:defRPr/>
                </a:pPr>
                <a:endParaRPr 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1" name="Freeform 2"/>
              <p:cNvSpPr>
                <a:spLocks noChangeArrowheads="1"/>
              </p:cNvSpPr>
              <p:nvPr/>
            </p:nvSpPr>
            <p:spPr bwMode="auto">
              <a:xfrm>
                <a:off x="2116138" y="1875632"/>
                <a:ext cx="232569" cy="230188"/>
              </a:xfrm>
              <a:custGeom>
                <a:avLst/>
                <a:gdLst>
                  <a:gd name="T0" fmla="*/ 227306576 w 950"/>
                  <a:gd name="T1" fmla="*/ 113974368 h 941"/>
                  <a:gd name="T2" fmla="*/ 227306576 w 950"/>
                  <a:gd name="T3" fmla="*/ 113974368 h 941"/>
                  <a:gd name="T4" fmla="*/ 113533331 w 950"/>
                  <a:gd name="T5" fmla="*/ 225075429 h 941"/>
                  <a:gd name="T6" fmla="*/ 0 w 950"/>
                  <a:gd name="T7" fmla="*/ 113974368 h 941"/>
                  <a:gd name="T8" fmla="*/ 113533331 w 950"/>
                  <a:gd name="T9" fmla="*/ 0 h 941"/>
                  <a:gd name="T10" fmla="*/ 227306576 w 950"/>
                  <a:gd name="T11" fmla="*/ 113974368 h 941"/>
                  <a:gd name="T12" fmla="*/ 227306576 w 950"/>
                  <a:gd name="T13" fmla="*/ 113974368 h 941"/>
                  <a:gd name="T14" fmla="*/ 227306576 w 950"/>
                  <a:gd name="T15" fmla="*/ 113974368 h 94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50" h="941">
                    <a:moveTo>
                      <a:pt x="949" y="476"/>
                    </a:moveTo>
                    <a:lnTo>
                      <a:pt x="949" y="476"/>
                    </a:lnTo>
                    <a:cubicBezTo>
                      <a:pt x="949" y="672"/>
                      <a:pt x="743" y="940"/>
                      <a:pt x="474" y="940"/>
                    </a:cubicBezTo>
                    <a:cubicBezTo>
                      <a:pt x="206" y="940"/>
                      <a:pt x="0" y="672"/>
                      <a:pt x="0" y="476"/>
                    </a:cubicBezTo>
                    <a:cubicBezTo>
                      <a:pt x="0" y="197"/>
                      <a:pt x="206" y="0"/>
                      <a:pt x="474" y="0"/>
                    </a:cubicBezTo>
                    <a:cubicBezTo>
                      <a:pt x="743" y="0"/>
                      <a:pt x="949" y="197"/>
                      <a:pt x="949" y="476"/>
                    </a:cubicBezTo>
                    <a:close/>
                    <a:moveTo>
                      <a:pt x="949" y="476"/>
                    </a:moveTo>
                    <a:lnTo>
                      <a:pt x="949" y="47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lIns="91422" tIns="45711" rIns="91422" bIns="45711" anchor="ctr"/>
              <a:lstStyle/>
              <a:p>
                <a:endParaRPr lang="zh-CN" altLang="en-US" sz="900">
                  <a:latin typeface="+mn-ea"/>
                </a:endParaRPr>
              </a:p>
            </p:txBody>
          </p:sp>
          <p:sp>
            <p:nvSpPr>
              <p:cNvPr id="12" name="Freeform 3"/>
              <p:cNvSpPr>
                <a:spLocks noChangeArrowheads="1"/>
              </p:cNvSpPr>
              <p:nvPr/>
            </p:nvSpPr>
            <p:spPr bwMode="auto">
              <a:xfrm>
                <a:off x="1997075" y="4968082"/>
                <a:ext cx="480219" cy="661988"/>
              </a:xfrm>
              <a:custGeom>
                <a:avLst/>
                <a:gdLst>
                  <a:gd name="T0" fmla="*/ 318679794 w 2644"/>
                  <a:gd name="T1" fmla="*/ 0 h 3645"/>
                  <a:gd name="T2" fmla="*/ 318679794 w 2644"/>
                  <a:gd name="T3" fmla="*/ 0 h 3645"/>
                  <a:gd name="T4" fmla="*/ 31392955 w 2644"/>
                  <a:gd name="T5" fmla="*/ 0 h 3645"/>
                  <a:gd name="T6" fmla="*/ 0 w 2644"/>
                  <a:gd name="T7" fmla="*/ 31393645 h 3645"/>
                  <a:gd name="T8" fmla="*/ 0 w 2644"/>
                  <a:gd name="T9" fmla="*/ 449401429 h 3645"/>
                  <a:gd name="T10" fmla="*/ 31392955 w 2644"/>
                  <a:gd name="T11" fmla="*/ 480663221 h 3645"/>
                  <a:gd name="T12" fmla="*/ 318679794 w 2644"/>
                  <a:gd name="T13" fmla="*/ 480663221 h 3645"/>
                  <a:gd name="T14" fmla="*/ 348621921 w 2644"/>
                  <a:gd name="T15" fmla="*/ 449401429 h 3645"/>
                  <a:gd name="T16" fmla="*/ 348621921 w 2644"/>
                  <a:gd name="T17" fmla="*/ 31393645 h 3645"/>
                  <a:gd name="T18" fmla="*/ 318679794 w 2644"/>
                  <a:gd name="T19" fmla="*/ 0 h 3645"/>
                  <a:gd name="T20" fmla="*/ 174245030 w 2644"/>
                  <a:gd name="T21" fmla="*/ 468395839 h 3645"/>
                  <a:gd name="T22" fmla="*/ 174245030 w 2644"/>
                  <a:gd name="T23" fmla="*/ 468395839 h 3645"/>
                  <a:gd name="T24" fmla="*/ 155250952 w 2644"/>
                  <a:gd name="T25" fmla="*/ 449401429 h 3645"/>
                  <a:gd name="T26" fmla="*/ 174245030 w 2644"/>
                  <a:gd name="T27" fmla="*/ 431594419 h 3645"/>
                  <a:gd name="T28" fmla="*/ 193370969 w 2644"/>
                  <a:gd name="T29" fmla="*/ 449401429 h 3645"/>
                  <a:gd name="T30" fmla="*/ 174245030 w 2644"/>
                  <a:gd name="T31" fmla="*/ 468395839 h 3645"/>
                  <a:gd name="T32" fmla="*/ 311820872 w 2644"/>
                  <a:gd name="T33" fmla="*/ 412600009 h 3645"/>
                  <a:gd name="T34" fmla="*/ 311820872 w 2644"/>
                  <a:gd name="T35" fmla="*/ 412600009 h 3645"/>
                  <a:gd name="T36" fmla="*/ 31392955 w 2644"/>
                  <a:gd name="T37" fmla="*/ 412600009 h 3645"/>
                  <a:gd name="T38" fmla="*/ 31392955 w 2644"/>
                  <a:gd name="T39" fmla="*/ 38120673 h 3645"/>
                  <a:gd name="T40" fmla="*/ 311820872 w 2644"/>
                  <a:gd name="T41" fmla="*/ 38120673 h 3645"/>
                  <a:gd name="T42" fmla="*/ 311820872 w 2644"/>
                  <a:gd name="T43" fmla="*/ 412600009 h 3645"/>
                  <a:gd name="T44" fmla="*/ 311820872 w 2644"/>
                  <a:gd name="T45" fmla="*/ 412600009 h 3645"/>
                  <a:gd name="T46" fmla="*/ 311820872 w 2644"/>
                  <a:gd name="T47" fmla="*/ 412600009 h 3645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644" h="3645">
                    <a:moveTo>
                      <a:pt x="2416" y="0"/>
                    </a:moveTo>
                    <a:lnTo>
                      <a:pt x="2416" y="0"/>
                    </a:lnTo>
                    <a:cubicBezTo>
                      <a:pt x="238" y="0"/>
                      <a:pt x="238" y="0"/>
                      <a:pt x="238" y="0"/>
                    </a:cubicBezTo>
                    <a:cubicBezTo>
                      <a:pt x="93" y="0"/>
                      <a:pt x="0" y="144"/>
                      <a:pt x="0" y="238"/>
                    </a:cubicBezTo>
                    <a:cubicBezTo>
                      <a:pt x="0" y="3407"/>
                      <a:pt x="0" y="3407"/>
                      <a:pt x="0" y="3407"/>
                    </a:cubicBezTo>
                    <a:cubicBezTo>
                      <a:pt x="0" y="3551"/>
                      <a:pt x="93" y="3644"/>
                      <a:pt x="238" y="3644"/>
                    </a:cubicBezTo>
                    <a:cubicBezTo>
                      <a:pt x="2416" y="3644"/>
                      <a:pt x="2416" y="3644"/>
                      <a:pt x="2416" y="3644"/>
                    </a:cubicBezTo>
                    <a:cubicBezTo>
                      <a:pt x="2508" y="3644"/>
                      <a:pt x="2643" y="3551"/>
                      <a:pt x="2643" y="3407"/>
                    </a:cubicBezTo>
                    <a:cubicBezTo>
                      <a:pt x="2643" y="238"/>
                      <a:pt x="2643" y="238"/>
                      <a:pt x="2643" y="238"/>
                    </a:cubicBezTo>
                    <a:cubicBezTo>
                      <a:pt x="2643" y="144"/>
                      <a:pt x="2508" y="0"/>
                      <a:pt x="2416" y="0"/>
                    </a:cubicBezTo>
                    <a:close/>
                    <a:moveTo>
                      <a:pt x="1321" y="3551"/>
                    </a:moveTo>
                    <a:lnTo>
                      <a:pt x="1321" y="3551"/>
                    </a:lnTo>
                    <a:cubicBezTo>
                      <a:pt x="1229" y="3551"/>
                      <a:pt x="1177" y="3500"/>
                      <a:pt x="1177" y="3407"/>
                    </a:cubicBezTo>
                    <a:cubicBezTo>
                      <a:pt x="1177" y="3314"/>
                      <a:pt x="1229" y="3272"/>
                      <a:pt x="1321" y="3272"/>
                    </a:cubicBezTo>
                    <a:cubicBezTo>
                      <a:pt x="1373" y="3272"/>
                      <a:pt x="1466" y="3314"/>
                      <a:pt x="1466" y="3407"/>
                    </a:cubicBezTo>
                    <a:cubicBezTo>
                      <a:pt x="1466" y="3500"/>
                      <a:pt x="1373" y="3551"/>
                      <a:pt x="1321" y="3551"/>
                    </a:cubicBezTo>
                    <a:close/>
                    <a:moveTo>
                      <a:pt x="2364" y="3128"/>
                    </a:moveTo>
                    <a:lnTo>
                      <a:pt x="2364" y="3128"/>
                    </a:lnTo>
                    <a:cubicBezTo>
                      <a:pt x="238" y="3128"/>
                      <a:pt x="238" y="3128"/>
                      <a:pt x="238" y="3128"/>
                    </a:cubicBezTo>
                    <a:cubicBezTo>
                      <a:pt x="238" y="289"/>
                      <a:pt x="238" y="289"/>
                      <a:pt x="238" y="289"/>
                    </a:cubicBezTo>
                    <a:cubicBezTo>
                      <a:pt x="2364" y="289"/>
                      <a:pt x="2364" y="289"/>
                      <a:pt x="2364" y="289"/>
                    </a:cubicBezTo>
                    <a:lnTo>
                      <a:pt x="2364" y="3128"/>
                    </a:lnTo>
                    <a:close/>
                    <a:moveTo>
                      <a:pt x="2364" y="3128"/>
                    </a:moveTo>
                    <a:lnTo>
                      <a:pt x="2364" y="3128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lIns="121893" tIns="60946" rIns="121893" bIns="60946" anchor="ctr"/>
              <a:lstStyle/>
              <a:p>
                <a:endParaRPr lang="zh-CN" altLang="en-US" sz="900">
                  <a:latin typeface="+mn-ea"/>
                </a:endParaRPr>
              </a:p>
            </p:txBody>
          </p:sp>
          <p:sp>
            <p:nvSpPr>
              <p:cNvPr id="13" name="Oval 67"/>
              <p:cNvSpPr/>
              <p:nvPr/>
            </p:nvSpPr>
            <p:spPr>
              <a:xfrm>
                <a:off x="2173288" y="3243263"/>
                <a:ext cx="129382" cy="12938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rgbClr val="C5C5C5"/>
                </a:solidFill>
              </a:ln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hemeClr val="accent4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cxnSp>
            <p:nvCxnSpPr>
              <p:cNvPr id="14" name="Straight Connector 68"/>
              <p:cNvCxnSpPr/>
              <p:nvPr/>
            </p:nvCxnSpPr>
            <p:spPr>
              <a:xfrm flipV="1">
                <a:off x="2232025" y="3364707"/>
                <a:ext cx="0" cy="1603375"/>
              </a:xfrm>
              <a:prstGeom prst="lin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rgbClr val="C5C5C5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组合 14"/>
          <p:cNvGrpSpPr/>
          <p:nvPr/>
        </p:nvGrpSpPr>
        <p:grpSpPr>
          <a:xfrm>
            <a:off x="2986848" y="2355057"/>
            <a:ext cx="1656439" cy="3798094"/>
            <a:chOff x="2951956" y="2278857"/>
            <a:chExt cx="1656439" cy="3798094"/>
          </a:xfrm>
        </p:grpSpPr>
        <p:sp>
          <p:nvSpPr>
            <p:cNvPr id="16" name="Freeform 1"/>
            <p:cNvSpPr>
              <a:spLocks noChangeArrowheads="1"/>
            </p:cNvSpPr>
            <p:nvPr/>
          </p:nvSpPr>
          <p:spPr bwMode="auto">
            <a:xfrm>
              <a:off x="3121819" y="2278857"/>
              <a:ext cx="1254919" cy="1835944"/>
            </a:xfrm>
            <a:custGeom>
              <a:avLst/>
              <a:gdLst>
                <a:gd name="T0" fmla="*/ 614867916 w 5121"/>
                <a:gd name="T1" fmla="*/ 226121237 h 7486"/>
                <a:gd name="T2" fmla="*/ 614867916 w 5121"/>
                <a:gd name="T3" fmla="*/ 226121237 h 7486"/>
                <a:gd name="T4" fmla="*/ 857932960 w 5121"/>
                <a:gd name="T5" fmla="*/ 325470649 h 7486"/>
                <a:gd name="T6" fmla="*/ 954486453 w 5121"/>
                <a:gd name="T7" fmla="*/ 568911950 h 7486"/>
                <a:gd name="T8" fmla="*/ 857932960 w 5121"/>
                <a:gd name="T9" fmla="*/ 794792841 h 7486"/>
                <a:gd name="T10" fmla="*/ 614867916 w 5121"/>
                <a:gd name="T11" fmla="*/ 1102702590 h 7486"/>
                <a:gd name="T12" fmla="*/ 372043024 w 5121"/>
                <a:gd name="T13" fmla="*/ 794792841 h 7486"/>
                <a:gd name="T14" fmla="*/ 275249379 w 5121"/>
                <a:gd name="T15" fmla="*/ 568911950 h 7486"/>
                <a:gd name="T16" fmla="*/ 372043024 w 5121"/>
                <a:gd name="T17" fmla="*/ 325470649 h 7486"/>
                <a:gd name="T18" fmla="*/ 614867916 w 5121"/>
                <a:gd name="T19" fmla="*/ 226121237 h 7486"/>
                <a:gd name="T20" fmla="*/ 614867916 w 5121"/>
                <a:gd name="T21" fmla="*/ 0 h 7486"/>
                <a:gd name="T22" fmla="*/ 614867916 w 5121"/>
                <a:gd name="T23" fmla="*/ 0 h 7486"/>
                <a:gd name="T24" fmla="*/ 210880710 w 5121"/>
                <a:gd name="T25" fmla="*/ 161652790 h 7486"/>
                <a:gd name="T26" fmla="*/ 210880710 w 5121"/>
                <a:gd name="T27" fmla="*/ 956204795 h 7486"/>
                <a:gd name="T28" fmla="*/ 614867916 w 5121"/>
                <a:gd name="T29" fmla="*/ 1800551924 h 7486"/>
                <a:gd name="T30" fmla="*/ 1004204359 w 5121"/>
                <a:gd name="T31" fmla="*/ 956204795 h 7486"/>
                <a:gd name="T32" fmla="*/ 1004204359 w 5121"/>
                <a:gd name="T33" fmla="*/ 161652790 h 7486"/>
                <a:gd name="T34" fmla="*/ 614867916 w 5121"/>
                <a:gd name="T35" fmla="*/ 0 h 7486"/>
                <a:gd name="T36" fmla="*/ 614867916 w 5121"/>
                <a:gd name="T37" fmla="*/ 226121237 h 7486"/>
                <a:gd name="T38" fmla="*/ 614867916 w 5121"/>
                <a:gd name="T39" fmla="*/ 0 h 7486"/>
                <a:gd name="T40" fmla="*/ 614867916 w 5121"/>
                <a:gd name="T41" fmla="*/ 0 h 748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5121" h="7486">
                  <a:moveTo>
                    <a:pt x="2560" y="940"/>
                  </a:moveTo>
                  <a:lnTo>
                    <a:pt x="2560" y="940"/>
                  </a:lnTo>
                  <a:cubicBezTo>
                    <a:pt x="2901" y="940"/>
                    <a:pt x="3304" y="1074"/>
                    <a:pt x="3572" y="1353"/>
                  </a:cubicBezTo>
                  <a:cubicBezTo>
                    <a:pt x="3778" y="1621"/>
                    <a:pt x="3974" y="1952"/>
                    <a:pt x="3974" y="2365"/>
                  </a:cubicBezTo>
                  <a:cubicBezTo>
                    <a:pt x="3974" y="2695"/>
                    <a:pt x="3778" y="3036"/>
                    <a:pt x="3572" y="3304"/>
                  </a:cubicBezTo>
                  <a:cubicBezTo>
                    <a:pt x="3499" y="3376"/>
                    <a:pt x="3035" y="3841"/>
                    <a:pt x="2560" y="4584"/>
                  </a:cubicBezTo>
                  <a:cubicBezTo>
                    <a:pt x="2086" y="3841"/>
                    <a:pt x="1611" y="3376"/>
                    <a:pt x="1549" y="3304"/>
                  </a:cubicBezTo>
                  <a:cubicBezTo>
                    <a:pt x="1280" y="3036"/>
                    <a:pt x="1146" y="2695"/>
                    <a:pt x="1146" y="2365"/>
                  </a:cubicBezTo>
                  <a:cubicBezTo>
                    <a:pt x="1146" y="1952"/>
                    <a:pt x="1280" y="1621"/>
                    <a:pt x="1549" y="1353"/>
                  </a:cubicBezTo>
                  <a:cubicBezTo>
                    <a:pt x="1817" y="1074"/>
                    <a:pt x="2158" y="940"/>
                    <a:pt x="2560" y="940"/>
                  </a:cubicBezTo>
                  <a:lnTo>
                    <a:pt x="2560" y="0"/>
                  </a:lnTo>
                  <a:cubicBezTo>
                    <a:pt x="1951" y="0"/>
                    <a:pt x="1343" y="196"/>
                    <a:pt x="878" y="672"/>
                  </a:cubicBezTo>
                  <a:cubicBezTo>
                    <a:pt x="0" y="1621"/>
                    <a:pt x="0" y="3098"/>
                    <a:pt x="878" y="3975"/>
                  </a:cubicBezTo>
                  <a:cubicBezTo>
                    <a:pt x="878" y="3975"/>
                    <a:pt x="2560" y="5596"/>
                    <a:pt x="2560" y="7485"/>
                  </a:cubicBezTo>
                  <a:cubicBezTo>
                    <a:pt x="2560" y="5596"/>
                    <a:pt x="4181" y="3975"/>
                    <a:pt x="4181" y="3975"/>
                  </a:cubicBezTo>
                  <a:cubicBezTo>
                    <a:pt x="5120" y="3098"/>
                    <a:pt x="5120" y="1621"/>
                    <a:pt x="4181" y="672"/>
                  </a:cubicBezTo>
                  <a:cubicBezTo>
                    <a:pt x="3778" y="196"/>
                    <a:pt x="3169" y="0"/>
                    <a:pt x="2560" y="0"/>
                  </a:cubicBezTo>
                  <a:lnTo>
                    <a:pt x="2560" y="940"/>
                  </a:lnTo>
                  <a:close/>
                  <a:moveTo>
                    <a:pt x="2560" y="0"/>
                  </a:moveTo>
                  <a:lnTo>
                    <a:pt x="256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91422" tIns="45711" rIns="91422" bIns="45711" anchor="ctr"/>
            <a:lstStyle/>
            <a:p>
              <a:endParaRPr lang="zh-CN" altLang="en-US" sz="900">
                <a:latin typeface="+mn-ea"/>
              </a:endParaRPr>
            </a:p>
          </p:txBody>
        </p:sp>
        <p:sp>
          <p:nvSpPr>
            <p:cNvPr id="17" name="Freeform 2"/>
            <p:cNvSpPr>
              <a:spLocks noChangeArrowheads="1"/>
            </p:cNvSpPr>
            <p:nvPr/>
          </p:nvSpPr>
          <p:spPr bwMode="auto">
            <a:xfrm>
              <a:off x="3632994" y="2742407"/>
              <a:ext cx="232569" cy="230188"/>
            </a:xfrm>
            <a:custGeom>
              <a:avLst/>
              <a:gdLst>
                <a:gd name="T0" fmla="*/ 227306087 w 950"/>
                <a:gd name="T1" fmla="*/ 113974368 h 941"/>
                <a:gd name="T2" fmla="*/ 227306087 w 950"/>
                <a:gd name="T3" fmla="*/ 113974368 h 941"/>
                <a:gd name="T4" fmla="*/ 113533087 w 950"/>
                <a:gd name="T5" fmla="*/ 225075429 h 941"/>
                <a:gd name="T6" fmla="*/ 0 w 950"/>
                <a:gd name="T7" fmla="*/ 113974368 h 941"/>
                <a:gd name="T8" fmla="*/ 113533087 w 950"/>
                <a:gd name="T9" fmla="*/ 0 h 941"/>
                <a:gd name="T10" fmla="*/ 227306087 w 950"/>
                <a:gd name="T11" fmla="*/ 113974368 h 941"/>
                <a:gd name="T12" fmla="*/ 227306087 w 950"/>
                <a:gd name="T13" fmla="*/ 113974368 h 941"/>
                <a:gd name="T14" fmla="*/ 227306087 w 950"/>
                <a:gd name="T15" fmla="*/ 113974368 h 9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50" h="941">
                  <a:moveTo>
                    <a:pt x="949" y="476"/>
                  </a:moveTo>
                  <a:lnTo>
                    <a:pt x="949" y="476"/>
                  </a:lnTo>
                  <a:cubicBezTo>
                    <a:pt x="949" y="672"/>
                    <a:pt x="743" y="940"/>
                    <a:pt x="474" y="940"/>
                  </a:cubicBezTo>
                  <a:cubicBezTo>
                    <a:pt x="206" y="940"/>
                    <a:pt x="0" y="672"/>
                    <a:pt x="0" y="476"/>
                  </a:cubicBezTo>
                  <a:cubicBezTo>
                    <a:pt x="0" y="197"/>
                    <a:pt x="206" y="0"/>
                    <a:pt x="474" y="0"/>
                  </a:cubicBezTo>
                  <a:cubicBezTo>
                    <a:pt x="743" y="0"/>
                    <a:pt x="949" y="197"/>
                    <a:pt x="949" y="476"/>
                  </a:cubicBezTo>
                  <a:close/>
                  <a:moveTo>
                    <a:pt x="949" y="476"/>
                  </a:moveTo>
                  <a:lnTo>
                    <a:pt x="949" y="4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91422" tIns="45711" rIns="91422" bIns="45711" anchor="ctr"/>
            <a:lstStyle/>
            <a:p>
              <a:endParaRPr lang="zh-CN" altLang="en-US" sz="900">
                <a:latin typeface="+mn-ea"/>
              </a:endParaRPr>
            </a:p>
          </p:txBody>
        </p:sp>
        <p:sp>
          <p:nvSpPr>
            <p:cNvPr id="18" name="Freeform 3"/>
            <p:cNvSpPr>
              <a:spLocks noChangeArrowheads="1"/>
            </p:cNvSpPr>
            <p:nvPr/>
          </p:nvSpPr>
          <p:spPr bwMode="auto">
            <a:xfrm>
              <a:off x="3514725" y="4968082"/>
              <a:ext cx="479425" cy="661988"/>
            </a:xfrm>
            <a:custGeom>
              <a:avLst/>
              <a:gdLst>
                <a:gd name="T0" fmla="*/ 318152885 w 2644"/>
                <a:gd name="T1" fmla="*/ 0 h 3645"/>
                <a:gd name="T2" fmla="*/ 318152885 w 2644"/>
                <a:gd name="T3" fmla="*/ 0 h 3645"/>
                <a:gd name="T4" fmla="*/ 31341049 w 2644"/>
                <a:gd name="T5" fmla="*/ 0 h 3645"/>
                <a:gd name="T6" fmla="*/ 0 w 2644"/>
                <a:gd name="T7" fmla="*/ 31393645 h 3645"/>
                <a:gd name="T8" fmla="*/ 0 w 2644"/>
                <a:gd name="T9" fmla="*/ 449401429 h 3645"/>
                <a:gd name="T10" fmla="*/ 31341049 w 2644"/>
                <a:gd name="T11" fmla="*/ 480663221 h 3645"/>
                <a:gd name="T12" fmla="*/ 318152885 w 2644"/>
                <a:gd name="T13" fmla="*/ 480663221 h 3645"/>
                <a:gd name="T14" fmla="*/ 348045505 w 2644"/>
                <a:gd name="T15" fmla="*/ 449401429 h 3645"/>
                <a:gd name="T16" fmla="*/ 348045505 w 2644"/>
                <a:gd name="T17" fmla="*/ 31393645 h 3645"/>
                <a:gd name="T18" fmla="*/ 318152885 w 2644"/>
                <a:gd name="T19" fmla="*/ 0 h 3645"/>
                <a:gd name="T20" fmla="*/ 173956931 w 2644"/>
                <a:gd name="T21" fmla="*/ 468395839 h 3645"/>
                <a:gd name="T22" fmla="*/ 173956931 w 2644"/>
                <a:gd name="T23" fmla="*/ 468395839 h 3645"/>
                <a:gd name="T24" fmla="*/ 154994258 w 2644"/>
                <a:gd name="T25" fmla="*/ 449401429 h 3645"/>
                <a:gd name="T26" fmla="*/ 173956931 w 2644"/>
                <a:gd name="T27" fmla="*/ 431594419 h 3645"/>
                <a:gd name="T28" fmla="*/ 193051247 w 2644"/>
                <a:gd name="T29" fmla="*/ 449401429 h 3645"/>
                <a:gd name="T30" fmla="*/ 173956931 w 2644"/>
                <a:gd name="T31" fmla="*/ 468395839 h 3645"/>
                <a:gd name="T32" fmla="*/ 311305304 w 2644"/>
                <a:gd name="T33" fmla="*/ 412600009 h 3645"/>
                <a:gd name="T34" fmla="*/ 311305304 w 2644"/>
                <a:gd name="T35" fmla="*/ 412600009 h 3645"/>
                <a:gd name="T36" fmla="*/ 31341049 w 2644"/>
                <a:gd name="T37" fmla="*/ 412600009 h 3645"/>
                <a:gd name="T38" fmla="*/ 31341049 w 2644"/>
                <a:gd name="T39" fmla="*/ 38120673 h 3645"/>
                <a:gd name="T40" fmla="*/ 311305304 w 2644"/>
                <a:gd name="T41" fmla="*/ 38120673 h 3645"/>
                <a:gd name="T42" fmla="*/ 311305304 w 2644"/>
                <a:gd name="T43" fmla="*/ 412600009 h 3645"/>
                <a:gd name="T44" fmla="*/ 311305304 w 2644"/>
                <a:gd name="T45" fmla="*/ 412600009 h 3645"/>
                <a:gd name="T46" fmla="*/ 311305304 w 2644"/>
                <a:gd name="T47" fmla="*/ 412600009 h 364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644" h="3645">
                  <a:moveTo>
                    <a:pt x="2416" y="0"/>
                  </a:moveTo>
                  <a:lnTo>
                    <a:pt x="2416" y="0"/>
                  </a:lnTo>
                  <a:cubicBezTo>
                    <a:pt x="238" y="0"/>
                    <a:pt x="238" y="0"/>
                    <a:pt x="238" y="0"/>
                  </a:cubicBezTo>
                  <a:cubicBezTo>
                    <a:pt x="93" y="0"/>
                    <a:pt x="0" y="144"/>
                    <a:pt x="0" y="238"/>
                  </a:cubicBezTo>
                  <a:cubicBezTo>
                    <a:pt x="0" y="3407"/>
                    <a:pt x="0" y="3407"/>
                    <a:pt x="0" y="3407"/>
                  </a:cubicBezTo>
                  <a:cubicBezTo>
                    <a:pt x="0" y="3551"/>
                    <a:pt x="93" y="3644"/>
                    <a:pt x="238" y="3644"/>
                  </a:cubicBezTo>
                  <a:cubicBezTo>
                    <a:pt x="2416" y="3644"/>
                    <a:pt x="2416" y="3644"/>
                    <a:pt x="2416" y="3644"/>
                  </a:cubicBezTo>
                  <a:cubicBezTo>
                    <a:pt x="2508" y="3644"/>
                    <a:pt x="2643" y="3551"/>
                    <a:pt x="2643" y="3407"/>
                  </a:cubicBezTo>
                  <a:cubicBezTo>
                    <a:pt x="2643" y="238"/>
                    <a:pt x="2643" y="238"/>
                    <a:pt x="2643" y="238"/>
                  </a:cubicBezTo>
                  <a:cubicBezTo>
                    <a:pt x="2643" y="144"/>
                    <a:pt x="2508" y="0"/>
                    <a:pt x="2416" y="0"/>
                  </a:cubicBezTo>
                  <a:close/>
                  <a:moveTo>
                    <a:pt x="1321" y="3551"/>
                  </a:moveTo>
                  <a:lnTo>
                    <a:pt x="1321" y="3551"/>
                  </a:lnTo>
                  <a:cubicBezTo>
                    <a:pt x="1229" y="3551"/>
                    <a:pt x="1177" y="3500"/>
                    <a:pt x="1177" y="3407"/>
                  </a:cubicBezTo>
                  <a:cubicBezTo>
                    <a:pt x="1177" y="3314"/>
                    <a:pt x="1229" y="3272"/>
                    <a:pt x="1321" y="3272"/>
                  </a:cubicBezTo>
                  <a:cubicBezTo>
                    <a:pt x="1373" y="3272"/>
                    <a:pt x="1466" y="3314"/>
                    <a:pt x="1466" y="3407"/>
                  </a:cubicBezTo>
                  <a:cubicBezTo>
                    <a:pt x="1466" y="3500"/>
                    <a:pt x="1373" y="3551"/>
                    <a:pt x="1321" y="3551"/>
                  </a:cubicBezTo>
                  <a:close/>
                  <a:moveTo>
                    <a:pt x="2364" y="3128"/>
                  </a:moveTo>
                  <a:lnTo>
                    <a:pt x="2364" y="3128"/>
                  </a:lnTo>
                  <a:cubicBezTo>
                    <a:pt x="238" y="3128"/>
                    <a:pt x="238" y="3128"/>
                    <a:pt x="238" y="3128"/>
                  </a:cubicBezTo>
                  <a:cubicBezTo>
                    <a:pt x="238" y="289"/>
                    <a:pt x="238" y="289"/>
                    <a:pt x="238" y="289"/>
                  </a:cubicBezTo>
                  <a:cubicBezTo>
                    <a:pt x="2364" y="289"/>
                    <a:pt x="2364" y="289"/>
                    <a:pt x="2364" y="289"/>
                  </a:cubicBezTo>
                  <a:lnTo>
                    <a:pt x="2364" y="3128"/>
                  </a:lnTo>
                  <a:close/>
                  <a:moveTo>
                    <a:pt x="2364" y="3128"/>
                  </a:moveTo>
                  <a:lnTo>
                    <a:pt x="2364" y="31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893" tIns="60946" rIns="121893" bIns="60946" anchor="ctr"/>
            <a:lstStyle/>
            <a:p>
              <a:endParaRPr lang="zh-CN" altLang="en-US" sz="900">
                <a:latin typeface="+mn-ea"/>
              </a:endParaRPr>
            </a:p>
          </p:txBody>
        </p:sp>
        <p:sp>
          <p:nvSpPr>
            <p:cNvPr id="19" name="Oval 73"/>
            <p:cNvSpPr/>
            <p:nvPr/>
          </p:nvSpPr>
          <p:spPr>
            <a:xfrm>
              <a:off x="3690938" y="4062413"/>
              <a:ext cx="129382" cy="129382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C5C5C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cxnSp>
          <p:nvCxnSpPr>
            <p:cNvPr id="20" name="Straight Connector 74"/>
            <p:cNvCxnSpPr/>
            <p:nvPr/>
          </p:nvCxnSpPr>
          <p:spPr>
            <a:xfrm flipV="1">
              <a:off x="3749675" y="4183857"/>
              <a:ext cx="0" cy="795338"/>
            </a:xfrm>
            <a:prstGeom prst="lin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rgbClr val="C5C5C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Subtitle 21"/>
            <p:cNvSpPr txBox="1"/>
            <p:nvPr/>
          </p:nvSpPr>
          <p:spPr bwMode="auto">
            <a:xfrm>
              <a:off x="2951956" y="5698332"/>
              <a:ext cx="1656439" cy="378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893" tIns="60946" rIns="121893" bIns="60946"/>
            <a:lstStyle>
              <a:lvl1pPr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ts val="100"/>
                </a:spcBef>
              </a:pP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点击输入本栏的具体文字</a:t>
              </a:r>
              <a:endParaRPr lang="en-US" altLang="zh-CN" sz="9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512436" y="1487488"/>
            <a:ext cx="1657349" cy="4672806"/>
            <a:chOff x="4477544" y="1411288"/>
            <a:chExt cx="1657349" cy="4672806"/>
          </a:xfrm>
        </p:grpSpPr>
        <p:sp>
          <p:nvSpPr>
            <p:cNvPr id="23" name="Freeform 1"/>
            <p:cNvSpPr>
              <a:spLocks noChangeArrowheads="1"/>
            </p:cNvSpPr>
            <p:nvPr/>
          </p:nvSpPr>
          <p:spPr bwMode="auto">
            <a:xfrm>
              <a:off x="4662488" y="1411288"/>
              <a:ext cx="1254125" cy="1835944"/>
            </a:xfrm>
            <a:custGeom>
              <a:avLst/>
              <a:gdLst>
                <a:gd name="T0" fmla="*/ 2560 w 5121"/>
                <a:gd name="T1" fmla="*/ 940 h 7486"/>
                <a:gd name="T2" fmla="*/ 2560 w 5121"/>
                <a:gd name="T3" fmla="*/ 940 h 7486"/>
                <a:gd name="T4" fmla="*/ 3572 w 5121"/>
                <a:gd name="T5" fmla="*/ 1353 h 7486"/>
                <a:gd name="T6" fmla="*/ 3974 w 5121"/>
                <a:gd name="T7" fmla="*/ 2365 h 7486"/>
                <a:gd name="T8" fmla="*/ 3572 w 5121"/>
                <a:gd name="T9" fmla="*/ 3304 h 7486"/>
                <a:gd name="T10" fmla="*/ 2560 w 5121"/>
                <a:gd name="T11" fmla="*/ 4584 h 7486"/>
                <a:gd name="T12" fmla="*/ 1549 w 5121"/>
                <a:gd name="T13" fmla="*/ 3304 h 7486"/>
                <a:gd name="T14" fmla="*/ 1146 w 5121"/>
                <a:gd name="T15" fmla="*/ 2365 h 7486"/>
                <a:gd name="T16" fmla="*/ 1549 w 5121"/>
                <a:gd name="T17" fmla="*/ 1353 h 7486"/>
                <a:gd name="T18" fmla="*/ 2560 w 5121"/>
                <a:gd name="T19" fmla="*/ 940 h 7486"/>
                <a:gd name="T20" fmla="*/ 2560 w 5121"/>
                <a:gd name="T21" fmla="*/ 0 h 7486"/>
                <a:gd name="T22" fmla="*/ 2560 w 5121"/>
                <a:gd name="T23" fmla="*/ 0 h 7486"/>
                <a:gd name="T24" fmla="*/ 878 w 5121"/>
                <a:gd name="T25" fmla="*/ 672 h 7486"/>
                <a:gd name="T26" fmla="*/ 878 w 5121"/>
                <a:gd name="T27" fmla="*/ 3975 h 7486"/>
                <a:gd name="T28" fmla="*/ 2560 w 5121"/>
                <a:gd name="T29" fmla="*/ 7485 h 7486"/>
                <a:gd name="T30" fmla="*/ 4181 w 5121"/>
                <a:gd name="T31" fmla="*/ 3975 h 7486"/>
                <a:gd name="T32" fmla="*/ 4181 w 5121"/>
                <a:gd name="T33" fmla="*/ 672 h 7486"/>
                <a:gd name="T34" fmla="*/ 2560 w 5121"/>
                <a:gd name="T35" fmla="*/ 0 h 7486"/>
                <a:gd name="T36" fmla="*/ 2560 w 5121"/>
                <a:gd name="T37" fmla="*/ 940 h 7486"/>
                <a:gd name="T38" fmla="*/ 2560 w 5121"/>
                <a:gd name="T39" fmla="*/ 0 h 7486"/>
                <a:gd name="T40" fmla="*/ 2560 w 5121"/>
                <a:gd name="T41" fmla="*/ 0 h 7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21" h="7486">
                  <a:moveTo>
                    <a:pt x="2560" y="940"/>
                  </a:moveTo>
                  <a:lnTo>
                    <a:pt x="2560" y="940"/>
                  </a:lnTo>
                  <a:cubicBezTo>
                    <a:pt x="2901" y="940"/>
                    <a:pt x="3304" y="1074"/>
                    <a:pt x="3572" y="1353"/>
                  </a:cubicBezTo>
                  <a:cubicBezTo>
                    <a:pt x="3778" y="1621"/>
                    <a:pt x="3974" y="1952"/>
                    <a:pt x="3974" y="2365"/>
                  </a:cubicBezTo>
                  <a:cubicBezTo>
                    <a:pt x="3974" y="2695"/>
                    <a:pt x="3778" y="3036"/>
                    <a:pt x="3572" y="3304"/>
                  </a:cubicBezTo>
                  <a:cubicBezTo>
                    <a:pt x="3499" y="3376"/>
                    <a:pt x="3035" y="3841"/>
                    <a:pt x="2560" y="4584"/>
                  </a:cubicBezTo>
                  <a:cubicBezTo>
                    <a:pt x="2086" y="3841"/>
                    <a:pt x="1611" y="3376"/>
                    <a:pt x="1549" y="3304"/>
                  </a:cubicBezTo>
                  <a:cubicBezTo>
                    <a:pt x="1280" y="3036"/>
                    <a:pt x="1146" y="2695"/>
                    <a:pt x="1146" y="2365"/>
                  </a:cubicBezTo>
                  <a:cubicBezTo>
                    <a:pt x="1146" y="1952"/>
                    <a:pt x="1280" y="1621"/>
                    <a:pt x="1549" y="1353"/>
                  </a:cubicBezTo>
                  <a:cubicBezTo>
                    <a:pt x="1817" y="1074"/>
                    <a:pt x="2158" y="940"/>
                    <a:pt x="2560" y="940"/>
                  </a:cubicBezTo>
                  <a:lnTo>
                    <a:pt x="2560" y="0"/>
                  </a:lnTo>
                  <a:lnTo>
                    <a:pt x="2560" y="0"/>
                  </a:lnTo>
                  <a:cubicBezTo>
                    <a:pt x="1951" y="0"/>
                    <a:pt x="1343" y="196"/>
                    <a:pt x="878" y="672"/>
                  </a:cubicBezTo>
                  <a:cubicBezTo>
                    <a:pt x="0" y="1621"/>
                    <a:pt x="0" y="3098"/>
                    <a:pt x="878" y="3975"/>
                  </a:cubicBezTo>
                  <a:cubicBezTo>
                    <a:pt x="878" y="3975"/>
                    <a:pt x="2560" y="5596"/>
                    <a:pt x="2560" y="7485"/>
                  </a:cubicBezTo>
                  <a:cubicBezTo>
                    <a:pt x="2560" y="5596"/>
                    <a:pt x="4181" y="3975"/>
                    <a:pt x="4181" y="3975"/>
                  </a:cubicBezTo>
                  <a:cubicBezTo>
                    <a:pt x="5120" y="3098"/>
                    <a:pt x="5120" y="1621"/>
                    <a:pt x="4181" y="672"/>
                  </a:cubicBezTo>
                  <a:cubicBezTo>
                    <a:pt x="3778" y="196"/>
                    <a:pt x="3169" y="0"/>
                    <a:pt x="2560" y="0"/>
                  </a:cubicBezTo>
                  <a:lnTo>
                    <a:pt x="2560" y="940"/>
                  </a:lnTo>
                  <a:close/>
                  <a:moveTo>
                    <a:pt x="2560" y="0"/>
                  </a:moveTo>
                  <a:lnTo>
                    <a:pt x="256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24" name="Freeform 2"/>
            <p:cNvSpPr>
              <a:spLocks noChangeArrowheads="1"/>
            </p:cNvSpPr>
            <p:nvPr/>
          </p:nvSpPr>
          <p:spPr bwMode="auto">
            <a:xfrm>
              <a:off x="5173663" y="1875632"/>
              <a:ext cx="231775" cy="230188"/>
            </a:xfrm>
            <a:custGeom>
              <a:avLst/>
              <a:gdLst>
                <a:gd name="T0" fmla="*/ 949 w 950"/>
                <a:gd name="T1" fmla="*/ 476 h 941"/>
                <a:gd name="T2" fmla="*/ 949 w 950"/>
                <a:gd name="T3" fmla="*/ 476 h 941"/>
                <a:gd name="T4" fmla="*/ 474 w 950"/>
                <a:gd name="T5" fmla="*/ 940 h 941"/>
                <a:gd name="T6" fmla="*/ 0 w 950"/>
                <a:gd name="T7" fmla="*/ 476 h 941"/>
                <a:gd name="T8" fmla="*/ 474 w 950"/>
                <a:gd name="T9" fmla="*/ 0 h 941"/>
                <a:gd name="T10" fmla="*/ 949 w 950"/>
                <a:gd name="T11" fmla="*/ 476 h 941"/>
                <a:gd name="T12" fmla="*/ 949 w 950"/>
                <a:gd name="T13" fmla="*/ 476 h 941"/>
                <a:gd name="T14" fmla="*/ 949 w 950"/>
                <a:gd name="T15" fmla="*/ 476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50" h="941">
                  <a:moveTo>
                    <a:pt x="949" y="476"/>
                  </a:moveTo>
                  <a:lnTo>
                    <a:pt x="949" y="476"/>
                  </a:lnTo>
                  <a:cubicBezTo>
                    <a:pt x="949" y="672"/>
                    <a:pt x="743" y="940"/>
                    <a:pt x="474" y="940"/>
                  </a:cubicBezTo>
                  <a:cubicBezTo>
                    <a:pt x="206" y="940"/>
                    <a:pt x="0" y="672"/>
                    <a:pt x="0" y="476"/>
                  </a:cubicBezTo>
                  <a:cubicBezTo>
                    <a:pt x="0" y="197"/>
                    <a:pt x="206" y="0"/>
                    <a:pt x="474" y="0"/>
                  </a:cubicBezTo>
                  <a:cubicBezTo>
                    <a:pt x="743" y="0"/>
                    <a:pt x="949" y="197"/>
                    <a:pt x="949" y="476"/>
                  </a:cubicBezTo>
                  <a:close/>
                  <a:moveTo>
                    <a:pt x="949" y="476"/>
                  </a:moveTo>
                  <a:lnTo>
                    <a:pt x="949" y="4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25" name="Freeform 3"/>
            <p:cNvSpPr>
              <a:spLocks noChangeArrowheads="1"/>
            </p:cNvSpPr>
            <p:nvPr/>
          </p:nvSpPr>
          <p:spPr bwMode="auto">
            <a:xfrm>
              <a:off x="5034757" y="4968082"/>
              <a:ext cx="480219" cy="661988"/>
            </a:xfrm>
            <a:custGeom>
              <a:avLst/>
              <a:gdLst>
                <a:gd name="T0" fmla="*/ 2416 w 2644"/>
                <a:gd name="T1" fmla="*/ 0 h 3645"/>
                <a:gd name="T2" fmla="*/ 2416 w 2644"/>
                <a:gd name="T3" fmla="*/ 0 h 3645"/>
                <a:gd name="T4" fmla="*/ 238 w 2644"/>
                <a:gd name="T5" fmla="*/ 0 h 3645"/>
                <a:gd name="T6" fmla="*/ 0 w 2644"/>
                <a:gd name="T7" fmla="*/ 238 h 3645"/>
                <a:gd name="T8" fmla="*/ 0 w 2644"/>
                <a:gd name="T9" fmla="*/ 3407 h 3645"/>
                <a:gd name="T10" fmla="*/ 238 w 2644"/>
                <a:gd name="T11" fmla="*/ 3644 h 3645"/>
                <a:gd name="T12" fmla="*/ 2416 w 2644"/>
                <a:gd name="T13" fmla="*/ 3644 h 3645"/>
                <a:gd name="T14" fmla="*/ 2643 w 2644"/>
                <a:gd name="T15" fmla="*/ 3407 h 3645"/>
                <a:gd name="T16" fmla="*/ 2643 w 2644"/>
                <a:gd name="T17" fmla="*/ 238 h 3645"/>
                <a:gd name="T18" fmla="*/ 2416 w 2644"/>
                <a:gd name="T19" fmla="*/ 0 h 3645"/>
                <a:gd name="T20" fmla="*/ 1321 w 2644"/>
                <a:gd name="T21" fmla="*/ 3551 h 3645"/>
                <a:gd name="T22" fmla="*/ 1321 w 2644"/>
                <a:gd name="T23" fmla="*/ 3551 h 3645"/>
                <a:gd name="T24" fmla="*/ 1177 w 2644"/>
                <a:gd name="T25" fmla="*/ 3407 h 3645"/>
                <a:gd name="T26" fmla="*/ 1321 w 2644"/>
                <a:gd name="T27" fmla="*/ 3272 h 3645"/>
                <a:gd name="T28" fmla="*/ 1466 w 2644"/>
                <a:gd name="T29" fmla="*/ 3407 h 3645"/>
                <a:gd name="T30" fmla="*/ 1321 w 2644"/>
                <a:gd name="T31" fmla="*/ 3551 h 3645"/>
                <a:gd name="T32" fmla="*/ 2364 w 2644"/>
                <a:gd name="T33" fmla="*/ 3128 h 3645"/>
                <a:gd name="T34" fmla="*/ 2364 w 2644"/>
                <a:gd name="T35" fmla="*/ 3128 h 3645"/>
                <a:gd name="T36" fmla="*/ 238 w 2644"/>
                <a:gd name="T37" fmla="*/ 3128 h 3645"/>
                <a:gd name="T38" fmla="*/ 238 w 2644"/>
                <a:gd name="T39" fmla="*/ 289 h 3645"/>
                <a:gd name="T40" fmla="*/ 2364 w 2644"/>
                <a:gd name="T41" fmla="*/ 289 h 3645"/>
                <a:gd name="T42" fmla="*/ 2364 w 2644"/>
                <a:gd name="T43" fmla="*/ 3128 h 3645"/>
                <a:gd name="T44" fmla="*/ 2364 w 2644"/>
                <a:gd name="T45" fmla="*/ 3128 h 3645"/>
                <a:gd name="T46" fmla="*/ 2364 w 2644"/>
                <a:gd name="T47" fmla="*/ 3128 h 3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44" h="3645">
                  <a:moveTo>
                    <a:pt x="2416" y="0"/>
                  </a:moveTo>
                  <a:lnTo>
                    <a:pt x="2416" y="0"/>
                  </a:lnTo>
                  <a:cubicBezTo>
                    <a:pt x="238" y="0"/>
                    <a:pt x="238" y="0"/>
                    <a:pt x="238" y="0"/>
                  </a:cubicBezTo>
                  <a:cubicBezTo>
                    <a:pt x="93" y="0"/>
                    <a:pt x="0" y="144"/>
                    <a:pt x="0" y="238"/>
                  </a:cubicBezTo>
                  <a:cubicBezTo>
                    <a:pt x="0" y="3407"/>
                    <a:pt x="0" y="3407"/>
                    <a:pt x="0" y="3407"/>
                  </a:cubicBezTo>
                  <a:cubicBezTo>
                    <a:pt x="0" y="3551"/>
                    <a:pt x="93" y="3644"/>
                    <a:pt x="238" y="3644"/>
                  </a:cubicBezTo>
                  <a:cubicBezTo>
                    <a:pt x="2416" y="3644"/>
                    <a:pt x="2416" y="3644"/>
                    <a:pt x="2416" y="3644"/>
                  </a:cubicBezTo>
                  <a:cubicBezTo>
                    <a:pt x="2508" y="3644"/>
                    <a:pt x="2643" y="3551"/>
                    <a:pt x="2643" y="3407"/>
                  </a:cubicBezTo>
                  <a:cubicBezTo>
                    <a:pt x="2643" y="238"/>
                    <a:pt x="2643" y="238"/>
                    <a:pt x="2643" y="238"/>
                  </a:cubicBezTo>
                  <a:cubicBezTo>
                    <a:pt x="2643" y="144"/>
                    <a:pt x="2508" y="0"/>
                    <a:pt x="2416" y="0"/>
                  </a:cubicBezTo>
                  <a:close/>
                  <a:moveTo>
                    <a:pt x="1321" y="3551"/>
                  </a:moveTo>
                  <a:lnTo>
                    <a:pt x="1321" y="3551"/>
                  </a:lnTo>
                  <a:cubicBezTo>
                    <a:pt x="1229" y="3551"/>
                    <a:pt x="1177" y="3500"/>
                    <a:pt x="1177" y="3407"/>
                  </a:cubicBezTo>
                  <a:cubicBezTo>
                    <a:pt x="1177" y="3314"/>
                    <a:pt x="1229" y="3272"/>
                    <a:pt x="1321" y="3272"/>
                  </a:cubicBezTo>
                  <a:cubicBezTo>
                    <a:pt x="1373" y="3272"/>
                    <a:pt x="1466" y="3314"/>
                    <a:pt x="1466" y="3407"/>
                  </a:cubicBezTo>
                  <a:cubicBezTo>
                    <a:pt x="1466" y="3500"/>
                    <a:pt x="1373" y="3551"/>
                    <a:pt x="1321" y="3551"/>
                  </a:cubicBezTo>
                  <a:close/>
                  <a:moveTo>
                    <a:pt x="2364" y="3128"/>
                  </a:moveTo>
                  <a:lnTo>
                    <a:pt x="2364" y="3128"/>
                  </a:lnTo>
                  <a:cubicBezTo>
                    <a:pt x="238" y="3128"/>
                    <a:pt x="238" y="3128"/>
                    <a:pt x="238" y="3128"/>
                  </a:cubicBezTo>
                  <a:cubicBezTo>
                    <a:pt x="238" y="289"/>
                    <a:pt x="238" y="289"/>
                    <a:pt x="238" y="289"/>
                  </a:cubicBezTo>
                  <a:cubicBezTo>
                    <a:pt x="2364" y="289"/>
                    <a:pt x="2364" y="289"/>
                    <a:pt x="2364" y="289"/>
                  </a:cubicBezTo>
                  <a:lnTo>
                    <a:pt x="2364" y="3128"/>
                  </a:lnTo>
                  <a:close/>
                  <a:moveTo>
                    <a:pt x="2364" y="3128"/>
                  </a:moveTo>
                  <a:lnTo>
                    <a:pt x="2364" y="312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lIns="121893" tIns="60946" rIns="121893" bIns="60946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26" name="Oval 69"/>
            <p:cNvSpPr/>
            <p:nvPr/>
          </p:nvSpPr>
          <p:spPr>
            <a:xfrm>
              <a:off x="5235575" y="3235325"/>
              <a:ext cx="129382" cy="129382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C5C5C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cxnSp>
          <p:nvCxnSpPr>
            <p:cNvPr id="27" name="Straight Connector 70"/>
            <p:cNvCxnSpPr/>
            <p:nvPr/>
          </p:nvCxnSpPr>
          <p:spPr>
            <a:xfrm flipV="1">
              <a:off x="5284788" y="3356769"/>
              <a:ext cx="0" cy="1611313"/>
            </a:xfrm>
            <a:prstGeom prst="lin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rgbClr val="C5C5C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Subtitle 21"/>
            <p:cNvSpPr txBox="1"/>
            <p:nvPr/>
          </p:nvSpPr>
          <p:spPr bwMode="auto">
            <a:xfrm>
              <a:off x="4477544" y="5705475"/>
              <a:ext cx="1657349" cy="378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893" tIns="60946" rIns="121893" bIns="60946"/>
            <a:lstStyle>
              <a:lvl1pPr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ts val="100"/>
                </a:spcBef>
              </a:pP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点击输入本栏的具体文字</a:t>
              </a:r>
              <a:endParaRPr lang="en-US" altLang="zh-CN" sz="9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061042" y="2355057"/>
            <a:ext cx="1657350" cy="3804444"/>
            <a:chOff x="6026150" y="2278857"/>
            <a:chExt cx="1657350" cy="3804444"/>
          </a:xfrm>
        </p:grpSpPr>
        <p:sp>
          <p:nvSpPr>
            <p:cNvPr id="30" name="Freeform 1"/>
            <p:cNvSpPr>
              <a:spLocks noChangeArrowheads="1"/>
            </p:cNvSpPr>
            <p:nvPr/>
          </p:nvSpPr>
          <p:spPr bwMode="auto">
            <a:xfrm>
              <a:off x="6202363" y="2278857"/>
              <a:ext cx="1254919" cy="1835944"/>
            </a:xfrm>
            <a:custGeom>
              <a:avLst/>
              <a:gdLst>
                <a:gd name="T0" fmla="*/ 2560 w 5121"/>
                <a:gd name="T1" fmla="*/ 940 h 7486"/>
                <a:gd name="T2" fmla="*/ 2560 w 5121"/>
                <a:gd name="T3" fmla="*/ 940 h 7486"/>
                <a:gd name="T4" fmla="*/ 3572 w 5121"/>
                <a:gd name="T5" fmla="*/ 1353 h 7486"/>
                <a:gd name="T6" fmla="*/ 3974 w 5121"/>
                <a:gd name="T7" fmla="*/ 2365 h 7486"/>
                <a:gd name="T8" fmla="*/ 3572 w 5121"/>
                <a:gd name="T9" fmla="*/ 3304 h 7486"/>
                <a:gd name="T10" fmla="*/ 2560 w 5121"/>
                <a:gd name="T11" fmla="*/ 4584 h 7486"/>
                <a:gd name="T12" fmla="*/ 1549 w 5121"/>
                <a:gd name="T13" fmla="*/ 3304 h 7486"/>
                <a:gd name="T14" fmla="*/ 1146 w 5121"/>
                <a:gd name="T15" fmla="*/ 2365 h 7486"/>
                <a:gd name="T16" fmla="*/ 1549 w 5121"/>
                <a:gd name="T17" fmla="*/ 1353 h 7486"/>
                <a:gd name="T18" fmla="*/ 2560 w 5121"/>
                <a:gd name="T19" fmla="*/ 940 h 7486"/>
                <a:gd name="T20" fmla="*/ 2560 w 5121"/>
                <a:gd name="T21" fmla="*/ 0 h 7486"/>
                <a:gd name="T22" fmla="*/ 2560 w 5121"/>
                <a:gd name="T23" fmla="*/ 0 h 7486"/>
                <a:gd name="T24" fmla="*/ 878 w 5121"/>
                <a:gd name="T25" fmla="*/ 672 h 7486"/>
                <a:gd name="T26" fmla="*/ 878 w 5121"/>
                <a:gd name="T27" fmla="*/ 3975 h 7486"/>
                <a:gd name="T28" fmla="*/ 2560 w 5121"/>
                <a:gd name="T29" fmla="*/ 7485 h 7486"/>
                <a:gd name="T30" fmla="*/ 4181 w 5121"/>
                <a:gd name="T31" fmla="*/ 3975 h 7486"/>
                <a:gd name="T32" fmla="*/ 4181 w 5121"/>
                <a:gd name="T33" fmla="*/ 672 h 7486"/>
                <a:gd name="T34" fmla="*/ 2560 w 5121"/>
                <a:gd name="T35" fmla="*/ 0 h 7486"/>
                <a:gd name="T36" fmla="*/ 2560 w 5121"/>
                <a:gd name="T37" fmla="*/ 940 h 7486"/>
                <a:gd name="T38" fmla="*/ 2560 w 5121"/>
                <a:gd name="T39" fmla="*/ 0 h 7486"/>
                <a:gd name="T40" fmla="*/ 2560 w 5121"/>
                <a:gd name="T41" fmla="*/ 0 h 7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21" h="7486">
                  <a:moveTo>
                    <a:pt x="2560" y="940"/>
                  </a:moveTo>
                  <a:lnTo>
                    <a:pt x="2560" y="940"/>
                  </a:lnTo>
                  <a:cubicBezTo>
                    <a:pt x="2901" y="940"/>
                    <a:pt x="3304" y="1074"/>
                    <a:pt x="3572" y="1353"/>
                  </a:cubicBezTo>
                  <a:cubicBezTo>
                    <a:pt x="3778" y="1621"/>
                    <a:pt x="3974" y="1952"/>
                    <a:pt x="3974" y="2365"/>
                  </a:cubicBezTo>
                  <a:cubicBezTo>
                    <a:pt x="3974" y="2695"/>
                    <a:pt x="3778" y="3036"/>
                    <a:pt x="3572" y="3304"/>
                  </a:cubicBezTo>
                  <a:cubicBezTo>
                    <a:pt x="3499" y="3376"/>
                    <a:pt x="3035" y="3841"/>
                    <a:pt x="2560" y="4584"/>
                  </a:cubicBezTo>
                  <a:cubicBezTo>
                    <a:pt x="2086" y="3841"/>
                    <a:pt x="1611" y="3376"/>
                    <a:pt x="1549" y="3304"/>
                  </a:cubicBezTo>
                  <a:cubicBezTo>
                    <a:pt x="1280" y="3036"/>
                    <a:pt x="1146" y="2695"/>
                    <a:pt x="1146" y="2365"/>
                  </a:cubicBezTo>
                  <a:cubicBezTo>
                    <a:pt x="1146" y="1952"/>
                    <a:pt x="1280" y="1621"/>
                    <a:pt x="1549" y="1353"/>
                  </a:cubicBezTo>
                  <a:cubicBezTo>
                    <a:pt x="1817" y="1074"/>
                    <a:pt x="2158" y="940"/>
                    <a:pt x="2560" y="940"/>
                  </a:cubicBezTo>
                  <a:lnTo>
                    <a:pt x="2560" y="0"/>
                  </a:lnTo>
                  <a:lnTo>
                    <a:pt x="2560" y="0"/>
                  </a:lnTo>
                  <a:cubicBezTo>
                    <a:pt x="1951" y="0"/>
                    <a:pt x="1343" y="196"/>
                    <a:pt x="878" y="672"/>
                  </a:cubicBezTo>
                  <a:cubicBezTo>
                    <a:pt x="0" y="1621"/>
                    <a:pt x="0" y="3098"/>
                    <a:pt x="878" y="3975"/>
                  </a:cubicBezTo>
                  <a:cubicBezTo>
                    <a:pt x="878" y="3975"/>
                    <a:pt x="2560" y="5596"/>
                    <a:pt x="2560" y="7485"/>
                  </a:cubicBezTo>
                  <a:cubicBezTo>
                    <a:pt x="2560" y="5596"/>
                    <a:pt x="4181" y="3975"/>
                    <a:pt x="4181" y="3975"/>
                  </a:cubicBezTo>
                  <a:cubicBezTo>
                    <a:pt x="5120" y="3098"/>
                    <a:pt x="5120" y="1621"/>
                    <a:pt x="4181" y="672"/>
                  </a:cubicBezTo>
                  <a:cubicBezTo>
                    <a:pt x="3778" y="196"/>
                    <a:pt x="3169" y="0"/>
                    <a:pt x="2560" y="0"/>
                  </a:cubicBezTo>
                  <a:lnTo>
                    <a:pt x="2560" y="940"/>
                  </a:lnTo>
                  <a:close/>
                  <a:moveTo>
                    <a:pt x="2560" y="0"/>
                  </a:moveTo>
                  <a:lnTo>
                    <a:pt x="256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31" name="Freeform 2"/>
            <p:cNvSpPr>
              <a:spLocks noChangeArrowheads="1"/>
            </p:cNvSpPr>
            <p:nvPr/>
          </p:nvSpPr>
          <p:spPr bwMode="auto">
            <a:xfrm>
              <a:off x="6713538" y="2742407"/>
              <a:ext cx="232569" cy="230188"/>
            </a:xfrm>
            <a:custGeom>
              <a:avLst/>
              <a:gdLst>
                <a:gd name="T0" fmla="*/ 949 w 950"/>
                <a:gd name="T1" fmla="*/ 476 h 941"/>
                <a:gd name="T2" fmla="*/ 949 w 950"/>
                <a:gd name="T3" fmla="*/ 476 h 941"/>
                <a:gd name="T4" fmla="*/ 474 w 950"/>
                <a:gd name="T5" fmla="*/ 940 h 941"/>
                <a:gd name="T6" fmla="*/ 0 w 950"/>
                <a:gd name="T7" fmla="*/ 476 h 941"/>
                <a:gd name="T8" fmla="*/ 474 w 950"/>
                <a:gd name="T9" fmla="*/ 0 h 941"/>
                <a:gd name="T10" fmla="*/ 949 w 950"/>
                <a:gd name="T11" fmla="*/ 476 h 941"/>
                <a:gd name="T12" fmla="*/ 949 w 950"/>
                <a:gd name="T13" fmla="*/ 476 h 941"/>
                <a:gd name="T14" fmla="*/ 949 w 950"/>
                <a:gd name="T15" fmla="*/ 476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50" h="941">
                  <a:moveTo>
                    <a:pt x="949" y="476"/>
                  </a:moveTo>
                  <a:lnTo>
                    <a:pt x="949" y="476"/>
                  </a:lnTo>
                  <a:cubicBezTo>
                    <a:pt x="949" y="672"/>
                    <a:pt x="743" y="940"/>
                    <a:pt x="474" y="940"/>
                  </a:cubicBezTo>
                  <a:cubicBezTo>
                    <a:pt x="206" y="940"/>
                    <a:pt x="0" y="672"/>
                    <a:pt x="0" y="476"/>
                  </a:cubicBezTo>
                  <a:cubicBezTo>
                    <a:pt x="0" y="197"/>
                    <a:pt x="206" y="0"/>
                    <a:pt x="474" y="0"/>
                  </a:cubicBezTo>
                  <a:cubicBezTo>
                    <a:pt x="743" y="0"/>
                    <a:pt x="949" y="197"/>
                    <a:pt x="949" y="476"/>
                  </a:cubicBezTo>
                  <a:close/>
                  <a:moveTo>
                    <a:pt x="949" y="476"/>
                  </a:moveTo>
                  <a:lnTo>
                    <a:pt x="949" y="4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32" name="Oval 75"/>
            <p:cNvSpPr/>
            <p:nvPr/>
          </p:nvSpPr>
          <p:spPr>
            <a:xfrm>
              <a:off x="6765132" y="4065588"/>
              <a:ext cx="129381" cy="129382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C5C5C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cxnSp>
          <p:nvCxnSpPr>
            <p:cNvPr id="33" name="Straight Connector 76"/>
            <p:cNvCxnSpPr/>
            <p:nvPr/>
          </p:nvCxnSpPr>
          <p:spPr>
            <a:xfrm flipV="1">
              <a:off x="6823869" y="4187032"/>
              <a:ext cx="0" cy="781050"/>
            </a:xfrm>
            <a:prstGeom prst="lin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rgbClr val="C5C5C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Freeform 3"/>
            <p:cNvSpPr>
              <a:spLocks noChangeArrowheads="1"/>
            </p:cNvSpPr>
            <p:nvPr/>
          </p:nvSpPr>
          <p:spPr bwMode="auto">
            <a:xfrm>
              <a:off x="6582569" y="4968082"/>
              <a:ext cx="480219" cy="661988"/>
            </a:xfrm>
            <a:custGeom>
              <a:avLst/>
              <a:gdLst>
                <a:gd name="T0" fmla="*/ 2416 w 2644"/>
                <a:gd name="T1" fmla="*/ 0 h 3645"/>
                <a:gd name="T2" fmla="*/ 2416 w 2644"/>
                <a:gd name="T3" fmla="*/ 0 h 3645"/>
                <a:gd name="T4" fmla="*/ 238 w 2644"/>
                <a:gd name="T5" fmla="*/ 0 h 3645"/>
                <a:gd name="T6" fmla="*/ 0 w 2644"/>
                <a:gd name="T7" fmla="*/ 238 h 3645"/>
                <a:gd name="T8" fmla="*/ 0 w 2644"/>
                <a:gd name="T9" fmla="*/ 3407 h 3645"/>
                <a:gd name="T10" fmla="*/ 238 w 2644"/>
                <a:gd name="T11" fmla="*/ 3644 h 3645"/>
                <a:gd name="T12" fmla="*/ 2416 w 2644"/>
                <a:gd name="T13" fmla="*/ 3644 h 3645"/>
                <a:gd name="T14" fmla="*/ 2643 w 2644"/>
                <a:gd name="T15" fmla="*/ 3407 h 3645"/>
                <a:gd name="T16" fmla="*/ 2643 w 2644"/>
                <a:gd name="T17" fmla="*/ 238 h 3645"/>
                <a:gd name="T18" fmla="*/ 2416 w 2644"/>
                <a:gd name="T19" fmla="*/ 0 h 3645"/>
                <a:gd name="T20" fmla="*/ 1321 w 2644"/>
                <a:gd name="T21" fmla="*/ 3551 h 3645"/>
                <a:gd name="T22" fmla="*/ 1321 w 2644"/>
                <a:gd name="T23" fmla="*/ 3551 h 3645"/>
                <a:gd name="T24" fmla="*/ 1177 w 2644"/>
                <a:gd name="T25" fmla="*/ 3407 h 3645"/>
                <a:gd name="T26" fmla="*/ 1321 w 2644"/>
                <a:gd name="T27" fmla="*/ 3272 h 3645"/>
                <a:gd name="T28" fmla="*/ 1466 w 2644"/>
                <a:gd name="T29" fmla="*/ 3407 h 3645"/>
                <a:gd name="T30" fmla="*/ 1321 w 2644"/>
                <a:gd name="T31" fmla="*/ 3551 h 3645"/>
                <a:gd name="T32" fmla="*/ 2364 w 2644"/>
                <a:gd name="T33" fmla="*/ 3128 h 3645"/>
                <a:gd name="T34" fmla="*/ 2364 w 2644"/>
                <a:gd name="T35" fmla="*/ 3128 h 3645"/>
                <a:gd name="T36" fmla="*/ 238 w 2644"/>
                <a:gd name="T37" fmla="*/ 3128 h 3645"/>
                <a:gd name="T38" fmla="*/ 238 w 2644"/>
                <a:gd name="T39" fmla="*/ 289 h 3645"/>
                <a:gd name="T40" fmla="*/ 2364 w 2644"/>
                <a:gd name="T41" fmla="*/ 289 h 3645"/>
                <a:gd name="T42" fmla="*/ 2364 w 2644"/>
                <a:gd name="T43" fmla="*/ 3128 h 3645"/>
                <a:gd name="T44" fmla="*/ 2364 w 2644"/>
                <a:gd name="T45" fmla="*/ 3128 h 3645"/>
                <a:gd name="T46" fmla="*/ 2364 w 2644"/>
                <a:gd name="T47" fmla="*/ 3128 h 3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44" h="3645">
                  <a:moveTo>
                    <a:pt x="2416" y="0"/>
                  </a:moveTo>
                  <a:lnTo>
                    <a:pt x="2416" y="0"/>
                  </a:lnTo>
                  <a:cubicBezTo>
                    <a:pt x="238" y="0"/>
                    <a:pt x="238" y="0"/>
                    <a:pt x="238" y="0"/>
                  </a:cubicBezTo>
                  <a:cubicBezTo>
                    <a:pt x="93" y="0"/>
                    <a:pt x="0" y="144"/>
                    <a:pt x="0" y="238"/>
                  </a:cubicBezTo>
                  <a:cubicBezTo>
                    <a:pt x="0" y="3407"/>
                    <a:pt x="0" y="3407"/>
                    <a:pt x="0" y="3407"/>
                  </a:cubicBezTo>
                  <a:cubicBezTo>
                    <a:pt x="0" y="3551"/>
                    <a:pt x="93" y="3644"/>
                    <a:pt x="238" y="3644"/>
                  </a:cubicBezTo>
                  <a:cubicBezTo>
                    <a:pt x="2416" y="3644"/>
                    <a:pt x="2416" y="3644"/>
                    <a:pt x="2416" y="3644"/>
                  </a:cubicBezTo>
                  <a:cubicBezTo>
                    <a:pt x="2508" y="3644"/>
                    <a:pt x="2643" y="3551"/>
                    <a:pt x="2643" y="3407"/>
                  </a:cubicBezTo>
                  <a:cubicBezTo>
                    <a:pt x="2643" y="238"/>
                    <a:pt x="2643" y="238"/>
                    <a:pt x="2643" y="238"/>
                  </a:cubicBezTo>
                  <a:cubicBezTo>
                    <a:pt x="2643" y="144"/>
                    <a:pt x="2508" y="0"/>
                    <a:pt x="2416" y="0"/>
                  </a:cubicBezTo>
                  <a:close/>
                  <a:moveTo>
                    <a:pt x="1321" y="3551"/>
                  </a:moveTo>
                  <a:lnTo>
                    <a:pt x="1321" y="3551"/>
                  </a:lnTo>
                  <a:cubicBezTo>
                    <a:pt x="1229" y="3551"/>
                    <a:pt x="1177" y="3500"/>
                    <a:pt x="1177" y="3407"/>
                  </a:cubicBezTo>
                  <a:cubicBezTo>
                    <a:pt x="1177" y="3314"/>
                    <a:pt x="1229" y="3272"/>
                    <a:pt x="1321" y="3272"/>
                  </a:cubicBezTo>
                  <a:cubicBezTo>
                    <a:pt x="1373" y="3272"/>
                    <a:pt x="1466" y="3314"/>
                    <a:pt x="1466" y="3407"/>
                  </a:cubicBezTo>
                  <a:cubicBezTo>
                    <a:pt x="1466" y="3500"/>
                    <a:pt x="1373" y="3551"/>
                    <a:pt x="1321" y="3551"/>
                  </a:cubicBezTo>
                  <a:close/>
                  <a:moveTo>
                    <a:pt x="2364" y="3128"/>
                  </a:moveTo>
                  <a:lnTo>
                    <a:pt x="2364" y="3128"/>
                  </a:lnTo>
                  <a:cubicBezTo>
                    <a:pt x="238" y="3128"/>
                    <a:pt x="238" y="3128"/>
                    <a:pt x="238" y="3128"/>
                  </a:cubicBezTo>
                  <a:cubicBezTo>
                    <a:pt x="238" y="289"/>
                    <a:pt x="238" y="289"/>
                    <a:pt x="238" y="289"/>
                  </a:cubicBezTo>
                  <a:cubicBezTo>
                    <a:pt x="2364" y="289"/>
                    <a:pt x="2364" y="289"/>
                    <a:pt x="2364" y="289"/>
                  </a:cubicBezTo>
                  <a:lnTo>
                    <a:pt x="2364" y="3128"/>
                  </a:lnTo>
                  <a:close/>
                  <a:moveTo>
                    <a:pt x="2364" y="3128"/>
                  </a:moveTo>
                  <a:lnTo>
                    <a:pt x="2364" y="312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wrap="none" lIns="121893" tIns="60946" rIns="121893" bIns="60946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35" name="Subtitle 21"/>
            <p:cNvSpPr txBox="1"/>
            <p:nvPr/>
          </p:nvSpPr>
          <p:spPr bwMode="auto">
            <a:xfrm>
              <a:off x="6026150" y="5704682"/>
              <a:ext cx="1657350" cy="378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893" tIns="60946" rIns="121893" bIns="60946"/>
            <a:lstStyle>
              <a:lvl1pPr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ts val="100"/>
                </a:spcBef>
              </a:pP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点击输入本栏的具体文字</a:t>
              </a:r>
              <a:endParaRPr lang="en-US" altLang="zh-CN" sz="9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633461" y="1487488"/>
            <a:ext cx="1657349" cy="4665663"/>
            <a:chOff x="7598569" y="1411288"/>
            <a:chExt cx="1657349" cy="4665663"/>
          </a:xfrm>
        </p:grpSpPr>
        <p:sp>
          <p:nvSpPr>
            <p:cNvPr id="37" name="Freeform 1"/>
            <p:cNvSpPr>
              <a:spLocks noChangeArrowheads="1"/>
            </p:cNvSpPr>
            <p:nvPr/>
          </p:nvSpPr>
          <p:spPr bwMode="auto">
            <a:xfrm>
              <a:off x="7770019" y="1411288"/>
              <a:ext cx="1254919" cy="1835944"/>
            </a:xfrm>
            <a:custGeom>
              <a:avLst/>
              <a:gdLst>
                <a:gd name="T0" fmla="*/ 2560 w 5121"/>
                <a:gd name="T1" fmla="*/ 940 h 7486"/>
                <a:gd name="T2" fmla="*/ 2560 w 5121"/>
                <a:gd name="T3" fmla="*/ 940 h 7486"/>
                <a:gd name="T4" fmla="*/ 3572 w 5121"/>
                <a:gd name="T5" fmla="*/ 1353 h 7486"/>
                <a:gd name="T6" fmla="*/ 3974 w 5121"/>
                <a:gd name="T7" fmla="*/ 2365 h 7486"/>
                <a:gd name="T8" fmla="*/ 3572 w 5121"/>
                <a:gd name="T9" fmla="*/ 3304 h 7486"/>
                <a:gd name="T10" fmla="*/ 2560 w 5121"/>
                <a:gd name="T11" fmla="*/ 4584 h 7486"/>
                <a:gd name="T12" fmla="*/ 1549 w 5121"/>
                <a:gd name="T13" fmla="*/ 3304 h 7486"/>
                <a:gd name="T14" fmla="*/ 1146 w 5121"/>
                <a:gd name="T15" fmla="*/ 2365 h 7486"/>
                <a:gd name="T16" fmla="*/ 1549 w 5121"/>
                <a:gd name="T17" fmla="*/ 1353 h 7486"/>
                <a:gd name="T18" fmla="*/ 2560 w 5121"/>
                <a:gd name="T19" fmla="*/ 940 h 7486"/>
                <a:gd name="T20" fmla="*/ 2560 w 5121"/>
                <a:gd name="T21" fmla="*/ 0 h 7486"/>
                <a:gd name="T22" fmla="*/ 2560 w 5121"/>
                <a:gd name="T23" fmla="*/ 0 h 7486"/>
                <a:gd name="T24" fmla="*/ 878 w 5121"/>
                <a:gd name="T25" fmla="*/ 672 h 7486"/>
                <a:gd name="T26" fmla="*/ 878 w 5121"/>
                <a:gd name="T27" fmla="*/ 3975 h 7486"/>
                <a:gd name="T28" fmla="*/ 2560 w 5121"/>
                <a:gd name="T29" fmla="*/ 7485 h 7486"/>
                <a:gd name="T30" fmla="*/ 4181 w 5121"/>
                <a:gd name="T31" fmla="*/ 3975 h 7486"/>
                <a:gd name="T32" fmla="*/ 4181 w 5121"/>
                <a:gd name="T33" fmla="*/ 672 h 7486"/>
                <a:gd name="T34" fmla="*/ 2560 w 5121"/>
                <a:gd name="T35" fmla="*/ 0 h 7486"/>
                <a:gd name="T36" fmla="*/ 2560 w 5121"/>
                <a:gd name="T37" fmla="*/ 940 h 7486"/>
                <a:gd name="T38" fmla="*/ 2560 w 5121"/>
                <a:gd name="T39" fmla="*/ 0 h 7486"/>
                <a:gd name="T40" fmla="*/ 2560 w 5121"/>
                <a:gd name="T41" fmla="*/ 0 h 7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21" h="7486">
                  <a:moveTo>
                    <a:pt x="2560" y="940"/>
                  </a:moveTo>
                  <a:lnTo>
                    <a:pt x="2560" y="940"/>
                  </a:lnTo>
                  <a:cubicBezTo>
                    <a:pt x="2901" y="940"/>
                    <a:pt x="3304" y="1074"/>
                    <a:pt x="3572" y="1353"/>
                  </a:cubicBezTo>
                  <a:cubicBezTo>
                    <a:pt x="3778" y="1621"/>
                    <a:pt x="3974" y="1952"/>
                    <a:pt x="3974" y="2365"/>
                  </a:cubicBezTo>
                  <a:cubicBezTo>
                    <a:pt x="3974" y="2695"/>
                    <a:pt x="3778" y="3036"/>
                    <a:pt x="3572" y="3304"/>
                  </a:cubicBezTo>
                  <a:cubicBezTo>
                    <a:pt x="3499" y="3376"/>
                    <a:pt x="3035" y="3841"/>
                    <a:pt x="2560" y="4584"/>
                  </a:cubicBezTo>
                  <a:cubicBezTo>
                    <a:pt x="2086" y="3841"/>
                    <a:pt x="1611" y="3376"/>
                    <a:pt x="1549" y="3304"/>
                  </a:cubicBezTo>
                  <a:cubicBezTo>
                    <a:pt x="1280" y="3036"/>
                    <a:pt x="1146" y="2695"/>
                    <a:pt x="1146" y="2365"/>
                  </a:cubicBezTo>
                  <a:cubicBezTo>
                    <a:pt x="1146" y="1952"/>
                    <a:pt x="1280" y="1621"/>
                    <a:pt x="1549" y="1353"/>
                  </a:cubicBezTo>
                  <a:cubicBezTo>
                    <a:pt x="1817" y="1074"/>
                    <a:pt x="2158" y="940"/>
                    <a:pt x="2560" y="940"/>
                  </a:cubicBezTo>
                  <a:lnTo>
                    <a:pt x="2560" y="0"/>
                  </a:lnTo>
                  <a:lnTo>
                    <a:pt x="2560" y="0"/>
                  </a:lnTo>
                  <a:cubicBezTo>
                    <a:pt x="1951" y="0"/>
                    <a:pt x="1343" y="196"/>
                    <a:pt x="878" y="672"/>
                  </a:cubicBezTo>
                  <a:cubicBezTo>
                    <a:pt x="0" y="1621"/>
                    <a:pt x="0" y="3098"/>
                    <a:pt x="878" y="3975"/>
                  </a:cubicBezTo>
                  <a:cubicBezTo>
                    <a:pt x="878" y="3975"/>
                    <a:pt x="2560" y="5596"/>
                    <a:pt x="2560" y="7485"/>
                  </a:cubicBezTo>
                  <a:cubicBezTo>
                    <a:pt x="2560" y="5596"/>
                    <a:pt x="4181" y="3975"/>
                    <a:pt x="4181" y="3975"/>
                  </a:cubicBezTo>
                  <a:cubicBezTo>
                    <a:pt x="5120" y="3098"/>
                    <a:pt x="5120" y="1621"/>
                    <a:pt x="4181" y="672"/>
                  </a:cubicBezTo>
                  <a:cubicBezTo>
                    <a:pt x="3778" y="196"/>
                    <a:pt x="3169" y="0"/>
                    <a:pt x="2560" y="0"/>
                  </a:cubicBezTo>
                  <a:lnTo>
                    <a:pt x="2560" y="940"/>
                  </a:lnTo>
                  <a:close/>
                  <a:moveTo>
                    <a:pt x="2560" y="0"/>
                  </a:moveTo>
                  <a:lnTo>
                    <a:pt x="256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38" name="Freeform 2"/>
            <p:cNvSpPr>
              <a:spLocks noChangeArrowheads="1"/>
            </p:cNvSpPr>
            <p:nvPr/>
          </p:nvSpPr>
          <p:spPr bwMode="auto">
            <a:xfrm>
              <a:off x="8281194" y="1875632"/>
              <a:ext cx="232569" cy="230188"/>
            </a:xfrm>
            <a:custGeom>
              <a:avLst/>
              <a:gdLst>
                <a:gd name="T0" fmla="*/ 949 w 950"/>
                <a:gd name="T1" fmla="*/ 476 h 941"/>
                <a:gd name="T2" fmla="*/ 949 w 950"/>
                <a:gd name="T3" fmla="*/ 476 h 941"/>
                <a:gd name="T4" fmla="*/ 474 w 950"/>
                <a:gd name="T5" fmla="*/ 940 h 941"/>
                <a:gd name="T6" fmla="*/ 0 w 950"/>
                <a:gd name="T7" fmla="*/ 476 h 941"/>
                <a:gd name="T8" fmla="*/ 474 w 950"/>
                <a:gd name="T9" fmla="*/ 0 h 941"/>
                <a:gd name="T10" fmla="*/ 949 w 950"/>
                <a:gd name="T11" fmla="*/ 476 h 941"/>
                <a:gd name="T12" fmla="*/ 949 w 950"/>
                <a:gd name="T13" fmla="*/ 476 h 941"/>
                <a:gd name="T14" fmla="*/ 949 w 950"/>
                <a:gd name="T15" fmla="*/ 476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50" h="941">
                  <a:moveTo>
                    <a:pt x="949" y="476"/>
                  </a:moveTo>
                  <a:lnTo>
                    <a:pt x="949" y="476"/>
                  </a:lnTo>
                  <a:cubicBezTo>
                    <a:pt x="949" y="672"/>
                    <a:pt x="743" y="940"/>
                    <a:pt x="474" y="940"/>
                  </a:cubicBezTo>
                  <a:cubicBezTo>
                    <a:pt x="206" y="940"/>
                    <a:pt x="0" y="672"/>
                    <a:pt x="0" y="476"/>
                  </a:cubicBezTo>
                  <a:cubicBezTo>
                    <a:pt x="0" y="197"/>
                    <a:pt x="206" y="0"/>
                    <a:pt x="474" y="0"/>
                  </a:cubicBezTo>
                  <a:cubicBezTo>
                    <a:pt x="743" y="0"/>
                    <a:pt x="949" y="197"/>
                    <a:pt x="949" y="476"/>
                  </a:cubicBezTo>
                  <a:close/>
                  <a:moveTo>
                    <a:pt x="949" y="476"/>
                  </a:moveTo>
                  <a:lnTo>
                    <a:pt x="949" y="47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39" name="Freeform 3"/>
            <p:cNvSpPr>
              <a:spLocks noChangeArrowheads="1"/>
            </p:cNvSpPr>
            <p:nvPr/>
          </p:nvSpPr>
          <p:spPr bwMode="auto">
            <a:xfrm>
              <a:off x="8156575" y="4979194"/>
              <a:ext cx="480219" cy="661988"/>
            </a:xfrm>
            <a:custGeom>
              <a:avLst/>
              <a:gdLst>
                <a:gd name="T0" fmla="*/ 2416 w 2644"/>
                <a:gd name="T1" fmla="*/ 0 h 3645"/>
                <a:gd name="T2" fmla="*/ 2416 w 2644"/>
                <a:gd name="T3" fmla="*/ 0 h 3645"/>
                <a:gd name="T4" fmla="*/ 238 w 2644"/>
                <a:gd name="T5" fmla="*/ 0 h 3645"/>
                <a:gd name="T6" fmla="*/ 0 w 2644"/>
                <a:gd name="T7" fmla="*/ 238 h 3645"/>
                <a:gd name="T8" fmla="*/ 0 w 2644"/>
                <a:gd name="T9" fmla="*/ 3407 h 3645"/>
                <a:gd name="T10" fmla="*/ 238 w 2644"/>
                <a:gd name="T11" fmla="*/ 3644 h 3645"/>
                <a:gd name="T12" fmla="*/ 2416 w 2644"/>
                <a:gd name="T13" fmla="*/ 3644 h 3645"/>
                <a:gd name="T14" fmla="*/ 2643 w 2644"/>
                <a:gd name="T15" fmla="*/ 3407 h 3645"/>
                <a:gd name="T16" fmla="*/ 2643 w 2644"/>
                <a:gd name="T17" fmla="*/ 238 h 3645"/>
                <a:gd name="T18" fmla="*/ 2416 w 2644"/>
                <a:gd name="T19" fmla="*/ 0 h 3645"/>
                <a:gd name="T20" fmla="*/ 1321 w 2644"/>
                <a:gd name="T21" fmla="*/ 3551 h 3645"/>
                <a:gd name="T22" fmla="*/ 1321 w 2644"/>
                <a:gd name="T23" fmla="*/ 3551 h 3645"/>
                <a:gd name="T24" fmla="*/ 1177 w 2644"/>
                <a:gd name="T25" fmla="*/ 3407 h 3645"/>
                <a:gd name="T26" fmla="*/ 1321 w 2644"/>
                <a:gd name="T27" fmla="*/ 3272 h 3645"/>
                <a:gd name="T28" fmla="*/ 1466 w 2644"/>
                <a:gd name="T29" fmla="*/ 3407 h 3645"/>
                <a:gd name="T30" fmla="*/ 1321 w 2644"/>
                <a:gd name="T31" fmla="*/ 3551 h 3645"/>
                <a:gd name="T32" fmla="*/ 2364 w 2644"/>
                <a:gd name="T33" fmla="*/ 3128 h 3645"/>
                <a:gd name="T34" fmla="*/ 2364 w 2644"/>
                <a:gd name="T35" fmla="*/ 3128 h 3645"/>
                <a:gd name="T36" fmla="*/ 238 w 2644"/>
                <a:gd name="T37" fmla="*/ 3128 h 3645"/>
                <a:gd name="T38" fmla="*/ 238 w 2644"/>
                <a:gd name="T39" fmla="*/ 289 h 3645"/>
                <a:gd name="T40" fmla="*/ 2364 w 2644"/>
                <a:gd name="T41" fmla="*/ 289 h 3645"/>
                <a:gd name="T42" fmla="*/ 2364 w 2644"/>
                <a:gd name="T43" fmla="*/ 3128 h 3645"/>
                <a:gd name="T44" fmla="*/ 2364 w 2644"/>
                <a:gd name="T45" fmla="*/ 3128 h 3645"/>
                <a:gd name="T46" fmla="*/ 2364 w 2644"/>
                <a:gd name="T47" fmla="*/ 3128 h 3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44" h="3645">
                  <a:moveTo>
                    <a:pt x="2416" y="0"/>
                  </a:moveTo>
                  <a:lnTo>
                    <a:pt x="2416" y="0"/>
                  </a:lnTo>
                  <a:cubicBezTo>
                    <a:pt x="238" y="0"/>
                    <a:pt x="238" y="0"/>
                    <a:pt x="238" y="0"/>
                  </a:cubicBezTo>
                  <a:cubicBezTo>
                    <a:pt x="93" y="0"/>
                    <a:pt x="0" y="144"/>
                    <a:pt x="0" y="238"/>
                  </a:cubicBezTo>
                  <a:cubicBezTo>
                    <a:pt x="0" y="3407"/>
                    <a:pt x="0" y="3407"/>
                    <a:pt x="0" y="3407"/>
                  </a:cubicBezTo>
                  <a:cubicBezTo>
                    <a:pt x="0" y="3551"/>
                    <a:pt x="93" y="3644"/>
                    <a:pt x="238" y="3644"/>
                  </a:cubicBezTo>
                  <a:cubicBezTo>
                    <a:pt x="2416" y="3644"/>
                    <a:pt x="2416" y="3644"/>
                    <a:pt x="2416" y="3644"/>
                  </a:cubicBezTo>
                  <a:cubicBezTo>
                    <a:pt x="2508" y="3644"/>
                    <a:pt x="2643" y="3551"/>
                    <a:pt x="2643" y="3407"/>
                  </a:cubicBezTo>
                  <a:cubicBezTo>
                    <a:pt x="2643" y="238"/>
                    <a:pt x="2643" y="238"/>
                    <a:pt x="2643" y="238"/>
                  </a:cubicBezTo>
                  <a:cubicBezTo>
                    <a:pt x="2643" y="144"/>
                    <a:pt x="2508" y="0"/>
                    <a:pt x="2416" y="0"/>
                  </a:cubicBezTo>
                  <a:close/>
                  <a:moveTo>
                    <a:pt x="1321" y="3551"/>
                  </a:moveTo>
                  <a:lnTo>
                    <a:pt x="1321" y="3551"/>
                  </a:lnTo>
                  <a:cubicBezTo>
                    <a:pt x="1229" y="3551"/>
                    <a:pt x="1177" y="3500"/>
                    <a:pt x="1177" y="3407"/>
                  </a:cubicBezTo>
                  <a:cubicBezTo>
                    <a:pt x="1177" y="3314"/>
                    <a:pt x="1229" y="3272"/>
                    <a:pt x="1321" y="3272"/>
                  </a:cubicBezTo>
                  <a:cubicBezTo>
                    <a:pt x="1373" y="3272"/>
                    <a:pt x="1466" y="3314"/>
                    <a:pt x="1466" y="3407"/>
                  </a:cubicBezTo>
                  <a:cubicBezTo>
                    <a:pt x="1466" y="3500"/>
                    <a:pt x="1373" y="3551"/>
                    <a:pt x="1321" y="3551"/>
                  </a:cubicBezTo>
                  <a:close/>
                  <a:moveTo>
                    <a:pt x="2364" y="3128"/>
                  </a:moveTo>
                  <a:lnTo>
                    <a:pt x="2364" y="3128"/>
                  </a:lnTo>
                  <a:cubicBezTo>
                    <a:pt x="238" y="3128"/>
                    <a:pt x="238" y="3128"/>
                    <a:pt x="238" y="3128"/>
                  </a:cubicBezTo>
                  <a:cubicBezTo>
                    <a:pt x="238" y="289"/>
                    <a:pt x="238" y="289"/>
                    <a:pt x="238" y="289"/>
                  </a:cubicBezTo>
                  <a:cubicBezTo>
                    <a:pt x="2364" y="289"/>
                    <a:pt x="2364" y="289"/>
                    <a:pt x="2364" y="289"/>
                  </a:cubicBezTo>
                  <a:lnTo>
                    <a:pt x="2364" y="3128"/>
                  </a:lnTo>
                  <a:close/>
                  <a:moveTo>
                    <a:pt x="2364" y="3128"/>
                  </a:moveTo>
                  <a:lnTo>
                    <a:pt x="2364" y="3128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wrap="none" lIns="121893" tIns="60946" rIns="121893" bIns="60946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40" name="Oval 71"/>
            <p:cNvSpPr/>
            <p:nvPr/>
          </p:nvSpPr>
          <p:spPr>
            <a:xfrm>
              <a:off x="8337550" y="3227388"/>
              <a:ext cx="129382" cy="129382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C5C5C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cxnSp>
          <p:nvCxnSpPr>
            <p:cNvPr id="41" name="Straight Connector 72"/>
            <p:cNvCxnSpPr/>
            <p:nvPr/>
          </p:nvCxnSpPr>
          <p:spPr>
            <a:xfrm flipV="1">
              <a:off x="8397082" y="3348832"/>
              <a:ext cx="0" cy="1619250"/>
            </a:xfrm>
            <a:prstGeom prst="lin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rgbClr val="C5C5C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Subtitle 21"/>
            <p:cNvSpPr txBox="1"/>
            <p:nvPr/>
          </p:nvSpPr>
          <p:spPr bwMode="auto">
            <a:xfrm>
              <a:off x="7598569" y="5698332"/>
              <a:ext cx="1657349" cy="378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893" tIns="60946" rIns="121893" bIns="60946"/>
            <a:lstStyle>
              <a:lvl1pPr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ts val="100"/>
                </a:spcBef>
              </a:pP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点击输入本栏的具体文字</a:t>
              </a:r>
              <a:endParaRPr lang="en-US" altLang="zh-CN" sz="9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197942" y="2303463"/>
            <a:ext cx="1657350" cy="3856831"/>
            <a:chOff x="9163050" y="2227263"/>
            <a:chExt cx="1657350" cy="3856831"/>
          </a:xfrm>
        </p:grpSpPr>
        <p:sp>
          <p:nvSpPr>
            <p:cNvPr id="44" name="Freeform 1"/>
            <p:cNvSpPr>
              <a:spLocks noChangeArrowheads="1"/>
            </p:cNvSpPr>
            <p:nvPr/>
          </p:nvSpPr>
          <p:spPr bwMode="auto">
            <a:xfrm>
              <a:off x="9340850" y="2227263"/>
              <a:ext cx="1254919" cy="1835150"/>
            </a:xfrm>
            <a:custGeom>
              <a:avLst/>
              <a:gdLst>
                <a:gd name="T0" fmla="*/ 2560 w 5121"/>
                <a:gd name="T1" fmla="*/ 940 h 7486"/>
                <a:gd name="T2" fmla="*/ 2560 w 5121"/>
                <a:gd name="T3" fmla="*/ 940 h 7486"/>
                <a:gd name="T4" fmla="*/ 3572 w 5121"/>
                <a:gd name="T5" fmla="*/ 1353 h 7486"/>
                <a:gd name="T6" fmla="*/ 3974 w 5121"/>
                <a:gd name="T7" fmla="*/ 2365 h 7486"/>
                <a:gd name="T8" fmla="*/ 3572 w 5121"/>
                <a:gd name="T9" fmla="*/ 3304 h 7486"/>
                <a:gd name="T10" fmla="*/ 2560 w 5121"/>
                <a:gd name="T11" fmla="*/ 4584 h 7486"/>
                <a:gd name="T12" fmla="*/ 1549 w 5121"/>
                <a:gd name="T13" fmla="*/ 3304 h 7486"/>
                <a:gd name="T14" fmla="*/ 1146 w 5121"/>
                <a:gd name="T15" fmla="*/ 2365 h 7486"/>
                <a:gd name="T16" fmla="*/ 1549 w 5121"/>
                <a:gd name="T17" fmla="*/ 1353 h 7486"/>
                <a:gd name="T18" fmla="*/ 2560 w 5121"/>
                <a:gd name="T19" fmla="*/ 940 h 7486"/>
                <a:gd name="T20" fmla="*/ 2560 w 5121"/>
                <a:gd name="T21" fmla="*/ 0 h 7486"/>
                <a:gd name="T22" fmla="*/ 2560 w 5121"/>
                <a:gd name="T23" fmla="*/ 0 h 7486"/>
                <a:gd name="T24" fmla="*/ 878 w 5121"/>
                <a:gd name="T25" fmla="*/ 672 h 7486"/>
                <a:gd name="T26" fmla="*/ 878 w 5121"/>
                <a:gd name="T27" fmla="*/ 3975 h 7486"/>
                <a:gd name="T28" fmla="*/ 2560 w 5121"/>
                <a:gd name="T29" fmla="*/ 7485 h 7486"/>
                <a:gd name="T30" fmla="*/ 4181 w 5121"/>
                <a:gd name="T31" fmla="*/ 3975 h 7486"/>
                <a:gd name="T32" fmla="*/ 4181 w 5121"/>
                <a:gd name="T33" fmla="*/ 672 h 7486"/>
                <a:gd name="T34" fmla="*/ 2560 w 5121"/>
                <a:gd name="T35" fmla="*/ 0 h 7486"/>
                <a:gd name="T36" fmla="*/ 2560 w 5121"/>
                <a:gd name="T37" fmla="*/ 940 h 7486"/>
                <a:gd name="T38" fmla="*/ 2560 w 5121"/>
                <a:gd name="T39" fmla="*/ 0 h 7486"/>
                <a:gd name="T40" fmla="*/ 2560 w 5121"/>
                <a:gd name="T41" fmla="*/ 0 h 74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21" h="7486">
                  <a:moveTo>
                    <a:pt x="2560" y="940"/>
                  </a:moveTo>
                  <a:lnTo>
                    <a:pt x="2560" y="940"/>
                  </a:lnTo>
                  <a:cubicBezTo>
                    <a:pt x="2901" y="940"/>
                    <a:pt x="3304" y="1074"/>
                    <a:pt x="3572" y="1353"/>
                  </a:cubicBezTo>
                  <a:cubicBezTo>
                    <a:pt x="3778" y="1621"/>
                    <a:pt x="3974" y="1952"/>
                    <a:pt x="3974" y="2365"/>
                  </a:cubicBezTo>
                  <a:cubicBezTo>
                    <a:pt x="3974" y="2695"/>
                    <a:pt x="3778" y="3036"/>
                    <a:pt x="3572" y="3304"/>
                  </a:cubicBezTo>
                  <a:cubicBezTo>
                    <a:pt x="3499" y="3376"/>
                    <a:pt x="3035" y="3841"/>
                    <a:pt x="2560" y="4584"/>
                  </a:cubicBezTo>
                  <a:cubicBezTo>
                    <a:pt x="2086" y="3841"/>
                    <a:pt x="1611" y="3376"/>
                    <a:pt x="1549" y="3304"/>
                  </a:cubicBezTo>
                  <a:cubicBezTo>
                    <a:pt x="1280" y="3036"/>
                    <a:pt x="1146" y="2695"/>
                    <a:pt x="1146" y="2365"/>
                  </a:cubicBezTo>
                  <a:cubicBezTo>
                    <a:pt x="1146" y="1952"/>
                    <a:pt x="1280" y="1621"/>
                    <a:pt x="1549" y="1353"/>
                  </a:cubicBezTo>
                  <a:cubicBezTo>
                    <a:pt x="1817" y="1074"/>
                    <a:pt x="2158" y="940"/>
                    <a:pt x="2560" y="940"/>
                  </a:cubicBezTo>
                  <a:lnTo>
                    <a:pt x="2560" y="0"/>
                  </a:lnTo>
                  <a:lnTo>
                    <a:pt x="2560" y="0"/>
                  </a:lnTo>
                  <a:cubicBezTo>
                    <a:pt x="1951" y="0"/>
                    <a:pt x="1343" y="196"/>
                    <a:pt x="878" y="672"/>
                  </a:cubicBezTo>
                  <a:cubicBezTo>
                    <a:pt x="0" y="1621"/>
                    <a:pt x="0" y="3098"/>
                    <a:pt x="878" y="3975"/>
                  </a:cubicBezTo>
                  <a:cubicBezTo>
                    <a:pt x="878" y="3975"/>
                    <a:pt x="2560" y="5596"/>
                    <a:pt x="2560" y="7485"/>
                  </a:cubicBezTo>
                  <a:cubicBezTo>
                    <a:pt x="2560" y="5596"/>
                    <a:pt x="4181" y="3975"/>
                    <a:pt x="4181" y="3975"/>
                  </a:cubicBezTo>
                  <a:cubicBezTo>
                    <a:pt x="5120" y="3098"/>
                    <a:pt x="5120" y="1621"/>
                    <a:pt x="4181" y="672"/>
                  </a:cubicBezTo>
                  <a:cubicBezTo>
                    <a:pt x="3778" y="196"/>
                    <a:pt x="3169" y="0"/>
                    <a:pt x="2560" y="0"/>
                  </a:cubicBezTo>
                  <a:lnTo>
                    <a:pt x="2560" y="940"/>
                  </a:lnTo>
                  <a:close/>
                  <a:moveTo>
                    <a:pt x="2560" y="0"/>
                  </a:moveTo>
                  <a:lnTo>
                    <a:pt x="256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45" name="Freeform 2"/>
            <p:cNvSpPr>
              <a:spLocks noChangeArrowheads="1"/>
            </p:cNvSpPr>
            <p:nvPr/>
          </p:nvSpPr>
          <p:spPr bwMode="auto">
            <a:xfrm>
              <a:off x="9852025" y="2690813"/>
              <a:ext cx="232569" cy="230188"/>
            </a:xfrm>
            <a:custGeom>
              <a:avLst/>
              <a:gdLst>
                <a:gd name="T0" fmla="*/ 949 w 950"/>
                <a:gd name="T1" fmla="*/ 476 h 941"/>
                <a:gd name="T2" fmla="*/ 949 w 950"/>
                <a:gd name="T3" fmla="*/ 476 h 941"/>
                <a:gd name="T4" fmla="*/ 474 w 950"/>
                <a:gd name="T5" fmla="*/ 940 h 941"/>
                <a:gd name="T6" fmla="*/ 0 w 950"/>
                <a:gd name="T7" fmla="*/ 476 h 941"/>
                <a:gd name="T8" fmla="*/ 474 w 950"/>
                <a:gd name="T9" fmla="*/ 0 h 941"/>
                <a:gd name="T10" fmla="*/ 949 w 950"/>
                <a:gd name="T11" fmla="*/ 476 h 941"/>
                <a:gd name="T12" fmla="*/ 949 w 950"/>
                <a:gd name="T13" fmla="*/ 476 h 941"/>
                <a:gd name="T14" fmla="*/ 949 w 950"/>
                <a:gd name="T15" fmla="*/ 476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50" h="941">
                  <a:moveTo>
                    <a:pt x="949" y="476"/>
                  </a:moveTo>
                  <a:lnTo>
                    <a:pt x="949" y="476"/>
                  </a:lnTo>
                  <a:cubicBezTo>
                    <a:pt x="949" y="672"/>
                    <a:pt x="743" y="940"/>
                    <a:pt x="474" y="940"/>
                  </a:cubicBezTo>
                  <a:cubicBezTo>
                    <a:pt x="206" y="940"/>
                    <a:pt x="0" y="672"/>
                    <a:pt x="0" y="476"/>
                  </a:cubicBezTo>
                  <a:cubicBezTo>
                    <a:pt x="0" y="197"/>
                    <a:pt x="206" y="0"/>
                    <a:pt x="474" y="0"/>
                  </a:cubicBezTo>
                  <a:cubicBezTo>
                    <a:pt x="743" y="0"/>
                    <a:pt x="949" y="197"/>
                    <a:pt x="949" y="476"/>
                  </a:cubicBezTo>
                  <a:close/>
                  <a:moveTo>
                    <a:pt x="949" y="476"/>
                  </a:moveTo>
                  <a:lnTo>
                    <a:pt x="949" y="476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wrap="none" lIns="91422" tIns="45711" rIns="91422" bIns="45711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46" name="Oval 77"/>
            <p:cNvSpPr/>
            <p:nvPr/>
          </p:nvSpPr>
          <p:spPr>
            <a:xfrm>
              <a:off x="9900444" y="4071144"/>
              <a:ext cx="129381" cy="129381"/>
            </a:xfrm>
            <a:prstGeom prst="ellipse">
              <a:avLst/>
            </a:prstGeom>
            <a:solidFill>
              <a:schemeClr val="tx1"/>
            </a:solidFill>
            <a:ln>
              <a:solidFill>
                <a:srgbClr val="C5C5C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cxnSp>
          <p:nvCxnSpPr>
            <p:cNvPr id="47" name="Straight Connector 78"/>
            <p:cNvCxnSpPr/>
            <p:nvPr/>
          </p:nvCxnSpPr>
          <p:spPr>
            <a:xfrm flipV="1">
              <a:off x="9959182" y="4192588"/>
              <a:ext cx="0" cy="775494"/>
            </a:xfrm>
            <a:prstGeom prst="lin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solidFill>
                <a:srgbClr val="C5C5C5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Freeform 3"/>
            <p:cNvSpPr>
              <a:spLocks noChangeArrowheads="1"/>
            </p:cNvSpPr>
            <p:nvPr/>
          </p:nvSpPr>
          <p:spPr bwMode="auto">
            <a:xfrm>
              <a:off x="9718675" y="4968082"/>
              <a:ext cx="480219" cy="661988"/>
            </a:xfrm>
            <a:custGeom>
              <a:avLst/>
              <a:gdLst>
                <a:gd name="T0" fmla="*/ 2416 w 2644"/>
                <a:gd name="T1" fmla="*/ 0 h 3645"/>
                <a:gd name="T2" fmla="*/ 2416 w 2644"/>
                <a:gd name="T3" fmla="*/ 0 h 3645"/>
                <a:gd name="T4" fmla="*/ 238 w 2644"/>
                <a:gd name="T5" fmla="*/ 0 h 3645"/>
                <a:gd name="T6" fmla="*/ 0 w 2644"/>
                <a:gd name="T7" fmla="*/ 238 h 3645"/>
                <a:gd name="T8" fmla="*/ 0 w 2644"/>
                <a:gd name="T9" fmla="*/ 3407 h 3645"/>
                <a:gd name="T10" fmla="*/ 238 w 2644"/>
                <a:gd name="T11" fmla="*/ 3644 h 3645"/>
                <a:gd name="T12" fmla="*/ 2416 w 2644"/>
                <a:gd name="T13" fmla="*/ 3644 h 3645"/>
                <a:gd name="T14" fmla="*/ 2643 w 2644"/>
                <a:gd name="T15" fmla="*/ 3407 h 3645"/>
                <a:gd name="T16" fmla="*/ 2643 w 2644"/>
                <a:gd name="T17" fmla="*/ 238 h 3645"/>
                <a:gd name="T18" fmla="*/ 2416 w 2644"/>
                <a:gd name="T19" fmla="*/ 0 h 3645"/>
                <a:gd name="T20" fmla="*/ 1321 w 2644"/>
                <a:gd name="T21" fmla="*/ 3551 h 3645"/>
                <a:gd name="T22" fmla="*/ 1321 w 2644"/>
                <a:gd name="T23" fmla="*/ 3551 h 3645"/>
                <a:gd name="T24" fmla="*/ 1177 w 2644"/>
                <a:gd name="T25" fmla="*/ 3407 h 3645"/>
                <a:gd name="T26" fmla="*/ 1321 w 2644"/>
                <a:gd name="T27" fmla="*/ 3272 h 3645"/>
                <a:gd name="T28" fmla="*/ 1466 w 2644"/>
                <a:gd name="T29" fmla="*/ 3407 h 3645"/>
                <a:gd name="T30" fmla="*/ 1321 w 2644"/>
                <a:gd name="T31" fmla="*/ 3551 h 3645"/>
                <a:gd name="T32" fmla="*/ 2364 w 2644"/>
                <a:gd name="T33" fmla="*/ 3128 h 3645"/>
                <a:gd name="T34" fmla="*/ 2364 w 2644"/>
                <a:gd name="T35" fmla="*/ 3128 h 3645"/>
                <a:gd name="T36" fmla="*/ 238 w 2644"/>
                <a:gd name="T37" fmla="*/ 3128 h 3645"/>
                <a:gd name="T38" fmla="*/ 238 w 2644"/>
                <a:gd name="T39" fmla="*/ 289 h 3645"/>
                <a:gd name="T40" fmla="*/ 2364 w 2644"/>
                <a:gd name="T41" fmla="*/ 289 h 3645"/>
                <a:gd name="T42" fmla="*/ 2364 w 2644"/>
                <a:gd name="T43" fmla="*/ 3128 h 3645"/>
                <a:gd name="T44" fmla="*/ 2364 w 2644"/>
                <a:gd name="T45" fmla="*/ 3128 h 3645"/>
                <a:gd name="T46" fmla="*/ 2364 w 2644"/>
                <a:gd name="T47" fmla="*/ 3128 h 3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44" h="3645">
                  <a:moveTo>
                    <a:pt x="2416" y="0"/>
                  </a:moveTo>
                  <a:lnTo>
                    <a:pt x="2416" y="0"/>
                  </a:lnTo>
                  <a:cubicBezTo>
                    <a:pt x="238" y="0"/>
                    <a:pt x="238" y="0"/>
                    <a:pt x="238" y="0"/>
                  </a:cubicBezTo>
                  <a:cubicBezTo>
                    <a:pt x="93" y="0"/>
                    <a:pt x="0" y="144"/>
                    <a:pt x="0" y="238"/>
                  </a:cubicBezTo>
                  <a:cubicBezTo>
                    <a:pt x="0" y="3407"/>
                    <a:pt x="0" y="3407"/>
                    <a:pt x="0" y="3407"/>
                  </a:cubicBezTo>
                  <a:cubicBezTo>
                    <a:pt x="0" y="3551"/>
                    <a:pt x="93" y="3644"/>
                    <a:pt x="238" y="3644"/>
                  </a:cubicBezTo>
                  <a:cubicBezTo>
                    <a:pt x="2416" y="3644"/>
                    <a:pt x="2416" y="3644"/>
                    <a:pt x="2416" y="3644"/>
                  </a:cubicBezTo>
                  <a:cubicBezTo>
                    <a:pt x="2508" y="3644"/>
                    <a:pt x="2643" y="3551"/>
                    <a:pt x="2643" y="3407"/>
                  </a:cubicBezTo>
                  <a:cubicBezTo>
                    <a:pt x="2643" y="238"/>
                    <a:pt x="2643" y="238"/>
                    <a:pt x="2643" y="238"/>
                  </a:cubicBezTo>
                  <a:cubicBezTo>
                    <a:pt x="2643" y="144"/>
                    <a:pt x="2508" y="0"/>
                    <a:pt x="2416" y="0"/>
                  </a:cubicBezTo>
                  <a:close/>
                  <a:moveTo>
                    <a:pt x="1321" y="3551"/>
                  </a:moveTo>
                  <a:lnTo>
                    <a:pt x="1321" y="3551"/>
                  </a:lnTo>
                  <a:cubicBezTo>
                    <a:pt x="1229" y="3551"/>
                    <a:pt x="1177" y="3500"/>
                    <a:pt x="1177" y="3407"/>
                  </a:cubicBezTo>
                  <a:cubicBezTo>
                    <a:pt x="1177" y="3314"/>
                    <a:pt x="1229" y="3272"/>
                    <a:pt x="1321" y="3272"/>
                  </a:cubicBezTo>
                  <a:cubicBezTo>
                    <a:pt x="1373" y="3272"/>
                    <a:pt x="1466" y="3314"/>
                    <a:pt x="1466" y="3407"/>
                  </a:cubicBezTo>
                  <a:cubicBezTo>
                    <a:pt x="1466" y="3500"/>
                    <a:pt x="1373" y="3551"/>
                    <a:pt x="1321" y="3551"/>
                  </a:cubicBezTo>
                  <a:close/>
                  <a:moveTo>
                    <a:pt x="2364" y="3128"/>
                  </a:moveTo>
                  <a:lnTo>
                    <a:pt x="2364" y="3128"/>
                  </a:lnTo>
                  <a:cubicBezTo>
                    <a:pt x="238" y="3128"/>
                    <a:pt x="238" y="3128"/>
                    <a:pt x="238" y="3128"/>
                  </a:cubicBezTo>
                  <a:cubicBezTo>
                    <a:pt x="238" y="289"/>
                    <a:pt x="238" y="289"/>
                    <a:pt x="238" y="289"/>
                  </a:cubicBezTo>
                  <a:cubicBezTo>
                    <a:pt x="2364" y="289"/>
                    <a:pt x="2364" y="289"/>
                    <a:pt x="2364" y="289"/>
                  </a:cubicBezTo>
                  <a:lnTo>
                    <a:pt x="2364" y="3128"/>
                  </a:lnTo>
                  <a:close/>
                  <a:moveTo>
                    <a:pt x="2364" y="3128"/>
                  </a:moveTo>
                  <a:lnTo>
                    <a:pt x="2364" y="3128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wrap="none" lIns="121893" tIns="60946" rIns="121893" bIns="60946" anchor="ctr"/>
            <a:lstStyle/>
            <a:p>
              <a:pPr defTabSz="913765">
                <a:defRPr/>
              </a:pPr>
              <a:endParaRPr lang="en-US" sz="900" dirty="0">
                <a:latin typeface="+mn-ea"/>
              </a:endParaRPr>
            </a:p>
          </p:txBody>
        </p:sp>
        <p:sp>
          <p:nvSpPr>
            <p:cNvPr id="49" name="Subtitle 21"/>
            <p:cNvSpPr txBox="1"/>
            <p:nvPr/>
          </p:nvSpPr>
          <p:spPr bwMode="auto">
            <a:xfrm>
              <a:off x="9163050" y="5705475"/>
              <a:ext cx="1657350" cy="378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893" tIns="60946" rIns="121893" bIns="60946"/>
            <a:lstStyle>
              <a:lvl1pPr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4572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>
                <a:spcBef>
                  <a:spcPts val="100"/>
                </a:spcBef>
              </a:pP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900" spc="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点击输入本栏的具体文字</a:t>
              </a:r>
              <a:endParaRPr lang="en-US" altLang="zh-CN" sz="900" spc="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856318" cy="754236"/>
            <a:chOff x="1153871" y="221914"/>
            <a:chExt cx="285631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97560" y="765772"/>
              <a:ext cx="2812626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PREPARATION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教学准备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组合 6"/>
          <p:cNvGrpSpPr/>
          <p:nvPr/>
        </p:nvGrpSpPr>
        <p:grpSpPr>
          <a:xfrm>
            <a:off x="4174332" y="1882775"/>
            <a:ext cx="3921125" cy="3921126"/>
            <a:chOff x="4174332" y="1882775"/>
            <a:chExt cx="3921125" cy="3921126"/>
          </a:xfrm>
        </p:grpSpPr>
        <p:sp>
          <p:nvSpPr>
            <p:cNvPr id="8" name="Block Arc 6"/>
            <p:cNvSpPr/>
            <p:nvPr/>
          </p:nvSpPr>
          <p:spPr>
            <a:xfrm>
              <a:off x="4625975" y="2333625"/>
              <a:ext cx="3017838" cy="3018632"/>
            </a:xfrm>
            <a:prstGeom prst="blockArc">
              <a:avLst>
                <a:gd name="adj1" fmla="val 10800000"/>
                <a:gd name="adj2" fmla="val 16200000"/>
                <a:gd name="adj3" fmla="val 464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Block Arc 7"/>
            <p:cNvSpPr/>
            <p:nvPr/>
          </p:nvSpPr>
          <p:spPr>
            <a:xfrm>
              <a:off x="4625975" y="2333625"/>
              <a:ext cx="3017838" cy="3018632"/>
            </a:xfrm>
            <a:prstGeom prst="blockArc">
              <a:avLst>
                <a:gd name="adj1" fmla="val 5400000"/>
                <a:gd name="adj2" fmla="val 10800000"/>
                <a:gd name="adj3" fmla="val 464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Block Arc 13"/>
            <p:cNvSpPr/>
            <p:nvPr/>
          </p:nvSpPr>
          <p:spPr>
            <a:xfrm>
              <a:off x="4625975" y="2333625"/>
              <a:ext cx="3017838" cy="3018632"/>
            </a:xfrm>
            <a:prstGeom prst="blockArc">
              <a:avLst>
                <a:gd name="adj1" fmla="val 0"/>
                <a:gd name="adj2" fmla="val 5400000"/>
                <a:gd name="adj3" fmla="val 464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Block Arc 19"/>
            <p:cNvSpPr/>
            <p:nvPr/>
          </p:nvSpPr>
          <p:spPr>
            <a:xfrm>
              <a:off x="4625975" y="2333625"/>
              <a:ext cx="3017838" cy="3018632"/>
            </a:xfrm>
            <a:prstGeom prst="blockArc">
              <a:avLst>
                <a:gd name="adj1" fmla="val 16200000"/>
                <a:gd name="adj2" fmla="val 0"/>
                <a:gd name="adj3" fmla="val 4642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Freeform 20"/>
            <p:cNvSpPr/>
            <p:nvPr/>
          </p:nvSpPr>
          <p:spPr>
            <a:xfrm>
              <a:off x="5439569" y="3148013"/>
              <a:ext cx="1390650" cy="1389857"/>
            </a:xfrm>
            <a:custGeom>
              <a:avLst/>
              <a:gdLst>
                <a:gd name="connsiteX0" fmla="*/ 0 w 2779864"/>
                <a:gd name="connsiteY0" fmla="*/ 1389932 h 2779864"/>
                <a:gd name="connsiteX1" fmla="*/ 1389932 w 2779864"/>
                <a:gd name="connsiteY1" fmla="*/ 0 h 2779864"/>
                <a:gd name="connsiteX2" fmla="*/ 2779864 w 2779864"/>
                <a:gd name="connsiteY2" fmla="*/ 1389932 h 2779864"/>
                <a:gd name="connsiteX3" fmla="*/ 1389932 w 2779864"/>
                <a:gd name="connsiteY3" fmla="*/ 2779864 h 2779864"/>
                <a:gd name="connsiteX4" fmla="*/ 0 w 2779864"/>
                <a:gd name="connsiteY4" fmla="*/ 1389932 h 2779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9864" h="2779864">
                  <a:moveTo>
                    <a:pt x="0" y="1389932"/>
                  </a:moveTo>
                  <a:cubicBezTo>
                    <a:pt x="0" y="622294"/>
                    <a:pt x="622294" y="0"/>
                    <a:pt x="1389932" y="0"/>
                  </a:cubicBezTo>
                  <a:cubicBezTo>
                    <a:pt x="2157570" y="0"/>
                    <a:pt x="2779864" y="622294"/>
                    <a:pt x="2779864" y="1389932"/>
                  </a:cubicBezTo>
                  <a:cubicBezTo>
                    <a:pt x="2779864" y="2157570"/>
                    <a:pt x="2157570" y="2779864"/>
                    <a:pt x="1389932" y="2779864"/>
                  </a:cubicBezTo>
                  <a:cubicBezTo>
                    <a:pt x="622294" y="2779864"/>
                    <a:pt x="0" y="2157570"/>
                    <a:pt x="0" y="138993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1651" tIns="241651" rIns="241651" bIns="241651" spcCol="1270" anchor="ctr"/>
            <a:lstStyle/>
            <a:p>
              <a:pPr algn="ctr" defTabSz="13335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3000"/>
            </a:p>
          </p:txBody>
        </p:sp>
        <p:sp>
          <p:nvSpPr>
            <p:cNvPr id="13" name="Freeform 21"/>
            <p:cNvSpPr/>
            <p:nvPr/>
          </p:nvSpPr>
          <p:spPr>
            <a:xfrm>
              <a:off x="5648325" y="1882775"/>
              <a:ext cx="973138" cy="972344"/>
            </a:xfrm>
            <a:custGeom>
              <a:avLst/>
              <a:gdLst>
                <a:gd name="connsiteX0" fmla="*/ 0 w 1945905"/>
                <a:gd name="connsiteY0" fmla="*/ 972953 h 1945905"/>
                <a:gd name="connsiteX1" fmla="*/ 972953 w 1945905"/>
                <a:gd name="connsiteY1" fmla="*/ 0 h 1945905"/>
                <a:gd name="connsiteX2" fmla="*/ 1945906 w 1945905"/>
                <a:gd name="connsiteY2" fmla="*/ 972953 h 1945905"/>
                <a:gd name="connsiteX3" fmla="*/ 972953 w 1945905"/>
                <a:gd name="connsiteY3" fmla="*/ 1945906 h 1945905"/>
                <a:gd name="connsiteX4" fmla="*/ 0 w 1945905"/>
                <a:gd name="connsiteY4" fmla="*/ 972953 h 1945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5905" h="1945905">
                  <a:moveTo>
                    <a:pt x="0" y="972953"/>
                  </a:moveTo>
                  <a:cubicBezTo>
                    <a:pt x="0" y="435606"/>
                    <a:pt x="435606" y="0"/>
                    <a:pt x="972953" y="0"/>
                  </a:cubicBezTo>
                  <a:cubicBezTo>
                    <a:pt x="1510300" y="0"/>
                    <a:pt x="1945906" y="435606"/>
                    <a:pt x="1945906" y="972953"/>
                  </a:cubicBezTo>
                  <a:cubicBezTo>
                    <a:pt x="1945906" y="1510300"/>
                    <a:pt x="1510300" y="1945906"/>
                    <a:pt x="972953" y="1945906"/>
                  </a:cubicBezTo>
                  <a:cubicBezTo>
                    <a:pt x="435606" y="1945906"/>
                    <a:pt x="0" y="1510300"/>
                    <a:pt x="0" y="9729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69156" tIns="169156" rIns="169156" bIns="169156" spcCol="127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/>
            </a:p>
          </p:txBody>
        </p:sp>
        <p:sp>
          <p:nvSpPr>
            <p:cNvPr id="14" name="Freeform 22"/>
            <p:cNvSpPr/>
            <p:nvPr/>
          </p:nvSpPr>
          <p:spPr>
            <a:xfrm>
              <a:off x="7122319" y="3356769"/>
              <a:ext cx="973138" cy="973138"/>
            </a:xfrm>
            <a:custGeom>
              <a:avLst/>
              <a:gdLst>
                <a:gd name="connsiteX0" fmla="*/ 0 w 1945905"/>
                <a:gd name="connsiteY0" fmla="*/ 972953 h 1945905"/>
                <a:gd name="connsiteX1" fmla="*/ 972953 w 1945905"/>
                <a:gd name="connsiteY1" fmla="*/ 0 h 1945905"/>
                <a:gd name="connsiteX2" fmla="*/ 1945906 w 1945905"/>
                <a:gd name="connsiteY2" fmla="*/ 972953 h 1945905"/>
                <a:gd name="connsiteX3" fmla="*/ 972953 w 1945905"/>
                <a:gd name="connsiteY3" fmla="*/ 1945906 h 1945905"/>
                <a:gd name="connsiteX4" fmla="*/ 0 w 1945905"/>
                <a:gd name="connsiteY4" fmla="*/ 972953 h 1945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5905" h="1945905">
                  <a:moveTo>
                    <a:pt x="0" y="972953"/>
                  </a:moveTo>
                  <a:cubicBezTo>
                    <a:pt x="0" y="435606"/>
                    <a:pt x="435606" y="0"/>
                    <a:pt x="972953" y="0"/>
                  </a:cubicBezTo>
                  <a:cubicBezTo>
                    <a:pt x="1510300" y="0"/>
                    <a:pt x="1945906" y="435606"/>
                    <a:pt x="1945906" y="972953"/>
                  </a:cubicBezTo>
                  <a:cubicBezTo>
                    <a:pt x="1945906" y="1510300"/>
                    <a:pt x="1510300" y="1945906"/>
                    <a:pt x="972953" y="1945906"/>
                  </a:cubicBezTo>
                  <a:cubicBezTo>
                    <a:pt x="435606" y="1945906"/>
                    <a:pt x="0" y="1510300"/>
                    <a:pt x="0" y="97295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69156" tIns="169156" rIns="169156" bIns="169156" spcCol="127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/>
            </a:p>
          </p:txBody>
        </p:sp>
        <p:sp>
          <p:nvSpPr>
            <p:cNvPr id="15" name="Freeform 23"/>
            <p:cNvSpPr/>
            <p:nvPr/>
          </p:nvSpPr>
          <p:spPr>
            <a:xfrm>
              <a:off x="5648325" y="4830763"/>
              <a:ext cx="973138" cy="973138"/>
            </a:xfrm>
            <a:custGeom>
              <a:avLst/>
              <a:gdLst>
                <a:gd name="connsiteX0" fmla="*/ 0 w 1945905"/>
                <a:gd name="connsiteY0" fmla="*/ 972953 h 1945905"/>
                <a:gd name="connsiteX1" fmla="*/ 972953 w 1945905"/>
                <a:gd name="connsiteY1" fmla="*/ 0 h 1945905"/>
                <a:gd name="connsiteX2" fmla="*/ 1945906 w 1945905"/>
                <a:gd name="connsiteY2" fmla="*/ 972953 h 1945905"/>
                <a:gd name="connsiteX3" fmla="*/ 972953 w 1945905"/>
                <a:gd name="connsiteY3" fmla="*/ 1945906 h 1945905"/>
                <a:gd name="connsiteX4" fmla="*/ 0 w 1945905"/>
                <a:gd name="connsiteY4" fmla="*/ 972953 h 1945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5905" h="1945905">
                  <a:moveTo>
                    <a:pt x="0" y="972953"/>
                  </a:moveTo>
                  <a:cubicBezTo>
                    <a:pt x="0" y="435606"/>
                    <a:pt x="435606" y="0"/>
                    <a:pt x="972953" y="0"/>
                  </a:cubicBezTo>
                  <a:cubicBezTo>
                    <a:pt x="1510300" y="0"/>
                    <a:pt x="1945906" y="435606"/>
                    <a:pt x="1945906" y="972953"/>
                  </a:cubicBezTo>
                  <a:cubicBezTo>
                    <a:pt x="1945906" y="1510300"/>
                    <a:pt x="1510300" y="1945906"/>
                    <a:pt x="972953" y="1945906"/>
                  </a:cubicBezTo>
                  <a:cubicBezTo>
                    <a:pt x="435606" y="1945906"/>
                    <a:pt x="0" y="1510300"/>
                    <a:pt x="0" y="9729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69156" tIns="169156" rIns="169156" bIns="169156" spcCol="127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/>
            </a:p>
          </p:txBody>
        </p:sp>
        <p:sp>
          <p:nvSpPr>
            <p:cNvPr id="16" name="Freeform 24"/>
            <p:cNvSpPr/>
            <p:nvPr/>
          </p:nvSpPr>
          <p:spPr>
            <a:xfrm>
              <a:off x="4174332" y="3356769"/>
              <a:ext cx="973138" cy="973138"/>
            </a:xfrm>
            <a:custGeom>
              <a:avLst/>
              <a:gdLst>
                <a:gd name="connsiteX0" fmla="*/ 0 w 1945905"/>
                <a:gd name="connsiteY0" fmla="*/ 972953 h 1945905"/>
                <a:gd name="connsiteX1" fmla="*/ 972953 w 1945905"/>
                <a:gd name="connsiteY1" fmla="*/ 0 h 1945905"/>
                <a:gd name="connsiteX2" fmla="*/ 1945906 w 1945905"/>
                <a:gd name="connsiteY2" fmla="*/ 972953 h 1945905"/>
                <a:gd name="connsiteX3" fmla="*/ 972953 w 1945905"/>
                <a:gd name="connsiteY3" fmla="*/ 1945906 h 1945905"/>
                <a:gd name="connsiteX4" fmla="*/ 0 w 1945905"/>
                <a:gd name="connsiteY4" fmla="*/ 972953 h 1945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45905" h="1945905">
                  <a:moveTo>
                    <a:pt x="0" y="972953"/>
                  </a:moveTo>
                  <a:cubicBezTo>
                    <a:pt x="0" y="435606"/>
                    <a:pt x="435606" y="0"/>
                    <a:pt x="972953" y="0"/>
                  </a:cubicBezTo>
                  <a:cubicBezTo>
                    <a:pt x="1510300" y="0"/>
                    <a:pt x="1945906" y="435606"/>
                    <a:pt x="1945906" y="972953"/>
                  </a:cubicBezTo>
                  <a:cubicBezTo>
                    <a:pt x="1945906" y="1510300"/>
                    <a:pt x="1510300" y="1945906"/>
                    <a:pt x="972953" y="1945906"/>
                  </a:cubicBezTo>
                  <a:cubicBezTo>
                    <a:pt x="435606" y="1945906"/>
                    <a:pt x="0" y="1510300"/>
                    <a:pt x="0" y="97295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69156" tIns="169156" rIns="169156" bIns="169156" spcCol="1270" anchor="ctr"/>
            <a:lstStyle/>
            <a:p>
              <a:pPr algn="ctr" defTabSz="9334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2100"/>
            </a:p>
          </p:txBody>
        </p:sp>
        <p:sp>
          <p:nvSpPr>
            <p:cNvPr id="17" name="Freeform 96"/>
            <p:cNvSpPr>
              <a:spLocks noChangeArrowheads="1"/>
            </p:cNvSpPr>
            <p:nvPr/>
          </p:nvSpPr>
          <p:spPr bwMode="auto">
            <a:xfrm>
              <a:off x="4400550" y="3581400"/>
              <a:ext cx="513557" cy="501650"/>
            </a:xfrm>
            <a:custGeom>
              <a:avLst/>
              <a:gdLst>
                <a:gd name="T0" fmla="*/ 1352997810 w 634"/>
                <a:gd name="T1" fmla="*/ 0 h 619"/>
                <a:gd name="T2" fmla="*/ 1352997810 w 634"/>
                <a:gd name="T3" fmla="*/ 0 h 619"/>
                <a:gd name="T4" fmla="*/ 309405641 w 634"/>
                <a:gd name="T5" fmla="*/ 0 h 619"/>
                <a:gd name="T6" fmla="*/ 0 w 634"/>
                <a:gd name="T7" fmla="*/ 501468466 h 619"/>
                <a:gd name="T8" fmla="*/ 0 w 634"/>
                <a:gd name="T9" fmla="*/ 695755323 h 619"/>
                <a:gd name="T10" fmla="*/ 78663247 w 634"/>
                <a:gd name="T11" fmla="*/ 848033247 h 619"/>
                <a:gd name="T12" fmla="*/ 78663247 w 634"/>
                <a:gd name="T13" fmla="*/ 1428266436 h 619"/>
                <a:gd name="T14" fmla="*/ 270075637 w 634"/>
                <a:gd name="T15" fmla="*/ 1622553293 h 619"/>
                <a:gd name="T16" fmla="*/ 1389706570 w 634"/>
                <a:gd name="T17" fmla="*/ 1622553293 h 619"/>
                <a:gd name="T18" fmla="*/ 1623071827 w 634"/>
                <a:gd name="T19" fmla="*/ 1428266436 h 619"/>
                <a:gd name="T20" fmla="*/ 1623071827 w 634"/>
                <a:gd name="T21" fmla="*/ 848033247 h 619"/>
                <a:gd name="T22" fmla="*/ 1659780587 w 634"/>
                <a:gd name="T23" fmla="*/ 695755323 h 619"/>
                <a:gd name="T24" fmla="*/ 1659780587 w 634"/>
                <a:gd name="T25" fmla="*/ 501468466 h 619"/>
                <a:gd name="T26" fmla="*/ 1352997810 w 634"/>
                <a:gd name="T27" fmla="*/ 0 h 619"/>
                <a:gd name="T28" fmla="*/ 1507699821 w 634"/>
                <a:gd name="T29" fmla="*/ 1428266436 h 619"/>
                <a:gd name="T30" fmla="*/ 1507699821 w 634"/>
                <a:gd name="T31" fmla="*/ 1428266436 h 619"/>
                <a:gd name="T32" fmla="*/ 1389706570 w 634"/>
                <a:gd name="T33" fmla="*/ 1546414331 h 619"/>
                <a:gd name="T34" fmla="*/ 270075637 w 634"/>
                <a:gd name="T35" fmla="*/ 1546414331 h 619"/>
                <a:gd name="T36" fmla="*/ 154703630 w 634"/>
                <a:gd name="T37" fmla="*/ 1428266436 h 619"/>
                <a:gd name="T38" fmla="*/ 154703630 w 634"/>
                <a:gd name="T39" fmla="*/ 1312745923 h 619"/>
                <a:gd name="T40" fmla="*/ 1507699821 w 634"/>
                <a:gd name="T41" fmla="*/ 1312745923 h 619"/>
                <a:gd name="T42" fmla="*/ 1507699821 w 634"/>
                <a:gd name="T43" fmla="*/ 1428266436 h 619"/>
                <a:gd name="T44" fmla="*/ 1507699821 w 634"/>
                <a:gd name="T45" fmla="*/ 1236606961 h 619"/>
                <a:gd name="T46" fmla="*/ 1507699821 w 634"/>
                <a:gd name="T47" fmla="*/ 1236606961 h 619"/>
                <a:gd name="T48" fmla="*/ 154703630 w 634"/>
                <a:gd name="T49" fmla="*/ 1236606961 h 619"/>
                <a:gd name="T50" fmla="*/ 154703630 w 634"/>
                <a:gd name="T51" fmla="*/ 926797970 h 619"/>
                <a:gd name="T52" fmla="*/ 270075637 w 634"/>
                <a:gd name="T53" fmla="*/ 926797970 h 619"/>
                <a:gd name="T54" fmla="*/ 464109271 w 634"/>
                <a:gd name="T55" fmla="*/ 771894285 h 619"/>
                <a:gd name="T56" fmla="*/ 658144525 w 634"/>
                <a:gd name="T57" fmla="*/ 926797970 h 619"/>
                <a:gd name="T58" fmla="*/ 849556915 w 634"/>
                <a:gd name="T59" fmla="*/ 811277457 h 619"/>
                <a:gd name="T60" fmla="*/ 1043590549 w 634"/>
                <a:gd name="T61" fmla="*/ 926797970 h 619"/>
                <a:gd name="T62" fmla="*/ 1235002939 w 634"/>
                <a:gd name="T63" fmla="*/ 771894285 h 619"/>
                <a:gd name="T64" fmla="*/ 1389706570 w 634"/>
                <a:gd name="T65" fmla="*/ 926797970 h 619"/>
                <a:gd name="T66" fmla="*/ 1507699821 w 634"/>
                <a:gd name="T67" fmla="*/ 926797970 h 619"/>
                <a:gd name="T68" fmla="*/ 1507699821 w 634"/>
                <a:gd name="T69" fmla="*/ 1236606961 h 619"/>
                <a:gd name="T70" fmla="*/ 1544410200 w 634"/>
                <a:gd name="T71" fmla="*/ 695755323 h 619"/>
                <a:gd name="T72" fmla="*/ 1544410200 w 634"/>
                <a:gd name="T73" fmla="*/ 695755323 h 619"/>
                <a:gd name="T74" fmla="*/ 1389706570 w 634"/>
                <a:gd name="T75" fmla="*/ 811277457 h 619"/>
                <a:gd name="T76" fmla="*/ 1235002939 w 634"/>
                <a:gd name="T77" fmla="*/ 695755323 h 619"/>
                <a:gd name="T78" fmla="*/ 1198294180 w 634"/>
                <a:gd name="T79" fmla="*/ 695755323 h 619"/>
                <a:gd name="T80" fmla="*/ 1043590549 w 634"/>
                <a:gd name="T81" fmla="*/ 811277457 h 619"/>
                <a:gd name="T82" fmla="*/ 849556915 w 634"/>
                <a:gd name="T83" fmla="*/ 695755323 h 619"/>
                <a:gd name="T84" fmla="*/ 812846536 w 634"/>
                <a:gd name="T85" fmla="*/ 695755323 h 619"/>
                <a:gd name="T86" fmla="*/ 658144525 w 634"/>
                <a:gd name="T87" fmla="*/ 811277457 h 619"/>
                <a:gd name="T88" fmla="*/ 464109271 w 634"/>
                <a:gd name="T89" fmla="*/ 695755323 h 619"/>
                <a:gd name="T90" fmla="*/ 424777648 w 634"/>
                <a:gd name="T91" fmla="*/ 695755323 h 619"/>
                <a:gd name="T92" fmla="*/ 270075637 w 634"/>
                <a:gd name="T93" fmla="*/ 811277457 h 619"/>
                <a:gd name="T94" fmla="*/ 117993251 w 634"/>
                <a:gd name="T95" fmla="*/ 695755323 h 619"/>
                <a:gd name="T96" fmla="*/ 117993251 w 634"/>
                <a:gd name="T97" fmla="*/ 616990600 h 619"/>
                <a:gd name="T98" fmla="*/ 1544410200 w 634"/>
                <a:gd name="T99" fmla="*/ 616990600 h 619"/>
                <a:gd name="T100" fmla="*/ 1544410200 w 634"/>
                <a:gd name="T101" fmla="*/ 695755323 h 619"/>
                <a:gd name="T102" fmla="*/ 117993251 w 634"/>
                <a:gd name="T103" fmla="*/ 501468466 h 619"/>
                <a:gd name="T104" fmla="*/ 117993251 w 634"/>
                <a:gd name="T105" fmla="*/ 501468466 h 619"/>
                <a:gd name="T106" fmla="*/ 348737265 w 634"/>
                <a:gd name="T107" fmla="*/ 76138962 h 619"/>
                <a:gd name="T108" fmla="*/ 1313666187 w 634"/>
                <a:gd name="T109" fmla="*/ 76138962 h 619"/>
                <a:gd name="T110" fmla="*/ 1544410200 w 634"/>
                <a:gd name="T111" fmla="*/ 501468466 h 619"/>
                <a:gd name="T112" fmla="*/ 117993251 w 634"/>
                <a:gd name="T113" fmla="*/ 501468466 h 619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634" h="619">
                  <a:moveTo>
                    <a:pt x="516" y="0"/>
                  </a:moveTo>
                  <a:lnTo>
                    <a:pt x="516" y="0"/>
                  </a:lnTo>
                  <a:cubicBezTo>
                    <a:pt x="118" y="0"/>
                    <a:pt x="118" y="0"/>
                    <a:pt x="118" y="0"/>
                  </a:cubicBezTo>
                  <a:cubicBezTo>
                    <a:pt x="0" y="191"/>
                    <a:pt x="0" y="191"/>
                    <a:pt x="0" y="191"/>
                  </a:cubicBezTo>
                  <a:lnTo>
                    <a:pt x="0" y="265"/>
                  </a:lnTo>
                  <a:cubicBezTo>
                    <a:pt x="0" y="294"/>
                    <a:pt x="15" y="309"/>
                    <a:pt x="30" y="323"/>
                  </a:cubicBezTo>
                  <a:cubicBezTo>
                    <a:pt x="30" y="544"/>
                    <a:pt x="30" y="544"/>
                    <a:pt x="30" y="544"/>
                  </a:cubicBezTo>
                  <a:cubicBezTo>
                    <a:pt x="30" y="589"/>
                    <a:pt x="59" y="618"/>
                    <a:pt x="103" y="618"/>
                  </a:cubicBezTo>
                  <a:cubicBezTo>
                    <a:pt x="530" y="618"/>
                    <a:pt x="530" y="618"/>
                    <a:pt x="530" y="618"/>
                  </a:cubicBezTo>
                  <a:cubicBezTo>
                    <a:pt x="575" y="618"/>
                    <a:pt x="619" y="589"/>
                    <a:pt x="619" y="544"/>
                  </a:cubicBezTo>
                  <a:cubicBezTo>
                    <a:pt x="619" y="323"/>
                    <a:pt x="619" y="323"/>
                    <a:pt x="619" y="323"/>
                  </a:cubicBezTo>
                  <a:cubicBezTo>
                    <a:pt x="633" y="309"/>
                    <a:pt x="633" y="294"/>
                    <a:pt x="633" y="265"/>
                  </a:cubicBezTo>
                  <a:cubicBezTo>
                    <a:pt x="633" y="250"/>
                    <a:pt x="633" y="191"/>
                    <a:pt x="633" y="191"/>
                  </a:cubicBezTo>
                  <a:lnTo>
                    <a:pt x="516" y="0"/>
                  </a:lnTo>
                  <a:close/>
                  <a:moveTo>
                    <a:pt x="575" y="544"/>
                  </a:moveTo>
                  <a:lnTo>
                    <a:pt x="575" y="544"/>
                  </a:lnTo>
                  <a:cubicBezTo>
                    <a:pt x="575" y="559"/>
                    <a:pt x="560" y="589"/>
                    <a:pt x="530" y="589"/>
                  </a:cubicBezTo>
                  <a:cubicBezTo>
                    <a:pt x="103" y="589"/>
                    <a:pt x="103" y="589"/>
                    <a:pt x="103" y="589"/>
                  </a:cubicBezTo>
                  <a:cubicBezTo>
                    <a:pt x="89" y="589"/>
                    <a:pt x="59" y="559"/>
                    <a:pt x="59" y="544"/>
                  </a:cubicBezTo>
                  <a:cubicBezTo>
                    <a:pt x="59" y="500"/>
                    <a:pt x="59" y="500"/>
                    <a:pt x="59" y="500"/>
                  </a:cubicBezTo>
                  <a:cubicBezTo>
                    <a:pt x="575" y="500"/>
                    <a:pt x="575" y="500"/>
                    <a:pt x="575" y="500"/>
                  </a:cubicBezTo>
                  <a:lnTo>
                    <a:pt x="575" y="544"/>
                  </a:lnTo>
                  <a:close/>
                  <a:moveTo>
                    <a:pt x="575" y="471"/>
                  </a:moveTo>
                  <a:lnTo>
                    <a:pt x="575" y="471"/>
                  </a:lnTo>
                  <a:cubicBezTo>
                    <a:pt x="59" y="471"/>
                    <a:pt x="59" y="471"/>
                    <a:pt x="59" y="471"/>
                  </a:cubicBezTo>
                  <a:cubicBezTo>
                    <a:pt x="59" y="353"/>
                    <a:pt x="59" y="353"/>
                    <a:pt x="59" y="353"/>
                  </a:cubicBezTo>
                  <a:cubicBezTo>
                    <a:pt x="74" y="353"/>
                    <a:pt x="89" y="353"/>
                    <a:pt x="103" y="353"/>
                  </a:cubicBezTo>
                  <a:cubicBezTo>
                    <a:pt x="118" y="353"/>
                    <a:pt x="162" y="323"/>
                    <a:pt x="177" y="294"/>
                  </a:cubicBezTo>
                  <a:cubicBezTo>
                    <a:pt x="192" y="323"/>
                    <a:pt x="221" y="353"/>
                    <a:pt x="251" y="353"/>
                  </a:cubicBezTo>
                  <a:cubicBezTo>
                    <a:pt x="280" y="353"/>
                    <a:pt x="310" y="323"/>
                    <a:pt x="324" y="309"/>
                  </a:cubicBezTo>
                  <a:cubicBezTo>
                    <a:pt x="324" y="323"/>
                    <a:pt x="369" y="353"/>
                    <a:pt x="398" y="353"/>
                  </a:cubicBezTo>
                  <a:cubicBezTo>
                    <a:pt x="428" y="353"/>
                    <a:pt x="457" y="323"/>
                    <a:pt x="471" y="294"/>
                  </a:cubicBezTo>
                  <a:cubicBezTo>
                    <a:pt x="486" y="323"/>
                    <a:pt x="501" y="353"/>
                    <a:pt x="530" y="353"/>
                  </a:cubicBezTo>
                  <a:cubicBezTo>
                    <a:pt x="545" y="353"/>
                    <a:pt x="575" y="353"/>
                    <a:pt x="575" y="353"/>
                  </a:cubicBezTo>
                  <a:lnTo>
                    <a:pt x="575" y="471"/>
                  </a:lnTo>
                  <a:close/>
                  <a:moveTo>
                    <a:pt x="589" y="265"/>
                  </a:moveTo>
                  <a:lnTo>
                    <a:pt x="589" y="265"/>
                  </a:lnTo>
                  <a:cubicBezTo>
                    <a:pt x="589" y="294"/>
                    <a:pt x="560" y="309"/>
                    <a:pt x="530" y="309"/>
                  </a:cubicBezTo>
                  <a:cubicBezTo>
                    <a:pt x="501" y="309"/>
                    <a:pt x="471" y="294"/>
                    <a:pt x="471" y="265"/>
                  </a:cubicBezTo>
                  <a:cubicBezTo>
                    <a:pt x="457" y="265"/>
                    <a:pt x="457" y="265"/>
                    <a:pt x="457" y="265"/>
                  </a:cubicBezTo>
                  <a:cubicBezTo>
                    <a:pt x="457" y="294"/>
                    <a:pt x="428" y="309"/>
                    <a:pt x="398" y="309"/>
                  </a:cubicBezTo>
                  <a:cubicBezTo>
                    <a:pt x="369" y="309"/>
                    <a:pt x="324" y="294"/>
                    <a:pt x="324" y="265"/>
                  </a:cubicBezTo>
                  <a:cubicBezTo>
                    <a:pt x="310" y="265"/>
                    <a:pt x="310" y="265"/>
                    <a:pt x="310" y="265"/>
                  </a:cubicBezTo>
                  <a:cubicBezTo>
                    <a:pt x="310" y="294"/>
                    <a:pt x="280" y="309"/>
                    <a:pt x="251" y="309"/>
                  </a:cubicBezTo>
                  <a:cubicBezTo>
                    <a:pt x="221" y="309"/>
                    <a:pt x="177" y="294"/>
                    <a:pt x="177" y="265"/>
                  </a:cubicBezTo>
                  <a:cubicBezTo>
                    <a:pt x="162" y="265"/>
                    <a:pt x="162" y="265"/>
                    <a:pt x="162" y="265"/>
                  </a:cubicBezTo>
                  <a:cubicBezTo>
                    <a:pt x="162" y="294"/>
                    <a:pt x="133" y="309"/>
                    <a:pt x="103" y="309"/>
                  </a:cubicBezTo>
                  <a:cubicBezTo>
                    <a:pt x="74" y="309"/>
                    <a:pt x="45" y="294"/>
                    <a:pt x="45" y="265"/>
                  </a:cubicBezTo>
                  <a:cubicBezTo>
                    <a:pt x="45" y="235"/>
                    <a:pt x="45" y="235"/>
                    <a:pt x="45" y="235"/>
                  </a:cubicBezTo>
                  <a:cubicBezTo>
                    <a:pt x="589" y="235"/>
                    <a:pt x="589" y="235"/>
                    <a:pt x="589" y="235"/>
                  </a:cubicBezTo>
                  <a:lnTo>
                    <a:pt x="589" y="265"/>
                  </a:lnTo>
                  <a:close/>
                  <a:moveTo>
                    <a:pt x="45" y="191"/>
                  </a:moveTo>
                  <a:lnTo>
                    <a:pt x="45" y="191"/>
                  </a:lnTo>
                  <a:cubicBezTo>
                    <a:pt x="133" y="29"/>
                    <a:pt x="133" y="29"/>
                    <a:pt x="133" y="29"/>
                  </a:cubicBezTo>
                  <a:cubicBezTo>
                    <a:pt x="501" y="29"/>
                    <a:pt x="501" y="29"/>
                    <a:pt x="501" y="29"/>
                  </a:cubicBezTo>
                  <a:cubicBezTo>
                    <a:pt x="589" y="191"/>
                    <a:pt x="589" y="191"/>
                    <a:pt x="589" y="191"/>
                  </a:cubicBezTo>
                  <a:lnTo>
                    <a:pt x="45" y="1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899" tIns="60950" rIns="121899" bIns="60950" anchor="ctr"/>
            <a:lstStyle/>
            <a:p>
              <a:endParaRPr lang="zh-CN" altLang="en-US" sz="900"/>
            </a:p>
          </p:txBody>
        </p:sp>
        <p:sp>
          <p:nvSpPr>
            <p:cNvPr id="18" name="Freeform 108"/>
            <p:cNvSpPr>
              <a:spLocks noChangeArrowheads="1"/>
            </p:cNvSpPr>
            <p:nvPr/>
          </p:nvSpPr>
          <p:spPr bwMode="auto">
            <a:xfrm>
              <a:off x="7381875" y="3568700"/>
              <a:ext cx="498475" cy="513557"/>
            </a:xfrm>
            <a:custGeom>
              <a:avLst/>
              <a:gdLst>
                <a:gd name="T0" fmla="*/ 228163040 w 619"/>
                <a:gd name="T1" fmla="*/ 233426820 h 634"/>
                <a:gd name="T2" fmla="*/ 228163040 w 619"/>
                <a:gd name="T3" fmla="*/ 233426820 h 634"/>
                <a:gd name="T4" fmla="*/ 189272326 w 619"/>
                <a:gd name="T5" fmla="*/ 270145299 h 634"/>
                <a:gd name="T6" fmla="*/ 228163040 w 619"/>
                <a:gd name="T7" fmla="*/ 309486643 h 634"/>
                <a:gd name="T8" fmla="*/ 305946078 w 619"/>
                <a:gd name="T9" fmla="*/ 270145299 h 634"/>
                <a:gd name="T10" fmla="*/ 228163040 w 619"/>
                <a:gd name="T11" fmla="*/ 233426820 h 634"/>
                <a:gd name="T12" fmla="*/ 1413058247 w 619"/>
                <a:gd name="T13" fmla="*/ 0 h 634"/>
                <a:gd name="T14" fmla="*/ 1413058247 w 619"/>
                <a:gd name="T15" fmla="*/ 0 h 634"/>
                <a:gd name="T16" fmla="*/ 189272326 w 619"/>
                <a:gd name="T17" fmla="*/ 0 h 634"/>
                <a:gd name="T18" fmla="*/ 0 w 619"/>
                <a:gd name="T19" fmla="*/ 233426820 h 634"/>
                <a:gd name="T20" fmla="*/ 0 w 619"/>
                <a:gd name="T21" fmla="*/ 1468750529 h 634"/>
                <a:gd name="T22" fmla="*/ 189272326 w 619"/>
                <a:gd name="T23" fmla="*/ 1660213141 h 634"/>
                <a:gd name="T24" fmla="*/ 1413058247 w 619"/>
                <a:gd name="T25" fmla="*/ 1660213141 h 634"/>
                <a:gd name="T26" fmla="*/ 1602330574 w 619"/>
                <a:gd name="T27" fmla="*/ 1468750529 h 634"/>
                <a:gd name="T28" fmla="*/ 1602330574 w 619"/>
                <a:gd name="T29" fmla="*/ 233426820 h 634"/>
                <a:gd name="T30" fmla="*/ 1413058247 w 619"/>
                <a:gd name="T31" fmla="*/ 0 h 634"/>
                <a:gd name="T32" fmla="*/ 1527140573 w 619"/>
                <a:gd name="T33" fmla="*/ 1468750529 h 634"/>
                <a:gd name="T34" fmla="*/ 1527140573 w 619"/>
                <a:gd name="T35" fmla="*/ 1468750529 h 634"/>
                <a:gd name="T36" fmla="*/ 1413058247 w 619"/>
                <a:gd name="T37" fmla="*/ 1544811973 h 634"/>
                <a:gd name="T38" fmla="*/ 189272326 w 619"/>
                <a:gd name="T39" fmla="*/ 1544811973 h 634"/>
                <a:gd name="T40" fmla="*/ 75190001 w 619"/>
                <a:gd name="T41" fmla="*/ 1468750529 h 634"/>
                <a:gd name="T42" fmla="*/ 75190001 w 619"/>
                <a:gd name="T43" fmla="*/ 540290599 h 634"/>
                <a:gd name="T44" fmla="*/ 1527140573 w 619"/>
                <a:gd name="T45" fmla="*/ 540290599 h 634"/>
                <a:gd name="T46" fmla="*/ 1527140573 w 619"/>
                <a:gd name="T47" fmla="*/ 1468750529 h 634"/>
                <a:gd name="T48" fmla="*/ 1527140573 w 619"/>
                <a:gd name="T49" fmla="*/ 424889431 h 634"/>
                <a:gd name="T50" fmla="*/ 1527140573 w 619"/>
                <a:gd name="T51" fmla="*/ 424889431 h 634"/>
                <a:gd name="T52" fmla="*/ 75190001 w 619"/>
                <a:gd name="T53" fmla="*/ 424889431 h 634"/>
                <a:gd name="T54" fmla="*/ 75190001 w 619"/>
                <a:gd name="T55" fmla="*/ 233426820 h 634"/>
                <a:gd name="T56" fmla="*/ 189272326 w 619"/>
                <a:gd name="T57" fmla="*/ 115401168 h 634"/>
                <a:gd name="T58" fmla="*/ 1413058247 w 619"/>
                <a:gd name="T59" fmla="*/ 115401168 h 634"/>
                <a:gd name="T60" fmla="*/ 1527140573 w 619"/>
                <a:gd name="T61" fmla="*/ 233426820 h 634"/>
                <a:gd name="T62" fmla="*/ 1527140573 w 619"/>
                <a:gd name="T63" fmla="*/ 424889431 h 634"/>
                <a:gd name="T64" fmla="*/ 648191443 w 619"/>
                <a:gd name="T65" fmla="*/ 233426820 h 634"/>
                <a:gd name="T66" fmla="*/ 648191443 w 619"/>
                <a:gd name="T67" fmla="*/ 233426820 h 634"/>
                <a:gd name="T68" fmla="*/ 609300729 w 619"/>
                <a:gd name="T69" fmla="*/ 270145299 h 634"/>
                <a:gd name="T70" fmla="*/ 648191443 w 619"/>
                <a:gd name="T71" fmla="*/ 309486643 h 634"/>
                <a:gd name="T72" fmla="*/ 687083767 w 619"/>
                <a:gd name="T73" fmla="*/ 270145299 h 634"/>
                <a:gd name="T74" fmla="*/ 648191443 w 619"/>
                <a:gd name="T75" fmla="*/ 233426820 h 634"/>
                <a:gd name="T76" fmla="*/ 458920727 w 619"/>
                <a:gd name="T77" fmla="*/ 233426820 h 634"/>
                <a:gd name="T78" fmla="*/ 458920727 w 619"/>
                <a:gd name="T79" fmla="*/ 233426820 h 634"/>
                <a:gd name="T80" fmla="*/ 381137689 w 619"/>
                <a:gd name="T81" fmla="*/ 270145299 h 634"/>
                <a:gd name="T82" fmla="*/ 458920727 w 619"/>
                <a:gd name="T83" fmla="*/ 309486643 h 634"/>
                <a:gd name="T84" fmla="*/ 495218404 w 619"/>
                <a:gd name="T85" fmla="*/ 270145299 h 634"/>
                <a:gd name="T86" fmla="*/ 458920727 w 619"/>
                <a:gd name="T87" fmla="*/ 233426820 h 634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619" h="634">
                  <a:moveTo>
                    <a:pt x="88" y="89"/>
                  </a:moveTo>
                  <a:lnTo>
                    <a:pt x="88" y="89"/>
                  </a:lnTo>
                  <a:cubicBezTo>
                    <a:pt x="88" y="89"/>
                    <a:pt x="73" y="89"/>
                    <a:pt x="73" y="103"/>
                  </a:cubicBezTo>
                  <a:cubicBezTo>
                    <a:pt x="73" y="118"/>
                    <a:pt x="88" y="118"/>
                    <a:pt x="88" y="118"/>
                  </a:cubicBezTo>
                  <a:cubicBezTo>
                    <a:pt x="103" y="118"/>
                    <a:pt x="118" y="118"/>
                    <a:pt x="118" y="103"/>
                  </a:cubicBezTo>
                  <a:cubicBezTo>
                    <a:pt x="118" y="89"/>
                    <a:pt x="103" y="89"/>
                    <a:pt x="88" y="89"/>
                  </a:cubicBezTo>
                  <a:close/>
                  <a:moveTo>
                    <a:pt x="545" y="0"/>
                  </a:moveTo>
                  <a:lnTo>
                    <a:pt x="545" y="0"/>
                  </a:lnTo>
                  <a:cubicBezTo>
                    <a:pt x="73" y="0"/>
                    <a:pt x="73" y="0"/>
                    <a:pt x="73" y="0"/>
                  </a:cubicBezTo>
                  <a:cubicBezTo>
                    <a:pt x="29" y="0"/>
                    <a:pt x="0" y="44"/>
                    <a:pt x="0" y="89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0" y="604"/>
                    <a:pt x="29" y="633"/>
                    <a:pt x="73" y="633"/>
                  </a:cubicBezTo>
                  <a:cubicBezTo>
                    <a:pt x="545" y="633"/>
                    <a:pt x="545" y="633"/>
                    <a:pt x="545" y="633"/>
                  </a:cubicBezTo>
                  <a:cubicBezTo>
                    <a:pt x="589" y="633"/>
                    <a:pt x="618" y="604"/>
                    <a:pt x="618" y="560"/>
                  </a:cubicBezTo>
                  <a:cubicBezTo>
                    <a:pt x="618" y="89"/>
                    <a:pt x="618" y="89"/>
                    <a:pt x="618" y="89"/>
                  </a:cubicBezTo>
                  <a:cubicBezTo>
                    <a:pt x="618" y="44"/>
                    <a:pt x="589" y="0"/>
                    <a:pt x="545" y="0"/>
                  </a:cubicBezTo>
                  <a:close/>
                  <a:moveTo>
                    <a:pt x="589" y="560"/>
                  </a:moveTo>
                  <a:lnTo>
                    <a:pt x="589" y="560"/>
                  </a:lnTo>
                  <a:cubicBezTo>
                    <a:pt x="589" y="574"/>
                    <a:pt x="559" y="589"/>
                    <a:pt x="545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9" y="589"/>
                    <a:pt x="29" y="574"/>
                    <a:pt x="29" y="560"/>
                  </a:cubicBezTo>
                  <a:cubicBezTo>
                    <a:pt x="29" y="206"/>
                    <a:pt x="29" y="206"/>
                    <a:pt x="29" y="206"/>
                  </a:cubicBezTo>
                  <a:cubicBezTo>
                    <a:pt x="589" y="206"/>
                    <a:pt x="589" y="206"/>
                    <a:pt x="589" y="206"/>
                  </a:cubicBezTo>
                  <a:lnTo>
                    <a:pt x="589" y="560"/>
                  </a:lnTo>
                  <a:close/>
                  <a:moveTo>
                    <a:pt x="589" y="162"/>
                  </a:moveTo>
                  <a:lnTo>
                    <a:pt x="589" y="162"/>
                  </a:lnTo>
                  <a:cubicBezTo>
                    <a:pt x="29" y="162"/>
                    <a:pt x="29" y="162"/>
                    <a:pt x="29" y="162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59"/>
                    <a:pt x="59" y="44"/>
                    <a:pt x="73" y="44"/>
                  </a:cubicBezTo>
                  <a:cubicBezTo>
                    <a:pt x="545" y="44"/>
                    <a:pt x="545" y="44"/>
                    <a:pt x="545" y="44"/>
                  </a:cubicBezTo>
                  <a:cubicBezTo>
                    <a:pt x="559" y="44"/>
                    <a:pt x="589" y="59"/>
                    <a:pt x="589" y="89"/>
                  </a:cubicBezTo>
                  <a:lnTo>
                    <a:pt x="589" y="162"/>
                  </a:lnTo>
                  <a:close/>
                  <a:moveTo>
                    <a:pt x="250" y="89"/>
                  </a:moveTo>
                  <a:lnTo>
                    <a:pt x="250" y="89"/>
                  </a:lnTo>
                  <a:cubicBezTo>
                    <a:pt x="235" y="89"/>
                    <a:pt x="235" y="89"/>
                    <a:pt x="235" y="103"/>
                  </a:cubicBezTo>
                  <a:cubicBezTo>
                    <a:pt x="235" y="118"/>
                    <a:pt x="235" y="118"/>
                    <a:pt x="250" y="118"/>
                  </a:cubicBezTo>
                  <a:cubicBezTo>
                    <a:pt x="265" y="118"/>
                    <a:pt x="265" y="118"/>
                    <a:pt x="265" y="103"/>
                  </a:cubicBezTo>
                  <a:cubicBezTo>
                    <a:pt x="265" y="89"/>
                    <a:pt x="265" y="89"/>
                    <a:pt x="250" y="89"/>
                  </a:cubicBezTo>
                  <a:close/>
                  <a:moveTo>
                    <a:pt x="177" y="89"/>
                  </a:moveTo>
                  <a:lnTo>
                    <a:pt x="177" y="89"/>
                  </a:lnTo>
                  <a:cubicBezTo>
                    <a:pt x="162" y="89"/>
                    <a:pt x="147" y="89"/>
                    <a:pt x="147" y="103"/>
                  </a:cubicBezTo>
                  <a:cubicBezTo>
                    <a:pt x="147" y="118"/>
                    <a:pt x="162" y="118"/>
                    <a:pt x="177" y="118"/>
                  </a:cubicBezTo>
                  <a:cubicBezTo>
                    <a:pt x="177" y="118"/>
                    <a:pt x="191" y="118"/>
                    <a:pt x="191" y="103"/>
                  </a:cubicBezTo>
                  <a:cubicBezTo>
                    <a:pt x="191" y="89"/>
                    <a:pt x="177" y="89"/>
                    <a:pt x="177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899" tIns="60950" rIns="121899" bIns="60950" anchor="ctr"/>
            <a:lstStyle/>
            <a:p>
              <a:endParaRPr lang="zh-CN" altLang="en-US" sz="900"/>
            </a:p>
          </p:txBody>
        </p:sp>
        <p:sp>
          <p:nvSpPr>
            <p:cNvPr id="19" name="Freeform 136"/>
            <p:cNvSpPr>
              <a:spLocks noChangeArrowheads="1"/>
            </p:cNvSpPr>
            <p:nvPr/>
          </p:nvSpPr>
          <p:spPr bwMode="auto">
            <a:xfrm>
              <a:off x="5875338" y="5032375"/>
              <a:ext cx="512763" cy="512763"/>
            </a:xfrm>
            <a:custGeom>
              <a:avLst/>
              <a:gdLst>
                <a:gd name="T0" fmla="*/ 1311635152 w 634"/>
                <a:gd name="T1" fmla="*/ 615397495 h 634"/>
                <a:gd name="T2" fmla="*/ 1311635152 w 634"/>
                <a:gd name="T3" fmla="*/ 924405647 h 634"/>
                <a:gd name="T4" fmla="*/ 1311635152 w 634"/>
                <a:gd name="T5" fmla="*/ 615397495 h 634"/>
                <a:gd name="T6" fmla="*/ 1350905966 w 634"/>
                <a:gd name="T7" fmla="*/ 848463418 h 634"/>
                <a:gd name="T8" fmla="*/ 1233093525 w 634"/>
                <a:gd name="T9" fmla="*/ 733240670 h 634"/>
                <a:gd name="T10" fmla="*/ 1350905966 w 634"/>
                <a:gd name="T11" fmla="*/ 848463418 h 634"/>
                <a:gd name="T12" fmla="*/ 1387557971 w 634"/>
                <a:gd name="T13" fmla="*/ 1348638165 h 634"/>
                <a:gd name="T14" fmla="*/ 1157170706 w 634"/>
                <a:gd name="T15" fmla="*/ 1387918684 h 634"/>
                <a:gd name="T16" fmla="*/ 1387557971 w 634"/>
                <a:gd name="T17" fmla="*/ 1466479722 h 634"/>
                <a:gd name="T18" fmla="*/ 1387557971 w 634"/>
                <a:gd name="T19" fmla="*/ 1348638165 h 634"/>
                <a:gd name="T20" fmla="*/ 926783441 w 634"/>
                <a:gd name="T21" fmla="*/ 615397495 h 634"/>
                <a:gd name="T22" fmla="*/ 233004456 w 634"/>
                <a:gd name="T23" fmla="*/ 733240670 h 634"/>
                <a:gd name="T24" fmla="*/ 308927275 w 634"/>
                <a:gd name="T25" fmla="*/ 1466479722 h 634"/>
                <a:gd name="T26" fmla="*/ 1041977074 w 634"/>
                <a:gd name="T27" fmla="*/ 1348638165 h 634"/>
                <a:gd name="T28" fmla="*/ 926783441 w 634"/>
                <a:gd name="T29" fmla="*/ 615397495 h 634"/>
                <a:gd name="T30" fmla="*/ 926783441 w 634"/>
                <a:gd name="T31" fmla="*/ 1311976455 h 634"/>
                <a:gd name="T32" fmla="*/ 387468902 w 634"/>
                <a:gd name="T33" fmla="*/ 1348638165 h 634"/>
                <a:gd name="T34" fmla="*/ 308927275 w 634"/>
                <a:gd name="T35" fmla="*/ 769902380 h 634"/>
                <a:gd name="T36" fmla="*/ 887512628 w 634"/>
                <a:gd name="T37" fmla="*/ 733240670 h 634"/>
                <a:gd name="T38" fmla="*/ 926783441 w 634"/>
                <a:gd name="T39" fmla="*/ 1311976455 h 634"/>
                <a:gd name="T40" fmla="*/ 1387557971 w 634"/>
                <a:gd name="T41" fmla="*/ 1194133280 h 634"/>
                <a:gd name="T42" fmla="*/ 1157170706 w 634"/>
                <a:gd name="T43" fmla="*/ 1233415416 h 634"/>
                <a:gd name="T44" fmla="*/ 1387557971 w 634"/>
                <a:gd name="T45" fmla="*/ 1311976455 h 634"/>
                <a:gd name="T46" fmla="*/ 1387557971 w 634"/>
                <a:gd name="T47" fmla="*/ 1194133280 h 634"/>
                <a:gd name="T48" fmla="*/ 1466097981 w 634"/>
                <a:gd name="T49" fmla="*/ 424232518 h 634"/>
                <a:gd name="T50" fmla="*/ 1426828784 w 634"/>
                <a:gd name="T51" fmla="*/ 115222748 h 634"/>
                <a:gd name="T52" fmla="*/ 1387557971 w 634"/>
                <a:gd name="T53" fmla="*/ 39280519 h 634"/>
                <a:gd name="T54" fmla="*/ 308927275 w 634"/>
                <a:gd name="T55" fmla="*/ 39280519 h 634"/>
                <a:gd name="T56" fmla="*/ 233004456 w 634"/>
                <a:gd name="T57" fmla="*/ 115222748 h 634"/>
                <a:gd name="T58" fmla="*/ 233004456 w 634"/>
                <a:gd name="T59" fmla="*/ 424232518 h 634"/>
                <a:gd name="T60" fmla="*/ 0 w 634"/>
                <a:gd name="T61" fmla="*/ 1466479722 h 634"/>
                <a:gd name="T62" fmla="*/ 1466097981 w 634"/>
                <a:gd name="T63" fmla="*/ 1657646317 h 634"/>
                <a:gd name="T64" fmla="*/ 1657214432 w 634"/>
                <a:gd name="T65" fmla="*/ 615397495 h 634"/>
                <a:gd name="T66" fmla="*/ 1542022417 w 634"/>
                <a:gd name="T67" fmla="*/ 1466479722 h 634"/>
                <a:gd name="T68" fmla="*/ 1466097981 w 634"/>
                <a:gd name="T69" fmla="*/ 1542423568 h 634"/>
                <a:gd name="T70" fmla="*/ 117810824 w 634"/>
                <a:gd name="T71" fmla="*/ 1466479722 h 634"/>
                <a:gd name="T72" fmla="*/ 233004456 w 634"/>
                <a:gd name="T73" fmla="*/ 539455266 h 634"/>
                <a:gd name="T74" fmla="*/ 1542022417 w 634"/>
                <a:gd name="T75" fmla="*/ 615397495 h 634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634" h="634">
                  <a:moveTo>
                    <a:pt x="501" y="235"/>
                  </a:moveTo>
                  <a:lnTo>
                    <a:pt x="501" y="235"/>
                  </a:lnTo>
                  <a:cubicBezTo>
                    <a:pt x="457" y="235"/>
                    <a:pt x="442" y="265"/>
                    <a:pt x="442" y="294"/>
                  </a:cubicBezTo>
                  <a:cubicBezTo>
                    <a:pt x="442" y="339"/>
                    <a:pt x="457" y="353"/>
                    <a:pt x="501" y="353"/>
                  </a:cubicBezTo>
                  <a:cubicBezTo>
                    <a:pt x="530" y="353"/>
                    <a:pt x="560" y="339"/>
                    <a:pt x="560" y="294"/>
                  </a:cubicBezTo>
                  <a:cubicBezTo>
                    <a:pt x="560" y="265"/>
                    <a:pt x="530" y="235"/>
                    <a:pt x="501" y="235"/>
                  </a:cubicBezTo>
                  <a:close/>
                  <a:moveTo>
                    <a:pt x="516" y="324"/>
                  </a:moveTo>
                  <a:lnTo>
                    <a:pt x="516" y="324"/>
                  </a:lnTo>
                  <a:cubicBezTo>
                    <a:pt x="471" y="324"/>
                    <a:pt x="471" y="324"/>
                    <a:pt x="471" y="324"/>
                  </a:cubicBezTo>
                  <a:cubicBezTo>
                    <a:pt x="471" y="280"/>
                    <a:pt x="471" y="280"/>
                    <a:pt x="471" y="280"/>
                  </a:cubicBezTo>
                  <a:cubicBezTo>
                    <a:pt x="516" y="280"/>
                    <a:pt x="516" y="280"/>
                    <a:pt x="516" y="280"/>
                  </a:cubicBezTo>
                  <a:lnTo>
                    <a:pt x="516" y="324"/>
                  </a:lnTo>
                  <a:close/>
                  <a:moveTo>
                    <a:pt x="530" y="515"/>
                  </a:moveTo>
                  <a:lnTo>
                    <a:pt x="530" y="515"/>
                  </a:lnTo>
                  <a:cubicBezTo>
                    <a:pt x="457" y="515"/>
                    <a:pt x="457" y="515"/>
                    <a:pt x="457" y="515"/>
                  </a:cubicBezTo>
                  <a:cubicBezTo>
                    <a:pt x="442" y="515"/>
                    <a:pt x="442" y="530"/>
                    <a:pt x="442" y="530"/>
                  </a:cubicBezTo>
                  <a:cubicBezTo>
                    <a:pt x="442" y="545"/>
                    <a:pt x="442" y="560"/>
                    <a:pt x="457" y="560"/>
                  </a:cubicBezTo>
                  <a:cubicBezTo>
                    <a:pt x="530" y="560"/>
                    <a:pt x="530" y="560"/>
                    <a:pt x="530" y="560"/>
                  </a:cubicBezTo>
                  <a:cubicBezTo>
                    <a:pt x="545" y="560"/>
                    <a:pt x="560" y="545"/>
                    <a:pt x="560" y="530"/>
                  </a:cubicBezTo>
                  <a:cubicBezTo>
                    <a:pt x="560" y="530"/>
                    <a:pt x="545" y="515"/>
                    <a:pt x="530" y="515"/>
                  </a:cubicBezTo>
                  <a:close/>
                  <a:moveTo>
                    <a:pt x="354" y="235"/>
                  </a:moveTo>
                  <a:lnTo>
                    <a:pt x="354" y="235"/>
                  </a:lnTo>
                  <a:cubicBezTo>
                    <a:pt x="118" y="235"/>
                    <a:pt x="118" y="235"/>
                    <a:pt x="118" y="235"/>
                  </a:cubicBezTo>
                  <a:cubicBezTo>
                    <a:pt x="103" y="235"/>
                    <a:pt x="89" y="265"/>
                    <a:pt x="89" y="280"/>
                  </a:cubicBezTo>
                  <a:cubicBezTo>
                    <a:pt x="89" y="515"/>
                    <a:pt x="89" y="515"/>
                    <a:pt x="89" y="515"/>
                  </a:cubicBezTo>
                  <a:cubicBezTo>
                    <a:pt x="89" y="530"/>
                    <a:pt x="103" y="560"/>
                    <a:pt x="118" y="560"/>
                  </a:cubicBezTo>
                  <a:cubicBezTo>
                    <a:pt x="354" y="560"/>
                    <a:pt x="354" y="560"/>
                    <a:pt x="354" y="560"/>
                  </a:cubicBezTo>
                  <a:cubicBezTo>
                    <a:pt x="383" y="560"/>
                    <a:pt x="398" y="530"/>
                    <a:pt x="398" y="515"/>
                  </a:cubicBezTo>
                  <a:cubicBezTo>
                    <a:pt x="398" y="280"/>
                    <a:pt x="398" y="280"/>
                    <a:pt x="398" y="280"/>
                  </a:cubicBezTo>
                  <a:cubicBezTo>
                    <a:pt x="398" y="265"/>
                    <a:pt x="383" y="235"/>
                    <a:pt x="354" y="235"/>
                  </a:cubicBezTo>
                  <a:close/>
                  <a:moveTo>
                    <a:pt x="354" y="501"/>
                  </a:moveTo>
                  <a:lnTo>
                    <a:pt x="354" y="501"/>
                  </a:lnTo>
                  <a:cubicBezTo>
                    <a:pt x="354" y="501"/>
                    <a:pt x="354" y="515"/>
                    <a:pt x="339" y="515"/>
                  </a:cubicBezTo>
                  <a:cubicBezTo>
                    <a:pt x="148" y="515"/>
                    <a:pt x="148" y="515"/>
                    <a:pt x="148" y="515"/>
                  </a:cubicBezTo>
                  <a:cubicBezTo>
                    <a:pt x="133" y="515"/>
                    <a:pt x="118" y="501"/>
                    <a:pt x="118" y="501"/>
                  </a:cubicBezTo>
                  <a:cubicBezTo>
                    <a:pt x="118" y="294"/>
                    <a:pt x="118" y="294"/>
                    <a:pt x="118" y="294"/>
                  </a:cubicBezTo>
                  <a:cubicBezTo>
                    <a:pt x="118" y="294"/>
                    <a:pt x="133" y="280"/>
                    <a:pt x="148" y="280"/>
                  </a:cubicBezTo>
                  <a:cubicBezTo>
                    <a:pt x="339" y="280"/>
                    <a:pt x="339" y="280"/>
                    <a:pt x="339" y="280"/>
                  </a:cubicBezTo>
                  <a:cubicBezTo>
                    <a:pt x="354" y="280"/>
                    <a:pt x="354" y="294"/>
                    <a:pt x="354" y="294"/>
                  </a:cubicBezTo>
                  <a:lnTo>
                    <a:pt x="354" y="501"/>
                  </a:lnTo>
                  <a:close/>
                  <a:moveTo>
                    <a:pt x="530" y="456"/>
                  </a:moveTo>
                  <a:lnTo>
                    <a:pt x="530" y="456"/>
                  </a:lnTo>
                  <a:cubicBezTo>
                    <a:pt x="457" y="456"/>
                    <a:pt x="457" y="456"/>
                    <a:pt x="457" y="456"/>
                  </a:cubicBezTo>
                  <a:cubicBezTo>
                    <a:pt x="442" y="456"/>
                    <a:pt x="442" y="471"/>
                    <a:pt x="442" y="471"/>
                  </a:cubicBezTo>
                  <a:cubicBezTo>
                    <a:pt x="442" y="486"/>
                    <a:pt x="442" y="501"/>
                    <a:pt x="457" y="501"/>
                  </a:cubicBezTo>
                  <a:cubicBezTo>
                    <a:pt x="530" y="501"/>
                    <a:pt x="530" y="501"/>
                    <a:pt x="530" y="501"/>
                  </a:cubicBezTo>
                  <a:cubicBezTo>
                    <a:pt x="545" y="501"/>
                    <a:pt x="560" y="486"/>
                    <a:pt x="560" y="471"/>
                  </a:cubicBezTo>
                  <a:cubicBezTo>
                    <a:pt x="560" y="471"/>
                    <a:pt x="545" y="456"/>
                    <a:pt x="530" y="456"/>
                  </a:cubicBezTo>
                  <a:close/>
                  <a:moveTo>
                    <a:pt x="560" y="162"/>
                  </a:moveTo>
                  <a:lnTo>
                    <a:pt x="560" y="162"/>
                  </a:lnTo>
                  <a:cubicBezTo>
                    <a:pt x="369" y="162"/>
                    <a:pt x="369" y="162"/>
                    <a:pt x="369" y="162"/>
                  </a:cubicBezTo>
                  <a:cubicBezTo>
                    <a:pt x="545" y="44"/>
                    <a:pt x="545" y="44"/>
                    <a:pt x="545" y="44"/>
                  </a:cubicBezTo>
                  <a:cubicBezTo>
                    <a:pt x="560" y="44"/>
                    <a:pt x="560" y="30"/>
                    <a:pt x="545" y="15"/>
                  </a:cubicBezTo>
                  <a:cubicBezTo>
                    <a:pt x="545" y="0"/>
                    <a:pt x="530" y="0"/>
                    <a:pt x="530" y="15"/>
                  </a:cubicBezTo>
                  <a:cubicBezTo>
                    <a:pt x="530" y="15"/>
                    <a:pt x="339" y="133"/>
                    <a:pt x="324" y="147"/>
                  </a:cubicBezTo>
                  <a:cubicBezTo>
                    <a:pt x="118" y="15"/>
                    <a:pt x="118" y="15"/>
                    <a:pt x="118" y="15"/>
                  </a:cubicBezTo>
                  <a:cubicBezTo>
                    <a:pt x="103" y="0"/>
                    <a:pt x="89" y="0"/>
                    <a:pt x="89" y="15"/>
                  </a:cubicBezTo>
                  <a:cubicBezTo>
                    <a:pt x="89" y="30"/>
                    <a:pt x="89" y="44"/>
                    <a:pt x="89" y="44"/>
                  </a:cubicBezTo>
                  <a:cubicBezTo>
                    <a:pt x="265" y="162"/>
                    <a:pt x="265" y="162"/>
                    <a:pt x="265" y="162"/>
                  </a:cubicBezTo>
                  <a:cubicBezTo>
                    <a:pt x="89" y="162"/>
                    <a:pt x="89" y="162"/>
                    <a:pt x="89" y="162"/>
                  </a:cubicBezTo>
                  <a:cubicBezTo>
                    <a:pt x="45" y="162"/>
                    <a:pt x="0" y="192"/>
                    <a:pt x="0" y="235"/>
                  </a:cubicBezTo>
                  <a:cubicBezTo>
                    <a:pt x="0" y="560"/>
                    <a:pt x="0" y="560"/>
                    <a:pt x="0" y="560"/>
                  </a:cubicBezTo>
                  <a:cubicBezTo>
                    <a:pt x="0" y="604"/>
                    <a:pt x="45" y="633"/>
                    <a:pt x="89" y="633"/>
                  </a:cubicBezTo>
                  <a:cubicBezTo>
                    <a:pt x="560" y="633"/>
                    <a:pt x="560" y="633"/>
                    <a:pt x="560" y="633"/>
                  </a:cubicBezTo>
                  <a:cubicBezTo>
                    <a:pt x="604" y="633"/>
                    <a:pt x="633" y="604"/>
                    <a:pt x="633" y="560"/>
                  </a:cubicBezTo>
                  <a:cubicBezTo>
                    <a:pt x="633" y="235"/>
                    <a:pt x="633" y="235"/>
                    <a:pt x="633" y="235"/>
                  </a:cubicBezTo>
                  <a:cubicBezTo>
                    <a:pt x="633" y="192"/>
                    <a:pt x="604" y="162"/>
                    <a:pt x="560" y="162"/>
                  </a:cubicBezTo>
                  <a:close/>
                  <a:moveTo>
                    <a:pt x="589" y="560"/>
                  </a:moveTo>
                  <a:lnTo>
                    <a:pt x="589" y="560"/>
                  </a:lnTo>
                  <a:cubicBezTo>
                    <a:pt x="589" y="574"/>
                    <a:pt x="575" y="589"/>
                    <a:pt x="560" y="589"/>
                  </a:cubicBezTo>
                  <a:cubicBezTo>
                    <a:pt x="89" y="589"/>
                    <a:pt x="89" y="589"/>
                    <a:pt x="89" y="589"/>
                  </a:cubicBezTo>
                  <a:cubicBezTo>
                    <a:pt x="59" y="589"/>
                    <a:pt x="45" y="574"/>
                    <a:pt x="45" y="560"/>
                  </a:cubicBezTo>
                  <a:cubicBezTo>
                    <a:pt x="45" y="235"/>
                    <a:pt x="45" y="235"/>
                    <a:pt x="45" y="235"/>
                  </a:cubicBezTo>
                  <a:cubicBezTo>
                    <a:pt x="45" y="221"/>
                    <a:pt x="59" y="206"/>
                    <a:pt x="89" y="206"/>
                  </a:cubicBezTo>
                  <a:cubicBezTo>
                    <a:pt x="560" y="206"/>
                    <a:pt x="560" y="206"/>
                    <a:pt x="560" y="206"/>
                  </a:cubicBezTo>
                  <a:cubicBezTo>
                    <a:pt x="575" y="206"/>
                    <a:pt x="589" y="221"/>
                    <a:pt x="589" y="235"/>
                  </a:cubicBezTo>
                  <a:lnTo>
                    <a:pt x="589" y="5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899" tIns="60950" rIns="121899" bIns="60950" anchor="ctr"/>
            <a:lstStyle/>
            <a:p>
              <a:endParaRPr lang="zh-CN" altLang="en-US" sz="900"/>
            </a:p>
          </p:txBody>
        </p:sp>
        <p:sp>
          <p:nvSpPr>
            <p:cNvPr id="20" name="Freeform 157"/>
            <p:cNvSpPr>
              <a:spLocks noChangeArrowheads="1"/>
            </p:cNvSpPr>
            <p:nvPr/>
          </p:nvSpPr>
          <p:spPr bwMode="auto">
            <a:xfrm>
              <a:off x="5886450" y="2085182"/>
              <a:ext cx="512763" cy="497681"/>
            </a:xfrm>
            <a:custGeom>
              <a:avLst/>
              <a:gdLst>
                <a:gd name="T0" fmla="*/ 808972618 w 634"/>
                <a:gd name="T1" fmla="*/ 227859105 h 619"/>
                <a:gd name="T2" fmla="*/ 808972618 w 634"/>
                <a:gd name="T3" fmla="*/ 227859105 h 619"/>
                <a:gd name="T4" fmla="*/ 460774529 w 634"/>
                <a:gd name="T5" fmla="*/ 608487785 h 619"/>
                <a:gd name="T6" fmla="*/ 808972618 w 634"/>
                <a:gd name="T7" fmla="*/ 950276443 h 619"/>
                <a:gd name="T8" fmla="*/ 1193822711 w 634"/>
                <a:gd name="T9" fmla="*/ 608487785 h 619"/>
                <a:gd name="T10" fmla="*/ 808972618 w 634"/>
                <a:gd name="T11" fmla="*/ 227859105 h 619"/>
                <a:gd name="T12" fmla="*/ 808972618 w 634"/>
                <a:gd name="T13" fmla="*/ 836346890 h 619"/>
                <a:gd name="T14" fmla="*/ 808972618 w 634"/>
                <a:gd name="T15" fmla="*/ 836346890 h 619"/>
                <a:gd name="T16" fmla="*/ 578585353 w 634"/>
                <a:gd name="T17" fmla="*/ 608487785 h 619"/>
                <a:gd name="T18" fmla="*/ 808972618 w 634"/>
                <a:gd name="T19" fmla="*/ 341788658 h 619"/>
                <a:gd name="T20" fmla="*/ 1078629078 w 634"/>
                <a:gd name="T21" fmla="*/ 608487785 h 619"/>
                <a:gd name="T22" fmla="*/ 808972618 w 634"/>
                <a:gd name="T23" fmla="*/ 836346890 h 619"/>
                <a:gd name="T24" fmla="*/ 1387557971 w 634"/>
                <a:gd name="T25" fmla="*/ 875186913 h 619"/>
                <a:gd name="T26" fmla="*/ 1387557971 w 634"/>
                <a:gd name="T27" fmla="*/ 875186913 h 619"/>
                <a:gd name="T28" fmla="*/ 1463480789 w 634"/>
                <a:gd name="T29" fmla="*/ 608487785 h 619"/>
                <a:gd name="T30" fmla="*/ 808972618 w 634"/>
                <a:gd name="T31" fmla="*/ 0 h 619"/>
                <a:gd name="T32" fmla="*/ 191116451 w 634"/>
                <a:gd name="T33" fmla="*/ 608487785 h 619"/>
                <a:gd name="T34" fmla="*/ 269658078 w 634"/>
                <a:gd name="T35" fmla="*/ 875186913 h 619"/>
                <a:gd name="T36" fmla="*/ 0 w 634"/>
                <a:gd name="T37" fmla="*/ 1294655615 h 619"/>
                <a:gd name="T38" fmla="*/ 306310083 w 634"/>
                <a:gd name="T39" fmla="*/ 1372335659 h 619"/>
                <a:gd name="T40" fmla="*/ 539314539 w 634"/>
                <a:gd name="T41" fmla="*/ 1600194765 h 619"/>
                <a:gd name="T42" fmla="*/ 769701804 w 634"/>
                <a:gd name="T43" fmla="*/ 1219566084 h 619"/>
                <a:gd name="T44" fmla="*/ 808972618 w 634"/>
                <a:gd name="T45" fmla="*/ 1219566084 h 619"/>
                <a:gd name="T46" fmla="*/ 848243431 w 634"/>
                <a:gd name="T47" fmla="*/ 1219566084 h 619"/>
                <a:gd name="T48" fmla="*/ 1078629078 w 634"/>
                <a:gd name="T49" fmla="*/ 1600194765 h 619"/>
                <a:gd name="T50" fmla="*/ 1309016343 w 634"/>
                <a:gd name="T51" fmla="*/ 1372335659 h 619"/>
                <a:gd name="T52" fmla="*/ 1657214432 w 634"/>
                <a:gd name="T53" fmla="*/ 1294655615 h 619"/>
                <a:gd name="T54" fmla="*/ 1387557971 w 634"/>
                <a:gd name="T55" fmla="*/ 875186913 h 619"/>
                <a:gd name="T56" fmla="*/ 539314539 w 634"/>
                <a:gd name="T57" fmla="*/ 1408585167 h 619"/>
                <a:gd name="T58" fmla="*/ 539314539 w 634"/>
                <a:gd name="T59" fmla="*/ 1408585167 h 619"/>
                <a:gd name="T60" fmla="*/ 384851711 w 634"/>
                <a:gd name="T61" fmla="*/ 1294655615 h 619"/>
                <a:gd name="T62" fmla="*/ 151845637 w 634"/>
                <a:gd name="T63" fmla="*/ 1219566084 h 619"/>
                <a:gd name="T64" fmla="*/ 306310083 w 634"/>
                <a:gd name="T65" fmla="*/ 989116465 h 619"/>
                <a:gd name="T66" fmla="*/ 654508172 w 634"/>
                <a:gd name="T67" fmla="*/ 1180726062 h 619"/>
                <a:gd name="T68" fmla="*/ 539314539 w 634"/>
                <a:gd name="T69" fmla="*/ 1408585167 h 619"/>
                <a:gd name="T70" fmla="*/ 808972618 w 634"/>
                <a:gd name="T71" fmla="*/ 1103046018 h 619"/>
                <a:gd name="T72" fmla="*/ 808972618 w 634"/>
                <a:gd name="T73" fmla="*/ 1103046018 h 619"/>
                <a:gd name="T74" fmla="*/ 306310083 w 634"/>
                <a:gd name="T75" fmla="*/ 608487785 h 619"/>
                <a:gd name="T76" fmla="*/ 808972618 w 634"/>
                <a:gd name="T77" fmla="*/ 75089530 h 619"/>
                <a:gd name="T78" fmla="*/ 1348287157 w 634"/>
                <a:gd name="T79" fmla="*/ 608487785 h 619"/>
                <a:gd name="T80" fmla="*/ 808972618 w 634"/>
                <a:gd name="T81" fmla="*/ 1103046018 h 619"/>
                <a:gd name="T82" fmla="*/ 1269745529 w 634"/>
                <a:gd name="T83" fmla="*/ 1294655615 h 619"/>
                <a:gd name="T84" fmla="*/ 1269745529 w 634"/>
                <a:gd name="T85" fmla="*/ 1294655615 h 619"/>
                <a:gd name="T86" fmla="*/ 1115282701 w 634"/>
                <a:gd name="T87" fmla="*/ 1408585167 h 619"/>
                <a:gd name="T88" fmla="*/ 963437064 w 634"/>
                <a:gd name="T89" fmla="*/ 1180726062 h 619"/>
                <a:gd name="T90" fmla="*/ 1309016343 w 634"/>
                <a:gd name="T91" fmla="*/ 989116465 h 619"/>
                <a:gd name="T92" fmla="*/ 1463480789 w 634"/>
                <a:gd name="T93" fmla="*/ 1219566084 h 619"/>
                <a:gd name="T94" fmla="*/ 1269745529 w 634"/>
                <a:gd name="T95" fmla="*/ 1294655615 h 61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4" h="619">
                  <a:moveTo>
                    <a:pt x="309" y="88"/>
                  </a:moveTo>
                  <a:lnTo>
                    <a:pt x="309" y="88"/>
                  </a:lnTo>
                  <a:cubicBezTo>
                    <a:pt x="235" y="88"/>
                    <a:pt x="176" y="162"/>
                    <a:pt x="176" y="235"/>
                  </a:cubicBezTo>
                  <a:cubicBezTo>
                    <a:pt x="176" y="309"/>
                    <a:pt x="235" y="367"/>
                    <a:pt x="309" y="367"/>
                  </a:cubicBezTo>
                  <a:cubicBezTo>
                    <a:pt x="383" y="367"/>
                    <a:pt x="456" y="309"/>
                    <a:pt x="456" y="235"/>
                  </a:cubicBezTo>
                  <a:cubicBezTo>
                    <a:pt x="456" y="162"/>
                    <a:pt x="383" y="88"/>
                    <a:pt x="309" y="88"/>
                  </a:cubicBezTo>
                  <a:close/>
                  <a:moveTo>
                    <a:pt x="309" y="323"/>
                  </a:moveTo>
                  <a:lnTo>
                    <a:pt x="309" y="323"/>
                  </a:lnTo>
                  <a:cubicBezTo>
                    <a:pt x="265" y="323"/>
                    <a:pt x="221" y="279"/>
                    <a:pt x="221" y="235"/>
                  </a:cubicBezTo>
                  <a:cubicBezTo>
                    <a:pt x="221" y="176"/>
                    <a:pt x="265" y="132"/>
                    <a:pt x="309" y="132"/>
                  </a:cubicBezTo>
                  <a:cubicBezTo>
                    <a:pt x="368" y="132"/>
                    <a:pt x="412" y="176"/>
                    <a:pt x="412" y="235"/>
                  </a:cubicBezTo>
                  <a:cubicBezTo>
                    <a:pt x="412" y="279"/>
                    <a:pt x="368" y="323"/>
                    <a:pt x="309" y="323"/>
                  </a:cubicBezTo>
                  <a:close/>
                  <a:moveTo>
                    <a:pt x="530" y="338"/>
                  </a:moveTo>
                  <a:lnTo>
                    <a:pt x="530" y="338"/>
                  </a:lnTo>
                  <a:cubicBezTo>
                    <a:pt x="544" y="309"/>
                    <a:pt x="559" y="264"/>
                    <a:pt x="559" y="235"/>
                  </a:cubicBezTo>
                  <a:cubicBezTo>
                    <a:pt x="559" y="103"/>
                    <a:pt x="441" y="0"/>
                    <a:pt x="309" y="0"/>
                  </a:cubicBezTo>
                  <a:cubicBezTo>
                    <a:pt x="176" y="0"/>
                    <a:pt x="73" y="103"/>
                    <a:pt x="73" y="235"/>
                  </a:cubicBezTo>
                  <a:cubicBezTo>
                    <a:pt x="73" y="264"/>
                    <a:pt x="88" y="309"/>
                    <a:pt x="103" y="338"/>
                  </a:cubicBezTo>
                  <a:cubicBezTo>
                    <a:pt x="0" y="500"/>
                    <a:pt x="0" y="500"/>
                    <a:pt x="0" y="500"/>
                  </a:cubicBezTo>
                  <a:cubicBezTo>
                    <a:pt x="0" y="500"/>
                    <a:pt x="58" y="515"/>
                    <a:pt x="117" y="530"/>
                  </a:cubicBezTo>
                  <a:cubicBezTo>
                    <a:pt x="162" y="574"/>
                    <a:pt x="206" y="618"/>
                    <a:pt x="206" y="618"/>
                  </a:cubicBezTo>
                  <a:cubicBezTo>
                    <a:pt x="294" y="471"/>
                    <a:pt x="294" y="471"/>
                    <a:pt x="294" y="471"/>
                  </a:cubicBezTo>
                  <a:cubicBezTo>
                    <a:pt x="309" y="471"/>
                    <a:pt x="309" y="471"/>
                    <a:pt x="309" y="471"/>
                  </a:cubicBezTo>
                  <a:cubicBezTo>
                    <a:pt x="324" y="471"/>
                    <a:pt x="324" y="471"/>
                    <a:pt x="324" y="471"/>
                  </a:cubicBezTo>
                  <a:cubicBezTo>
                    <a:pt x="412" y="618"/>
                    <a:pt x="412" y="618"/>
                    <a:pt x="412" y="618"/>
                  </a:cubicBezTo>
                  <a:cubicBezTo>
                    <a:pt x="412" y="618"/>
                    <a:pt x="456" y="574"/>
                    <a:pt x="500" y="530"/>
                  </a:cubicBezTo>
                  <a:cubicBezTo>
                    <a:pt x="559" y="515"/>
                    <a:pt x="633" y="500"/>
                    <a:pt x="633" y="500"/>
                  </a:cubicBezTo>
                  <a:lnTo>
                    <a:pt x="530" y="338"/>
                  </a:lnTo>
                  <a:close/>
                  <a:moveTo>
                    <a:pt x="206" y="544"/>
                  </a:moveTo>
                  <a:lnTo>
                    <a:pt x="206" y="544"/>
                  </a:lnTo>
                  <a:cubicBezTo>
                    <a:pt x="206" y="544"/>
                    <a:pt x="176" y="530"/>
                    <a:pt x="147" y="500"/>
                  </a:cubicBezTo>
                  <a:cubicBezTo>
                    <a:pt x="103" y="485"/>
                    <a:pt x="58" y="471"/>
                    <a:pt x="58" y="471"/>
                  </a:cubicBezTo>
                  <a:cubicBezTo>
                    <a:pt x="117" y="382"/>
                    <a:pt x="117" y="382"/>
                    <a:pt x="117" y="382"/>
                  </a:cubicBezTo>
                  <a:cubicBezTo>
                    <a:pt x="147" y="412"/>
                    <a:pt x="206" y="456"/>
                    <a:pt x="250" y="456"/>
                  </a:cubicBezTo>
                  <a:lnTo>
                    <a:pt x="206" y="544"/>
                  </a:lnTo>
                  <a:close/>
                  <a:moveTo>
                    <a:pt x="309" y="426"/>
                  </a:moveTo>
                  <a:lnTo>
                    <a:pt x="309" y="426"/>
                  </a:lnTo>
                  <a:cubicBezTo>
                    <a:pt x="206" y="426"/>
                    <a:pt x="117" y="338"/>
                    <a:pt x="117" y="235"/>
                  </a:cubicBezTo>
                  <a:cubicBezTo>
                    <a:pt x="117" y="117"/>
                    <a:pt x="206" y="29"/>
                    <a:pt x="309" y="29"/>
                  </a:cubicBezTo>
                  <a:cubicBezTo>
                    <a:pt x="426" y="29"/>
                    <a:pt x="515" y="117"/>
                    <a:pt x="515" y="235"/>
                  </a:cubicBezTo>
                  <a:cubicBezTo>
                    <a:pt x="515" y="338"/>
                    <a:pt x="426" y="426"/>
                    <a:pt x="309" y="426"/>
                  </a:cubicBezTo>
                  <a:close/>
                  <a:moveTo>
                    <a:pt x="485" y="500"/>
                  </a:moveTo>
                  <a:lnTo>
                    <a:pt x="485" y="500"/>
                  </a:lnTo>
                  <a:cubicBezTo>
                    <a:pt x="456" y="530"/>
                    <a:pt x="426" y="544"/>
                    <a:pt x="426" y="544"/>
                  </a:cubicBezTo>
                  <a:cubicBezTo>
                    <a:pt x="368" y="456"/>
                    <a:pt x="368" y="456"/>
                    <a:pt x="368" y="456"/>
                  </a:cubicBezTo>
                  <a:cubicBezTo>
                    <a:pt x="426" y="456"/>
                    <a:pt x="471" y="412"/>
                    <a:pt x="500" y="382"/>
                  </a:cubicBezTo>
                  <a:cubicBezTo>
                    <a:pt x="559" y="471"/>
                    <a:pt x="559" y="471"/>
                    <a:pt x="559" y="471"/>
                  </a:cubicBezTo>
                  <a:cubicBezTo>
                    <a:pt x="559" y="471"/>
                    <a:pt x="530" y="485"/>
                    <a:pt x="485" y="5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899" tIns="60950" rIns="121899" bIns="60950" anchor="ctr"/>
            <a:lstStyle/>
            <a:p>
              <a:endParaRPr lang="zh-CN" altLang="en-US" sz="900"/>
            </a:p>
          </p:txBody>
        </p:sp>
        <p:sp>
          <p:nvSpPr>
            <p:cNvPr id="21" name="Freeform 39"/>
            <p:cNvSpPr>
              <a:spLocks noChangeArrowheads="1"/>
            </p:cNvSpPr>
            <p:nvPr/>
          </p:nvSpPr>
          <p:spPr bwMode="auto">
            <a:xfrm>
              <a:off x="5886450" y="3544094"/>
              <a:ext cx="512763" cy="512763"/>
            </a:xfrm>
            <a:custGeom>
              <a:avLst/>
              <a:gdLst>
                <a:gd name="T0" fmla="*/ 2129906867 w 444"/>
                <a:gd name="T1" fmla="*/ 282922484 h 444"/>
                <a:gd name="T2" fmla="*/ 2129906867 w 444"/>
                <a:gd name="T3" fmla="*/ 282922484 h 444"/>
                <a:gd name="T4" fmla="*/ 1985779029 w 444"/>
                <a:gd name="T5" fmla="*/ 282922484 h 444"/>
                <a:gd name="T6" fmla="*/ 1985779029 w 444"/>
                <a:gd name="T7" fmla="*/ 523140166 h 444"/>
                <a:gd name="T8" fmla="*/ 1564066519 w 444"/>
                <a:gd name="T9" fmla="*/ 523140166 h 444"/>
                <a:gd name="T10" fmla="*/ 1564066519 w 444"/>
                <a:gd name="T11" fmla="*/ 282922484 h 444"/>
                <a:gd name="T12" fmla="*/ 806055721 w 444"/>
                <a:gd name="T13" fmla="*/ 282922484 h 444"/>
                <a:gd name="T14" fmla="*/ 806055721 w 444"/>
                <a:gd name="T15" fmla="*/ 523140166 h 444"/>
                <a:gd name="T16" fmla="*/ 379005399 w 444"/>
                <a:gd name="T17" fmla="*/ 523140166 h 444"/>
                <a:gd name="T18" fmla="*/ 379005399 w 444"/>
                <a:gd name="T19" fmla="*/ 282922484 h 444"/>
                <a:gd name="T20" fmla="*/ 240215373 w 444"/>
                <a:gd name="T21" fmla="*/ 282922484 h 444"/>
                <a:gd name="T22" fmla="*/ 0 w 444"/>
                <a:gd name="T23" fmla="*/ 523140166 h 444"/>
                <a:gd name="T24" fmla="*/ 0 w 444"/>
                <a:gd name="T25" fmla="*/ 2129923035 h 444"/>
                <a:gd name="T26" fmla="*/ 240215373 w 444"/>
                <a:gd name="T27" fmla="*/ 2147483647 h 444"/>
                <a:gd name="T28" fmla="*/ 2129906867 w 444"/>
                <a:gd name="T29" fmla="*/ 2147483647 h 444"/>
                <a:gd name="T30" fmla="*/ 2147483647 w 444"/>
                <a:gd name="T31" fmla="*/ 2129923035 h 444"/>
                <a:gd name="T32" fmla="*/ 2147483647 w 444"/>
                <a:gd name="T33" fmla="*/ 523140166 h 444"/>
                <a:gd name="T34" fmla="*/ 2129906867 w 444"/>
                <a:gd name="T35" fmla="*/ 282922484 h 444"/>
                <a:gd name="T36" fmla="*/ 2129906867 w 444"/>
                <a:gd name="T37" fmla="*/ 2129923035 h 444"/>
                <a:gd name="T38" fmla="*/ 2129906867 w 444"/>
                <a:gd name="T39" fmla="*/ 2129923035 h 444"/>
                <a:gd name="T40" fmla="*/ 240215373 w 444"/>
                <a:gd name="T41" fmla="*/ 2129923035 h 444"/>
                <a:gd name="T42" fmla="*/ 240215373 w 444"/>
                <a:gd name="T43" fmla="*/ 1046278023 h 444"/>
                <a:gd name="T44" fmla="*/ 2129906867 w 444"/>
                <a:gd name="T45" fmla="*/ 1046278023 h 444"/>
                <a:gd name="T46" fmla="*/ 2129906867 w 444"/>
                <a:gd name="T47" fmla="*/ 2129923035 h 444"/>
                <a:gd name="T48" fmla="*/ 661925573 w 444"/>
                <a:gd name="T49" fmla="*/ 0 h 444"/>
                <a:gd name="T50" fmla="*/ 661925573 w 444"/>
                <a:gd name="T51" fmla="*/ 0 h 444"/>
                <a:gd name="T52" fmla="*/ 475092934 w 444"/>
                <a:gd name="T53" fmla="*/ 0 h 444"/>
                <a:gd name="T54" fmla="*/ 475092934 w 444"/>
                <a:gd name="T55" fmla="*/ 475095244 h 444"/>
                <a:gd name="T56" fmla="*/ 661925573 w 444"/>
                <a:gd name="T57" fmla="*/ 475095244 h 444"/>
                <a:gd name="T58" fmla="*/ 661925573 w 444"/>
                <a:gd name="T59" fmla="*/ 0 h 444"/>
                <a:gd name="T60" fmla="*/ 1889691494 w 444"/>
                <a:gd name="T61" fmla="*/ 0 h 444"/>
                <a:gd name="T62" fmla="*/ 1889691494 w 444"/>
                <a:gd name="T63" fmla="*/ 0 h 444"/>
                <a:gd name="T64" fmla="*/ 1702858855 w 444"/>
                <a:gd name="T65" fmla="*/ 0 h 444"/>
                <a:gd name="T66" fmla="*/ 1702858855 w 444"/>
                <a:gd name="T67" fmla="*/ 475095244 h 444"/>
                <a:gd name="T68" fmla="*/ 1889691494 w 444"/>
                <a:gd name="T69" fmla="*/ 475095244 h 444"/>
                <a:gd name="T70" fmla="*/ 1889691494 w 444"/>
                <a:gd name="T71" fmla="*/ 0 h 44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44" h="444">
                  <a:moveTo>
                    <a:pt x="399" y="53"/>
                  </a:moveTo>
                  <a:lnTo>
                    <a:pt x="399" y="53"/>
                  </a:lnTo>
                  <a:cubicBezTo>
                    <a:pt x="372" y="53"/>
                    <a:pt x="372" y="53"/>
                    <a:pt x="372" y="53"/>
                  </a:cubicBezTo>
                  <a:cubicBezTo>
                    <a:pt x="372" y="98"/>
                    <a:pt x="372" y="98"/>
                    <a:pt x="372" y="98"/>
                  </a:cubicBezTo>
                  <a:cubicBezTo>
                    <a:pt x="293" y="98"/>
                    <a:pt x="293" y="98"/>
                    <a:pt x="293" y="98"/>
                  </a:cubicBezTo>
                  <a:cubicBezTo>
                    <a:pt x="293" y="53"/>
                    <a:pt x="293" y="53"/>
                    <a:pt x="293" y="53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98"/>
                    <a:pt x="151" y="98"/>
                    <a:pt x="151" y="98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18" y="53"/>
                    <a:pt x="0" y="71"/>
                    <a:pt x="0" y="98"/>
                  </a:cubicBezTo>
                  <a:cubicBezTo>
                    <a:pt x="0" y="399"/>
                    <a:pt x="0" y="399"/>
                    <a:pt x="0" y="399"/>
                  </a:cubicBezTo>
                  <a:cubicBezTo>
                    <a:pt x="0" y="425"/>
                    <a:pt x="18" y="443"/>
                    <a:pt x="45" y="443"/>
                  </a:cubicBezTo>
                  <a:cubicBezTo>
                    <a:pt x="399" y="443"/>
                    <a:pt x="399" y="443"/>
                    <a:pt x="399" y="443"/>
                  </a:cubicBezTo>
                  <a:cubicBezTo>
                    <a:pt x="425" y="443"/>
                    <a:pt x="443" y="425"/>
                    <a:pt x="443" y="399"/>
                  </a:cubicBezTo>
                  <a:cubicBezTo>
                    <a:pt x="443" y="98"/>
                    <a:pt x="443" y="98"/>
                    <a:pt x="443" y="98"/>
                  </a:cubicBezTo>
                  <a:cubicBezTo>
                    <a:pt x="443" y="71"/>
                    <a:pt x="425" y="53"/>
                    <a:pt x="399" y="53"/>
                  </a:cubicBezTo>
                  <a:close/>
                  <a:moveTo>
                    <a:pt x="399" y="399"/>
                  </a:moveTo>
                  <a:lnTo>
                    <a:pt x="399" y="399"/>
                  </a:lnTo>
                  <a:cubicBezTo>
                    <a:pt x="45" y="399"/>
                    <a:pt x="45" y="399"/>
                    <a:pt x="45" y="399"/>
                  </a:cubicBezTo>
                  <a:cubicBezTo>
                    <a:pt x="45" y="196"/>
                    <a:pt x="45" y="196"/>
                    <a:pt x="45" y="196"/>
                  </a:cubicBezTo>
                  <a:cubicBezTo>
                    <a:pt x="399" y="196"/>
                    <a:pt x="399" y="196"/>
                    <a:pt x="399" y="196"/>
                  </a:cubicBezTo>
                  <a:lnTo>
                    <a:pt x="399" y="399"/>
                  </a:lnTo>
                  <a:close/>
                  <a:moveTo>
                    <a:pt x="124" y="0"/>
                  </a:moveTo>
                  <a:lnTo>
                    <a:pt x="124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89" y="89"/>
                    <a:pt x="89" y="89"/>
                    <a:pt x="89" y="89"/>
                  </a:cubicBezTo>
                  <a:cubicBezTo>
                    <a:pt x="124" y="89"/>
                    <a:pt x="124" y="89"/>
                    <a:pt x="124" y="89"/>
                  </a:cubicBezTo>
                  <a:lnTo>
                    <a:pt x="124" y="0"/>
                  </a:lnTo>
                  <a:close/>
                  <a:moveTo>
                    <a:pt x="354" y="0"/>
                  </a:moveTo>
                  <a:lnTo>
                    <a:pt x="354" y="0"/>
                  </a:lnTo>
                  <a:cubicBezTo>
                    <a:pt x="319" y="0"/>
                    <a:pt x="319" y="0"/>
                    <a:pt x="319" y="0"/>
                  </a:cubicBezTo>
                  <a:cubicBezTo>
                    <a:pt x="319" y="89"/>
                    <a:pt x="319" y="89"/>
                    <a:pt x="319" y="89"/>
                  </a:cubicBezTo>
                  <a:cubicBezTo>
                    <a:pt x="354" y="89"/>
                    <a:pt x="354" y="89"/>
                    <a:pt x="354" y="89"/>
                  </a:cubicBezTo>
                  <a:lnTo>
                    <a:pt x="35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585200" y="2765425"/>
            <a:ext cx="2632869" cy="1448594"/>
            <a:chOff x="8585200" y="2765425"/>
            <a:chExt cx="2632869" cy="1448594"/>
          </a:xfrm>
        </p:grpSpPr>
        <p:sp>
          <p:nvSpPr>
            <p:cNvPr id="23" name="Rectangle 69"/>
            <p:cNvSpPr/>
            <p:nvPr/>
          </p:nvSpPr>
          <p:spPr>
            <a:xfrm>
              <a:off x="8585200" y="3525044"/>
              <a:ext cx="2466182" cy="6889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900"/>
            </a:p>
          </p:txBody>
        </p:sp>
        <p:sp>
          <p:nvSpPr>
            <p:cNvPr id="24" name="Line 525"/>
            <p:cNvSpPr>
              <a:spLocks noChangeShapeType="1"/>
            </p:cNvSpPr>
            <p:nvPr/>
          </p:nvSpPr>
          <p:spPr bwMode="auto">
            <a:xfrm>
              <a:off x="9168607" y="3627438"/>
              <a:ext cx="2381" cy="534194"/>
            </a:xfrm>
            <a:prstGeom prst="line">
              <a:avLst/>
            </a:prstGeom>
            <a:noFill/>
            <a:ln w="1800">
              <a:solidFill>
                <a:srgbClr val="F1F0F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900"/>
            </a:p>
          </p:txBody>
        </p:sp>
        <p:sp>
          <p:nvSpPr>
            <p:cNvPr id="25" name="TextBox 71"/>
            <p:cNvSpPr txBox="1">
              <a:spLocks noChangeArrowheads="1"/>
            </p:cNvSpPr>
            <p:nvPr/>
          </p:nvSpPr>
          <p:spPr bwMode="auto">
            <a:xfrm>
              <a:off x="8643680" y="3601244"/>
              <a:ext cx="434698" cy="507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2700" b="1">
                  <a:solidFill>
                    <a:schemeClr val="bg1"/>
                  </a:solidFill>
                  <a:latin typeface="Lato Regular" charset="0"/>
                </a:rPr>
                <a:t>D</a:t>
              </a:r>
            </a:p>
          </p:txBody>
        </p:sp>
        <p:sp>
          <p:nvSpPr>
            <p:cNvPr id="26" name="TextBox 72"/>
            <p:cNvSpPr txBox="1">
              <a:spLocks noChangeArrowheads="1"/>
            </p:cNvSpPr>
            <p:nvPr/>
          </p:nvSpPr>
          <p:spPr bwMode="auto">
            <a:xfrm>
              <a:off x="9150350" y="3685382"/>
              <a:ext cx="2067719" cy="362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600" b="1" spc="300" dirty="0">
                  <a:latin typeface="+mj-ea"/>
                  <a:ea typeface="+mj-ea"/>
                </a:rPr>
                <a:t>输入你的标题</a:t>
              </a:r>
              <a:endParaRPr lang="en-US" altLang="zh-CN" sz="1600" b="1" spc="300" dirty="0">
                <a:latin typeface="+mj-ea"/>
                <a:ea typeface="+mj-ea"/>
              </a:endParaRPr>
            </a:p>
          </p:txBody>
        </p:sp>
        <p:sp>
          <p:nvSpPr>
            <p:cNvPr id="27" name="Rectangle 77"/>
            <p:cNvSpPr/>
            <p:nvPr/>
          </p:nvSpPr>
          <p:spPr>
            <a:xfrm>
              <a:off x="8585200" y="2765425"/>
              <a:ext cx="2466182" cy="68897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900"/>
            </a:p>
          </p:txBody>
        </p:sp>
        <p:sp>
          <p:nvSpPr>
            <p:cNvPr id="28" name="Line 525"/>
            <p:cNvSpPr>
              <a:spLocks noChangeShapeType="1"/>
            </p:cNvSpPr>
            <p:nvPr/>
          </p:nvSpPr>
          <p:spPr bwMode="auto">
            <a:xfrm>
              <a:off x="9168607" y="2867819"/>
              <a:ext cx="2381" cy="534194"/>
            </a:xfrm>
            <a:prstGeom prst="line">
              <a:avLst/>
            </a:prstGeom>
            <a:noFill/>
            <a:ln w="1800">
              <a:solidFill>
                <a:srgbClr val="F1F0F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900"/>
            </a:p>
          </p:txBody>
        </p:sp>
        <p:sp>
          <p:nvSpPr>
            <p:cNvPr id="29" name="TextBox 79"/>
            <p:cNvSpPr txBox="1">
              <a:spLocks noChangeArrowheads="1"/>
            </p:cNvSpPr>
            <p:nvPr/>
          </p:nvSpPr>
          <p:spPr bwMode="auto">
            <a:xfrm>
              <a:off x="8643680" y="2841625"/>
              <a:ext cx="434698" cy="507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2700" b="1">
                  <a:solidFill>
                    <a:schemeClr val="bg1"/>
                  </a:solidFill>
                  <a:latin typeface="Lato Regular" charset="0"/>
                </a:rPr>
                <a:t>B</a:t>
              </a:r>
            </a:p>
          </p:txBody>
        </p:sp>
        <p:sp>
          <p:nvSpPr>
            <p:cNvPr id="30" name="TextBox 80"/>
            <p:cNvSpPr txBox="1">
              <a:spLocks noChangeArrowheads="1"/>
            </p:cNvSpPr>
            <p:nvPr/>
          </p:nvSpPr>
          <p:spPr bwMode="auto">
            <a:xfrm>
              <a:off x="9150350" y="2925763"/>
              <a:ext cx="2067719" cy="362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600" b="1" spc="300" dirty="0">
                  <a:latin typeface="+mj-ea"/>
                  <a:ea typeface="+mj-ea"/>
                </a:rPr>
                <a:t>输入你的标题</a:t>
              </a:r>
              <a:endParaRPr lang="en-US" altLang="zh-CN" sz="1600" b="1" spc="300" dirty="0"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922338" y="2776538"/>
            <a:ext cx="2632869" cy="1448594"/>
            <a:chOff x="922338" y="2776538"/>
            <a:chExt cx="2632869" cy="1448594"/>
          </a:xfrm>
        </p:grpSpPr>
        <p:sp>
          <p:nvSpPr>
            <p:cNvPr id="32" name="Rectangle 73"/>
            <p:cNvSpPr/>
            <p:nvPr/>
          </p:nvSpPr>
          <p:spPr>
            <a:xfrm>
              <a:off x="922338" y="3536157"/>
              <a:ext cx="2466182" cy="68897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900"/>
            </a:p>
          </p:txBody>
        </p:sp>
        <p:sp>
          <p:nvSpPr>
            <p:cNvPr id="33" name="Line 525"/>
            <p:cNvSpPr>
              <a:spLocks noChangeShapeType="1"/>
            </p:cNvSpPr>
            <p:nvPr/>
          </p:nvSpPr>
          <p:spPr bwMode="auto">
            <a:xfrm>
              <a:off x="1505744" y="3638550"/>
              <a:ext cx="2381" cy="534194"/>
            </a:xfrm>
            <a:prstGeom prst="line">
              <a:avLst/>
            </a:prstGeom>
            <a:noFill/>
            <a:ln w="1800">
              <a:solidFill>
                <a:srgbClr val="F1F0F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900"/>
            </a:p>
          </p:txBody>
        </p:sp>
        <p:sp>
          <p:nvSpPr>
            <p:cNvPr id="34" name="TextBox 75"/>
            <p:cNvSpPr txBox="1">
              <a:spLocks noChangeArrowheads="1"/>
            </p:cNvSpPr>
            <p:nvPr/>
          </p:nvSpPr>
          <p:spPr bwMode="auto">
            <a:xfrm>
              <a:off x="980817" y="3611563"/>
              <a:ext cx="434698" cy="507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2700" b="1">
                  <a:solidFill>
                    <a:schemeClr val="bg1"/>
                  </a:solidFill>
                  <a:latin typeface="Lato Regular" charset="0"/>
                </a:rPr>
                <a:t>C</a:t>
              </a:r>
            </a:p>
          </p:txBody>
        </p:sp>
        <p:sp>
          <p:nvSpPr>
            <p:cNvPr id="35" name="TextBox 76"/>
            <p:cNvSpPr txBox="1">
              <a:spLocks noChangeArrowheads="1"/>
            </p:cNvSpPr>
            <p:nvPr/>
          </p:nvSpPr>
          <p:spPr bwMode="auto">
            <a:xfrm>
              <a:off x="1487488" y="3696494"/>
              <a:ext cx="2067719" cy="362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600" b="1" spc="300" dirty="0">
                  <a:latin typeface="+mj-ea"/>
                  <a:ea typeface="+mj-ea"/>
                </a:rPr>
                <a:t>输入你的标题</a:t>
              </a:r>
              <a:endParaRPr lang="en-US" altLang="zh-CN" sz="1600" b="1" spc="300" dirty="0">
                <a:latin typeface="+mj-ea"/>
                <a:ea typeface="+mj-ea"/>
              </a:endParaRPr>
            </a:p>
          </p:txBody>
        </p:sp>
        <p:sp>
          <p:nvSpPr>
            <p:cNvPr id="36" name="Rectangle 81"/>
            <p:cNvSpPr/>
            <p:nvPr/>
          </p:nvSpPr>
          <p:spPr>
            <a:xfrm>
              <a:off x="922338" y="2776538"/>
              <a:ext cx="2466182" cy="68897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sz="900"/>
            </a:p>
          </p:txBody>
        </p:sp>
        <p:sp>
          <p:nvSpPr>
            <p:cNvPr id="37" name="Line 525"/>
            <p:cNvSpPr>
              <a:spLocks noChangeShapeType="1"/>
            </p:cNvSpPr>
            <p:nvPr/>
          </p:nvSpPr>
          <p:spPr bwMode="auto">
            <a:xfrm>
              <a:off x="1505744" y="2878932"/>
              <a:ext cx="2381" cy="534194"/>
            </a:xfrm>
            <a:prstGeom prst="line">
              <a:avLst/>
            </a:prstGeom>
            <a:noFill/>
            <a:ln w="1800">
              <a:solidFill>
                <a:srgbClr val="F1F0F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900"/>
            </a:p>
          </p:txBody>
        </p:sp>
        <p:sp>
          <p:nvSpPr>
            <p:cNvPr id="38" name="TextBox 83"/>
            <p:cNvSpPr txBox="1">
              <a:spLocks noChangeArrowheads="1"/>
            </p:cNvSpPr>
            <p:nvPr/>
          </p:nvSpPr>
          <p:spPr bwMode="auto">
            <a:xfrm>
              <a:off x="980817" y="2852738"/>
              <a:ext cx="434698" cy="5078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2700" b="1">
                  <a:solidFill>
                    <a:schemeClr val="bg1"/>
                  </a:solidFill>
                  <a:latin typeface="Lato Regular" charset="0"/>
                </a:rPr>
                <a:t>A</a:t>
              </a:r>
            </a:p>
          </p:txBody>
        </p:sp>
        <p:sp>
          <p:nvSpPr>
            <p:cNvPr id="39" name="TextBox 84"/>
            <p:cNvSpPr txBox="1">
              <a:spLocks noChangeArrowheads="1"/>
            </p:cNvSpPr>
            <p:nvPr/>
          </p:nvSpPr>
          <p:spPr bwMode="auto">
            <a:xfrm>
              <a:off x="1487488" y="2936875"/>
              <a:ext cx="2067719" cy="362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1600" b="1" spc="300" dirty="0">
                  <a:latin typeface="+mj-ea"/>
                  <a:ea typeface="+mj-ea"/>
                </a:rPr>
                <a:t>输入你的标题</a:t>
              </a:r>
              <a:endParaRPr lang="en-US" altLang="zh-CN" sz="1600" b="1" spc="300" dirty="0">
                <a:latin typeface="+mj-ea"/>
                <a:ea typeface="+mj-ea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99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6002513" y="2410833"/>
            <a:ext cx="4193045" cy="972268"/>
            <a:chOff x="5544500" y="2053878"/>
            <a:chExt cx="2758377" cy="639602"/>
          </a:xfrm>
        </p:grpSpPr>
        <p:sp>
          <p:nvSpPr>
            <p:cNvPr id="45" name="Freeform 98"/>
            <p:cNvSpPr/>
            <p:nvPr/>
          </p:nvSpPr>
          <p:spPr bwMode="auto">
            <a:xfrm>
              <a:off x="5585948" y="2053878"/>
              <a:ext cx="2548884" cy="305595"/>
            </a:xfrm>
            <a:custGeom>
              <a:avLst/>
              <a:gdLst>
                <a:gd name="connsiteX0" fmla="*/ 0 w 1493792"/>
                <a:gd name="connsiteY0" fmla="*/ 0 h 1309396"/>
                <a:gd name="connsiteX1" fmla="*/ 1493792 w 1493792"/>
                <a:gd name="connsiteY1" fmla="*/ 0 h 1309396"/>
                <a:gd name="connsiteX2" fmla="*/ 1493792 w 1493792"/>
                <a:gd name="connsiteY2" fmla="*/ 1309396 h 1309396"/>
                <a:gd name="connsiteX3" fmla="*/ 0 w 1493792"/>
                <a:gd name="connsiteY3" fmla="*/ 1309396 h 1309396"/>
                <a:gd name="connsiteX4" fmla="*/ 0 w 1493792"/>
                <a:gd name="connsiteY4" fmla="*/ 0 h 1309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93792" h="1309396">
                  <a:moveTo>
                    <a:pt x="0" y="0"/>
                  </a:moveTo>
                  <a:lnTo>
                    <a:pt x="1493792" y="0"/>
                  </a:lnTo>
                  <a:lnTo>
                    <a:pt x="1493792" y="1309396"/>
                  </a:lnTo>
                  <a:lnTo>
                    <a:pt x="0" y="130939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0">
              <a:scrgbClr r="0" g="0" b="0"/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2860" rIns="22860" spcCol="1270"/>
            <a:lstStyle/>
            <a:p>
              <a:pPr defTabSz="710565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zh-CN" altLang="en-US" sz="5000" b="1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教学过程</a:t>
              </a:r>
              <a:endParaRPr lang="en-US" sz="5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46" name="Content Placeholder 2"/>
            <p:cNvSpPr txBox="1"/>
            <p:nvPr/>
          </p:nvSpPr>
          <p:spPr bwMode="auto">
            <a:xfrm>
              <a:off x="5544500" y="2560621"/>
              <a:ext cx="2758377" cy="1328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1500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TEACHING PROCESS </a:t>
              </a:r>
            </a:p>
          </p:txBody>
        </p:sp>
      </p:grpSp>
      <p:pic>
        <p:nvPicPr>
          <p:cNvPr id="60" name="图片 5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17" t="81389"/>
          <a:stretch>
            <a:fillRect/>
          </a:stretch>
        </p:blipFill>
        <p:spPr>
          <a:xfrm>
            <a:off x="5559125" y="5096359"/>
            <a:ext cx="1073750" cy="12763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" name="组合 1"/>
          <p:cNvGrpSpPr/>
          <p:nvPr/>
        </p:nvGrpSpPr>
        <p:grpSpPr>
          <a:xfrm>
            <a:off x="3344750" y="1819383"/>
            <a:ext cx="1954005" cy="1954005"/>
            <a:chOff x="3344750" y="1819383"/>
            <a:chExt cx="1954005" cy="1954005"/>
          </a:xfrm>
        </p:grpSpPr>
        <p:grpSp>
          <p:nvGrpSpPr>
            <p:cNvPr id="17" name="Group 8"/>
            <p:cNvGrpSpPr/>
            <p:nvPr/>
          </p:nvGrpSpPr>
          <p:grpSpPr bwMode="auto">
            <a:xfrm>
              <a:off x="3344750" y="1819383"/>
              <a:ext cx="1954005" cy="1954005"/>
              <a:chOff x="8325100" y="4748886"/>
              <a:chExt cx="966131" cy="966131"/>
            </a:xfrm>
          </p:grpSpPr>
          <p:sp>
            <p:nvSpPr>
              <p:cNvPr id="18" name="Oval 116"/>
              <p:cNvSpPr/>
              <p:nvPr/>
            </p:nvSpPr>
            <p:spPr bwMode="auto">
              <a:xfrm>
                <a:off x="8374320" y="4805250"/>
                <a:ext cx="852609" cy="852608"/>
              </a:xfrm>
              <a:prstGeom prst="ellipse">
                <a:avLst/>
              </a:prstGeom>
              <a:solidFill>
                <a:schemeClr val="bg1"/>
              </a:solidFill>
              <a:ln w="3175" cmpd="sng">
                <a:noFill/>
                <a:prstDash val="solid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  <p:sp>
            <p:nvSpPr>
              <p:cNvPr id="19" name="Oval 48"/>
              <p:cNvSpPr/>
              <p:nvPr/>
            </p:nvSpPr>
            <p:spPr bwMode="auto">
              <a:xfrm>
                <a:off x="8325100" y="4748886"/>
                <a:ext cx="966131" cy="966131"/>
              </a:xfrm>
              <a:prstGeom prst="ellipse">
                <a:avLst/>
              </a:prstGeom>
              <a:noFill/>
              <a:ln w="3175" cmpd="sng">
                <a:solidFill>
                  <a:schemeClr val="bg1">
                    <a:lumMod val="65000"/>
                  </a:schemeClr>
                </a:solidFill>
                <a:prstDash val="sysDash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en-US" sz="900" dirty="0"/>
              </a:p>
            </p:txBody>
          </p:sp>
        </p:grpSp>
        <p:sp>
          <p:nvSpPr>
            <p:cNvPr id="20" name="Freeform 266"/>
            <p:cNvSpPr>
              <a:spLocks noChangeArrowheads="1"/>
            </p:cNvSpPr>
            <p:nvPr/>
          </p:nvSpPr>
          <p:spPr bwMode="auto">
            <a:xfrm>
              <a:off x="3914735" y="2331568"/>
              <a:ext cx="842936" cy="928034"/>
            </a:xfrm>
            <a:custGeom>
              <a:avLst/>
              <a:gdLst>
                <a:gd name="T0" fmla="*/ 298967 w 863"/>
                <a:gd name="T1" fmla="*/ 39429 h 954"/>
                <a:gd name="T2" fmla="*/ 193846 w 863"/>
                <a:gd name="T3" fmla="*/ 706840 h 954"/>
                <a:gd name="T4" fmla="*/ 500528 w 863"/>
                <a:gd name="T5" fmla="*/ 916488 h 954"/>
                <a:gd name="T6" fmla="*/ 613364 w 863"/>
                <a:gd name="T7" fmla="*/ 852055 h 954"/>
                <a:gd name="T8" fmla="*/ 742595 w 863"/>
                <a:gd name="T9" fmla="*/ 715496 h 954"/>
                <a:gd name="T10" fmla="*/ 758026 w 863"/>
                <a:gd name="T11" fmla="*/ 666450 h 954"/>
                <a:gd name="T12" fmla="*/ 806246 w 863"/>
                <a:gd name="T13" fmla="*/ 570281 h 954"/>
                <a:gd name="T14" fmla="*/ 282572 w 863"/>
                <a:gd name="T15" fmla="*/ 450070 h 954"/>
                <a:gd name="T16" fmla="*/ 258462 w 863"/>
                <a:gd name="T17" fmla="*/ 417372 h 954"/>
                <a:gd name="T18" fmla="*/ 225672 w 863"/>
                <a:gd name="T19" fmla="*/ 441415 h 954"/>
                <a:gd name="T20" fmla="*/ 153341 w 863"/>
                <a:gd name="T21" fmla="*/ 376982 h 954"/>
                <a:gd name="T22" fmla="*/ 177451 w 863"/>
                <a:gd name="T23" fmla="*/ 328897 h 954"/>
                <a:gd name="T24" fmla="*/ 136946 w 863"/>
                <a:gd name="T25" fmla="*/ 289468 h 954"/>
                <a:gd name="T26" fmla="*/ 162021 w 863"/>
                <a:gd name="T27" fmla="*/ 192338 h 954"/>
                <a:gd name="T28" fmla="*/ 225672 w 863"/>
                <a:gd name="T29" fmla="*/ 192338 h 954"/>
                <a:gd name="T30" fmla="*/ 242067 w 863"/>
                <a:gd name="T31" fmla="*/ 144253 h 954"/>
                <a:gd name="T32" fmla="*/ 338508 w 863"/>
                <a:gd name="T33" fmla="*/ 112517 h 954"/>
                <a:gd name="T34" fmla="*/ 362618 w 863"/>
                <a:gd name="T35" fmla="*/ 168295 h 954"/>
                <a:gd name="T36" fmla="*/ 411803 w 863"/>
                <a:gd name="T37" fmla="*/ 160602 h 954"/>
                <a:gd name="T38" fmla="*/ 491849 w 863"/>
                <a:gd name="T39" fmla="*/ 208686 h 954"/>
                <a:gd name="T40" fmla="*/ 460023 w 863"/>
                <a:gd name="T41" fmla="*/ 273119 h 954"/>
                <a:gd name="T42" fmla="*/ 500528 w 863"/>
                <a:gd name="T43" fmla="*/ 313510 h 954"/>
                <a:gd name="T44" fmla="*/ 476418 w 863"/>
                <a:gd name="T45" fmla="*/ 401985 h 954"/>
                <a:gd name="T46" fmla="*/ 411803 w 863"/>
                <a:gd name="T47" fmla="*/ 393330 h 954"/>
                <a:gd name="T48" fmla="*/ 403123 w 863"/>
                <a:gd name="T49" fmla="*/ 441415 h 954"/>
                <a:gd name="T50" fmla="*/ 306682 w 863"/>
                <a:gd name="T51" fmla="*/ 474112 h 954"/>
                <a:gd name="T52" fmla="*/ 572859 w 863"/>
                <a:gd name="T53" fmla="*/ 634714 h 954"/>
                <a:gd name="T54" fmla="*/ 541033 w 863"/>
                <a:gd name="T55" fmla="*/ 627020 h 954"/>
                <a:gd name="T56" fmla="*/ 532354 w 863"/>
                <a:gd name="T57" fmla="*/ 658756 h 954"/>
                <a:gd name="T58" fmla="*/ 467738 w 863"/>
                <a:gd name="T59" fmla="*/ 682798 h 954"/>
                <a:gd name="T60" fmla="*/ 452308 w 863"/>
                <a:gd name="T61" fmla="*/ 651063 h 954"/>
                <a:gd name="T62" fmla="*/ 419518 w 863"/>
                <a:gd name="T63" fmla="*/ 658756 h 954"/>
                <a:gd name="T64" fmla="*/ 371297 w 863"/>
                <a:gd name="T65" fmla="*/ 618365 h 954"/>
                <a:gd name="T66" fmla="*/ 387692 w 863"/>
                <a:gd name="T67" fmla="*/ 586629 h 954"/>
                <a:gd name="T68" fmla="*/ 362618 w 863"/>
                <a:gd name="T69" fmla="*/ 562587 h 954"/>
                <a:gd name="T70" fmla="*/ 379013 w 863"/>
                <a:gd name="T71" fmla="*/ 498154 h 954"/>
                <a:gd name="T72" fmla="*/ 411803 w 863"/>
                <a:gd name="T73" fmla="*/ 498154 h 954"/>
                <a:gd name="T74" fmla="*/ 427233 w 863"/>
                <a:gd name="T75" fmla="*/ 465457 h 954"/>
                <a:gd name="T76" fmla="*/ 484133 w 863"/>
                <a:gd name="T77" fmla="*/ 450070 h 954"/>
                <a:gd name="T78" fmla="*/ 500528 w 863"/>
                <a:gd name="T79" fmla="*/ 481806 h 954"/>
                <a:gd name="T80" fmla="*/ 532354 w 863"/>
                <a:gd name="T81" fmla="*/ 474112 h 954"/>
                <a:gd name="T82" fmla="*/ 589254 w 863"/>
                <a:gd name="T83" fmla="*/ 514503 h 954"/>
                <a:gd name="T84" fmla="*/ 572859 w 863"/>
                <a:gd name="T85" fmla="*/ 546239 h 954"/>
                <a:gd name="T86" fmla="*/ 596969 w 863"/>
                <a:gd name="T87" fmla="*/ 578936 h 954"/>
                <a:gd name="T88" fmla="*/ 572859 w 863"/>
                <a:gd name="T89" fmla="*/ 634714 h 954"/>
                <a:gd name="T90" fmla="*/ 572859 w 863"/>
                <a:gd name="T91" fmla="*/ 634714 h 95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863" h="954">
                  <a:moveTo>
                    <a:pt x="761" y="426"/>
                  </a:moveTo>
                  <a:cubicBezTo>
                    <a:pt x="820" y="133"/>
                    <a:pt x="577" y="0"/>
                    <a:pt x="310" y="41"/>
                  </a:cubicBezTo>
                  <a:cubicBezTo>
                    <a:pt x="42" y="83"/>
                    <a:pt x="50" y="242"/>
                    <a:pt x="34" y="317"/>
                  </a:cubicBezTo>
                  <a:cubicBezTo>
                    <a:pt x="0" y="518"/>
                    <a:pt x="201" y="735"/>
                    <a:pt x="201" y="735"/>
                  </a:cubicBezTo>
                  <a:cubicBezTo>
                    <a:pt x="193" y="953"/>
                    <a:pt x="193" y="953"/>
                    <a:pt x="193" y="953"/>
                  </a:cubicBezTo>
                  <a:cubicBezTo>
                    <a:pt x="519" y="953"/>
                    <a:pt x="519" y="953"/>
                    <a:pt x="519" y="953"/>
                  </a:cubicBezTo>
                  <a:cubicBezTo>
                    <a:pt x="544" y="852"/>
                    <a:pt x="544" y="852"/>
                    <a:pt x="544" y="852"/>
                  </a:cubicBezTo>
                  <a:cubicBezTo>
                    <a:pt x="544" y="852"/>
                    <a:pt x="552" y="877"/>
                    <a:pt x="636" y="886"/>
                  </a:cubicBezTo>
                  <a:cubicBezTo>
                    <a:pt x="728" y="894"/>
                    <a:pt x="711" y="785"/>
                    <a:pt x="711" y="785"/>
                  </a:cubicBezTo>
                  <a:cubicBezTo>
                    <a:pt x="711" y="785"/>
                    <a:pt x="770" y="760"/>
                    <a:pt x="770" y="744"/>
                  </a:cubicBezTo>
                  <a:cubicBezTo>
                    <a:pt x="770" y="727"/>
                    <a:pt x="736" y="702"/>
                    <a:pt x="736" y="702"/>
                  </a:cubicBezTo>
                  <a:cubicBezTo>
                    <a:pt x="736" y="702"/>
                    <a:pt x="770" y="710"/>
                    <a:pt x="786" y="693"/>
                  </a:cubicBezTo>
                  <a:cubicBezTo>
                    <a:pt x="794" y="677"/>
                    <a:pt x="770" y="626"/>
                    <a:pt x="770" y="626"/>
                  </a:cubicBezTo>
                  <a:cubicBezTo>
                    <a:pt x="770" y="626"/>
                    <a:pt x="811" y="626"/>
                    <a:pt x="836" y="593"/>
                  </a:cubicBezTo>
                  <a:cubicBezTo>
                    <a:pt x="862" y="568"/>
                    <a:pt x="761" y="484"/>
                    <a:pt x="761" y="426"/>
                  </a:cubicBezTo>
                  <a:close/>
                  <a:moveTo>
                    <a:pt x="293" y="468"/>
                  </a:moveTo>
                  <a:cubicBezTo>
                    <a:pt x="293" y="468"/>
                    <a:pt x="293" y="451"/>
                    <a:pt x="293" y="443"/>
                  </a:cubicBezTo>
                  <a:cubicBezTo>
                    <a:pt x="284" y="434"/>
                    <a:pt x="276" y="434"/>
                    <a:pt x="268" y="434"/>
                  </a:cubicBezTo>
                  <a:cubicBezTo>
                    <a:pt x="260" y="443"/>
                    <a:pt x="243" y="451"/>
                    <a:pt x="243" y="451"/>
                  </a:cubicBezTo>
                  <a:cubicBezTo>
                    <a:pt x="234" y="459"/>
                    <a:pt x="234" y="459"/>
                    <a:pt x="234" y="459"/>
                  </a:cubicBezTo>
                  <a:lnTo>
                    <a:pt x="209" y="451"/>
                  </a:lnTo>
                  <a:cubicBezTo>
                    <a:pt x="159" y="392"/>
                    <a:pt x="159" y="392"/>
                    <a:pt x="159" y="392"/>
                  </a:cubicBezTo>
                  <a:cubicBezTo>
                    <a:pt x="159" y="359"/>
                    <a:pt x="159" y="359"/>
                    <a:pt x="159" y="359"/>
                  </a:cubicBezTo>
                  <a:cubicBezTo>
                    <a:pt x="159" y="359"/>
                    <a:pt x="176" y="342"/>
                    <a:pt x="184" y="342"/>
                  </a:cubicBezTo>
                  <a:cubicBezTo>
                    <a:pt x="184" y="334"/>
                    <a:pt x="184" y="326"/>
                    <a:pt x="184" y="317"/>
                  </a:cubicBezTo>
                  <a:cubicBezTo>
                    <a:pt x="168" y="309"/>
                    <a:pt x="142" y="301"/>
                    <a:pt x="142" y="301"/>
                  </a:cubicBezTo>
                  <a:cubicBezTo>
                    <a:pt x="134" y="267"/>
                    <a:pt x="134" y="267"/>
                    <a:pt x="134" y="267"/>
                  </a:cubicBezTo>
                  <a:cubicBezTo>
                    <a:pt x="168" y="200"/>
                    <a:pt x="168" y="200"/>
                    <a:pt x="168" y="200"/>
                  </a:cubicBezTo>
                  <a:cubicBezTo>
                    <a:pt x="201" y="192"/>
                    <a:pt x="201" y="192"/>
                    <a:pt x="201" y="192"/>
                  </a:cubicBezTo>
                  <a:cubicBezTo>
                    <a:pt x="201" y="192"/>
                    <a:pt x="226" y="200"/>
                    <a:pt x="234" y="200"/>
                  </a:cubicBezTo>
                  <a:cubicBezTo>
                    <a:pt x="243" y="200"/>
                    <a:pt x="243" y="192"/>
                    <a:pt x="251" y="192"/>
                  </a:cubicBezTo>
                  <a:cubicBezTo>
                    <a:pt x="251" y="175"/>
                    <a:pt x="251" y="150"/>
                    <a:pt x="251" y="150"/>
                  </a:cubicBezTo>
                  <a:cubicBezTo>
                    <a:pt x="276" y="125"/>
                    <a:pt x="276" y="125"/>
                    <a:pt x="276" y="125"/>
                  </a:cubicBezTo>
                  <a:cubicBezTo>
                    <a:pt x="351" y="117"/>
                    <a:pt x="351" y="117"/>
                    <a:pt x="351" y="117"/>
                  </a:cubicBezTo>
                  <a:cubicBezTo>
                    <a:pt x="376" y="142"/>
                    <a:pt x="376" y="142"/>
                    <a:pt x="376" y="142"/>
                  </a:cubicBezTo>
                  <a:cubicBezTo>
                    <a:pt x="376" y="142"/>
                    <a:pt x="376" y="167"/>
                    <a:pt x="376" y="175"/>
                  </a:cubicBezTo>
                  <a:cubicBezTo>
                    <a:pt x="385" y="175"/>
                    <a:pt x="393" y="183"/>
                    <a:pt x="402" y="183"/>
                  </a:cubicBezTo>
                  <a:cubicBezTo>
                    <a:pt x="410" y="175"/>
                    <a:pt x="427" y="167"/>
                    <a:pt x="427" y="167"/>
                  </a:cubicBezTo>
                  <a:cubicBezTo>
                    <a:pt x="460" y="167"/>
                    <a:pt x="460" y="167"/>
                    <a:pt x="460" y="167"/>
                  </a:cubicBezTo>
                  <a:cubicBezTo>
                    <a:pt x="510" y="217"/>
                    <a:pt x="510" y="217"/>
                    <a:pt x="510" y="217"/>
                  </a:cubicBezTo>
                  <a:cubicBezTo>
                    <a:pt x="510" y="250"/>
                    <a:pt x="510" y="250"/>
                    <a:pt x="510" y="250"/>
                  </a:cubicBezTo>
                  <a:cubicBezTo>
                    <a:pt x="510" y="250"/>
                    <a:pt x="494" y="267"/>
                    <a:pt x="477" y="284"/>
                  </a:cubicBezTo>
                  <a:cubicBezTo>
                    <a:pt x="485" y="284"/>
                    <a:pt x="485" y="292"/>
                    <a:pt x="485" y="301"/>
                  </a:cubicBezTo>
                  <a:cubicBezTo>
                    <a:pt x="494" y="309"/>
                    <a:pt x="519" y="326"/>
                    <a:pt x="519" y="326"/>
                  </a:cubicBezTo>
                  <a:cubicBezTo>
                    <a:pt x="527" y="359"/>
                    <a:pt x="527" y="359"/>
                    <a:pt x="527" y="359"/>
                  </a:cubicBezTo>
                  <a:cubicBezTo>
                    <a:pt x="494" y="418"/>
                    <a:pt x="494" y="418"/>
                    <a:pt x="494" y="418"/>
                  </a:cubicBezTo>
                  <a:cubicBezTo>
                    <a:pt x="460" y="426"/>
                    <a:pt x="460" y="426"/>
                    <a:pt x="460" y="426"/>
                  </a:cubicBezTo>
                  <a:cubicBezTo>
                    <a:pt x="460" y="426"/>
                    <a:pt x="443" y="418"/>
                    <a:pt x="427" y="409"/>
                  </a:cubicBezTo>
                  <a:cubicBezTo>
                    <a:pt x="427" y="418"/>
                    <a:pt x="418" y="418"/>
                    <a:pt x="410" y="426"/>
                  </a:cubicBezTo>
                  <a:cubicBezTo>
                    <a:pt x="410" y="434"/>
                    <a:pt x="418" y="459"/>
                    <a:pt x="418" y="459"/>
                  </a:cubicBezTo>
                  <a:cubicBezTo>
                    <a:pt x="393" y="484"/>
                    <a:pt x="393" y="484"/>
                    <a:pt x="393" y="484"/>
                  </a:cubicBezTo>
                  <a:cubicBezTo>
                    <a:pt x="318" y="493"/>
                    <a:pt x="318" y="493"/>
                    <a:pt x="318" y="493"/>
                  </a:cubicBezTo>
                  <a:lnTo>
                    <a:pt x="293" y="468"/>
                  </a:lnTo>
                  <a:close/>
                  <a:moveTo>
                    <a:pt x="594" y="660"/>
                  </a:moveTo>
                  <a:cubicBezTo>
                    <a:pt x="577" y="669"/>
                    <a:pt x="577" y="669"/>
                    <a:pt x="577" y="669"/>
                  </a:cubicBezTo>
                  <a:cubicBezTo>
                    <a:pt x="577" y="669"/>
                    <a:pt x="561" y="660"/>
                    <a:pt x="561" y="652"/>
                  </a:cubicBezTo>
                  <a:cubicBezTo>
                    <a:pt x="552" y="660"/>
                    <a:pt x="552" y="660"/>
                    <a:pt x="544" y="660"/>
                  </a:cubicBezTo>
                  <a:cubicBezTo>
                    <a:pt x="544" y="669"/>
                    <a:pt x="552" y="685"/>
                    <a:pt x="552" y="685"/>
                  </a:cubicBezTo>
                  <a:cubicBezTo>
                    <a:pt x="535" y="702"/>
                    <a:pt x="535" y="702"/>
                    <a:pt x="535" y="702"/>
                  </a:cubicBezTo>
                  <a:cubicBezTo>
                    <a:pt x="485" y="710"/>
                    <a:pt x="485" y="710"/>
                    <a:pt x="485" y="710"/>
                  </a:cubicBezTo>
                  <a:cubicBezTo>
                    <a:pt x="469" y="693"/>
                    <a:pt x="469" y="693"/>
                    <a:pt x="469" y="693"/>
                  </a:cubicBezTo>
                  <a:lnTo>
                    <a:pt x="469" y="677"/>
                  </a:lnTo>
                  <a:cubicBezTo>
                    <a:pt x="460" y="669"/>
                    <a:pt x="460" y="669"/>
                    <a:pt x="452" y="669"/>
                  </a:cubicBezTo>
                  <a:cubicBezTo>
                    <a:pt x="435" y="685"/>
                    <a:pt x="435" y="685"/>
                    <a:pt x="435" y="685"/>
                  </a:cubicBezTo>
                  <a:lnTo>
                    <a:pt x="410" y="685"/>
                  </a:lnTo>
                  <a:cubicBezTo>
                    <a:pt x="385" y="643"/>
                    <a:pt x="385" y="643"/>
                    <a:pt x="385" y="643"/>
                  </a:cubicBezTo>
                  <a:cubicBezTo>
                    <a:pt x="385" y="626"/>
                    <a:pt x="385" y="626"/>
                    <a:pt x="385" y="626"/>
                  </a:cubicBezTo>
                  <a:cubicBezTo>
                    <a:pt x="402" y="610"/>
                    <a:pt x="402" y="610"/>
                    <a:pt x="402" y="610"/>
                  </a:cubicBezTo>
                  <a:cubicBezTo>
                    <a:pt x="402" y="602"/>
                    <a:pt x="402" y="602"/>
                    <a:pt x="402" y="593"/>
                  </a:cubicBezTo>
                  <a:cubicBezTo>
                    <a:pt x="393" y="593"/>
                    <a:pt x="376" y="585"/>
                    <a:pt x="376" y="585"/>
                  </a:cubicBezTo>
                  <a:cubicBezTo>
                    <a:pt x="368" y="560"/>
                    <a:pt x="368" y="560"/>
                    <a:pt x="368" y="560"/>
                  </a:cubicBezTo>
                  <a:cubicBezTo>
                    <a:pt x="393" y="518"/>
                    <a:pt x="393" y="518"/>
                    <a:pt x="393" y="518"/>
                  </a:cubicBezTo>
                  <a:cubicBezTo>
                    <a:pt x="410" y="510"/>
                    <a:pt x="410" y="510"/>
                    <a:pt x="410" y="510"/>
                  </a:cubicBezTo>
                  <a:lnTo>
                    <a:pt x="427" y="518"/>
                  </a:lnTo>
                  <a:cubicBezTo>
                    <a:pt x="435" y="518"/>
                    <a:pt x="443" y="518"/>
                    <a:pt x="443" y="510"/>
                  </a:cubicBezTo>
                  <a:cubicBezTo>
                    <a:pt x="443" y="501"/>
                    <a:pt x="443" y="484"/>
                    <a:pt x="443" y="484"/>
                  </a:cubicBezTo>
                  <a:cubicBezTo>
                    <a:pt x="460" y="468"/>
                    <a:pt x="460" y="468"/>
                    <a:pt x="460" y="468"/>
                  </a:cubicBezTo>
                  <a:cubicBezTo>
                    <a:pt x="502" y="468"/>
                    <a:pt x="502" y="468"/>
                    <a:pt x="502" y="468"/>
                  </a:cubicBezTo>
                  <a:cubicBezTo>
                    <a:pt x="519" y="484"/>
                    <a:pt x="519" y="484"/>
                    <a:pt x="519" y="484"/>
                  </a:cubicBezTo>
                  <a:cubicBezTo>
                    <a:pt x="519" y="484"/>
                    <a:pt x="519" y="493"/>
                    <a:pt x="519" y="501"/>
                  </a:cubicBezTo>
                  <a:cubicBezTo>
                    <a:pt x="527" y="501"/>
                    <a:pt x="535" y="510"/>
                    <a:pt x="544" y="510"/>
                  </a:cubicBezTo>
                  <a:cubicBezTo>
                    <a:pt x="552" y="493"/>
                    <a:pt x="552" y="493"/>
                    <a:pt x="552" y="493"/>
                  </a:cubicBezTo>
                  <a:cubicBezTo>
                    <a:pt x="577" y="493"/>
                    <a:pt x="577" y="493"/>
                    <a:pt x="577" y="493"/>
                  </a:cubicBezTo>
                  <a:cubicBezTo>
                    <a:pt x="611" y="535"/>
                    <a:pt x="611" y="535"/>
                    <a:pt x="611" y="535"/>
                  </a:cubicBezTo>
                  <a:cubicBezTo>
                    <a:pt x="611" y="551"/>
                    <a:pt x="611" y="551"/>
                    <a:pt x="611" y="551"/>
                  </a:cubicBezTo>
                  <a:lnTo>
                    <a:pt x="594" y="568"/>
                  </a:lnTo>
                  <a:cubicBezTo>
                    <a:pt x="594" y="576"/>
                    <a:pt x="594" y="576"/>
                    <a:pt x="594" y="585"/>
                  </a:cubicBezTo>
                  <a:cubicBezTo>
                    <a:pt x="602" y="585"/>
                    <a:pt x="619" y="602"/>
                    <a:pt x="619" y="602"/>
                  </a:cubicBezTo>
                  <a:cubicBezTo>
                    <a:pt x="619" y="618"/>
                    <a:pt x="619" y="618"/>
                    <a:pt x="619" y="618"/>
                  </a:cubicBezTo>
                  <a:lnTo>
                    <a:pt x="594" y="660"/>
                  </a:lnTo>
                  <a:close/>
                  <a:moveTo>
                    <a:pt x="594" y="660"/>
                  </a:moveTo>
                  <a:lnTo>
                    <a:pt x="594" y="660"/>
                  </a:lnTo>
                  <a:close/>
                </a:path>
              </a:pathLst>
            </a:custGeom>
            <a:solidFill>
              <a:srgbClr val="3DAA64"/>
            </a:solidFill>
            <a:ln>
              <a:noFill/>
            </a:ln>
          </p:spPr>
          <p:txBody>
            <a:bodyPr wrap="none" lIns="91422" tIns="45711" rIns="91422" bIns="45711" anchor="ctr"/>
            <a:lstStyle/>
            <a:p>
              <a:endParaRPr lang="zh-CN" altLang="en-US" sz="90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382448" cy="754236"/>
            <a:chOff x="1153871" y="221914"/>
            <a:chExt cx="238244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83751" y="765772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PROCESS 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教学过程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组合 6"/>
          <p:cNvGrpSpPr/>
          <p:nvPr/>
        </p:nvGrpSpPr>
        <p:grpSpPr>
          <a:xfrm>
            <a:off x="1808957" y="3263900"/>
            <a:ext cx="8777288" cy="1008063"/>
            <a:chOff x="1675607" y="2921000"/>
            <a:chExt cx="8777288" cy="1008063"/>
          </a:xfrm>
        </p:grpSpPr>
        <p:grpSp>
          <p:nvGrpSpPr>
            <p:cNvPr id="8" name="Group 1"/>
            <p:cNvGrpSpPr/>
            <p:nvPr/>
          </p:nvGrpSpPr>
          <p:grpSpPr bwMode="auto">
            <a:xfrm>
              <a:off x="3714750" y="2968625"/>
              <a:ext cx="1790700" cy="932657"/>
              <a:chOff x="3913901" y="5865040"/>
              <a:chExt cx="3322518" cy="1730427"/>
            </a:xfrm>
          </p:grpSpPr>
          <p:cxnSp>
            <p:nvCxnSpPr>
              <p:cNvPr id="43" name="直接连接符 84"/>
              <p:cNvCxnSpPr/>
              <p:nvPr/>
            </p:nvCxnSpPr>
            <p:spPr>
              <a:xfrm flipV="1">
                <a:off x="5664998" y="6732463"/>
                <a:ext cx="1571421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4" name="弧形 85"/>
              <p:cNvSpPr/>
              <p:nvPr/>
            </p:nvSpPr>
            <p:spPr>
              <a:xfrm rot="16200000">
                <a:off x="3913927" y="5865014"/>
                <a:ext cx="1730427" cy="1730479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700"/>
              </a:p>
            </p:txBody>
          </p:sp>
        </p:grpSp>
        <p:grpSp>
          <p:nvGrpSpPr>
            <p:cNvPr id="9" name="Group 53"/>
            <p:cNvGrpSpPr/>
            <p:nvPr/>
          </p:nvGrpSpPr>
          <p:grpSpPr bwMode="auto">
            <a:xfrm>
              <a:off x="1675607" y="2928938"/>
              <a:ext cx="999331" cy="999332"/>
              <a:chOff x="7683929" y="9649657"/>
              <a:chExt cx="1999231" cy="1999752"/>
            </a:xfrm>
          </p:grpSpPr>
          <p:grpSp>
            <p:nvGrpSpPr>
              <p:cNvPr id="39" name="Group 78"/>
              <p:cNvGrpSpPr/>
              <p:nvPr/>
            </p:nvGrpSpPr>
            <p:grpSpPr bwMode="auto">
              <a:xfrm rot="-283084">
                <a:off x="7683929" y="9649657"/>
                <a:ext cx="1999231" cy="1999752"/>
                <a:chOff x="5013110" y="5059616"/>
                <a:chExt cx="3378533" cy="3379413"/>
              </a:xfrm>
            </p:grpSpPr>
            <p:sp>
              <p:nvSpPr>
                <p:cNvPr id="41" name="Oval 81"/>
                <p:cNvSpPr/>
                <p:nvPr/>
              </p:nvSpPr>
              <p:spPr>
                <a:xfrm>
                  <a:off x="5013110" y="5059616"/>
                  <a:ext cx="3378533" cy="33794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  <p:sp>
              <p:nvSpPr>
                <p:cNvPr id="42" name="Oval 82"/>
                <p:cNvSpPr/>
                <p:nvPr/>
              </p:nvSpPr>
              <p:spPr>
                <a:xfrm>
                  <a:off x="5286828" y="5333405"/>
                  <a:ext cx="2831098" cy="283183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</p:grpSp>
          <p:sp>
            <p:nvSpPr>
              <p:cNvPr id="40" name="Freeform 3"/>
              <p:cNvSpPr>
                <a:spLocks noChangeArrowheads="1"/>
              </p:cNvSpPr>
              <p:nvPr/>
            </p:nvSpPr>
            <p:spPr bwMode="auto">
              <a:xfrm>
                <a:off x="8300770" y="10295371"/>
                <a:ext cx="804670" cy="648009"/>
              </a:xfrm>
              <a:custGeom>
                <a:avLst/>
                <a:gdLst>
                  <a:gd name="T0" fmla="*/ 1276590336 w 497"/>
                  <a:gd name="T1" fmla="*/ 186338228 h 400"/>
                  <a:gd name="T2" fmla="*/ 1276590336 w 497"/>
                  <a:gd name="T3" fmla="*/ 186338228 h 400"/>
                  <a:gd name="T4" fmla="*/ 975136992 w 497"/>
                  <a:gd name="T5" fmla="*/ 0 h 400"/>
                  <a:gd name="T6" fmla="*/ 927952892 w 497"/>
                  <a:gd name="T7" fmla="*/ 0 h 400"/>
                  <a:gd name="T8" fmla="*/ 650090788 w 497"/>
                  <a:gd name="T9" fmla="*/ 186338228 h 400"/>
                  <a:gd name="T10" fmla="*/ 372230304 w 497"/>
                  <a:gd name="T11" fmla="*/ 0 h 400"/>
                  <a:gd name="T12" fmla="*/ 322424955 w 497"/>
                  <a:gd name="T13" fmla="*/ 0 h 400"/>
                  <a:gd name="T14" fmla="*/ 20969992 w 497"/>
                  <a:gd name="T15" fmla="*/ 186338228 h 400"/>
                  <a:gd name="T16" fmla="*/ 0 w 497"/>
                  <a:gd name="T17" fmla="*/ 233578084 h 400"/>
                  <a:gd name="T18" fmla="*/ 0 w 497"/>
                  <a:gd name="T19" fmla="*/ 1002549304 h 400"/>
                  <a:gd name="T20" fmla="*/ 20969992 w 497"/>
                  <a:gd name="T21" fmla="*/ 1023544796 h 400"/>
                  <a:gd name="T22" fmla="*/ 68154092 w 497"/>
                  <a:gd name="T23" fmla="*/ 1023544796 h 400"/>
                  <a:gd name="T24" fmla="*/ 346016195 w 497"/>
                  <a:gd name="T25" fmla="*/ 860826496 h 400"/>
                  <a:gd name="T26" fmla="*/ 626499548 w 497"/>
                  <a:gd name="T27" fmla="*/ 1023544796 h 400"/>
                  <a:gd name="T28" fmla="*/ 673683648 w 497"/>
                  <a:gd name="T29" fmla="*/ 1023544796 h 400"/>
                  <a:gd name="T30" fmla="*/ 951545751 w 497"/>
                  <a:gd name="T31" fmla="*/ 860826496 h 400"/>
                  <a:gd name="T32" fmla="*/ 1232029104 w 497"/>
                  <a:gd name="T33" fmla="*/ 1023544796 h 400"/>
                  <a:gd name="T34" fmla="*/ 1252999095 w 497"/>
                  <a:gd name="T35" fmla="*/ 1047164724 h 400"/>
                  <a:gd name="T36" fmla="*/ 1276590336 w 497"/>
                  <a:gd name="T37" fmla="*/ 1023544796 h 400"/>
                  <a:gd name="T38" fmla="*/ 1300183196 w 497"/>
                  <a:gd name="T39" fmla="*/ 1002549304 h 400"/>
                  <a:gd name="T40" fmla="*/ 1300183196 w 497"/>
                  <a:gd name="T41" fmla="*/ 233578084 h 400"/>
                  <a:gd name="T42" fmla="*/ 1276590336 w 497"/>
                  <a:gd name="T43" fmla="*/ 186338228 h 400"/>
                  <a:gd name="T44" fmla="*/ 301453344 w 497"/>
                  <a:gd name="T45" fmla="*/ 768971220 h 400"/>
                  <a:gd name="T46" fmla="*/ 301453344 w 497"/>
                  <a:gd name="T47" fmla="*/ 768971220 h 400"/>
                  <a:gd name="T48" fmla="*/ 91746951 w 497"/>
                  <a:gd name="T49" fmla="*/ 908067972 h 400"/>
                  <a:gd name="T50" fmla="*/ 91746951 w 497"/>
                  <a:gd name="T51" fmla="*/ 257198012 h 400"/>
                  <a:gd name="T52" fmla="*/ 301453344 w 497"/>
                  <a:gd name="T53" fmla="*/ 115476824 h 400"/>
                  <a:gd name="T54" fmla="*/ 301453344 w 497"/>
                  <a:gd name="T55" fmla="*/ 768971220 h 400"/>
                  <a:gd name="T56" fmla="*/ 602906688 w 497"/>
                  <a:gd name="T57" fmla="*/ 908067972 h 400"/>
                  <a:gd name="T58" fmla="*/ 602906688 w 497"/>
                  <a:gd name="T59" fmla="*/ 908067972 h 400"/>
                  <a:gd name="T60" fmla="*/ 393200295 w 497"/>
                  <a:gd name="T61" fmla="*/ 768971220 h 400"/>
                  <a:gd name="T62" fmla="*/ 393200295 w 497"/>
                  <a:gd name="T63" fmla="*/ 115476824 h 400"/>
                  <a:gd name="T64" fmla="*/ 602906688 w 497"/>
                  <a:gd name="T65" fmla="*/ 257198012 h 400"/>
                  <a:gd name="T66" fmla="*/ 602906688 w 497"/>
                  <a:gd name="T67" fmla="*/ 908067972 h 400"/>
                  <a:gd name="T68" fmla="*/ 904361651 w 497"/>
                  <a:gd name="T69" fmla="*/ 768971220 h 400"/>
                  <a:gd name="T70" fmla="*/ 904361651 w 497"/>
                  <a:gd name="T71" fmla="*/ 768971220 h 400"/>
                  <a:gd name="T72" fmla="*/ 697274888 w 497"/>
                  <a:gd name="T73" fmla="*/ 908067972 h 400"/>
                  <a:gd name="T74" fmla="*/ 697274888 w 497"/>
                  <a:gd name="T75" fmla="*/ 257198012 h 400"/>
                  <a:gd name="T76" fmla="*/ 904361651 w 497"/>
                  <a:gd name="T77" fmla="*/ 115476824 h 400"/>
                  <a:gd name="T78" fmla="*/ 904361651 w 497"/>
                  <a:gd name="T79" fmla="*/ 768971220 h 400"/>
                  <a:gd name="T80" fmla="*/ 1208436244 w 497"/>
                  <a:gd name="T81" fmla="*/ 908067972 h 400"/>
                  <a:gd name="T82" fmla="*/ 1208436244 w 497"/>
                  <a:gd name="T83" fmla="*/ 908067972 h 400"/>
                  <a:gd name="T84" fmla="*/ 996108603 w 497"/>
                  <a:gd name="T85" fmla="*/ 768971220 h 400"/>
                  <a:gd name="T86" fmla="*/ 996108603 w 497"/>
                  <a:gd name="T87" fmla="*/ 115476824 h 400"/>
                  <a:gd name="T88" fmla="*/ 1208436244 w 497"/>
                  <a:gd name="T89" fmla="*/ 257198012 h 400"/>
                  <a:gd name="T90" fmla="*/ 1208436244 w 497"/>
                  <a:gd name="T91" fmla="*/ 908067972 h 400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497" h="400">
                    <a:moveTo>
                      <a:pt x="487" y="71"/>
                    </a:moveTo>
                    <a:lnTo>
                      <a:pt x="487" y="71"/>
                    </a:lnTo>
                    <a:cubicBezTo>
                      <a:pt x="372" y="0"/>
                      <a:pt x="372" y="0"/>
                      <a:pt x="372" y="0"/>
                    </a:cubicBezTo>
                    <a:cubicBezTo>
                      <a:pt x="363" y="0"/>
                      <a:pt x="363" y="0"/>
                      <a:pt x="354" y="0"/>
                    </a:cubicBezTo>
                    <a:cubicBezTo>
                      <a:pt x="248" y="71"/>
                      <a:pt x="248" y="71"/>
                      <a:pt x="248" y="71"/>
                    </a:cubicBezTo>
                    <a:cubicBezTo>
                      <a:pt x="142" y="0"/>
                      <a:pt x="142" y="0"/>
                      <a:pt x="142" y="0"/>
                    </a:cubicBezTo>
                    <a:cubicBezTo>
                      <a:pt x="132" y="0"/>
                      <a:pt x="132" y="0"/>
                      <a:pt x="123" y="0"/>
                    </a:cubicBezTo>
                    <a:cubicBezTo>
                      <a:pt x="8" y="71"/>
                      <a:pt x="8" y="71"/>
                      <a:pt x="8" y="71"/>
                    </a:cubicBezTo>
                    <a:cubicBezTo>
                      <a:pt x="0" y="80"/>
                      <a:pt x="0" y="80"/>
                      <a:pt x="0" y="89"/>
                    </a:cubicBezTo>
                    <a:cubicBezTo>
                      <a:pt x="0" y="382"/>
                      <a:pt x="0" y="382"/>
                      <a:pt x="0" y="382"/>
                    </a:cubicBezTo>
                    <a:cubicBezTo>
                      <a:pt x="0" y="382"/>
                      <a:pt x="0" y="390"/>
                      <a:pt x="8" y="390"/>
                    </a:cubicBezTo>
                    <a:cubicBezTo>
                      <a:pt x="8" y="399"/>
                      <a:pt x="17" y="399"/>
                      <a:pt x="26" y="390"/>
                    </a:cubicBezTo>
                    <a:cubicBezTo>
                      <a:pt x="132" y="328"/>
                      <a:pt x="132" y="328"/>
                      <a:pt x="132" y="328"/>
                    </a:cubicBezTo>
                    <a:cubicBezTo>
                      <a:pt x="239" y="390"/>
                      <a:pt x="239" y="390"/>
                      <a:pt x="239" y="390"/>
                    </a:cubicBezTo>
                    <a:cubicBezTo>
                      <a:pt x="248" y="399"/>
                      <a:pt x="248" y="399"/>
                      <a:pt x="257" y="390"/>
                    </a:cubicBezTo>
                    <a:cubicBezTo>
                      <a:pt x="363" y="328"/>
                      <a:pt x="363" y="328"/>
                      <a:pt x="363" y="328"/>
                    </a:cubicBezTo>
                    <a:cubicBezTo>
                      <a:pt x="470" y="390"/>
                      <a:pt x="470" y="390"/>
                      <a:pt x="470" y="390"/>
                    </a:cubicBezTo>
                    <a:cubicBezTo>
                      <a:pt x="470" y="399"/>
                      <a:pt x="478" y="399"/>
                      <a:pt x="478" y="399"/>
                    </a:cubicBezTo>
                    <a:cubicBezTo>
                      <a:pt x="478" y="399"/>
                      <a:pt x="487" y="399"/>
                      <a:pt x="487" y="390"/>
                    </a:cubicBezTo>
                    <a:cubicBezTo>
                      <a:pt x="496" y="390"/>
                      <a:pt x="496" y="382"/>
                      <a:pt x="496" y="382"/>
                    </a:cubicBezTo>
                    <a:cubicBezTo>
                      <a:pt x="496" y="89"/>
                      <a:pt x="496" y="89"/>
                      <a:pt x="496" y="89"/>
                    </a:cubicBezTo>
                    <a:cubicBezTo>
                      <a:pt x="496" y="80"/>
                      <a:pt x="496" y="80"/>
                      <a:pt x="487" y="71"/>
                    </a:cubicBezTo>
                    <a:close/>
                    <a:moveTo>
                      <a:pt x="115" y="293"/>
                    </a:moveTo>
                    <a:lnTo>
                      <a:pt x="115" y="293"/>
                    </a:lnTo>
                    <a:cubicBezTo>
                      <a:pt x="35" y="346"/>
                      <a:pt x="35" y="346"/>
                      <a:pt x="35" y="346"/>
                    </a:cubicBezTo>
                    <a:cubicBezTo>
                      <a:pt x="35" y="98"/>
                      <a:pt x="35" y="98"/>
                      <a:pt x="35" y="98"/>
                    </a:cubicBezTo>
                    <a:cubicBezTo>
                      <a:pt x="115" y="44"/>
                      <a:pt x="115" y="44"/>
                      <a:pt x="115" y="44"/>
                    </a:cubicBezTo>
                    <a:lnTo>
                      <a:pt x="115" y="293"/>
                    </a:lnTo>
                    <a:close/>
                    <a:moveTo>
                      <a:pt x="230" y="346"/>
                    </a:moveTo>
                    <a:lnTo>
                      <a:pt x="230" y="346"/>
                    </a:lnTo>
                    <a:cubicBezTo>
                      <a:pt x="150" y="293"/>
                      <a:pt x="150" y="293"/>
                      <a:pt x="150" y="293"/>
                    </a:cubicBezTo>
                    <a:cubicBezTo>
                      <a:pt x="150" y="44"/>
                      <a:pt x="150" y="44"/>
                      <a:pt x="150" y="44"/>
                    </a:cubicBezTo>
                    <a:cubicBezTo>
                      <a:pt x="230" y="98"/>
                      <a:pt x="230" y="98"/>
                      <a:pt x="230" y="98"/>
                    </a:cubicBezTo>
                    <a:lnTo>
                      <a:pt x="230" y="346"/>
                    </a:lnTo>
                    <a:close/>
                    <a:moveTo>
                      <a:pt x="345" y="293"/>
                    </a:moveTo>
                    <a:lnTo>
                      <a:pt x="345" y="293"/>
                    </a:lnTo>
                    <a:cubicBezTo>
                      <a:pt x="266" y="346"/>
                      <a:pt x="266" y="346"/>
                      <a:pt x="266" y="346"/>
                    </a:cubicBezTo>
                    <a:cubicBezTo>
                      <a:pt x="266" y="98"/>
                      <a:pt x="266" y="98"/>
                      <a:pt x="266" y="98"/>
                    </a:cubicBezTo>
                    <a:cubicBezTo>
                      <a:pt x="345" y="44"/>
                      <a:pt x="345" y="44"/>
                      <a:pt x="345" y="44"/>
                    </a:cubicBezTo>
                    <a:lnTo>
                      <a:pt x="345" y="293"/>
                    </a:lnTo>
                    <a:close/>
                    <a:moveTo>
                      <a:pt x="461" y="346"/>
                    </a:moveTo>
                    <a:lnTo>
                      <a:pt x="461" y="346"/>
                    </a:lnTo>
                    <a:cubicBezTo>
                      <a:pt x="380" y="293"/>
                      <a:pt x="380" y="293"/>
                      <a:pt x="380" y="293"/>
                    </a:cubicBezTo>
                    <a:cubicBezTo>
                      <a:pt x="380" y="44"/>
                      <a:pt x="380" y="44"/>
                      <a:pt x="380" y="44"/>
                    </a:cubicBezTo>
                    <a:cubicBezTo>
                      <a:pt x="461" y="98"/>
                      <a:pt x="461" y="98"/>
                      <a:pt x="461" y="98"/>
                    </a:cubicBezTo>
                    <a:lnTo>
                      <a:pt x="461" y="3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900"/>
              </a:p>
            </p:txBody>
          </p:sp>
        </p:grpSp>
        <p:grpSp>
          <p:nvGrpSpPr>
            <p:cNvPr id="10" name="Group 54"/>
            <p:cNvGrpSpPr/>
            <p:nvPr/>
          </p:nvGrpSpPr>
          <p:grpSpPr bwMode="auto">
            <a:xfrm>
              <a:off x="7541419" y="2928938"/>
              <a:ext cx="999331" cy="1000125"/>
              <a:chOff x="14361737" y="2978422"/>
              <a:chExt cx="1999231" cy="1999752"/>
            </a:xfrm>
          </p:grpSpPr>
          <p:grpSp>
            <p:nvGrpSpPr>
              <p:cNvPr id="35" name="Group 74"/>
              <p:cNvGrpSpPr/>
              <p:nvPr/>
            </p:nvGrpSpPr>
            <p:grpSpPr bwMode="auto">
              <a:xfrm rot="-283084">
                <a:off x="14361737" y="2978422"/>
                <a:ext cx="1999231" cy="1999752"/>
                <a:chOff x="5013110" y="5059616"/>
                <a:chExt cx="3378533" cy="3379413"/>
              </a:xfrm>
            </p:grpSpPr>
            <p:sp>
              <p:nvSpPr>
                <p:cNvPr id="37" name="Oval 76"/>
                <p:cNvSpPr/>
                <p:nvPr/>
              </p:nvSpPr>
              <p:spPr>
                <a:xfrm>
                  <a:off x="5013110" y="5059616"/>
                  <a:ext cx="3378533" cy="3379413"/>
                </a:xfrm>
                <a:prstGeom prst="ellipse">
                  <a:avLst/>
                </a:prstGeom>
                <a:solidFill>
                  <a:schemeClr val="accent4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  <p:sp>
              <p:nvSpPr>
                <p:cNvPr id="38" name="Oval 77"/>
                <p:cNvSpPr/>
                <p:nvPr/>
              </p:nvSpPr>
              <p:spPr>
                <a:xfrm>
                  <a:off x="5286828" y="5333188"/>
                  <a:ext cx="2831098" cy="283227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</p:grpSp>
          <p:sp>
            <p:nvSpPr>
              <p:cNvPr id="36" name="Freeform 22"/>
              <p:cNvSpPr>
                <a:spLocks noChangeArrowheads="1"/>
              </p:cNvSpPr>
              <p:nvPr/>
            </p:nvSpPr>
            <p:spPr bwMode="auto">
              <a:xfrm>
                <a:off x="15014064" y="3584307"/>
                <a:ext cx="747702" cy="747708"/>
              </a:xfrm>
              <a:custGeom>
                <a:avLst/>
                <a:gdLst>
                  <a:gd name="T0" fmla="*/ 605038512 w 461"/>
                  <a:gd name="T1" fmla="*/ 21044493 h 461"/>
                  <a:gd name="T2" fmla="*/ 605038512 w 461"/>
                  <a:gd name="T3" fmla="*/ 21044493 h 461"/>
                  <a:gd name="T4" fmla="*/ 0 w 461"/>
                  <a:gd name="T5" fmla="*/ 628723490 h 461"/>
                  <a:gd name="T6" fmla="*/ 605038512 w 461"/>
                  <a:gd name="T7" fmla="*/ 1210096466 h 461"/>
                  <a:gd name="T8" fmla="*/ 1210077024 w 461"/>
                  <a:gd name="T9" fmla="*/ 605048233 h 461"/>
                  <a:gd name="T10" fmla="*/ 605038512 w 461"/>
                  <a:gd name="T11" fmla="*/ 21044493 h 461"/>
                  <a:gd name="T12" fmla="*/ 605038512 w 461"/>
                  <a:gd name="T13" fmla="*/ 92071887 h 461"/>
                  <a:gd name="T14" fmla="*/ 605038512 w 461"/>
                  <a:gd name="T15" fmla="*/ 92071887 h 461"/>
                  <a:gd name="T16" fmla="*/ 839161687 w 461"/>
                  <a:gd name="T17" fmla="*/ 139424024 h 461"/>
                  <a:gd name="T18" fmla="*/ 765505742 w 461"/>
                  <a:gd name="T19" fmla="*/ 278848048 h 461"/>
                  <a:gd name="T20" fmla="*/ 605038512 w 461"/>
                  <a:gd name="T21" fmla="*/ 255172791 h 461"/>
                  <a:gd name="T22" fmla="*/ 441940539 w 461"/>
                  <a:gd name="T23" fmla="*/ 278848048 h 461"/>
                  <a:gd name="T24" fmla="*/ 370915337 w 461"/>
                  <a:gd name="T25" fmla="*/ 139424024 h 461"/>
                  <a:gd name="T26" fmla="*/ 605038512 w 461"/>
                  <a:gd name="T27" fmla="*/ 92071887 h 461"/>
                  <a:gd name="T28" fmla="*/ 278844189 w 461"/>
                  <a:gd name="T29" fmla="*/ 768147515 h 461"/>
                  <a:gd name="T30" fmla="*/ 278844189 w 461"/>
                  <a:gd name="T31" fmla="*/ 768147515 h 461"/>
                  <a:gd name="T32" fmla="*/ 139421283 w 461"/>
                  <a:gd name="T33" fmla="*/ 860221024 h 461"/>
                  <a:gd name="T34" fmla="*/ 92071148 w 461"/>
                  <a:gd name="T35" fmla="*/ 628723490 h 461"/>
                  <a:gd name="T36" fmla="*/ 139421283 w 461"/>
                  <a:gd name="T37" fmla="*/ 370921557 h 461"/>
                  <a:gd name="T38" fmla="*/ 278844189 w 461"/>
                  <a:gd name="T39" fmla="*/ 439318187 h 461"/>
                  <a:gd name="T40" fmla="*/ 231492432 w 461"/>
                  <a:gd name="T41" fmla="*/ 605048233 h 461"/>
                  <a:gd name="T42" fmla="*/ 278844189 w 461"/>
                  <a:gd name="T43" fmla="*/ 768147515 h 461"/>
                  <a:gd name="T44" fmla="*/ 605038512 w 461"/>
                  <a:gd name="T45" fmla="*/ 1139069072 h 461"/>
                  <a:gd name="T46" fmla="*/ 605038512 w 461"/>
                  <a:gd name="T47" fmla="*/ 1139069072 h 461"/>
                  <a:gd name="T48" fmla="*/ 370915337 w 461"/>
                  <a:gd name="T49" fmla="*/ 1070672442 h 461"/>
                  <a:gd name="T50" fmla="*/ 441940539 w 461"/>
                  <a:gd name="T51" fmla="*/ 931248418 h 461"/>
                  <a:gd name="T52" fmla="*/ 605038512 w 461"/>
                  <a:gd name="T53" fmla="*/ 978600555 h 461"/>
                  <a:gd name="T54" fmla="*/ 765505742 w 461"/>
                  <a:gd name="T55" fmla="*/ 931248418 h 461"/>
                  <a:gd name="T56" fmla="*/ 839161687 w 461"/>
                  <a:gd name="T57" fmla="*/ 1070672442 h 461"/>
                  <a:gd name="T58" fmla="*/ 605038512 w 461"/>
                  <a:gd name="T59" fmla="*/ 1139069072 h 461"/>
                  <a:gd name="T60" fmla="*/ 605038512 w 461"/>
                  <a:gd name="T61" fmla="*/ 907573161 h 461"/>
                  <a:gd name="T62" fmla="*/ 605038512 w 461"/>
                  <a:gd name="T63" fmla="*/ 907573161 h 461"/>
                  <a:gd name="T64" fmla="*/ 326194324 w 461"/>
                  <a:gd name="T65" fmla="*/ 605048233 h 461"/>
                  <a:gd name="T66" fmla="*/ 605038512 w 461"/>
                  <a:gd name="T67" fmla="*/ 323569421 h 461"/>
                  <a:gd name="T68" fmla="*/ 883882701 w 461"/>
                  <a:gd name="T69" fmla="*/ 605048233 h 461"/>
                  <a:gd name="T70" fmla="*/ 605038512 w 461"/>
                  <a:gd name="T71" fmla="*/ 907573161 h 461"/>
                  <a:gd name="T72" fmla="*/ 931232836 w 461"/>
                  <a:gd name="T73" fmla="*/ 768147515 h 461"/>
                  <a:gd name="T74" fmla="*/ 931232836 w 461"/>
                  <a:gd name="T75" fmla="*/ 768147515 h 461"/>
                  <a:gd name="T76" fmla="*/ 978584592 w 461"/>
                  <a:gd name="T77" fmla="*/ 605048233 h 461"/>
                  <a:gd name="T78" fmla="*/ 931232836 w 461"/>
                  <a:gd name="T79" fmla="*/ 439318187 h 461"/>
                  <a:gd name="T80" fmla="*/ 1070655741 w 461"/>
                  <a:gd name="T81" fmla="*/ 370921557 h 461"/>
                  <a:gd name="T82" fmla="*/ 1118005876 w 461"/>
                  <a:gd name="T83" fmla="*/ 605048233 h 461"/>
                  <a:gd name="T84" fmla="*/ 1070655741 w 461"/>
                  <a:gd name="T85" fmla="*/ 860221024 h 461"/>
                  <a:gd name="T86" fmla="*/ 931232836 w 461"/>
                  <a:gd name="T87" fmla="*/ 768147515 h 46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461" h="461">
                    <a:moveTo>
                      <a:pt x="230" y="8"/>
                    </a:moveTo>
                    <a:lnTo>
                      <a:pt x="230" y="8"/>
                    </a:lnTo>
                    <a:cubicBezTo>
                      <a:pt x="97" y="8"/>
                      <a:pt x="0" y="106"/>
                      <a:pt x="0" y="239"/>
                    </a:cubicBezTo>
                    <a:cubicBezTo>
                      <a:pt x="0" y="363"/>
                      <a:pt x="106" y="460"/>
                      <a:pt x="230" y="460"/>
                    </a:cubicBezTo>
                    <a:cubicBezTo>
                      <a:pt x="363" y="460"/>
                      <a:pt x="460" y="354"/>
                      <a:pt x="460" y="230"/>
                    </a:cubicBezTo>
                    <a:cubicBezTo>
                      <a:pt x="460" y="106"/>
                      <a:pt x="354" y="0"/>
                      <a:pt x="230" y="8"/>
                    </a:cubicBezTo>
                    <a:close/>
                    <a:moveTo>
                      <a:pt x="230" y="35"/>
                    </a:moveTo>
                    <a:lnTo>
                      <a:pt x="230" y="35"/>
                    </a:lnTo>
                    <a:cubicBezTo>
                      <a:pt x="256" y="35"/>
                      <a:pt x="291" y="44"/>
                      <a:pt x="319" y="53"/>
                    </a:cubicBezTo>
                    <a:cubicBezTo>
                      <a:pt x="291" y="106"/>
                      <a:pt x="291" y="106"/>
                      <a:pt x="291" y="106"/>
                    </a:cubicBezTo>
                    <a:cubicBezTo>
                      <a:pt x="275" y="97"/>
                      <a:pt x="247" y="97"/>
                      <a:pt x="230" y="97"/>
                    </a:cubicBezTo>
                    <a:cubicBezTo>
                      <a:pt x="203" y="97"/>
                      <a:pt x="185" y="97"/>
                      <a:pt x="168" y="106"/>
                    </a:cubicBezTo>
                    <a:cubicBezTo>
                      <a:pt x="141" y="53"/>
                      <a:pt x="141" y="53"/>
                      <a:pt x="141" y="53"/>
                    </a:cubicBezTo>
                    <a:cubicBezTo>
                      <a:pt x="168" y="44"/>
                      <a:pt x="194" y="35"/>
                      <a:pt x="230" y="35"/>
                    </a:cubicBezTo>
                    <a:close/>
                    <a:moveTo>
                      <a:pt x="106" y="292"/>
                    </a:moveTo>
                    <a:lnTo>
                      <a:pt x="106" y="292"/>
                    </a:lnTo>
                    <a:cubicBezTo>
                      <a:pt x="53" y="327"/>
                      <a:pt x="53" y="327"/>
                      <a:pt x="53" y="327"/>
                    </a:cubicBezTo>
                    <a:cubicBezTo>
                      <a:pt x="35" y="301"/>
                      <a:pt x="35" y="265"/>
                      <a:pt x="35" y="239"/>
                    </a:cubicBezTo>
                    <a:cubicBezTo>
                      <a:pt x="26" y="204"/>
                      <a:pt x="35" y="167"/>
                      <a:pt x="53" y="141"/>
                    </a:cubicBezTo>
                    <a:cubicBezTo>
                      <a:pt x="106" y="167"/>
                      <a:pt x="106" y="167"/>
                      <a:pt x="106" y="167"/>
                    </a:cubicBezTo>
                    <a:cubicBezTo>
                      <a:pt x="97" y="185"/>
                      <a:pt x="88" y="212"/>
                      <a:pt x="88" y="230"/>
                    </a:cubicBezTo>
                    <a:cubicBezTo>
                      <a:pt x="88" y="257"/>
                      <a:pt x="97" y="274"/>
                      <a:pt x="106" y="292"/>
                    </a:cubicBezTo>
                    <a:close/>
                    <a:moveTo>
                      <a:pt x="230" y="433"/>
                    </a:moveTo>
                    <a:lnTo>
                      <a:pt x="230" y="433"/>
                    </a:lnTo>
                    <a:cubicBezTo>
                      <a:pt x="194" y="433"/>
                      <a:pt x="168" y="425"/>
                      <a:pt x="141" y="407"/>
                    </a:cubicBezTo>
                    <a:cubicBezTo>
                      <a:pt x="168" y="354"/>
                      <a:pt x="168" y="354"/>
                      <a:pt x="168" y="354"/>
                    </a:cubicBezTo>
                    <a:cubicBezTo>
                      <a:pt x="185" y="363"/>
                      <a:pt x="203" y="372"/>
                      <a:pt x="230" y="372"/>
                    </a:cubicBezTo>
                    <a:cubicBezTo>
                      <a:pt x="247" y="372"/>
                      <a:pt x="275" y="363"/>
                      <a:pt x="291" y="354"/>
                    </a:cubicBezTo>
                    <a:cubicBezTo>
                      <a:pt x="319" y="407"/>
                      <a:pt x="319" y="407"/>
                      <a:pt x="319" y="407"/>
                    </a:cubicBezTo>
                    <a:cubicBezTo>
                      <a:pt x="291" y="425"/>
                      <a:pt x="266" y="433"/>
                      <a:pt x="230" y="433"/>
                    </a:cubicBezTo>
                    <a:close/>
                    <a:moveTo>
                      <a:pt x="230" y="345"/>
                    </a:moveTo>
                    <a:lnTo>
                      <a:pt x="230" y="345"/>
                    </a:lnTo>
                    <a:cubicBezTo>
                      <a:pt x="168" y="345"/>
                      <a:pt x="124" y="292"/>
                      <a:pt x="124" y="230"/>
                    </a:cubicBezTo>
                    <a:cubicBezTo>
                      <a:pt x="124" y="167"/>
                      <a:pt x="168" y="123"/>
                      <a:pt x="230" y="123"/>
                    </a:cubicBezTo>
                    <a:cubicBezTo>
                      <a:pt x="291" y="123"/>
                      <a:pt x="336" y="167"/>
                      <a:pt x="336" y="230"/>
                    </a:cubicBezTo>
                    <a:cubicBezTo>
                      <a:pt x="336" y="292"/>
                      <a:pt x="291" y="345"/>
                      <a:pt x="230" y="345"/>
                    </a:cubicBezTo>
                    <a:close/>
                    <a:moveTo>
                      <a:pt x="354" y="292"/>
                    </a:moveTo>
                    <a:lnTo>
                      <a:pt x="354" y="292"/>
                    </a:lnTo>
                    <a:cubicBezTo>
                      <a:pt x="363" y="274"/>
                      <a:pt x="372" y="257"/>
                      <a:pt x="372" y="230"/>
                    </a:cubicBezTo>
                    <a:cubicBezTo>
                      <a:pt x="372" y="212"/>
                      <a:pt x="363" y="185"/>
                      <a:pt x="354" y="167"/>
                    </a:cubicBezTo>
                    <a:cubicBezTo>
                      <a:pt x="407" y="141"/>
                      <a:pt x="407" y="141"/>
                      <a:pt x="407" y="141"/>
                    </a:cubicBezTo>
                    <a:cubicBezTo>
                      <a:pt x="416" y="167"/>
                      <a:pt x="425" y="195"/>
                      <a:pt x="425" y="230"/>
                    </a:cubicBezTo>
                    <a:cubicBezTo>
                      <a:pt x="425" y="265"/>
                      <a:pt x="416" y="292"/>
                      <a:pt x="407" y="327"/>
                    </a:cubicBezTo>
                    <a:lnTo>
                      <a:pt x="354" y="29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900"/>
              </a:p>
            </p:txBody>
          </p:sp>
        </p:grpSp>
        <p:grpSp>
          <p:nvGrpSpPr>
            <p:cNvPr id="11" name="Group 55"/>
            <p:cNvGrpSpPr/>
            <p:nvPr/>
          </p:nvGrpSpPr>
          <p:grpSpPr bwMode="auto">
            <a:xfrm>
              <a:off x="5585619" y="2924175"/>
              <a:ext cx="999331" cy="999332"/>
              <a:chOff x="12208441" y="5274469"/>
              <a:chExt cx="1999231" cy="1999752"/>
            </a:xfrm>
          </p:grpSpPr>
          <p:grpSp>
            <p:nvGrpSpPr>
              <p:cNvPr id="31" name="Group 61"/>
              <p:cNvGrpSpPr/>
              <p:nvPr/>
            </p:nvGrpSpPr>
            <p:grpSpPr bwMode="auto">
              <a:xfrm rot="-283084">
                <a:off x="12208441" y="5274469"/>
                <a:ext cx="1999231" cy="1999752"/>
                <a:chOff x="5013110" y="5059616"/>
                <a:chExt cx="3378533" cy="3379413"/>
              </a:xfrm>
            </p:grpSpPr>
            <p:sp>
              <p:nvSpPr>
                <p:cNvPr id="33" name="Oval 63"/>
                <p:cNvSpPr/>
                <p:nvPr/>
              </p:nvSpPr>
              <p:spPr>
                <a:xfrm>
                  <a:off x="5013110" y="5059616"/>
                  <a:ext cx="3378533" cy="3379413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  <p:sp>
              <p:nvSpPr>
                <p:cNvPr id="34" name="Oval 73"/>
                <p:cNvSpPr/>
                <p:nvPr/>
              </p:nvSpPr>
              <p:spPr>
                <a:xfrm>
                  <a:off x="5286828" y="5333405"/>
                  <a:ext cx="2831098" cy="283183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</p:grpSp>
          <p:sp>
            <p:nvSpPr>
              <p:cNvPr id="32" name="Freeform 101"/>
              <p:cNvSpPr>
                <a:spLocks noChangeArrowheads="1"/>
              </p:cNvSpPr>
              <p:nvPr/>
            </p:nvSpPr>
            <p:spPr bwMode="auto">
              <a:xfrm>
                <a:off x="12885009" y="5933249"/>
                <a:ext cx="804670" cy="619524"/>
              </a:xfrm>
              <a:custGeom>
                <a:avLst/>
                <a:gdLst>
                  <a:gd name="T0" fmla="*/ 209706393 w 497"/>
                  <a:gd name="T1" fmla="*/ 652290657 h 382"/>
                  <a:gd name="T2" fmla="*/ 209706393 w 497"/>
                  <a:gd name="T3" fmla="*/ 652290657 h 382"/>
                  <a:gd name="T4" fmla="*/ 416793155 w 497"/>
                  <a:gd name="T5" fmla="*/ 862706631 h 382"/>
                  <a:gd name="T6" fmla="*/ 650090788 w 497"/>
                  <a:gd name="T7" fmla="*/ 1002107640 h 382"/>
                  <a:gd name="T8" fmla="*/ 883390040 w 497"/>
                  <a:gd name="T9" fmla="*/ 886378287 h 382"/>
                  <a:gd name="T10" fmla="*/ 1022321092 w 497"/>
                  <a:gd name="T11" fmla="*/ 678592856 h 382"/>
                  <a:gd name="T12" fmla="*/ 650090788 w 497"/>
                  <a:gd name="T13" fmla="*/ 862706631 h 382"/>
                  <a:gd name="T14" fmla="*/ 209706393 w 497"/>
                  <a:gd name="T15" fmla="*/ 652290657 h 382"/>
                  <a:gd name="T16" fmla="*/ 1276590336 w 497"/>
                  <a:gd name="T17" fmla="*/ 326145328 h 382"/>
                  <a:gd name="T18" fmla="*/ 1276590336 w 497"/>
                  <a:gd name="T19" fmla="*/ 326145328 h 382"/>
                  <a:gd name="T20" fmla="*/ 718246499 w 497"/>
                  <a:gd name="T21" fmla="*/ 23671655 h 382"/>
                  <a:gd name="T22" fmla="*/ 579315447 w 497"/>
                  <a:gd name="T23" fmla="*/ 23671655 h 382"/>
                  <a:gd name="T24" fmla="*/ 23591241 w 497"/>
                  <a:gd name="T25" fmla="*/ 326145328 h 382"/>
                  <a:gd name="T26" fmla="*/ 23591241 w 497"/>
                  <a:gd name="T27" fmla="*/ 420831949 h 382"/>
                  <a:gd name="T28" fmla="*/ 579315447 w 497"/>
                  <a:gd name="T29" fmla="*/ 723305623 h 382"/>
                  <a:gd name="T30" fmla="*/ 718246499 w 497"/>
                  <a:gd name="T31" fmla="*/ 723305623 h 382"/>
                  <a:gd name="T32" fmla="*/ 1069505192 w 497"/>
                  <a:gd name="T33" fmla="*/ 512889648 h 382"/>
                  <a:gd name="T34" fmla="*/ 697274888 w 497"/>
                  <a:gd name="T35" fmla="*/ 420831949 h 382"/>
                  <a:gd name="T36" fmla="*/ 650090788 w 497"/>
                  <a:gd name="T37" fmla="*/ 441874682 h 382"/>
                  <a:gd name="T38" fmla="*/ 532131347 w 497"/>
                  <a:gd name="T39" fmla="*/ 349816984 h 382"/>
                  <a:gd name="T40" fmla="*/ 650090788 w 497"/>
                  <a:gd name="T41" fmla="*/ 281432562 h 382"/>
                  <a:gd name="T42" fmla="*/ 768051848 w 497"/>
                  <a:gd name="T43" fmla="*/ 326145328 h 382"/>
                  <a:gd name="T44" fmla="*/ 1161252144 w 497"/>
                  <a:gd name="T45" fmla="*/ 465546337 h 382"/>
                  <a:gd name="T46" fmla="*/ 1276590336 w 497"/>
                  <a:gd name="T47" fmla="*/ 420831949 h 382"/>
                  <a:gd name="T48" fmla="*/ 1276590336 w 497"/>
                  <a:gd name="T49" fmla="*/ 326145328 h 382"/>
                  <a:gd name="T50" fmla="*/ 1114068044 w 497"/>
                  <a:gd name="T51" fmla="*/ 910051564 h 382"/>
                  <a:gd name="T52" fmla="*/ 1114068044 w 497"/>
                  <a:gd name="T53" fmla="*/ 910051564 h 382"/>
                  <a:gd name="T54" fmla="*/ 1208436244 w 497"/>
                  <a:gd name="T55" fmla="*/ 886378287 h 382"/>
                  <a:gd name="T56" fmla="*/ 1161252144 w 497"/>
                  <a:gd name="T57" fmla="*/ 465546337 h 382"/>
                  <a:gd name="T58" fmla="*/ 1069505192 w 497"/>
                  <a:gd name="T59" fmla="*/ 512889648 h 382"/>
                  <a:gd name="T60" fmla="*/ 1114068044 w 497"/>
                  <a:gd name="T61" fmla="*/ 910051564 h 382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497" h="382">
                    <a:moveTo>
                      <a:pt x="80" y="248"/>
                    </a:moveTo>
                    <a:lnTo>
                      <a:pt x="80" y="248"/>
                    </a:lnTo>
                    <a:cubicBezTo>
                      <a:pt x="97" y="293"/>
                      <a:pt x="106" y="311"/>
                      <a:pt x="159" y="328"/>
                    </a:cubicBezTo>
                    <a:cubicBezTo>
                      <a:pt x="203" y="355"/>
                      <a:pt x="230" y="381"/>
                      <a:pt x="248" y="381"/>
                    </a:cubicBezTo>
                    <a:cubicBezTo>
                      <a:pt x="266" y="381"/>
                      <a:pt x="293" y="355"/>
                      <a:pt x="337" y="337"/>
                    </a:cubicBezTo>
                    <a:cubicBezTo>
                      <a:pt x="390" y="311"/>
                      <a:pt x="372" y="311"/>
                      <a:pt x="390" y="258"/>
                    </a:cubicBezTo>
                    <a:cubicBezTo>
                      <a:pt x="248" y="328"/>
                      <a:pt x="248" y="328"/>
                      <a:pt x="248" y="328"/>
                    </a:cubicBezTo>
                    <a:lnTo>
                      <a:pt x="80" y="248"/>
                    </a:lnTo>
                    <a:close/>
                    <a:moveTo>
                      <a:pt x="487" y="124"/>
                    </a:moveTo>
                    <a:lnTo>
                      <a:pt x="487" y="124"/>
                    </a:lnTo>
                    <a:cubicBezTo>
                      <a:pt x="274" y="9"/>
                      <a:pt x="274" y="9"/>
                      <a:pt x="274" y="9"/>
                    </a:cubicBezTo>
                    <a:cubicBezTo>
                      <a:pt x="266" y="0"/>
                      <a:pt x="239" y="0"/>
                      <a:pt x="221" y="9"/>
                    </a:cubicBezTo>
                    <a:cubicBezTo>
                      <a:pt x="9" y="124"/>
                      <a:pt x="9" y="124"/>
                      <a:pt x="9" y="124"/>
                    </a:cubicBezTo>
                    <a:cubicBezTo>
                      <a:pt x="0" y="133"/>
                      <a:pt x="0" y="142"/>
                      <a:pt x="9" y="160"/>
                    </a:cubicBezTo>
                    <a:cubicBezTo>
                      <a:pt x="221" y="275"/>
                      <a:pt x="221" y="275"/>
                      <a:pt x="221" y="275"/>
                    </a:cubicBezTo>
                    <a:cubicBezTo>
                      <a:pt x="239" y="284"/>
                      <a:pt x="266" y="284"/>
                      <a:pt x="274" y="275"/>
                    </a:cubicBezTo>
                    <a:cubicBezTo>
                      <a:pt x="408" y="195"/>
                      <a:pt x="408" y="195"/>
                      <a:pt x="408" y="195"/>
                    </a:cubicBezTo>
                    <a:cubicBezTo>
                      <a:pt x="266" y="160"/>
                      <a:pt x="266" y="160"/>
                      <a:pt x="266" y="160"/>
                    </a:cubicBezTo>
                    <a:cubicBezTo>
                      <a:pt x="257" y="160"/>
                      <a:pt x="257" y="168"/>
                      <a:pt x="248" y="168"/>
                    </a:cubicBezTo>
                    <a:cubicBezTo>
                      <a:pt x="221" y="168"/>
                      <a:pt x="203" y="151"/>
                      <a:pt x="203" y="133"/>
                    </a:cubicBezTo>
                    <a:cubicBezTo>
                      <a:pt x="203" y="124"/>
                      <a:pt x="221" y="107"/>
                      <a:pt x="248" y="107"/>
                    </a:cubicBezTo>
                    <a:cubicBezTo>
                      <a:pt x="266" y="107"/>
                      <a:pt x="284" y="115"/>
                      <a:pt x="293" y="124"/>
                    </a:cubicBezTo>
                    <a:cubicBezTo>
                      <a:pt x="443" y="177"/>
                      <a:pt x="443" y="177"/>
                      <a:pt x="443" y="177"/>
                    </a:cubicBezTo>
                    <a:cubicBezTo>
                      <a:pt x="487" y="160"/>
                      <a:pt x="487" y="160"/>
                      <a:pt x="487" y="160"/>
                    </a:cubicBezTo>
                    <a:cubicBezTo>
                      <a:pt x="496" y="142"/>
                      <a:pt x="496" y="133"/>
                      <a:pt x="487" y="124"/>
                    </a:cubicBezTo>
                    <a:close/>
                    <a:moveTo>
                      <a:pt x="425" y="346"/>
                    </a:moveTo>
                    <a:lnTo>
                      <a:pt x="425" y="346"/>
                    </a:lnTo>
                    <a:cubicBezTo>
                      <a:pt x="416" y="355"/>
                      <a:pt x="452" y="364"/>
                      <a:pt x="461" y="337"/>
                    </a:cubicBezTo>
                    <a:cubicBezTo>
                      <a:pt x="469" y="213"/>
                      <a:pt x="443" y="177"/>
                      <a:pt x="443" y="177"/>
                    </a:cubicBezTo>
                    <a:cubicBezTo>
                      <a:pt x="408" y="195"/>
                      <a:pt x="408" y="195"/>
                      <a:pt x="408" y="195"/>
                    </a:cubicBezTo>
                    <a:cubicBezTo>
                      <a:pt x="408" y="195"/>
                      <a:pt x="443" y="222"/>
                      <a:pt x="425" y="3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900"/>
              </a:p>
            </p:txBody>
          </p:sp>
        </p:grpSp>
        <p:grpSp>
          <p:nvGrpSpPr>
            <p:cNvPr id="12" name="Group 56"/>
            <p:cNvGrpSpPr/>
            <p:nvPr/>
          </p:nvGrpSpPr>
          <p:grpSpPr bwMode="auto">
            <a:xfrm>
              <a:off x="3625057" y="2921000"/>
              <a:ext cx="999331" cy="1000125"/>
              <a:chOff x="9907711" y="7463571"/>
              <a:chExt cx="1999231" cy="1999752"/>
            </a:xfrm>
          </p:grpSpPr>
          <p:grpSp>
            <p:nvGrpSpPr>
              <p:cNvPr id="27" name="Group 57"/>
              <p:cNvGrpSpPr/>
              <p:nvPr/>
            </p:nvGrpSpPr>
            <p:grpSpPr bwMode="auto">
              <a:xfrm rot="-283084">
                <a:off x="9907711" y="7463571"/>
                <a:ext cx="1999231" cy="1999752"/>
                <a:chOff x="5013110" y="5059616"/>
                <a:chExt cx="3378533" cy="3379413"/>
              </a:xfrm>
            </p:grpSpPr>
            <p:sp>
              <p:nvSpPr>
                <p:cNvPr id="29" name="Oval 59"/>
                <p:cNvSpPr/>
                <p:nvPr/>
              </p:nvSpPr>
              <p:spPr>
                <a:xfrm>
                  <a:off x="5013110" y="5059616"/>
                  <a:ext cx="3378533" cy="3379413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  <p:sp>
              <p:nvSpPr>
                <p:cNvPr id="30" name="Oval 60"/>
                <p:cNvSpPr/>
                <p:nvPr/>
              </p:nvSpPr>
              <p:spPr>
                <a:xfrm>
                  <a:off x="5286828" y="5333188"/>
                  <a:ext cx="2831098" cy="283227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</p:grpSp>
          <p:sp>
            <p:nvSpPr>
              <p:cNvPr id="28" name="Freeform 104"/>
              <p:cNvSpPr>
                <a:spLocks noChangeArrowheads="1"/>
              </p:cNvSpPr>
              <p:nvPr/>
            </p:nvSpPr>
            <p:spPr bwMode="auto">
              <a:xfrm>
                <a:off x="10528124" y="8136492"/>
                <a:ext cx="804676" cy="541196"/>
              </a:xfrm>
              <a:custGeom>
                <a:avLst/>
                <a:gdLst>
                  <a:gd name="T0" fmla="*/ 532138553 w 497"/>
                  <a:gd name="T1" fmla="*/ 662799690 h 337"/>
                  <a:gd name="T2" fmla="*/ 532138553 w 497"/>
                  <a:gd name="T3" fmla="*/ 662799690 h 337"/>
                  <a:gd name="T4" fmla="*/ 579324624 w 497"/>
                  <a:gd name="T5" fmla="*/ 843329507 h 337"/>
                  <a:gd name="T6" fmla="*/ 741849747 w 497"/>
                  <a:gd name="T7" fmla="*/ 799486207 h 337"/>
                  <a:gd name="T8" fmla="*/ 1043306958 w 497"/>
                  <a:gd name="T9" fmla="*/ 23210403 h 337"/>
                  <a:gd name="T10" fmla="*/ 532138553 w 497"/>
                  <a:gd name="T11" fmla="*/ 662799690 h 337"/>
                  <a:gd name="T12" fmla="*/ 650100493 w 497"/>
                  <a:gd name="T13" fmla="*/ 183108929 h 337"/>
                  <a:gd name="T14" fmla="*/ 650100493 w 497"/>
                  <a:gd name="T15" fmla="*/ 183108929 h 337"/>
                  <a:gd name="T16" fmla="*/ 718256712 w 497"/>
                  <a:gd name="T17" fmla="*/ 183108929 h 337"/>
                  <a:gd name="T18" fmla="*/ 812627235 w 497"/>
                  <a:gd name="T19" fmla="*/ 67053703 h 337"/>
                  <a:gd name="T20" fmla="*/ 650100493 w 497"/>
                  <a:gd name="T21" fmla="*/ 43843300 h 337"/>
                  <a:gd name="T22" fmla="*/ 0 w 497"/>
                  <a:gd name="T23" fmla="*/ 729853393 h 337"/>
                  <a:gd name="T24" fmla="*/ 0 w 497"/>
                  <a:gd name="T25" fmla="*/ 799486207 h 337"/>
                  <a:gd name="T26" fmla="*/ 68156219 w 497"/>
                  <a:gd name="T27" fmla="*/ 866539910 h 337"/>
                  <a:gd name="T28" fmla="*/ 138933707 w 497"/>
                  <a:gd name="T29" fmla="*/ 799486207 h 337"/>
                  <a:gd name="T30" fmla="*/ 138933707 w 497"/>
                  <a:gd name="T31" fmla="*/ 729853393 h 337"/>
                  <a:gd name="T32" fmla="*/ 650100493 w 497"/>
                  <a:gd name="T33" fmla="*/ 183108929 h 337"/>
                  <a:gd name="T34" fmla="*/ 1114084446 w 497"/>
                  <a:gd name="T35" fmla="*/ 252740138 h 337"/>
                  <a:gd name="T36" fmla="*/ 1114084446 w 497"/>
                  <a:gd name="T37" fmla="*/ 252740138 h 337"/>
                  <a:gd name="T38" fmla="*/ 1066899994 w 497"/>
                  <a:gd name="T39" fmla="*/ 389426655 h 337"/>
                  <a:gd name="T40" fmla="*/ 1158647629 w 497"/>
                  <a:gd name="T41" fmla="*/ 729853393 h 337"/>
                  <a:gd name="T42" fmla="*/ 1158647629 w 497"/>
                  <a:gd name="T43" fmla="*/ 799486207 h 337"/>
                  <a:gd name="T44" fmla="*/ 1229425117 w 497"/>
                  <a:gd name="T45" fmla="*/ 866539910 h 337"/>
                  <a:gd name="T46" fmla="*/ 1229425117 w 497"/>
                  <a:gd name="T47" fmla="*/ 866539910 h 337"/>
                  <a:gd name="T48" fmla="*/ 1300202605 w 497"/>
                  <a:gd name="T49" fmla="*/ 799486207 h 337"/>
                  <a:gd name="T50" fmla="*/ 1300202605 w 497"/>
                  <a:gd name="T51" fmla="*/ 729853393 h 337"/>
                  <a:gd name="T52" fmla="*/ 1114084446 w 497"/>
                  <a:gd name="T53" fmla="*/ 252740138 h 33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497" h="337">
                    <a:moveTo>
                      <a:pt x="203" y="257"/>
                    </a:moveTo>
                    <a:lnTo>
                      <a:pt x="203" y="257"/>
                    </a:lnTo>
                    <a:cubicBezTo>
                      <a:pt x="186" y="283"/>
                      <a:pt x="194" y="310"/>
                      <a:pt x="221" y="327"/>
                    </a:cubicBezTo>
                    <a:cubicBezTo>
                      <a:pt x="239" y="336"/>
                      <a:pt x="266" y="336"/>
                      <a:pt x="283" y="310"/>
                    </a:cubicBezTo>
                    <a:cubicBezTo>
                      <a:pt x="301" y="274"/>
                      <a:pt x="407" y="9"/>
                      <a:pt x="398" y="9"/>
                    </a:cubicBezTo>
                    <a:cubicBezTo>
                      <a:pt x="389" y="0"/>
                      <a:pt x="221" y="230"/>
                      <a:pt x="203" y="257"/>
                    </a:cubicBezTo>
                    <a:close/>
                    <a:moveTo>
                      <a:pt x="248" y="71"/>
                    </a:moveTo>
                    <a:lnTo>
                      <a:pt x="248" y="71"/>
                    </a:lnTo>
                    <a:cubicBezTo>
                      <a:pt x="257" y="71"/>
                      <a:pt x="266" y="71"/>
                      <a:pt x="274" y="71"/>
                    </a:cubicBezTo>
                    <a:cubicBezTo>
                      <a:pt x="292" y="53"/>
                      <a:pt x="301" y="44"/>
                      <a:pt x="310" y="26"/>
                    </a:cubicBezTo>
                    <a:cubicBezTo>
                      <a:pt x="292" y="17"/>
                      <a:pt x="274" y="17"/>
                      <a:pt x="248" y="17"/>
                    </a:cubicBezTo>
                    <a:cubicBezTo>
                      <a:pt x="106" y="17"/>
                      <a:pt x="0" y="133"/>
                      <a:pt x="0" y="283"/>
                    </a:cubicBezTo>
                    <a:cubicBezTo>
                      <a:pt x="0" y="292"/>
                      <a:pt x="0" y="301"/>
                      <a:pt x="0" y="310"/>
                    </a:cubicBezTo>
                    <a:cubicBezTo>
                      <a:pt x="0" y="327"/>
                      <a:pt x="17" y="336"/>
                      <a:pt x="26" y="336"/>
                    </a:cubicBezTo>
                    <a:cubicBezTo>
                      <a:pt x="44" y="336"/>
                      <a:pt x="53" y="319"/>
                      <a:pt x="53" y="310"/>
                    </a:cubicBezTo>
                    <a:cubicBezTo>
                      <a:pt x="53" y="301"/>
                      <a:pt x="53" y="292"/>
                      <a:pt x="53" y="283"/>
                    </a:cubicBezTo>
                    <a:cubicBezTo>
                      <a:pt x="53" y="160"/>
                      <a:pt x="132" y="71"/>
                      <a:pt x="248" y="71"/>
                    </a:cubicBezTo>
                    <a:close/>
                    <a:moveTo>
                      <a:pt x="425" y="98"/>
                    </a:moveTo>
                    <a:lnTo>
                      <a:pt x="425" y="98"/>
                    </a:lnTo>
                    <a:cubicBezTo>
                      <a:pt x="416" y="115"/>
                      <a:pt x="416" y="133"/>
                      <a:pt x="407" y="151"/>
                    </a:cubicBezTo>
                    <a:cubicBezTo>
                      <a:pt x="433" y="186"/>
                      <a:pt x="442" y="239"/>
                      <a:pt x="442" y="283"/>
                    </a:cubicBezTo>
                    <a:cubicBezTo>
                      <a:pt x="442" y="292"/>
                      <a:pt x="442" y="301"/>
                      <a:pt x="442" y="310"/>
                    </a:cubicBezTo>
                    <a:cubicBezTo>
                      <a:pt x="442" y="319"/>
                      <a:pt x="451" y="336"/>
                      <a:pt x="469" y="336"/>
                    </a:cubicBezTo>
                    <a:cubicBezTo>
                      <a:pt x="478" y="336"/>
                      <a:pt x="496" y="327"/>
                      <a:pt x="496" y="310"/>
                    </a:cubicBezTo>
                    <a:cubicBezTo>
                      <a:pt x="496" y="301"/>
                      <a:pt x="496" y="292"/>
                      <a:pt x="496" y="283"/>
                    </a:cubicBezTo>
                    <a:cubicBezTo>
                      <a:pt x="496" y="213"/>
                      <a:pt x="469" y="151"/>
                      <a:pt x="425" y="9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900"/>
              </a:p>
            </p:txBody>
          </p:sp>
        </p:grpSp>
        <p:grpSp>
          <p:nvGrpSpPr>
            <p:cNvPr id="13" name="Group 83"/>
            <p:cNvGrpSpPr/>
            <p:nvPr/>
          </p:nvGrpSpPr>
          <p:grpSpPr bwMode="auto">
            <a:xfrm>
              <a:off x="5673725" y="2968625"/>
              <a:ext cx="1789907" cy="932657"/>
              <a:chOff x="3913901" y="5865040"/>
              <a:chExt cx="3322518" cy="1730427"/>
            </a:xfrm>
          </p:grpSpPr>
          <p:cxnSp>
            <p:nvCxnSpPr>
              <p:cNvPr id="25" name="直接连接符 84"/>
              <p:cNvCxnSpPr/>
              <p:nvPr/>
            </p:nvCxnSpPr>
            <p:spPr>
              <a:xfrm flipV="1">
                <a:off x="5664300" y="6732463"/>
                <a:ext cx="157211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6" name="弧形 85"/>
              <p:cNvSpPr/>
              <p:nvPr/>
            </p:nvSpPr>
            <p:spPr>
              <a:xfrm rot="16200000">
                <a:off x="3913573" y="5865368"/>
                <a:ext cx="1730427" cy="1729772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700"/>
              </a:p>
            </p:txBody>
          </p:sp>
        </p:grpSp>
        <p:grpSp>
          <p:nvGrpSpPr>
            <p:cNvPr id="14" name="Group 101"/>
            <p:cNvGrpSpPr/>
            <p:nvPr/>
          </p:nvGrpSpPr>
          <p:grpSpPr bwMode="auto">
            <a:xfrm>
              <a:off x="7629525" y="2968625"/>
              <a:ext cx="1790700" cy="932657"/>
              <a:chOff x="3913901" y="5865040"/>
              <a:chExt cx="3322518" cy="1730427"/>
            </a:xfrm>
          </p:grpSpPr>
          <p:cxnSp>
            <p:nvCxnSpPr>
              <p:cNvPr id="23" name="直接连接符 84"/>
              <p:cNvCxnSpPr/>
              <p:nvPr/>
            </p:nvCxnSpPr>
            <p:spPr>
              <a:xfrm flipV="1">
                <a:off x="5664998" y="6732463"/>
                <a:ext cx="1571421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4" name="弧形 85"/>
              <p:cNvSpPr/>
              <p:nvPr/>
            </p:nvSpPr>
            <p:spPr>
              <a:xfrm rot="16200000">
                <a:off x="3913927" y="5865014"/>
                <a:ext cx="1730427" cy="1730479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700"/>
              </a:p>
            </p:txBody>
          </p:sp>
        </p:grpSp>
        <p:grpSp>
          <p:nvGrpSpPr>
            <p:cNvPr id="15" name="Group 104"/>
            <p:cNvGrpSpPr/>
            <p:nvPr/>
          </p:nvGrpSpPr>
          <p:grpSpPr bwMode="auto">
            <a:xfrm>
              <a:off x="1756569" y="2968625"/>
              <a:ext cx="1789906" cy="932657"/>
              <a:chOff x="3913901" y="5865040"/>
              <a:chExt cx="3322518" cy="1730427"/>
            </a:xfrm>
          </p:grpSpPr>
          <p:cxnSp>
            <p:nvCxnSpPr>
              <p:cNvPr id="21" name="直接连接符 84"/>
              <p:cNvCxnSpPr/>
              <p:nvPr/>
            </p:nvCxnSpPr>
            <p:spPr>
              <a:xfrm flipV="1">
                <a:off x="5664301" y="6732463"/>
                <a:ext cx="1572118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tailEnd type="oval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2" name="弧形 85"/>
              <p:cNvSpPr/>
              <p:nvPr/>
            </p:nvSpPr>
            <p:spPr>
              <a:xfrm rot="16200000">
                <a:off x="3913574" y="5865367"/>
                <a:ext cx="1730427" cy="1729772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3765">
                  <a:defRPr/>
                </a:pPr>
                <a:endParaRPr lang="zh-CN" altLang="en-US" sz="700"/>
              </a:p>
            </p:txBody>
          </p:sp>
        </p:grpSp>
        <p:grpSp>
          <p:nvGrpSpPr>
            <p:cNvPr id="16" name="Group 107"/>
            <p:cNvGrpSpPr/>
            <p:nvPr/>
          </p:nvGrpSpPr>
          <p:grpSpPr bwMode="auto">
            <a:xfrm>
              <a:off x="9453563" y="2928938"/>
              <a:ext cx="999332" cy="1000125"/>
              <a:chOff x="9907711" y="7463571"/>
              <a:chExt cx="1999231" cy="1999752"/>
            </a:xfrm>
          </p:grpSpPr>
          <p:grpSp>
            <p:nvGrpSpPr>
              <p:cNvPr id="17" name="Group 108"/>
              <p:cNvGrpSpPr/>
              <p:nvPr/>
            </p:nvGrpSpPr>
            <p:grpSpPr bwMode="auto">
              <a:xfrm rot="-283084">
                <a:off x="9907711" y="7463571"/>
                <a:ext cx="1999231" cy="1999752"/>
                <a:chOff x="5013110" y="5059616"/>
                <a:chExt cx="3378533" cy="3379413"/>
              </a:xfrm>
            </p:grpSpPr>
            <p:sp>
              <p:nvSpPr>
                <p:cNvPr id="19" name="Oval 110"/>
                <p:cNvSpPr/>
                <p:nvPr/>
              </p:nvSpPr>
              <p:spPr>
                <a:xfrm>
                  <a:off x="5013110" y="5059616"/>
                  <a:ext cx="3378533" cy="3379413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  <p:sp>
              <p:nvSpPr>
                <p:cNvPr id="20" name="Oval 111"/>
                <p:cNvSpPr/>
                <p:nvPr/>
              </p:nvSpPr>
              <p:spPr>
                <a:xfrm>
                  <a:off x="5286827" y="5333188"/>
                  <a:ext cx="2831098" cy="283227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109710" tIns="54855" rIns="109710" bIns="54855" anchor="ctr"/>
                <a:lstStyle/>
                <a:p>
                  <a:pPr algn="ctr" defTabSz="913765">
                    <a:defRPr/>
                  </a:pPr>
                  <a:endParaRPr lang="bg-BG" sz="900"/>
                </a:p>
              </p:txBody>
            </p:sp>
          </p:grpSp>
          <p:sp>
            <p:nvSpPr>
              <p:cNvPr id="18" name="Freeform 104"/>
              <p:cNvSpPr>
                <a:spLocks noChangeArrowheads="1"/>
              </p:cNvSpPr>
              <p:nvPr/>
            </p:nvSpPr>
            <p:spPr bwMode="auto">
              <a:xfrm>
                <a:off x="10528124" y="8136492"/>
                <a:ext cx="804676" cy="541196"/>
              </a:xfrm>
              <a:custGeom>
                <a:avLst/>
                <a:gdLst>
                  <a:gd name="T0" fmla="*/ 532138553 w 497"/>
                  <a:gd name="T1" fmla="*/ 662799690 h 337"/>
                  <a:gd name="T2" fmla="*/ 532138553 w 497"/>
                  <a:gd name="T3" fmla="*/ 662799690 h 337"/>
                  <a:gd name="T4" fmla="*/ 579324624 w 497"/>
                  <a:gd name="T5" fmla="*/ 843329507 h 337"/>
                  <a:gd name="T6" fmla="*/ 741849747 w 497"/>
                  <a:gd name="T7" fmla="*/ 799486207 h 337"/>
                  <a:gd name="T8" fmla="*/ 1043306958 w 497"/>
                  <a:gd name="T9" fmla="*/ 23210403 h 337"/>
                  <a:gd name="T10" fmla="*/ 532138553 w 497"/>
                  <a:gd name="T11" fmla="*/ 662799690 h 337"/>
                  <a:gd name="T12" fmla="*/ 650100493 w 497"/>
                  <a:gd name="T13" fmla="*/ 183108929 h 337"/>
                  <a:gd name="T14" fmla="*/ 650100493 w 497"/>
                  <a:gd name="T15" fmla="*/ 183108929 h 337"/>
                  <a:gd name="T16" fmla="*/ 718256712 w 497"/>
                  <a:gd name="T17" fmla="*/ 183108929 h 337"/>
                  <a:gd name="T18" fmla="*/ 812627235 w 497"/>
                  <a:gd name="T19" fmla="*/ 67053703 h 337"/>
                  <a:gd name="T20" fmla="*/ 650100493 w 497"/>
                  <a:gd name="T21" fmla="*/ 43843300 h 337"/>
                  <a:gd name="T22" fmla="*/ 0 w 497"/>
                  <a:gd name="T23" fmla="*/ 729853393 h 337"/>
                  <a:gd name="T24" fmla="*/ 0 w 497"/>
                  <a:gd name="T25" fmla="*/ 799486207 h 337"/>
                  <a:gd name="T26" fmla="*/ 68156219 w 497"/>
                  <a:gd name="T27" fmla="*/ 866539910 h 337"/>
                  <a:gd name="T28" fmla="*/ 138933707 w 497"/>
                  <a:gd name="T29" fmla="*/ 799486207 h 337"/>
                  <a:gd name="T30" fmla="*/ 138933707 w 497"/>
                  <a:gd name="T31" fmla="*/ 729853393 h 337"/>
                  <a:gd name="T32" fmla="*/ 650100493 w 497"/>
                  <a:gd name="T33" fmla="*/ 183108929 h 337"/>
                  <a:gd name="T34" fmla="*/ 1114084446 w 497"/>
                  <a:gd name="T35" fmla="*/ 252740138 h 337"/>
                  <a:gd name="T36" fmla="*/ 1114084446 w 497"/>
                  <a:gd name="T37" fmla="*/ 252740138 h 337"/>
                  <a:gd name="T38" fmla="*/ 1066899994 w 497"/>
                  <a:gd name="T39" fmla="*/ 389426655 h 337"/>
                  <a:gd name="T40" fmla="*/ 1158647629 w 497"/>
                  <a:gd name="T41" fmla="*/ 729853393 h 337"/>
                  <a:gd name="T42" fmla="*/ 1158647629 w 497"/>
                  <a:gd name="T43" fmla="*/ 799486207 h 337"/>
                  <a:gd name="T44" fmla="*/ 1229425117 w 497"/>
                  <a:gd name="T45" fmla="*/ 866539910 h 337"/>
                  <a:gd name="T46" fmla="*/ 1229425117 w 497"/>
                  <a:gd name="T47" fmla="*/ 866539910 h 337"/>
                  <a:gd name="T48" fmla="*/ 1300202605 w 497"/>
                  <a:gd name="T49" fmla="*/ 799486207 h 337"/>
                  <a:gd name="T50" fmla="*/ 1300202605 w 497"/>
                  <a:gd name="T51" fmla="*/ 729853393 h 337"/>
                  <a:gd name="T52" fmla="*/ 1114084446 w 497"/>
                  <a:gd name="T53" fmla="*/ 252740138 h 33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497" h="337">
                    <a:moveTo>
                      <a:pt x="203" y="257"/>
                    </a:moveTo>
                    <a:lnTo>
                      <a:pt x="203" y="257"/>
                    </a:lnTo>
                    <a:cubicBezTo>
                      <a:pt x="186" y="283"/>
                      <a:pt x="194" y="310"/>
                      <a:pt x="221" y="327"/>
                    </a:cubicBezTo>
                    <a:cubicBezTo>
                      <a:pt x="239" y="336"/>
                      <a:pt x="266" y="336"/>
                      <a:pt x="283" y="310"/>
                    </a:cubicBezTo>
                    <a:cubicBezTo>
                      <a:pt x="301" y="274"/>
                      <a:pt x="407" y="9"/>
                      <a:pt x="398" y="9"/>
                    </a:cubicBezTo>
                    <a:cubicBezTo>
                      <a:pt x="389" y="0"/>
                      <a:pt x="221" y="230"/>
                      <a:pt x="203" y="257"/>
                    </a:cubicBezTo>
                    <a:close/>
                    <a:moveTo>
                      <a:pt x="248" y="71"/>
                    </a:moveTo>
                    <a:lnTo>
                      <a:pt x="248" y="71"/>
                    </a:lnTo>
                    <a:cubicBezTo>
                      <a:pt x="257" y="71"/>
                      <a:pt x="266" y="71"/>
                      <a:pt x="274" y="71"/>
                    </a:cubicBezTo>
                    <a:cubicBezTo>
                      <a:pt x="292" y="53"/>
                      <a:pt x="301" y="44"/>
                      <a:pt x="310" y="26"/>
                    </a:cubicBezTo>
                    <a:cubicBezTo>
                      <a:pt x="292" y="17"/>
                      <a:pt x="274" y="17"/>
                      <a:pt x="248" y="17"/>
                    </a:cubicBezTo>
                    <a:cubicBezTo>
                      <a:pt x="106" y="17"/>
                      <a:pt x="0" y="133"/>
                      <a:pt x="0" y="283"/>
                    </a:cubicBezTo>
                    <a:cubicBezTo>
                      <a:pt x="0" y="292"/>
                      <a:pt x="0" y="301"/>
                      <a:pt x="0" y="310"/>
                    </a:cubicBezTo>
                    <a:cubicBezTo>
                      <a:pt x="0" y="327"/>
                      <a:pt x="17" y="336"/>
                      <a:pt x="26" y="336"/>
                    </a:cubicBezTo>
                    <a:cubicBezTo>
                      <a:pt x="44" y="336"/>
                      <a:pt x="53" y="319"/>
                      <a:pt x="53" y="310"/>
                    </a:cubicBezTo>
                    <a:cubicBezTo>
                      <a:pt x="53" y="301"/>
                      <a:pt x="53" y="292"/>
                      <a:pt x="53" y="283"/>
                    </a:cubicBezTo>
                    <a:cubicBezTo>
                      <a:pt x="53" y="160"/>
                      <a:pt x="132" y="71"/>
                      <a:pt x="248" y="71"/>
                    </a:cubicBezTo>
                    <a:close/>
                    <a:moveTo>
                      <a:pt x="425" y="98"/>
                    </a:moveTo>
                    <a:lnTo>
                      <a:pt x="425" y="98"/>
                    </a:lnTo>
                    <a:cubicBezTo>
                      <a:pt x="416" y="115"/>
                      <a:pt x="416" y="133"/>
                      <a:pt x="407" y="151"/>
                    </a:cubicBezTo>
                    <a:cubicBezTo>
                      <a:pt x="433" y="186"/>
                      <a:pt x="442" y="239"/>
                      <a:pt x="442" y="283"/>
                    </a:cubicBezTo>
                    <a:cubicBezTo>
                      <a:pt x="442" y="292"/>
                      <a:pt x="442" y="301"/>
                      <a:pt x="442" y="310"/>
                    </a:cubicBezTo>
                    <a:cubicBezTo>
                      <a:pt x="442" y="319"/>
                      <a:pt x="451" y="336"/>
                      <a:pt x="469" y="336"/>
                    </a:cubicBezTo>
                    <a:cubicBezTo>
                      <a:pt x="478" y="336"/>
                      <a:pt x="496" y="327"/>
                      <a:pt x="496" y="310"/>
                    </a:cubicBezTo>
                    <a:cubicBezTo>
                      <a:pt x="496" y="301"/>
                      <a:pt x="496" y="292"/>
                      <a:pt x="496" y="283"/>
                    </a:cubicBezTo>
                    <a:cubicBezTo>
                      <a:pt x="496" y="213"/>
                      <a:pt x="469" y="151"/>
                      <a:pt x="425" y="9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/>
              <a:p>
                <a:endParaRPr lang="zh-CN" altLang="en-US" sz="900"/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4763295" y="4390232"/>
            <a:ext cx="2635712" cy="960638"/>
            <a:chOff x="4629945" y="4047332"/>
            <a:chExt cx="2635712" cy="960638"/>
          </a:xfrm>
        </p:grpSpPr>
        <p:sp>
          <p:nvSpPr>
            <p:cNvPr id="46" name="TextBox 112"/>
            <p:cNvSpPr txBox="1">
              <a:spLocks noChangeArrowheads="1"/>
            </p:cNvSpPr>
            <p:nvPr/>
          </p:nvSpPr>
          <p:spPr bwMode="auto">
            <a:xfrm>
              <a:off x="5737812" y="4047332"/>
              <a:ext cx="670340" cy="369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1800">
                  <a:latin typeface="Impact" panose="020B0806030902050204" pitchFamily="34" charset="0"/>
                </a:rPr>
                <a:t>2000</a:t>
              </a:r>
              <a:endParaRPr lang="id-ID" altLang="zh-CN" sz="2000">
                <a:latin typeface="Impact" panose="020B0806030902050204" pitchFamily="34" charset="0"/>
              </a:endParaRPr>
            </a:p>
          </p:txBody>
        </p:sp>
        <p:sp>
          <p:nvSpPr>
            <p:cNvPr id="47" name="TextBox 113"/>
            <p:cNvSpPr txBox="1">
              <a:spLocks noChangeArrowheads="1"/>
            </p:cNvSpPr>
            <p:nvPr/>
          </p:nvSpPr>
          <p:spPr bwMode="auto">
            <a:xfrm>
              <a:off x="4629945" y="4361657"/>
              <a:ext cx="2635712" cy="64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2" tIns="45711" rIns="91422" bIns="45711">
              <a:spAutoFit/>
            </a:bodyPr>
            <a:lstStyle>
              <a:lvl1pPr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850"/>
                </a:spcBef>
              </a:pP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s-ES" altLang="zh-CN" sz="1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546638" y="4390232"/>
            <a:ext cx="2635712" cy="960638"/>
            <a:chOff x="8413288" y="4047332"/>
            <a:chExt cx="2635712" cy="960638"/>
          </a:xfrm>
        </p:grpSpPr>
        <p:sp>
          <p:nvSpPr>
            <p:cNvPr id="49" name="TextBox 114"/>
            <p:cNvSpPr txBox="1">
              <a:spLocks noChangeArrowheads="1"/>
            </p:cNvSpPr>
            <p:nvPr/>
          </p:nvSpPr>
          <p:spPr bwMode="auto">
            <a:xfrm>
              <a:off x="9643233" y="4047332"/>
              <a:ext cx="635073" cy="369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1800">
                  <a:latin typeface="Impact" panose="020B0806030902050204" pitchFamily="34" charset="0"/>
                </a:rPr>
                <a:t>2015</a:t>
              </a:r>
            </a:p>
          </p:txBody>
        </p:sp>
        <p:sp>
          <p:nvSpPr>
            <p:cNvPr id="50" name="TextBox 115"/>
            <p:cNvSpPr txBox="1">
              <a:spLocks noChangeArrowheads="1"/>
            </p:cNvSpPr>
            <p:nvPr/>
          </p:nvSpPr>
          <p:spPr bwMode="auto">
            <a:xfrm>
              <a:off x="8413288" y="4361657"/>
              <a:ext cx="2635712" cy="64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2" tIns="45711" rIns="91422" bIns="45711">
              <a:spAutoFit/>
            </a:bodyPr>
            <a:lstStyle>
              <a:lvl1pPr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850"/>
                </a:spcBef>
              </a:pP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s-ES" altLang="zh-CN" sz="1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731001" y="2174875"/>
            <a:ext cx="2635712" cy="932083"/>
            <a:chOff x="6597651" y="1831975"/>
            <a:chExt cx="2635712" cy="932083"/>
          </a:xfrm>
        </p:grpSpPr>
        <p:sp>
          <p:nvSpPr>
            <p:cNvPr id="52" name="TextBox 116"/>
            <p:cNvSpPr txBox="1">
              <a:spLocks noChangeArrowheads="1"/>
            </p:cNvSpPr>
            <p:nvPr/>
          </p:nvSpPr>
          <p:spPr bwMode="auto">
            <a:xfrm>
              <a:off x="7718342" y="2394744"/>
              <a:ext cx="644692" cy="369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1800">
                  <a:latin typeface="Impact" panose="020B0806030902050204" pitchFamily="34" charset="0"/>
                </a:rPr>
                <a:t>1980</a:t>
              </a:r>
              <a:endParaRPr lang="id-ID" altLang="zh-CN" sz="2000">
                <a:latin typeface="Impact" panose="020B0806030902050204" pitchFamily="34" charset="0"/>
              </a:endParaRPr>
            </a:p>
          </p:txBody>
        </p:sp>
        <p:sp>
          <p:nvSpPr>
            <p:cNvPr id="53" name="TextBox 117"/>
            <p:cNvSpPr txBox="1">
              <a:spLocks noChangeArrowheads="1"/>
            </p:cNvSpPr>
            <p:nvPr/>
          </p:nvSpPr>
          <p:spPr bwMode="auto">
            <a:xfrm>
              <a:off x="6597651" y="1831975"/>
              <a:ext cx="2635712" cy="64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2" tIns="45711" rIns="91422" bIns="45711">
              <a:spAutoFit/>
            </a:bodyPr>
            <a:lstStyle>
              <a:lvl1pPr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850"/>
                </a:spcBef>
              </a:pP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s-ES" altLang="zh-CN" sz="1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52489" y="4390232"/>
            <a:ext cx="2635712" cy="960638"/>
            <a:chOff x="719139" y="4047332"/>
            <a:chExt cx="2635712" cy="960638"/>
          </a:xfrm>
        </p:grpSpPr>
        <p:sp>
          <p:nvSpPr>
            <p:cNvPr id="55" name="TextBox 118"/>
            <p:cNvSpPr txBox="1">
              <a:spLocks noChangeArrowheads="1"/>
            </p:cNvSpPr>
            <p:nvPr/>
          </p:nvSpPr>
          <p:spPr bwMode="auto">
            <a:xfrm>
              <a:off x="719139" y="4361657"/>
              <a:ext cx="2635712" cy="64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2" tIns="45711" rIns="91422" bIns="45711">
              <a:spAutoFit/>
            </a:bodyPr>
            <a:lstStyle>
              <a:lvl1pPr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850"/>
                </a:spcBef>
              </a:pP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s-ES" altLang="zh-CN" sz="1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  <p:sp>
          <p:nvSpPr>
            <p:cNvPr id="56" name="TextBox 119"/>
            <p:cNvSpPr txBox="1">
              <a:spLocks noChangeArrowheads="1"/>
            </p:cNvSpPr>
            <p:nvPr/>
          </p:nvSpPr>
          <p:spPr bwMode="auto">
            <a:xfrm>
              <a:off x="1839830" y="4047332"/>
              <a:ext cx="644692" cy="369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1800" dirty="0">
                  <a:latin typeface="Impact" panose="020B0806030902050204" pitchFamily="34" charset="0"/>
                </a:rPr>
                <a:t>1980</a:t>
              </a:r>
              <a:endParaRPr lang="id-ID" altLang="zh-CN" sz="2000"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2821782" y="2174875"/>
            <a:ext cx="2635712" cy="932083"/>
            <a:chOff x="2688432" y="1831975"/>
            <a:chExt cx="2635712" cy="932083"/>
          </a:xfrm>
        </p:grpSpPr>
        <p:sp>
          <p:nvSpPr>
            <p:cNvPr id="58" name="TextBox 120"/>
            <p:cNvSpPr txBox="1">
              <a:spLocks noChangeArrowheads="1"/>
            </p:cNvSpPr>
            <p:nvPr/>
          </p:nvSpPr>
          <p:spPr bwMode="auto">
            <a:xfrm>
              <a:off x="3809124" y="2394744"/>
              <a:ext cx="644692" cy="3693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1422" tIns="45711" rIns="91422" bIns="45711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altLang="zh-CN" sz="1800">
                  <a:latin typeface="Impact" panose="020B0806030902050204" pitchFamily="34" charset="0"/>
                </a:rPr>
                <a:t>1980</a:t>
              </a:r>
              <a:endParaRPr lang="id-ID" altLang="zh-CN" sz="2000">
                <a:latin typeface="Impact" panose="020B0806030902050204" pitchFamily="34" charset="0"/>
              </a:endParaRPr>
            </a:p>
          </p:txBody>
        </p:sp>
        <p:sp>
          <p:nvSpPr>
            <p:cNvPr id="59" name="TextBox 121"/>
            <p:cNvSpPr txBox="1">
              <a:spLocks noChangeArrowheads="1"/>
            </p:cNvSpPr>
            <p:nvPr/>
          </p:nvSpPr>
          <p:spPr bwMode="auto">
            <a:xfrm>
              <a:off x="2688432" y="1831975"/>
              <a:ext cx="2635712" cy="646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22" tIns="45711" rIns="91422" bIns="45711">
              <a:spAutoFit/>
            </a:bodyPr>
            <a:lstStyle>
              <a:lvl1pPr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 defTabSz="645795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6457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850"/>
                </a:spcBef>
              </a:pP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详细内容</a:t>
              </a:r>
              <a:r>
                <a:rPr lang="en-US" altLang="zh-CN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……</a:t>
              </a:r>
              <a:r>
                <a:rPr lang="zh-CN" altLang="en-US" sz="1000" spc="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s-ES" altLang="zh-CN" sz="1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 advClick="0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382448" cy="754236"/>
            <a:chOff x="1153871" y="221914"/>
            <a:chExt cx="238244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83751" y="765772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PROCESS 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教学过程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组合 6"/>
          <p:cNvGrpSpPr/>
          <p:nvPr/>
        </p:nvGrpSpPr>
        <p:grpSpPr>
          <a:xfrm>
            <a:off x="6203156" y="4887119"/>
            <a:ext cx="4029076" cy="776288"/>
            <a:chOff x="6357144" y="4829969"/>
            <a:chExt cx="4029076" cy="776288"/>
          </a:xfrm>
        </p:grpSpPr>
        <p:sp>
          <p:nvSpPr>
            <p:cNvPr id="8" name="Rectangle 35"/>
            <p:cNvSpPr>
              <a:spLocks noChangeArrowheads="1"/>
            </p:cNvSpPr>
            <p:nvPr/>
          </p:nvSpPr>
          <p:spPr bwMode="auto">
            <a:xfrm>
              <a:off x="7150894" y="4829969"/>
              <a:ext cx="1760446" cy="372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700" b="1" spc="300" dirty="0">
                  <a:latin typeface="Lato Regular" charset="0"/>
                  <a:ea typeface="Lato Light" pitchFamily="-65" charset="0"/>
                </a:rPr>
                <a:t>输入你的标题</a:t>
              </a:r>
              <a:endParaRPr lang="en-US" altLang="zh-CN" sz="1700" b="1" spc="300" dirty="0">
                <a:latin typeface="Lato Regular" charset="0"/>
                <a:ea typeface="Lato Light" pitchFamily="-65" charset="0"/>
              </a:endParaRPr>
            </a:p>
          </p:txBody>
        </p:sp>
        <p:sp>
          <p:nvSpPr>
            <p:cNvPr id="9" name="TextBox 36"/>
            <p:cNvSpPr txBox="1">
              <a:spLocks noChangeArrowheads="1"/>
            </p:cNvSpPr>
            <p:nvPr/>
          </p:nvSpPr>
          <p:spPr bwMode="auto">
            <a:xfrm>
              <a:off x="7165182" y="5171094"/>
              <a:ext cx="3221038" cy="37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800" spc="300" dirty="0">
                  <a:latin typeface="+mn-ea"/>
                  <a:ea typeface="+mn-ea"/>
                </a:rPr>
                <a:t>详细内容</a:t>
              </a:r>
              <a:r>
                <a:rPr lang="en-US" altLang="zh-CN" sz="800" spc="300" dirty="0">
                  <a:latin typeface="+mn-ea"/>
                  <a:ea typeface="+mn-ea"/>
                </a:rPr>
                <a:t>……</a:t>
              </a:r>
              <a:r>
                <a:rPr lang="zh-CN" altLang="en-US" sz="800" spc="300" dirty="0"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n-US" altLang="zh-CN" sz="800" spc="300" dirty="0">
                <a:latin typeface="+mn-ea"/>
                <a:ea typeface="+mn-ea"/>
              </a:endParaRPr>
            </a:p>
          </p:txBody>
        </p:sp>
        <p:sp>
          <p:nvSpPr>
            <p:cNvPr id="10" name="Oval 84"/>
            <p:cNvSpPr/>
            <p:nvPr/>
          </p:nvSpPr>
          <p:spPr bwMode="auto">
            <a:xfrm>
              <a:off x="6357144" y="4841082"/>
              <a:ext cx="764381" cy="76517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/>
            </a:p>
          </p:txBody>
        </p:sp>
        <p:sp>
          <p:nvSpPr>
            <p:cNvPr id="11" name="Freeform 36"/>
            <p:cNvSpPr>
              <a:spLocks noChangeArrowheads="1"/>
            </p:cNvSpPr>
            <p:nvPr/>
          </p:nvSpPr>
          <p:spPr bwMode="auto">
            <a:xfrm>
              <a:off x="6605588" y="5046663"/>
              <a:ext cx="272257" cy="354807"/>
            </a:xfrm>
            <a:custGeom>
              <a:avLst/>
              <a:gdLst>
                <a:gd name="T0" fmla="*/ 333512511 w 320"/>
                <a:gd name="T1" fmla="*/ 179574632 h 417"/>
                <a:gd name="T2" fmla="*/ 333512511 w 320"/>
                <a:gd name="T3" fmla="*/ 179574632 h 417"/>
                <a:gd name="T4" fmla="*/ 179806701 w 320"/>
                <a:gd name="T5" fmla="*/ 0 h 417"/>
                <a:gd name="T6" fmla="*/ 0 w 320"/>
                <a:gd name="T7" fmla="*/ 179574632 h 417"/>
                <a:gd name="T8" fmla="*/ 104403561 w 320"/>
                <a:gd name="T9" fmla="*/ 333080771 h 417"/>
                <a:gd name="T10" fmla="*/ 104403561 w 320"/>
                <a:gd name="T11" fmla="*/ 871804666 h 417"/>
                <a:gd name="T12" fmla="*/ 0 w 320"/>
                <a:gd name="T13" fmla="*/ 1025310805 h 417"/>
                <a:gd name="T14" fmla="*/ 179806701 w 320"/>
                <a:gd name="T15" fmla="*/ 1204885436 h 417"/>
                <a:gd name="T16" fmla="*/ 333512511 w 320"/>
                <a:gd name="T17" fmla="*/ 1025310805 h 417"/>
                <a:gd name="T18" fmla="*/ 232008481 w 320"/>
                <a:gd name="T19" fmla="*/ 871804666 h 417"/>
                <a:gd name="T20" fmla="*/ 232008481 w 320"/>
                <a:gd name="T21" fmla="*/ 333080771 h 417"/>
                <a:gd name="T22" fmla="*/ 333512511 w 320"/>
                <a:gd name="T23" fmla="*/ 179574632 h 417"/>
                <a:gd name="T24" fmla="*/ 284210262 w 320"/>
                <a:gd name="T25" fmla="*/ 1025310805 h 417"/>
                <a:gd name="T26" fmla="*/ 284210262 w 320"/>
                <a:gd name="T27" fmla="*/ 1025310805 h 417"/>
                <a:gd name="T28" fmla="*/ 179806701 w 320"/>
                <a:gd name="T29" fmla="*/ 1129579671 h 417"/>
                <a:gd name="T30" fmla="*/ 78302671 w 320"/>
                <a:gd name="T31" fmla="*/ 1025310805 h 417"/>
                <a:gd name="T32" fmla="*/ 179806701 w 320"/>
                <a:gd name="T33" fmla="*/ 923938248 h 417"/>
                <a:gd name="T34" fmla="*/ 284210262 w 320"/>
                <a:gd name="T35" fmla="*/ 1025310805 h 417"/>
                <a:gd name="T36" fmla="*/ 179806701 w 320"/>
                <a:gd name="T37" fmla="*/ 254880397 h 417"/>
                <a:gd name="T38" fmla="*/ 179806701 w 320"/>
                <a:gd name="T39" fmla="*/ 254880397 h 417"/>
                <a:gd name="T40" fmla="*/ 78302671 w 320"/>
                <a:gd name="T41" fmla="*/ 179574632 h 417"/>
                <a:gd name="T42" fmla="*/ 179806701 w 320"/>
                <a:gd name="T43" fmla="*/ 78202075 h 417"/>
                <a:gd name="T44" fmla="*/ 284210262 w 320"/>
                <a:gd name="T45" fmla="*/ 179574632 h 417"/>
                <a:gd name="T46" fmla="*/ 179806701 w 320"/>
                <a:gd name="T47" fmla="*/ 254880397 h 417"/>
                <a:gd name="T48" fmla="*/ 823632065 w 320"/>
                <a:gd name="T49" fmla="*/ 871804666 h 417"/>
                <a:gd name="T50" fmla="*/ 823632065 w 320"/>
                <a:gd name="T51" fmla="*/ 871804666 h 417"/>
                <a:gd name="T52" fmla="*/ 823632065 w 320"/>
                <a:gd name="T53" fmla="*/ 333080771 h 417"/>
                <a:gd name="T54" fmla="*/ 925136095 w 320"/>
                <a:gd name="T55" fmla="*/ 179574632 h 417"/>
                <a:gd name="T56" fmla="*/ 745329394 w 320"/>
                <a:gd name="T57" fmla="*/ 0 h 417"/>
                <a:gd name="T58" fmla="*/ 565520992 w 320"/>
                <a:gd name="T59" fmla="*/ 179574632 h 417"/>
                <a:gd name="T60" fmla="*/ 693125912 w 320"/>
                <a:gd name="T61" fmla="*/ 333080771 h 417"/>
                <a:gd name="T62" fmla="*/ 693125912 w 320"/>
                <a:gd name="T63" fmla="*/ 871804666 h 417"/>
                <a:gd name="T64" fmla="*/ 565520992 w 320"/>
                <a:gd name="T65" fmla="*/ 1025310805 h 417"/>
                <a:gd name="T66" fmla="*/ 745329394 w 320"/>
                <a:gd name="T67" fmla="*/ 1204885436 h 417"/>
                <a:gd name="T68" fmla="*/ 925136095 w 320"/>
                <a:gd name="T69" fmla="*/ 1025310805 h 417"/>
                <a:gd name="T70" fmla="*/ 823632065 w 320"/>
                <a:gd name="T71" fmla="*/ 871804666 h 417"/>
                <a:gd name="T72" fmla="*/ 640924131 w 320"/>
                <a:gd name="T73" fmla="*/ 179574632 h 417"/>
                <a:gd name="T74" fmla="*/ 640924131 w 320"/>
                <a:gd name="T75" fmla="*/ 179574632 h 417"/>
                <a:gd name="T76" fmla="*/ 745329394 w 320"/>
                <a:gd name="T77" fmla="*/ 78202075 h 417"/>
                <a:gd name="T78" fmla="*/ 846831722 w 320"/>
                <a:gd name="T79" fmla="*/ 179574632 h 417"/>
                <a:gd name="T80" fmla="*/ 745329394 w 320"/>
                <a:gd name="T81" fmla="*/ 254880397 h 417"/>
                <a:gd name="T82" fmla="*/ 640924131 w 320"/>
                <a:gd name="T83" fmla="*/ 179574632 h 417"/>
                <a:gd name="T84" fmla="*/ 745329394 w 320"/>
                <a:gd name="T85" fmla="*/ 1129579671 h 417"/>
                <a:gd name="T86" fmla="*/ 745329394 w 320"/>
                <a:gd name="T87" fmla="*/ 1129579671 h 417"/>
                <a:gd name="T88" fmla="*/ 640924131 w 320"/>
                <a:gd name="T89" fmla="*/ 1025310805 h 417"/>
                <a:gd name="T90" fmla="*/ 745329394 w 320"/>
                <a:gd name="T91" fmla="*/ 923938248 h 417"/>
                <a:gd name="T92" fmla="*/ 846831722 w 320"/>
                <a:gd name="T93" fmla="*/ 1025310805 h 417"/>
                <a:gd name="T94" fmla="*/ 745329394 w 320"/>
                <a:gd name="T95" fmla="*/ 1129579671 h 41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320" h="417">
                  <a:moveTo>
                    <a:pt x="115" y="62"/>
                  </a:moveTo>
                  <a:lnTo>
                    <a:pt x="115" y="62"/>
                  </a:lnTo>
                  <a:cubicBezTo>
                    <a:pt x="115" y="27"/>
                    <a:pt x="89" y="0"/>
                    <a:pt x="62" y="0"/>
                  </a:cubicBezTo>
                  <a:cubicBezTo>
                    <a:pt x="27" y="0"/>
                    <a:pt x="0" y="27"/>
                    <a:pt x="0" y="62"/>
                  </a:cubicBezTo>
                  <a:cubicBezTo>
                    <a:pt x="0" y="80"/>
                    <a:pt x="18" y="106"/>
                    <a:pt x="36" y="115"/>
                  </a:cubicBezTo>
                  <a:cubicBezTo>
                    <a:pt x="36" y="301"/>
                    <a:pt x="36" y="301"/>
                    <a:pt x="36" y="301"/>
                  </a:cubicBezTo>
                  <a:cubicBezTo>
                    <a:pt x="18" y="310"/>
                    <a:pt x="0" y="328"/>
                    <a:pt x="0" y="354"/>
                  </a:cubicBezTo>
                  <a:cubicBezTo>
                    <a:pt x="0" y="390"/>
                    <a:pt x="27" y="416"/>
                    <a:pt x="62" y="416"/>
                  </a:cubicBezTo>
                  <a:cubicBezTo>
                    <a:pt x="89" y="416"/>
                    <a:pt x="115" y="390"/>
                    <a:pt x="115" y="354"/>
                  </a:cubicBezTo>
                  <a:cubicBezTo>
                    <a:pt x="115" y="328"/>
                    <a:pt x="106" y="310"/>
                    <a:pt x="80" y="301"/>
                  </a:cubicBezTo>
                  <a:cubicBezTo>
                    <a:pt x="80" y="115"/>
                    <a:pt x="80" y="115"/>
                    <a:pt x="80" y="115"/>
                  </a:cubicBezTo>
                  <a:cubicBezTo>
                    <a:pt x="106" y="106"/>
                    <a:pt x="115" y="80"/>
                    <a:pt x="115" y="62"/>
                  </a:cubicBezTo>
                  <a:close/>
                  <a:moveTo>
                    <a:pt x="98" y="354"/>
                  </a:moveTo>
                  <a:lnTo>
                    <a:pt x="98" y="354"/>
                  </a:lnTo>
                  <a:cubicBezTo>
                    <a:pt x="98" y="372"/>
                    <a:pt x="80" y="390"/>
                    <a:pt x="62" y="390"/>
                  </a:cubicBezTo>
                  <a:cubicBezTo>
                    <a:pt x="44" y="390"/>
                    <a:pt x="27" y="372"/>
                    <a:pt x="27" y="354"/>
                  </a:cubicBezTo>
                  <a:cubicBezTo>
                    <a:pt x="27" y="337"/>
                    <a:pt x="44" y="319"/>
                    <a:pt x="62" y="319"/>
                  </a:cubicBezTo>
                  <a:cubicBezTo>
                    <a:pt x="80" y="319"/>
                    <a:pt x="98" y="337"/>
                    <a:pt x="98" y="354"/>
                  </a:cubicBezTo>
                  <a:close/>
                  <a:moveTo>
                    <a:pt x="62" y="88"/>
                  </a:moveTo>
                  <a:lnTo>
                    <a:pt x="62" y="88"/>
                  </a:lnTo>
                  <a:cubicBezTo>
                    <a:pt x="44" y="88"/>
                    <a:pt x="27" y="80"/>
                    <a:pt x="27" y="62"/>
                  </a:cubicBezTo>
                  <a:cubicBezTo>
                    <a:pt x="27" y="35"/>
                    <a:pt x="44" y="27"/>
                    <a:pt x="62" y="27"/>
                  </a:cubicBezTo>
                  <a:cubicBezTo>
                    <a:pt x="80" y="27"/>
                    <a:pt x="98" y="35"/>
                    <a:pt x="98" y="62"/>
                  </a:cubicBezTo>
                  <a:cubicBezTo>
                    <a:pt x="98" y="80"/>
                    <a:pt x="80" y="88"/>
                    <a:pt x="62" y="88"/>
                  </a:cubicBezTo>
                  <a:close/>
                  <a:moveTo>
                    <a:pt x="284" y="301"/>
                  </a:moveTo>
                  <a:lnTo>
                    <a:pt x="284" y="301"/>
                  </a:lnTo>
                  <a:cubicBezTo>
                    <a:pt x="284" y="115"/>
                    <a:pt x="284" y="115"/>
                    <a:pt x="284" y="115"/>
                  </a:cubicBezTo>
                  <a:cubicBezTo>
                    <a:pt x="302" y="106"/>
                    <a:pt x="319" y="80"/>
                    <a:pt x="319" y="62"/>
                  </a:cubicBezTo>
                  <a:cubicBezTo>
                    <a:pt x="319" y="27"/>
                    <a:pt x="292" y="0"/>
                    <a:pt x="257" y="0"/>
                  </a:cubicBezTo>
                  <a:cubicBezTo>
                    <a:pt x="221" y="0"/>
                    <a:pt x="195" y="27"/>
                    <a:pt x="195" y="62"/>
                  </a:cubicBezTo>
                  <a:cubicBezTo>
                    <a:pt x="195" y="80"/>
                    <a:pt x="212" y="106"/>
                    <a:pt x="239" y="115"/>
                  </a:cubicBezTo>
                  <a:cubicBezTo>
                    <a:pt x="239" y="301"/>
                    <a:pt x="239" y="301"/>
                    <a:pt x="239" y="301"/>
                  </a:cubicBezTo>
                  <a:cubicBezTo>
                    <a:pt x="212" y="310"/>
                    <a:pt x="195" y="328"/>
                    <a:pt x="195" y="354"/>
                  </a:cubicBezTo>
                  <a:cubicBezTo>
                    <a:pt x="195" y="390"/>
                    <a:pt x="221" y="416"/>
                    <a:pt x="257" y="416"/>
                  </a:cubicBezTo>
                  <a:cubicBezTo>
                    <a:pt x="292" y="416"/>
                    <a:pt x="319" y="390"/>
                    <a:pt x="319" y="354"/>
                  </a:cubicBezTo>
                  <a:cubicBezTo>
                    <a:pt x="319" y="328"/>
                    <a:pt x="302" y="310"/>
                    <a:pt x="284" y="301"/>
                  </a:cubicBezTo>
                  <a:close/>
                  <a:moveTo>
                    <a:pt x="221" y="62"/>
                  </a:moveTo>
                  <a:lnTo>
                    <a:pt x="221" y="62"/>
                  </a:lnTo>
                  <a:cubicBezTo>
                    <a:pt x="221" y="35"/>
                    <a:pt x="239" y="27"/>
                    <a:pt x="257" y="27"/>
                  </a:cubicBezTo>
                  <a:cubicBezTo>
                    <a:pt x="275" y="27"/>
                    <a:pt x="292" y="35"/>
                    <a:pt x="292" y="62"/>
                  </a:cubicBezTo>
                  <a:cubicBezTo>
                    <a:pt x="292" y="80"/>
                    <a:pt x="275" y="88"/>
                    <a:pt x="257" y="88"/>
                  </a:cubicBezTo>
                  <a:cubicBezTo>
                    <a:pt x="239" y="88"/>
                    <a:pt x="221" y="80"/>
                    <a:pt x="221" y="62"/>
                  </a:cubicBezTo>
                  <a:close/>
                  <a:moveTo>
                    <a:pt x="257" y="390"/>
                  </a:moveTo>
                  <a:lnTo>
                    <a:pt x="257" y="390"/>
                  </a:lnTo>
                  <a:cubicBezTo>
                    <a:pt x="239" y="390"/>
                    <a:pt x="221" y="372"/>
                    <a:pt x="221" y="354"/>
                  </a:cubicBezTo>
                  <a:cubicBezTo>
                    <a:pt x="221" y="337"/>
                    <a:pt x="239" y="319"/>
                    <a:pt x="257" y="319"/>
                  </a:cubicBezTo>
                  <a:cubicBezTo>
                    <a:pt x="275" y="319"/>
                    <a:pt x="292" y="337"/>
                    <a:pt x="292" y="354"/>
                  </a:cubicBezTo>
                  <a:cubicBezTo>
                    <a:pt x="292" y="372"/>
                    <a:pt x="275" y="390"/>
                    <a:pt x="257" y="3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223000" y="3971132"/>
            <a:ext cx="4049713" cy="791368"/>
            <a:chOff x="6376988" y="3913982"/>
            <a:chExt cx="4049713" cy="791368"/>
          </a:xfrm>
        </p:grpSpPr>
        <p:sp>
          <p:nvSpPr>
            <p:cNvPr id="13" name="Oval 92"/>
            <p:cNvSpPr/>
            <p:nvPr/>
          </p:nvSpPr>
          <p:spPr bwMode="auto">
            <a:xfrm>
              <a:off x="6376988" y="3940175"/>
              <a:ext cx="765175" cy="7651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/>
            </a:p>
          </p:txBody>
        </p:sp>
        <p:sp>
          <p:nvSpPr>
            <p:cNvPr id="14" name="Rectangle 97"/>
            <p:cNvSpPr>
              <a:spLocks noChangeArrowheads="1"/>
            </p:cNvSpPr>
            <p:nvPr/>
          </p:nvSpPr>
          <p:spPr bwMode="auto">
            <a:xfrm>
              <a:off x="7191375" y="3913982"/>
              <a:ext cx="1760446" cy="372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700" b="1" spc="300" dirty="0">
                  <a:latin typeface="Lato Regular" charset="0"/>
                  <a:ea typeface="Lato Light" pitchFamily="-65" charset="0"/>
                </a:rPr>
                <a:t>输入你的标题</a:t>
              </a:r>
              <a:endParaRPr lang="en-US" altLang="zh-CN" sz="1700" b="1" spc="300" dirty="0">
                <a:latin typeface="Lato Regular" charset="0"/>
                <a:ea typeface="Lato Light" pitchFamily="-65" charset="0"/>
              </a:endParaRPr>
            </a:p>
          </p:txBody>
        </p:sp>
        <p:sp>
          <p:nvSpPr>
            <p:cNvPr id="15" name="TextBox 98"/>
            <p:cNvSpPr txBox="1">
              <a:spLocks noChangeArrowheads="1"/>
            </p:cNvSpPr>
            <p:nvPr/>
          </p:nvSpPr>
          <p:spPr bwMode="auto">
            <a:xfrm>
              <a:off x="7205663" y="4255107"/>
              <a:ext cx="3221038" cy="37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800" spc="300" dirty="0">
                  <a:latin typeface="+mn-ea"/>
                  <a:ea typeface="+mn-ea"/>
                </a:rPr>
                <a:t>详细内容</a:t>
              </a:r>
              <a:r>
                <a:rPr lang="en-US" altLang="zh-CN" sz="800" spc="300" dirty="0">
                  <a:latin typeface="+mn-ea"/>
                  <a:ea typeface="+mn-ea"/>
                </a:rPr>
                <a:t>……</a:t>
              </a:r>
              <a:r>
                <a:rPr lang="zh-CN" altLang="en-US" sz="800" spc="300" dirty="0"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n-US" altLang="zh-CN" sz="800" spc="300" dirty="0">
                <a:latin typeface="+mn-ea"/>
                <a:ea typeface="+mn-ea"/>
              </a:endParaRPr>
            </a:p>
          </p:txBody>
        </p:sp>
        <p:sp>
          <p:nvSpPr>
            <p:cNvPr id="16" name="Freeform 46"/>
            <p:cNvSpPr>
              <a:spLocks noChangeArrowheads="1"/>
            </p:cNvSpPr>
            <p:nvPr/>
          </p:nvSpPr>
          <p:spPr bwMode="auto">
            <a:xfrm>
              <a:off x="6582569" y="4129882"/>
              <a:ext cx="357981" cy="342106"/>
            </a:xfrm>
            <a:custGeom>
              <a:avLst/>
              <a:gdLst>
                <a:gd name="T0" fmla="*/ 876848446 w 461"/>
                <a:gd name="T1" fmla="*/ 799953487 h 443"/>
                <a:gd name="T2" fmla="*/ 876848446 w 461"/>
                <a:gd name="T3" fmla="*/ 799953487 h 443"/>
                <a:gd name="T4" fmla="*/ 686018947 w 461"/>
                <a:gd name="T5" fmla="*/ 590442522 h 443"/>
                <a:gd name="T6" fmla="*/ 748823258 w 461"/>
                <a:gd name="T7" fmla="*/ 464258693 h 443"/>
                <a:gd name="T8" fmla="*/ 792302807 w 461"/>
                <a:gd name="T9" fmla="*/ 359503210 h 443"/>
                <a:gd name="T10" fmla="*/ 770563033 w 461"/>
                <a:gd name="T11" fmla="*/ 314267993 h 443"/>
                <a:gd name="T12" fmla="*/ 792302807 w 461"/>
                <a:gd name="T13" fmla="*/ 209512510 h 443"/>
                <a:gd name="T14" fmla="*/ 555578747 w 461"/>
                <a:gd name="T15" fmla="*/ 0 h 443"/>
                <a:gd name="T16" fmla="*/ 318853133 w 461"/>
                <a:gd name="T17" fmla="*/ 209512510 h 443"/>
                <a:gd name="T18" fmla="*/ 340594461 w 461"/>
                <a:gd name="T19" fmla="*/ 314267993 h 443"/>
                <a:gd name="T20" fmla="*/ 318853133 w 461"/>
                <a:gd name="T21" fmla="*/ 359503210 h 443"/>
                <a:gd name="T22" fmla="*/ 362334235 w 461"/>
                <a:gd name="T23" fmla="*/ 464258693 h 443"/>
                <a:gd name="T24" fmla="*/ 427553559 w 461"/>
                <a:gd name="T25" fmla="*/ 590442522 h 443"/>
                <a:gd name="T26" fmla="*/ 234309048 w 461"/>
                <a:gd name="T27" fmla="*/ 799953487 h 443"/>
                <a:gd name="T28" fmla="*/ 0 w 461"/>
                <a:gd name="T29" fmla="*/ 947564118 h 443"/>
                <a:gd name="T30" fmla="*/ 0 w 461"/>
                <a:gd name="T31" fmla="*/ 1052321145 h 443"/>
                <a:gd name="T32" fmla="*/ 555578747 w 461"/>
                <a:gd name="T33" fmla="*/ 1052321145 h 443"/>
                <a:gd name="T34" fmla="*/ 1111157493 w 461"/>
                <a:gd name="T35" fmla="*/ 1052321145 h 443"/>
                <a:gd name="T36" fmla="*/ 1111157493 w 461"/>
                <a:gd name="T37" fmla="*/ 947564118 h 443"/>
                <a:gd name="T38" fmla="*/ 876848446 w 461"/>
                <a:gd name="T39" fmla="*/ 799953487 h 443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61" h="443">
                  <a:moveTo>
                    <a:pt x="363" y="336"/>
                  </a:moveTo>
                  <a:lnTo>
                    <a:pt x="363" y="336"/>
                  </a:lnTo>
                  <a:cubicBezTo>
                    <a:pt x="301" y="310"/>
                    <a:pt x="284" y="292"/>
                    <a:pt x="284" y="248"/>
                  </a:cubicBezTo>
                  <a:cubicBezTo>
                    <a:pt x="284" y="230"/>
                    <a:pt x="301" y="239"/>
                    <a:pt x="310" y="195"/>
                  </a:cubicBezTo>
                  <a:cubicBezTo>
                    <a:pt x="310" y="176"/>
                    <a:pt x="328" y="195"/>
                    <a:pt x="328" y="151"/>
                  </a:cubicBezTo>
                  <a:cubicBezTo>
                    <a:pt x="328" y="132"/>
                    <a:pt x="319" y="132"/>
                    <a:pt x="319" y="132"/>
                  </a:cubicBezTo>
                  <a:cubicBezTo>
                    <a:pt x="319" y="132"/>
                    <a:pt x="328" y="106"/>
                    <a:pt x="328" y="88"/>
                  </a:cubicBezTo>
                  <a:cubicBezTo>
                    <a:pt x="328" y="61"/>
                    <a:pt x="319" y="0"/>
                    <a:pt x="230" y="0"/>
                  </a:cubicBezTo>
                  <a:cubicBezTo>
                    <a:pt x="141" y="0"/>
                    <a:pt x="132" y="61"/>
                    <a:pt x="132" y="88"/>
                  </a:cubicBezTo>
                  <a:cubicBezTo>
                    <a:pt x="132" y="106"/>
                    <a:pt x="141" y="132"/>
                    <a:pt x="141" y="132"/>
                  </a:cubicBezTo>
                  <a:cubicBezTo>
                    <a:pt x="141" y="132"/>
                    <a:pt x="132" y="132"/>
                    <a:pt x="132" y="151"/>
                  </a:cubicBezTo>
                  <a:cubicBezTo>
                    <a:pt x="132" y="195"/>
                    <a:pt x="150" y="176"/>
                    <a:pt x="150" y="195"/>
                  </a:cubicBezTo>
                  <a:cubicBezTo>
                    <a:pt x="159" y="239"/>
                    <a:pt x="177" y="230"/>
                    <a:pt x="177" y="248"/>
                  </a:cubicBezTo>
                  <a:cubicBezTo>
                    <a:pt x="177" y="292"/>
                    <a:pt x="159" y="310"/>
                    <a:pt x="97" y="336"/>
                  </a:cubicBezTo>
                  <a:cubicBezTo>
                    <a:pt x="35" y="354"/>
                    <a:pt x="0" y="380"/>
                    <a:pt x="0" y="398"/>
                  </a:cubicBezTo>
                  <a:cubicBezTo>
                    <a:pt x="0" y="407"/>
                    <a:pt x="0" y="442"/>
                    <a:pt x="0" y="442"/>
                  </a:cubicBezTo>
                  <a:cubicBezTo>
                    <a:pt x="230" y="442"/>
                    <a:pt x="230" y="442"/>
                    <a:pt x="230" y="442"/>
                  </a:cubicBezTo>
                  <a:cubicBezTo>
                    <a:pt x="460" y="442"/>
                    <a:pt x="460" y="442"/>
                    <a:pt x="460" y="442"/>
                  </a:cubicBezTo>
                  <a:cubicBezTo>
                    <a:pt x="460" y="442"/>
                    <a:pt x="460" y="407"/>
                    <a:pt x="460" y="398"/>
                  </a:cubicBezTo>
                  <a:cubicBezTo>
                    <a:pt x="460" y="380"/>
                    <a:pt x="425" y="354"/>
                    <a:pt x="363" y="33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219031" y="2223294"/>
            <a:ext cx="4042569" cy="768350"/>
            <a:chOff x="6373019" y="2166144"/>
            <a:chExt cx="4042569" cy="768350"/>
          </a:xfrm>
        </p:grpSpPr>
        <p:sp>
          <p:nvSpPr>
            <p:cNvPr id="18" name="Oval 30"/>
            <p:cNvSpPr/>
            <p:nvPr/>
          </p:nvSpPr>
          <p:spPr bwMode="auto">
            <a:xfrm>
              <a:off x="6373019" y="2169319"/>
              <a:ext cx="765175" cy="7651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/>
            </a:p>
          </p:txBody>
        </p:sp>
        <p:sp>
          <p:nvSpPr>
            <p:cNvPr id="19" name="Rectangle 93"/>
            <p:cNvSpPr>
              <a:spLocks noChangeArrowheads="1"/>
            </p:cNvSpPr>
            <p:nvPr/>
          </p:nvSpPr>
          <p:spPr bwMode="auto">
            <a:xfrm>
              <a:off x="7180263" y="2166144"/>
              <a:ext cx="1760446" cy="372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700" b="1" spc="300" dirty="0">
                  <a:latin typeface="Lato Regular" charset="0"/>
                  <a:ea typeface="Lato Light" pitchFamily="-65" charset="0"/>
                </a:rPr>
                <a:t>输入你的标题</a:t>
              </a:r>
              <a:endParaRPr lang="en-US" altLang="zh-CN" sz="1700" b="1" spc="300" dirty="0">
                <a:latin typeface="Lato Regular" charset="0"/>
                <a:ea typeface="Lato Light" pitchFamily="-65" charset="0"/>
              </a:endParaRPr>
            </a:p>
          </p:txBody>
        </p:sp>
        <p:sp>
          <p:nvSpPr>
            <p:cNvPr id="20" name="TextBox 94"/>
            <p:cNvSpPr txBox="1">
              <a:spLocks noChangeArrowheads="1"/>
            </p:cNvSpPr>
            <p:nvPr/>
          </p:nvSpPr>
          <p:spPr bwMode="auto">
            <a:xfrm>
              <a:off x="7194550" y="2507269"/>
              <a:ext cx="3221038" cy="37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800" spc="300" dirty="0">
                  <a:latin typeface="+mn-ea"/>
                  <a:ea typeface="+mn-ea"/>
                </a:rPr>
                <a:t>详细内容</a:t>
              </a:r>
              <a:r>
                <a:rPr lang="en-US" altLang="zh-CN" sz="800" spc="300" dirty="0">
                  <a:latin typeface="+mn-ea"/>
                  <a:ea typeface="+mn-ea"/>
                </a:rPr>
                <a:t>……</a:t>
              </a:r>
              <a:r>
                <a:rPr lang="zh-CN" altLang="en-US" sz="800" spc="300" dirty="0"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n-US" altLang="zh-CN" sz="800" spc="300" dirty="0">
                <a:latin typeface="+mn-ea"/>
                <a:ea typeface="+mn-ea"/>
              </a:endParaRPr>
            </a:p>
          </p:txBody>
        </p:sp>
        <p:sp>
          <p:nvSpPr>
            <p:cNvPr id="21" name="Freeform 127"/>
            <p:cNvSpPr>
              <a:spLocks noChangeArrowheads="1"/>
            </p:cNvSpPr>
            <p:nvPr/>
          </p:nvSpPr>
          <p:spPr bwMode="auto">
            <a:xfrm>
              <a:off x="6559550" y="2382838"/>
              <a:ext cx="414338" cy="333375"/>
            </a:xfrm>
            <a:custGeom>
              <a:avLst/>
              <a:gdLst>
                <a:gd name="T0" fmla="*/ 469685320 w 497"/>
                <a:gd name="T1" fmla="*/ 544893103 h 400"/>
                <a:gd name="T2" fmla="*/ 469685320 w 497"/>
                <a:gd name="T3" fmla="*/ 544893103 h 400"/>
                <a:gd name="T4" fmla="*/ 689242511 w 497"/>
                <a:gd name="T5" fmla="*/ 764517219 h 400"/>
                <a:gd name="T6" fmla="*/ 911579182 w 497"/>
                <a:gd name="T7" fmla="*/ 544893103 h 400"/>
                <a:gd name="T8" fmla="*/ 689242511 w 497"/>
                <a:gd name="T9" fmla="*/ 322486973 h 400"/>
                <a:gd name="T10" fmla="*/ 469685320 w 497"/>
                <a:gd name="T11" fmla="*/ 544893103 h 400"/>
                <a:gd name="T12" fmla="*/ 322387922 w 497"/>
                <a:gd name="T13" fmla="*/ 469830388 h 400"/>
                <a:gd name="T14" fmla="*/ 322387922 w 497"/>
                <a:gd name="T15" fmla="*/ 469830388 h 400"/>
                <a:gd name="T16" fmla="*/ 689242511 w 497"/>
                <a:gd name="T17" fmla="*/ 175143557 h 400"/>
                <a:gd name="T18" fmla="*/ 958825328 w 497"/>
                <a:gd name="T19" fmla="*/ 272445718 h 400"/>
                <a:gd name="T20" fmla="*/ 1083890226 w 497"/>
                <a:gd name="T21" fmla="*/ 272445718 h 400"/>
                <a:gd name="T22" fmla="*/ 1083890226 w 497"/>
                <a:gd name="T23" fmla="*/ 150123763 h 400"/>
                <a:gd name="T24" fmla="*/ 689242511 w 497"/>
                <a:gd name="T25" fmla="*/ 0 h 400"/>
                <a:gd name="T26" fmla="*/ 172311045 w 497"/>
                <a:gd name="T27" fmla="*/ 397549688 h 400"/>
                <a:gd name="T28" fmla="*/ 0 w 497"/>
                <a:gd name="T29" fmla="*/ 397549688 h 400"/>
                <a:gd name="T30" fmla="*/ 0 w 497"/>
                <a:gd name="T31" fmla="*/ 544893103 h 400"/>
                <a:gd name="T32" fmla="*/ 222336670 w 497"/>
                <a:gd name="T33" fmla="*/ 544893103 h 400"/>
                <a:gd name="T34" fmla="*/ 322387922 w 497"/>
                <a:gd name="T35" fmla="*/ 469830388 h 400"/>
                <a:gd name="T36" fmla="*/ 1156148352 w 497"/>
                <a:gd name="T37" fmla="*/ 544893103 h 400"/>
                <a:gd name="T38" fmla="*/ 1156148352 w 497"/>
                <a:gd name="T39" fmla="*/ 544893103 h 400"/>
                <a:gd name="T40" fmla="*/ 1058876580 w 497"/>
                <a:gd name="T41" fmla="*/ 642195264 h 400"/>
                <a:gd name="T42" fmla="*/ 689242511 w 497"/>
                <a:gd name="T43" fmla="*/ 936882096 h 400"/>
                <a:gd name="T44" fmla="*/ 419659694 w 497"/>
                <a:gd name="T45" fmla="*/ 814558474 h 400"/>
                <a:gd name="T46" fmla="*/ 297374276 w 497"/>
                <a:gd name="T47" fmla="*/ 814558474 h 400"/>
                <a:gd name="T48" fmla="*/ 297374276 w 497"/>
                <a:gd name="T49" fmla="*/ 936882096 h 400"/>
                <a:gd name="T50" fmla="*/ 689242511 w 497"/>
                <a:gd name="T51" fmla="*/ 1109245305 h 400"/>
                <a:gd name="T52" fmla="*/ 1208953457 w 497"/>
                <a:gd name="T53" fmla="*/ 714475965 h 400"/>
                <a:gd name="T54" fmla="*/ 1378485023 w 497"/>
                <a:gd name="T55" fmla="*/ 714475965 h 400"/>
                <a:gd name="T56" fmla="*/ 1378485023 w 497"/>
                <a:gd name="T57" fmla="*/ 544893103 h 400"/>
                <a:gd name="T58" fmla="*/ 1156148352 w 497"/>
                <a:gd name="T59" fmla="*/ 544893103 h 40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97" h="400">
                  <a:moveTo>
                    <a:pt x="169" y="196"/>
                  </a:moveTo>
                  <a:lnTo>
                    <a:pt x="169" y="196"/>
                  </a:lnTo>
                  <a:cubicBezTo>
                    <a:pt x="169" y="240"/>
                    <a:pt x="204" y="275"/>
                    <a:pt x="248" y="275"/>
                  </a:cubicBezTo>
                  <a:cubicBezTo>
                    <a:pt x="292" y="275"/>
                    <a:pt x="328" y="240"/>
                    <a:pt x="328" y="196"/>
                  </a:cubicBezTo>
                  <a:cubicBezTo>
                    <a:pt x="328" y="151"/>
                    <a:pt x="292" y="116"/>
                    <a:pt x="248" y="116"/>
                  </a:cubicBezTo>
                  <a:cubicBezTo>
                    <a:pt x="204" y="116"/>
                    <a:pt x="169" y="151"/>
                    <a:pt x="169" y="196"/>
                  </a:cubicBezTo>
                  <a:close/>
                  <a:moveTo>
                    <a:pt x="116" y="169"/>
                  </a:moveTo>
                  <a:lnTo>
                    <a:pt x="116" y="169"/>
                  </a:lnTo>
                  <a:cubicBezTo>
                    <a:pt x="124" y="107"/>
                    <a:pt x="186" y="63"/>
                    <a:pt x="248" y="63"/>
                  </a:cubicBezTo>
                  <a:cubicBezTo>
                    <a:pt x="284" y="63"/>
                    <a:pt x="319" y="71"/>
                    <a:pt x="345" y="98"/>
                  </a:cubicBezTo>
                  <a:cubicBezTo>
                    <a:pt x="354" y="107"/>
                    <a:pt x="381" y="107"/>
                    <a:pt x="390" y="98"/>
                  </a:cubicBezTo>
                  <a:cubicBezTo>
                    <a:pt x="399" y="89"/>
                    <a:pt x="399" y="71"/>
                    <a:pt x="390" y="54"/>
                  </a:cubicBezTo>
                  <a:cubicBezTo>
                    <a:pt x="354" y="18"/>
                    <a:pt x="301" y="0"/>
                    <a:pt x="248" y="0"/>
                  </a:cubicBezTo>
                  <a:cubicBezTo>
                    <a:pt x="160" y="0"/>
                    <a:pt x="80" y="54"/>
                    <a:pt x="62" y="143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80" y="196"/>
                    <a:pt x="80" y="196"/>
                    <a:pt x="80" y="196"/>
                  </a:cubicBezTo>
                  <a:cubicBezTo>
                    <a:pt x="107" y="196"/>
                    <a:pt x="107" y="178"/>
                    <a:pt x="116" y="169"/>
                  </a:cubicBezTo>
                  <a:close/>
                  <a:moveTo>
                    <a:pt x="416" y="196"/>
                  </a:moveTo>
                  <a:lnTo>
                    <a:pt x="416" y="196"/>
                  </a:lnTo>
                  <a:cubicBezTo>
                    <a:pt x="390" y="196"/>
                    <a:pt x="390" y="222"/>
                    <a:pt x="381" y="231"/>
                  </a:cubicBezTo>
                  <a:cubicBezTo>
                    <a:pt x="372" y="293"/>
                    <a:pt x="319" y="337"/>
                    <a:pt x="248" y="337"/>
                  </a:cubicBezTo>
                  <a:cubicBezTo>
                    <a:pt x="213" y="337"/>
                    <a:pt x="177" y="319"/>
                    <a:pt x="151" y="293"/>
                  </a:cubicBezTo>
                  <a:cubicBezTo>
                    <a:pt x="142" y="284"/>
                    <a:pt x="116" y="284"/>
                    <a:pt x="107" y="293"/>
                  </a:cubicBezTo>
                  <a:cubicBezTo>
                    <a:pt x="97" y="310"/>
                    <a:pt x="97" y="328"/>
                    <a:pt x="107" y="337"/>
                  </a:cubicBezTo>
                  <a:cubicBezTo>
                    <a:pt x="142" y="373"/>
                    <a:pt x="195" y="399"/>
                    <a:pt x="248" y="399"/>
                  </a:cubicBezTo>
                  <a:cubicBezTo>
                    <a:pt x="337" y="399"/>
                    <a:pt x="416" y="337"/>
                    <a:pt x="435" y="257"/>
                  </a:cubicBezTo>
                  <a:cubicBezTo>
                    <a:pt x="496" y="257"/>
                    <a:pt x="496" y="257"/>
                    <a:pt x="496" y="257"/>
                  </a:cubicBezTo>
                  <a:cubicBezTo>
                    <a:pt x="496" y="196"/>
                    <a:pt x="496" y="196"/>
                    <a:pt x="496" y="196"/>
                  </a:cubicBezTo>
                  <a:lnTo>
                    <a:pt x="416" y="1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223000" y="3100388"/>
            <a:ext cx="4041775" cy="770731"/>
            <a:chOff x="6376988" y="3043238"/>
            <a:chExt cx="4041775" cy="770731"/>
          </a:xfrm>
        </p:grpSpPr>
        <p:sp>
          <p:nvSpPr>
            <p:cNvPr id="23" name="Oval 89"/>
            <p:cNvSpPr/>
            <p:nvPr/>
          </p:nvSpPr>
          <p:spPr bwMode="auto">
            <a:xfrm>
              <a:off x="6376988" y="3048794"/>
              <a:ext cx="765175" cy="7651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08965">
                <a:defRPr/>
              </a:pPr>
              <a:endParaRPr lang="en-US" sz="900" dirty="0"/>
            </a:p>
          </p:txBody>
        </p:sp>
        <p:sp>
          <p:nvSpPr>
            <p:cNvPr id="24" name="Rectangle 95"/>
            <p:cNvSpPr>
              <a:spLocks noChangeArrowheads="1"/>
            </p:cNvSpPr>
            <p:nvPr/>
          </p:nvSpPr>
          <p:spPr bwMode="auto">
            <a:xfrm>
              <a:off x="7183438" y="3043238"/>
              <a:ext cx="1760446" cy="372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r>
                <a:rPr lang="zh-CN" altLang="en-US" sz="1700" b="1" spc="300" dirty="0">
                  <a:latin typeface="Lato Regular" charset="0"/>
                  <a:ea typeface="Lato Light" pitchFamily="-65" charset="0"/>
                </a:rPr>
                <a:t>输入你的标题</a:t>
              </a:r>
              <a:endParaRPr lang="en-US" altLang="zh-CN" sz="1700" b="1" spc="300" dirty="0">
                <a:latin typeface="Lato Regular" charset="0"/>
                <a:ea typeface="Lato Light" pitchFamily="-65" charset="0"/>
              </a:endParaRPr>
            </a:p>
          </p:txBody>
        </p:sp>
        <p:sp>
          <p:nvSpPr>
            <p:cNvPr id="25" name="TextBox 96"/>
            <p:cNvSpPr txBox="1">
              <a:spLocks noChangeArrowheads="1"/>
            </p:cNvSpPr>
            <p:nvPr/>
          </p:nvSpPr>
          <p:spPr bwMode="auto">
            <a:xfrm>
              <a:off x="7197725" y="3384363"/>
              <a:ext cx="3221038" cy="37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9710" tIns="54855" rIns="109710" bIns="54855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itchFamily="-65" charset="0"/>
                  <a:ea typeface="MS PGothic" panose="020B0600070205080204" pitchFamily="34" charset="-128"/>
                </a:defRPr>
              </a:lvl9pPr>
            </a:lstStyle>
            <a:p>
              <a:pPr>
                <a:lnSpc>
                  <a:spcPct val="110000"/>
                </a:lnSpc>
              </a:pPr>
              <a:r>
                <a:rPr lang="zh-CN" altLang="en-US" sz="800" spc="300" dirty="0">
                  <a:latin typeface="+mn-ea"/>
                  <a:ea typeface="+mn-ea"/>
                </a:rPr>
                <a:t>详细内容</a:t>
              </a:r>
              <a:r>
                <a:rPr lang="en-US" altLang="zh-CN" sz="800" spc="300" dirty="0">
                  <a:latin typeface="+mn-ea"/>
                  <a:ea typeface="+mn-ea"/>
                </a:rPr>
                <a:t>……</a:t>
              </a:r>
              <a:r>
                <a:rPr lang="zh-CN" altLang="en-US" sz="800" spc="300" dirty="0">
                  <a:latin typeface="+mn-ea"/>
                  <a:ea typeface="+mn-ea"/>
                </a:rPr>
                <a:t>点击输入本栏的具体文字，简明扼要的说明分项内容，此为概念图解。</a:t>
              </a:r>
              <a:endParaRPr lang="en-US" altLang="zh-CN" sz="800" spc="300" dirty="0">
                <a:latin typeface="+mn-ea"/>
                <a:ea typeface="+mn-ea"/>
              </a:endParaRPr>
            </a:p>
          </p:txBody>
        </p:sp>
        <p:sp>
          <p:nvSpPr>
            <p:cNvPr id="26" name="Freeform 75"/>
            <p:cNvSpPr>
              <a:spLocks noChangeArrowheads="1"/>
            </p:cNvSpPr>
            <p:nvPr/>
          </p:nvSpPr>
          <p:spPr bwMode="auto">
            <a:xfrm>
              <a:off x="6594475" y="3298032"/>
              <a:ext cx="331788" cy="266700"/>
            </a:xfrm>
            <a:custGeom>
              <a:avLst/>
              <a:gdLst>
                <a:gd name="T0" fmla="*/ 788873181 w 497"/>
                <a:gd name="T1" fmla="*/ 0 h 400"/>
                <a:gd name="T2" fmla="*/ 788873181 w 497"/>
                <a:gd name="T3" fmla="*/ 0 h 400"/>
                <a:gd name="T4" fmla="*/ 94379858 w 497"/>
                <a:gd name="T5" fmla="*/ 0 h 400"/>
                <a:gd name="T6" fmla="*/ 0 w 497"/>
                <a:gd name="T7" fmla="*/ 78301787 h 400"/>
                <a:gd name="T8" fmla="*/ 0 w 497"/>
                <a:gd name="T9" fmla="*/ 615740958 h 400"/>
                <a:gd name="T10" fmla="*/ 94379858 w 497"/>
                <a:gd name="T11" fmla="*/ 710059413 h 400"/>
                <a:gd name="T12" fmla="*/ 788873181 w 497"/>
                <a:gd name="T13" fmla="*/ 710059413 h 400"/>
                <a:gd name="T14" fmla="*/ 883253039 w 497"/>
                <a:gd name="T15" fmla="*/ 615740958 h 400"/>
                <a:gd name="T16" fmla="*/ 883253039 w 497"/>
                <a:gd name="T17" fmla="*/ 78301787 h 400"/>
                <a:gd name="T18" fmla="*/ 788873181 w 497"/>
                <a:gd name="T19" fmla="*/ 0 h 400"/>
                <a:gd name="T20" fmla="*/ 788873181 w 497"/>
                <a:gd name="T21" fmla="*/ 615740958 h 400"/>
                <a:gd name="T22" fmla="*/ 788873181 w 497"/>
                <a:gd name="T23" fmla="*/ 615740958 h 400"/>
                <a:gd name="T24" fmla="*/ 94379858 w 497"/>
                <a:gd name="T25" fmla="*/ 615740958 h 400"/>
                <a:gd name="T26" fmla="*/ 94379858 w 497"/>
                <a:gd name="T27" fmla="*/ 78301787 h 400"/>
                <a:gd name="T28" fmla="*/ 788873181 w 497"/>
                <a:gd name="T29" fmla="*/ 78301787 h 400"/>
                <a:gd name="T30" fmla="*/ 788873181 w 497"/>
                <a:gd name="T31" fmla="*/ 615740958 h 400"/>
                <a:gd name="T32" fmla="*/ 395326475 w 497"/>
                <a:gd name="T33" fmla="*/ 443120717 h 400"/>
                <a:gd name="T34" fmla="*/ 395326475 w 497"/>
                <a:gd name="T35" fmla="*/ 443120717 h 400"/>
                <a:gd name="T36" fmla="*/ 172732444 w 497"/>
                <a:gd name="T37" fmla="*/ 443120717 h 400"/>
                <a:gd name="T38" fmla="*/ 172732444 w 497"/>
                <a:gd name="T39" fmla="*/ 521422503 h 400"/>
                <a:gd name="T40" fmla="*/ 395326475 w 497"/>
                <a:gd name="T41" fmla="*/ 521422503 h 400"/>
                <a:gd name="T42" fmla="*/ 395326475 w 497"/>
                <a:gd name="T43" fmla="*/ 443120717 h 400"/>
                <a:gd name="T44" fmla="*/ 395326475 w 497"/>
                <a:gd name="T45" fmla="*/ 316768925 h 400"/>
                <a:gd name="T46" fmla="*/ 395326475 w 497"/>
                <a:gd name="T47" fmla="*/ 316768925 h 400"/>
                <a:gd name="T48" fmla="*/ 172732444 w 497"/>
                <a:gd name="T49" fmla="*/ 316768925 h 400"/>
                <a:gd name="T50" fmla="*/ 172732444 w 497"/>
                <a:gd name="T51" fmla="*/ 395070711 h 400"/>
                <a:gd name="T52" fmla="*/ 395326475 w 497"/>
                <a:gd name="T53" fmla="*/ 395070711 h 400"/>
                <a:gd name="T54" fmla="*/ 395326475 w 497"/>
                <a:gd name="T55" fmla="*/ 316768925 h 400"/>
                <a:gd name="T56" fmla="*/ 395326475 w 497"/>
                <a:gd name="T57" fmla="*/ 174400464 h 400"/>
                <a:gd name="T58" fmla="*/ 395326475 w 497"/>
                <a:gd name="T59" fmla="*/ 174400464 h 400"/>
                <a:gd name="T60" fmla="*/ 172732444 w 497"/>
                <a:gd name="T61" fmla="*/ 174400464 h 400"/>
                <a:gd name="T62" fmla="*/ 172732444 w 497"/>
                <a:gd name="T63" fmla="*/ 254482473 h 400"/>
                <a:gd name="T64" fmla="*/ 395326475 w 497"/>
                <a:gd name="T65" fmla="*/ 254482473 h 400"/>
                <a:gd name="T66" fmla="*/ 395326475 w 497"/>
                <a:gd name="T67" fmla="*/ 174400464 h 400"/>
                <a:gd name="T68" fmla="*/ 692712218 w 497"/>
                <a:gd name="T69" fmla="*/ 457357163 h 400"/>
                <a:gd name="T70" fmla="*/ 692712218 w 497"/>
                <a:gd name="T71" fmla="*/ 457357163 h 400"/>
                <a:gd name="T72" fmla="*/ 630386904 w 497"/>
                <a:gd name="T73" fmla="*/ 411087380 h 400"/>
                <a:gd name="T74" fmla="*/ 678467385 w 497"/>
                <a:gd name="T75" fmla="*/ 268718919 h 400"/>
                <a:gd name="T76" fmla="*/ 598332359 w 497"/>
                <a:gd name="T77" fmla="*/ 174400464 h 400"/>
                <a:gd name="T78" fmla="*/ 519979773 w 497"/>
                <a:gd name="T79" fmla="*/ 268718919 h 400"/>
                <a:gd name="T80" fmla="*/ 568060255 w 497"/>
                <a:gd name="T81" fmla="*/ 411087380 h 400"/>
                <a:gd name="T82" fmla="*/ 489707669 w 497"/>
                <a:gd name="T83" fmla="*/ 457357163 h 400"/>
                <a:gd name="T84" fmla="*/ 489707669 w 497"/>
                <a:gd name="T85" fmla="*/ 521422503 h 400"/>
                <a:gd name="T86" fmla="*/ 708739490 w 497"/>
                <a:gd name="T87" fmla="*/ 521422503 h 400"/>
                <a:gd name="T88" fmla="*/ 692712218 w 497"/>
                <a:gd name="T89" fmla="*/ 457357163 h 40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400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18"/>
                    <a:pt x="0" y="44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6"/>
                  </a:cubicBezTo>
                  <a:cubicBezTo>
                    <a:pt x="496" y="44"/>
                    <a:pt x="496" y="44"/>
                    <a:pt x="496" y="44"/>
                  </a:cubicBezTo>
                  <a:cubicBezTo>
                    <a:pt x="496" y="18"/>
                    <a:pt x="470" y="0"/>
                    <a:pt x="443" y="0"/>
                  </a:cubicBezTo>
                  <a:close/>
                  <a:moveTo>
                    <a:pt x="443" y="346"/>
                  </a:moveTo>
                  <a:lnTo>
                    <a:pt x="443" y="346"/>
                  </a:lnTo>
                  <a:cubicBezTo>
                    <a:pt x="53" y="346"/>
                    <a:pt x="53" y="346"/>
                    <a:pt x="53" y="3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443" y="44"/>
                    <a:pt x="443" y="44"/>
                    <a:pt x="443" y="44"/>
                  </a:cubicBezTo>
                  <a:lnTo>
                    <a:pt x="443" y="346"/>
                  </a:lnTo>
                  <a:close/>
                  <a:moveTo>
                    <a:pt x="222" y="249"/>
                  </a:moveTo>
                  <a:lnTo>
                    <a:pt x="222" y="249"/>
                  </a:lnTo>
                  <a:cubicBezTo>
                    <a:pt x="97" y="249"/>
                    <a:pt x="97" y="249"/>
                    <a:pt x="97" y="249"/>
                  </a:cubicBezTo>
                  <a:cubicBezTo>
                    <a:pt x="97" y="293"/>
                    <a:pt x="97" y="293"/>
                    <a:pt x="97" y="293"/>
                  </a:cubicBezTo>
                  <a:cubicBezTo>
                    <a:pt x="222" y="293"/>
                    <a:pt x="222" y="293"/>
                    <a:pt x="222" y="293"/>
                  </a:cubicBezTo>
                  <a:lnTo>
                    <a:pt x="222" y="249"/>
                  </a:lnTo>
                  <a:close/>
                  <a:moveTo>
                    <a:pt x="222" y="178"/>
                  </a:moveTo>
                  <a:lnTo>
                    <a:pt x="222" y="178"/>
                  </a:lnTo>
                  <a:cubicBezTo>
                    <a:pt x="97" y="178"/>
                    <a:pt x="97" y="178"/>
                    <a:pt x="97" y="178"/>
                  </a:cubicBezTo>
                  <a:cubicBezTo>
                    <a:pt x="97" y="222"/>
                    <a:pt x="97" y="222"/>
                    <a:pt x="97" y="222"/>
                  </a:cubicBezTo>
                  <a:cubicBezTo>
                    <a:pt x="222" y="222"/>
                    <a:pt x="222" y="222"/>
                    <a:pt x="222" y="222"/>
                  </a:cubicBezTo>
                  <a:lnTo>
                    <a:pt x="222" y="178"/>
                  </a:lnTo>
                  <a:close/>
                  <a:moveTo>
                    <a:pt x="222" y="98"/>
                  </a:moveTo>
                  <a:lnTo>
                    <a:pt x="222" y="98"/>
                  </a:lnTo>
                  <a:cubicBezTo>
                    <a:pt x="97" y="98"/>
                    <a:pt x="97" y="98"/>
                    <a:pt x="97" y="98"/>
                  </a:cubicBezTo>
                  <a:cubicBezTo>
                    <a:pt x="97" y="143"/>
                    <a:pt x="97" y="143"/>
                    <a:pt x="97" y="143"/>
                  </a:cubicBezTo>
                  <a:cubicBezTo>
                    <a:pt x="222" y="143"/>
                    <a:pt x="222" y="143"/>
                    <a:pt x="222" y="143"/>
                  </a:cubicBezTo>
                  <a:lnTo>
                    <a:pt x="222" y="98"/>
                  </a:lnTo>
                  <a:close/>
                  <a:moveTo>
                    <a:pt x="389" y="257"/>
                  </a:moveTo>
                  <a:lnTo>
                    <a:pt x="389" y="257"/>
                  </a:lnTo>
                  <a:cubicBezTo>
                    <a:pt x="389" y="257"/>
                    <a:pt x="354" y="249"/>
                    <a:pt x="354" y="231"/>
                  </a:cubicBezTo>
                  <a:cubicBezTo>
                    <a:pt x="354" y="204"/>
                    <a:pt x="381" y="196"/>
                    <a:pt x="381" y="151"/>
                  </a:cubicBezTo>
                  <a:cubicBezTo>
                    <a:pt x="381" y="125"/>
                    <a:pt x="372" y="98"/>
                    <a:pt x="336" y="98"/>
                  </a:cubicBezTo>
                  <a:cubicBezTo>
                    <a:pt x="301" y="98"/>
                    <a:pt x="292" y="125"/>
                    <a:pt x="292" y="151"/>
                  </a:cubicBezTo>
                  <a:cubicBezTo>
                    <a:pt x="292" y="196"/>
                    <a:pt x="319" y="204"/>
                    <a:pt x="319" y="231"/>
                  </a:cubicBezTo>
                  <a:cubicBezTo>
                    <a:pt x="319" y="249"/>
                    <a:pt x="275" y="257"/>
                    <a:pt x="275" y="257"/>
                  </a:cubicBezTo>
                  <a:lnTo>
                    <a:pt x="275" y="293"/>
                  </a:lnTo>
                  <a:cubicBezTo>
                    <a:pt x="398" y="293"/>
                    <a:pt x="398" y="293"/>
                    <a:pt x="398" y="293"/>
                  </a:cubicBezTo>
                  <a:cubicBezTo>
                    <a:pt x="398" y="293"/>
                    <a:pt x="398" y="257"/>
                    <a:pt x="389" y="2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endParaRPr lang="zh-CN" altLang="en-US" sz="900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308100" y="1454150"/>
            <a:ext cx="3955257" cy="4284663"/>
            <a:chOff x="1462088" y="1397000"/>
            <a:chExt cx="3955257" cy="4284663"/>
          </a:xfrm>
        </p:grpSpPr>
        <p:grpSp>
          <p:nvGrpSpPr>
            <p:cNvPr id="28" name="Group 33"/>
            <p:cNvGrpSpPr/>
            <p:nvPr/>
          </p:nvGrpSpPr>
          <p:grpSpPr>
            <a:xfrm>
              <a:off x="2039390" y="4809840"/>
              <a:ext cx="337481" cy="448584"/>
              <a:chOff x="9916767" y="11659096"/>
              <a:chExt cx="1032769" cy="1372771"/>
            </a:xfrm>
            <a:solidFill>
              <a:schemeClr val="accent1"/>
            </a:solidFill>
          </p:grpSpPr>
          <p:sp>
            <p:nvSpPr>
              <p:cNvPr id="95" name="Freeform 1092"/>
              <p:cNvSpPr>
                <a:spLocks noChangeArrowheads="1"/>
              </p:cNvSpPr>
              <p:nvPr/>
            </p:nvSpPr>
            <p:spPr bwMode="auto">
              <a:xfrm>
                <a:off x="9916767" y="12943702"/>
                <a:ext cx="75568" cy="88165"/>
              </a:xfrm>
              <a:custGeom>
                <a:avLst/>
                <a:gdLst>
                  <a:gd name="T0" fmla="*/ 3 w 26"/>
                  <a:gd name="T1" fmla="*/ 0 h 29"/>
                  <a:gd name="T2" fmla="*/ 3 w 26"/>
                  <a:gd name="T3" fmla="*/ 0 h 29"/>
                  <a:gd name="T4" fmla="*/ 3 w 26"/>
                  <a:gd name="T5" fmla="*/ 25 h 29"/>
                  <a:gd name="T6" fmla="*/ 25 w 26"/>
                  <a:gd name="T7" fmla="*/ 13 h 29"/>
                  <a:gd name="T8" fmla="*/ 3 w 26"/>
                  <a:gd name="T9" fmla="*/ 0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9">
                    <a:moveTo>
                      <a:pt x="3" y="0"/>
                    </a:moveTo>
                    <a:lnTo>
                      <a:pt x="3" y="0"/>
                    </a:lnTo>
                    <a:cubicBezTo>
                      <a:pt x="3" y="4"/>
                      <a:pt x="0" y="22"/>
                      <a:pt x="3" y="25"/>
                    </a:cubicBezTo>
                    <a:cubicBezTo>
                      <a:pt x="3" y="28"/>
                      <a:pt x="22" y="13"/>
                      <a:pt x="25" y="13"/>
                    </a:cubicBezTo>
                    <a:cubicBezTo>
                      <a:pt x="22" y="7"/>
                      <a:pt x="13" y="0"/>
                      <a:pt x="3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lIns="121885" tIns="60943" rIns="121885" bIns="60943" anchor="ctr"/>
              <a:lstStyle/>
              <a:p>
                <a:pPr defTabSz="913765">
                  <a:defRPr/>
                </a:pPr>
                <a:endParaRPr lang="en-US" sz="900" dirty="0"/>
              </a:p>
            </p:txBody>
          </p:sp>
          <p:sp>
            <p:nvSpPr>
              <p:cNvPr id="96" name="Freeform 1093"/>
              <p:cNvSpPr>
                <a:spLocks noChangeArrowheads="1"/>
              </p:cNvSpPr>
              <p:nvPr/>
            </p:nvSpPr>
            <p:spPr bwMode="auto">
              <a:xfrm>
                <a:off x="9967144" y="11759852"/>
                <a:ext cx="692717" cy="944566"/>
              </a:xfrm>
              <a:custGeom>
                <a:avLst/>
                <a:gdLst>
                  <a:gd name="T0" fmla="*/ 12 w 243"/>
                  <a:gd name="T1" fmla="*/ 327 h 331"/>
                  <a:gd name="T2" fmla="*/ 12 w 243"/>
                  <a:gd name="T3" fmla="*/ 327 h 331"/>
                  <a:gd name="T4" fmla="*/ 18 w 243"/>
                  <a:gd name="T5" fmla="*/ 330 h 331"/>
                  <a:gd name="T6" fmla="*/ 242 w 243"/>
                  <a:gd name="T7" fmla="*/ 15 h 331"/>
                  <a:gd name="T8" fmla="*/ 224 w 243"/>
                  <a:gd name="T9" fmla="*/ 0 h 331"/>
                  <a:gd name="T10" fmla="*/ 0 w 243"/>
                  <a:gd name="T11" fmla="*/ 315 h 331"/>
                  <a:gd name="T12" fmla="*/ 9 w 243"/>
                  <a:gd name="T13" fmla="*/ 321 h 331"/>
                  <a:gd name="T14" fmla="*/ 12 w 243"/>
                  <a:gd name="T15" fmla="*/ 327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31">
                    <a:moveTo>
                      <a:pt x="12" y="327"/>
                    </a:moveTo>
                    <a:lnTo>
                      <a:pt x="12" y="327"/>
                    </a:lnTo>
                    <a:cubicBezTo>
                      <a:pt x="15" y="327"/>
                      <a:pt x="15" y="330"/>
                      <a:pt x="18" y="330"/>
                    </a:cubicBezTo>
                    <a:cubicBezTo>
                      <a:pt x="242" y="15"/>
                      <a:pt x="242" y="15"/>
                      <a:pt x="242" y="15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cubicBezTo>
                      <a:pt x="9" y="321"/>
                      <a:pt x="9" y="321"/>
                      <a:pt x="9" y="321"/>
                    </a:cubicBezTo>
                    <a:lnTo>
                      <a:pt x="12" y="327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lIns="121885" tIns="60943" rIns="121885" bIns="60943" anchor="ctr"/>
              <a:lstStyle/>
              <a:p>
                <a:pPr defTabSz="913765">
                  <a:defRPr/>
                </a:pPr>
                <a:endParaRPr lang="en-US" sz="900" dirty="0"/>
              </a:p>
            </p:txBody>
          </p:sp>
          <p:sp>
            <p:nvSpPr>
              <p:cNvPr id="97" name="Freeform 1094"/>
              <p:cNvSpPr>
                <a:spLocks noChangeArrowheads="1"/>
              </p:cNvSpPr>
              <p:nvPr/>
            </p:nvSpPr>
            <p:spPr bwMode="auto">
              <a:xfrm>
                <a:off x="10080497" y="11848010"/>
                <a:ext cx="705308" cy="944560"/>
              </a:xfrm>
              <a:custGeom>
                <a:avLst/>
                <a:gdLst>
                  <a:gd name="T0" fmla="*/ 6 w 246"/>
                  <a:gd name="T1" fmla="*/ 318 h 331"/>
                  <a:gd name="T2" fmla="*/ 6 w 246"/>
                  <a:gd name="T3" fmla="*/ 318 h 331"/>
                  <a:gd name="T4" fmla="*/ 18 w 246"/>
                  <a:gd name="T5" fmla="*/ 327 h 331"/>
                  <a:gd name="T6" fmla="*/ 21 w 246"/>
                  <a:gd name="T7" fmla="*/ 330 h 331"/>
                  <a:gd name="T8" fmla="*/ 245 w 246"/>
                  <a:gd name="T9" fmla="*/ 12 h 331"/>
                  <a:gd name="T10" fmla="*/ 224 w 246"/>
                  <a:gd name="T11" fmla="*/ 0 h 331"/>
                  <a:gd name="T12" fmla="*/ 0 w 246"/>
                  <a:gd name="T13" fmla="*/ 315 h 331"/>
                  <a:gd name="T14" fmla="*/ 3 w 246"/>
                  <a:gd name="T15" fmla="*/ 315 h 331"/>
                  <a:gd name="T16" fmla="*/ 6 w 246"/>
                  <a:gd name="T17" fmla="*/ 318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6" h="331">
                    <a:moveTo>
                      <a:pt x="6" y="318"/>
                    </a:moveTo>
                    <a:lnTo>
                      <a:pt x="6" y="318"/>
                    </a:lnTo>
                    <a:cubicBezTo>
                      <a:pt x="18" y="327"/>
                      <a:pt x="18" y="327"/>
                      <a:pt x="18" y="327"/>
                    </a:cubicBezTo>
                    <a:cubicBezTo>
                      <a:pt x="18" y="327"/>
                      <a:pt x="18" y="327"/>
                      <a:pt x="21" y="330"/>
                    </a:cubicBezTo>
                    <a:cubicBezTo>
                      <a:pt x="245" y="12"/>
                      <a:pt x="245" y="12"/>
                      <a:pt x="245" y="12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0" y="315"/>
                      <a:pt x="0" y="315"/>
                      <a:pt x="0" y="315"/>
                    </a:cubicBezTo>
                    <a:lnTo>
                      <a:pt x="3" y="315"/>
                    </a:lnTo>
                    <a:lnTo>
                      <a:pt x="6" y="318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lIns="121885" tIns="60943" rIns="121885" bIns="60943" anchor="ctr"/>
              <a:lstStyle/>
              <a:p>
                <a:pPr defTabSz="913765">
                  <a:defRPr/>
                </a:pPr>
                <a:endParaRPr lang="en-US" sz="900" dirty="0"/>
              </a:p>
            </p:txBody>
          </p:sp>
          <p:sp>
            <p:nvSpPr>
              <p:cNvPr id="98" name="Freeform 1095"/>
              <p:cNvSpPr>
                <a:spLocks noChangeArrowheads="1"/>
              </p:cNvSpPr>
              <p:nvPr/>
            </p:nvSpPr>
            <p:spPr bwMode="auto">
              <a:xfrm>
                <a:off x="10672451" y="11659096"/>
                <a:ext cx="277085" cy="239294"/>
              </a:xfrm>
              <a:custGeom>
                <a:avLst/>
                <a:gdLst>
                  <a:gd name="T0" fmla="*/ 88 w 95"/>
                  <a:gd name="T1" fmla="*/ 36 h 82"/>
                  <a:gd name="T2" fmla="*/ 88 w 95"/>
                  <a:gd name="T3" fmla="*/ 36 h 82"/>
                  <a:gd name="T4" fmla="*/ 39 w 95"/>
                  <a:gd name="T5" fmla="*/ 2 h 82"/>
                  <a:gd name="T6" fmla="*/ 30 w 95"/>
                  <a:gd name="T7" fmla="*/ 0 h 82"/>
                  <a:gd name="T8" fmla="*/ 21 w 95"/>
                  <a:gd name="T9" fmla="*/ 0 h 82"/>
                  <a:gd name="T10" fmla="*/ 0 w 95"/>
                  <a:gd name="T11" fmla="*/ 27 h 82"/>
                  <a:gd name="T12" fmla="*/ 78 w 95"/>
                  <a:gd name="T13" fmla="*/ 81 h 82"/>
                  <a:gd name="T14" fmla="*/ 94 w 95"/>
                  <a:gd name="T15" fmla="*/ 54 h 82"/>
                  <a:gd name="T16" fmla="*/ 88 w 95"/>
                  <a:gd name="T17" fmla="*/ 3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88" y="36"/>
                    </a:moveTo>
                    <a:lnTo>
                      <a:pt x="88" y="36"/>
                    </a:lnTo>
                    <a:cubicBezTo>
                      <a:pt x="39" y="2"/>
                      <a:pt x="39" y="2"/>
                      <a:pt x="39" y="2"/>
                    </a:cubicBezTo>
                    <a:cubicBezTo>
                      <a:pt x="36" y="0"/>
                      <a:pt x="33" y="0"/>
                      <a:pt x="30" y="0"/>
                    </a:cubicBezTo>
                    <a:cubicBezTo>
                      <a:pt x="27" y="0"/>
                      <a:pt x="24" y="0"/>
                      <a:pt x="21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78" y="81"/>
                      <a:pt x="78" y="81"/>
                      <a:pt x="78" y="81"/>
                    </a:cubicBezTo>
                    <a:cubicBezTo>
                      <a:pt x="94" y="54"/>
                      <a:pt x="94" y="54"/>
                      <a:pt x="94" y="54"/>
                    </a:cubicBezTo>
                    <a:cubicBezTo>
                      <a:pt x="94" y="48"/>
                      <a:pt x="94" y="39"/>
                      <a:pt x="88" y="36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lIns="121885" tIns="60943" rIns="121885" bIns="60943" anchor="ctr"/>
              <a:lstStyle/>
              <a:p>
                <a:pPr defTabSz="913765">
                  <a:defRPr/>
                </a:pPr>
                <a:endParaRPr lang="en-US" sz="900" dirty="0"/>
              </a:p>
            </p:txBody>
          </p:sp>
          <p:sp>
            <p:nvSpPr>
              <p:cNvPr id="99" name="Freeform 1096"/>
              <p:cNvSpPr>
                <a:spLocks noChangeArrowheads="1"/>
              </p:cNvSpPr>
              <p:nvPr/>
            </p:nvSpPr>
            <p:spPr bwMode="auto">
              <a:xfrm>
                <a:off x="10181258" y="11923578"/>
                <a:ext cx="692708" cy="931969"/>
              </a:xfrm>
              <a:custGeom>
                <a:avLst/>
                <a:gdLst>
                  <a:gd name="T0" fmla="*/ 0 w 243"/>
                  <a:gd name="T1" fmla="*/ 315 h 325"/>
                  <a:gd name="T2" fmla="*/ 0 w 243"/>
                  <a:gd name="T3" fmla="*/ 315 h 325"/>
                  <a:gd name="T4" fmla="*/ 6 w 243"/>
                  <a:gd name="T5" fmla="*/ 318 h 325"/>
                  <a:gd name="T6" fmla="*/ 9 w 243"/>
                  <a:gd name="T7" fmla="*/ 318 h 325"/>
                  <a:gd name="T8" fmla="*/ 18 w 243"/>
                  <a:gd name="T9" fmla="*/ 324 h 325"/>
                  <a:gd name="T10" fmla="*/ 242 w 243"/>
                  <a:gd name="T11" fmla="*/ 12 h 325"/>
                  <a:gd name="T12" fmla="*/ 227 w 243"/>
                  <a:gd name="T13" fmla="*/ 0 h 325"/>
                  <a:gd name="T14" fmla="*/ 0 w 243"/>
                  <a:gd name="T15" fmla="*/ 31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3" h="325">
                    <a:moveTo>
                      <a:pt x="0" y="315"/>
                    </a:moveTo>
                    <a:lnTo>
                      <a:pt x="0" y="315"/>
                    </a:lnTo>
                    <a:cubicBezTo>
                      <a:pt x="3" y="315"/>
                      <a:pt x="6" y="315"/>
                      <a:pt x="6" y="318"/>
                    </a:cubicBezTo>
                    <a:cubicBezTo>
                      <a:pt x="9" y="318"/>
                      <a:pt x="9" y="318"/>
                      <a:pt x="9" y="318"/>
                    </a:cubicBezTo>
                    <a:cubicBezTo>
                      <a:pt x="18" y="324"/>
                      <a:pt x="18" y="324"/>
                      <a:pt x="18" y="324"/>
                    </a:cubicBezTo>
                    <a:cubicBezTo>
                      <a:pt x="242" y="12"/>
                      <a:pt x="242" y="12"/>
                      <a:pt x="242" y="12"/>
                    </a:cubicBezTo>
                    <a:cubicBezTo>
                      <a:pt x="227" y="0"/>
                      <a:pt x="227" y="0"/>
                      <a:pt x="227" y="0"/>
                    </a:cubicBezTo>
                    <a:lnTo>
                      <a:pt x="0" y="315"/>
                    </a:ln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lIns="121885" tIns="60943" rIns="121885" bIns="60943" anchor="ctr"/>
              <a:lstStyle/>
              <a:p>
                <a:pPr defTabSz="913765">
                  <a:defRPr/>
                </a:pPr>
                <a:endParaRPr lang="en-US" sz="900" dirty="0"/>
              </a:p>
            </p:txBody>
          </p:sp>
          <p:sp>
            <p:nvSpPr>
              <p:cNvPr id="100" name="Freeform 1097"/>
              <p:cNvSpPr>
                <a:spLocks noChangeArrowheads="1"/>
              </p:cNvSpPr>
              <p:nvPr/>
            </p:nvSpPr>
            <p:spPr bwMode="auto">
              <a:xfrm>
                <a:off x="9941956" y="12729603"/>
                <a:ext cx="239306" cy="239285"/>
              </a:xfrm>
              <a:custGeom>
                <a:avLst/>
                <a:gdLst>
                  <a:gd name="T0" fmla="*/ 78 w 85"/>
                  <a:gd name="T1" fmla="*/ 48 h 83"/>
                  <a:gd name="T2" fmla="*/ 78 w 85"/>
                  <a:gd name="T3" fmla="*/ 48 h 83"/>
                  <a:gd name="T4" fmla="*/ 51 w 85"/>
                  <a:gd name="T5" fmla="*/ 27 h 83"/>
                  <a:gd name="T6" fmla="*/ 42 w 85"/>
                  <a:gd name="T7" fmla="*/ 21 h 83"/>
                  <a:gd name="T8" fmla="*/ 15 w 85"/>
                  <a:gd name="T9" fmla="*/ 3 h 83"/>
                  <a:gd name="T10" fmla="*/ 15 w 85"/>
                  <a:gd name="T11" fmla="*/ 0 h 83"/>
                  <a:gd name="T12" fmla="*/ 12 w 85"/>
                  <a:gd name="T13" fmla="*/ 0 h 83"/>
                  <a:gd name="T14" fmla="*/ 6 w 85"/>
                  <a:gd name="T15" fmla="*/ 15 h 83"/>
                  <a:gd name="T16" fmla="*/ 3 w 85"/>
                  <a:gd name="T17" fmla="*/ 21 h 83"/>
                  <a:gd name="T18" fmla="*/ 0 w 85"/>
                  <a:gd name="T19" fmla="*/ 57 h 83"/>
                  <a:gd name="T20" fmla="*/ 33 w 85"/>
                  <a:gd name="T21" fmla="*/ 82 h 83"/>
                  <a:gd name="T22" fmla="*/ 63 w 85"/>
                  <a:gd name="T23" fmla="*/ 63 h 83"/>
                  <a:gd name="T24" fmla="*/ 69 w 85"/>
                  <a:gd name="T25" fmla="*/ 60 h 83"/>
                  <a:gd name="T26" fmla="*/ 84 w 85"/>
                  <a:gd name="T27" fmla="*/ 51 h 83"/>
                  <a:gd name="T28" fmla="*/ 81 w 85"/>
                  <a:gd name="T29" fmla="*/ 48 h 83"/>
                  <a:gd name="T30" fmla="*/ 78 w 85"/>
                  <a:gd name="T31" fmla="*/ 48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5" h="83">
                    <a:moveTo>
                      <a:pt x="78" y="48"/>
                    </a:moveTo>
                    <a:lnTo>
                      <a:pt x="78" y="48"/>
                    </a:lnTo>
                    <a:cubicBezTo>
                      <a:pt x="69" y="45"/>
                      <a:pt x="57" y="36"/>
                      <a:pt x="51" y="27"/>
                    </a:cubicBezTo>
                    <a:cubicBezTo>
                      <a:pt x="42" y="21"/>
                      <a:pt x="42" y="21"/>
                      <a:pt x="42" y="21"/>
                    </a:cubicBezTo>
                    <a:cubicBezTo>
                      <a:pt x="33" y="18"/>
                      <a:pt x="21" y="9"/>
                      <a:pt x="15" y="3"/>
                    </a:cubicBezTo>
                    <a:lnTo>
                      <a:pt x="15" y="0"/>
                    </a:lnTo>
                    <a:cubicBezTo>
                      <a:pt x="12" y="0"/>
                      <a:pt x="12" y="0"/>
                      <a:pt x="12" y="0"/>
                    </a:cubicBezTo>
                    <a:cubicBezTo>
                      <a:pt x="9" y="0"/>
                      <a:pt x="6" y="6"/>
                      <a:pt x="6" y="15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9" y="60"/>
                      <a:pt x="24" y="66"/>
                      <a:pt x="33" y="82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78" y="57"/>
                      <a:pt x="81" y="54"/>
                      <a:pt x="84" y="51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78" y="4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wrap="none" lIns="121885" tIns="60943" rIns="121885" bIns="60943" anchor="ctr"/>
              <a:lstStyle/>
              <a:p>
                <a:pPr defTabSz="913765">
                  <a:defRPr/>
                </a:pPr>
                <a:endParaRPr lang="en-US" sz="900" dirty="0"/>
              </a:p>
            </p:txBody>
          </p:sp>
        </p:grpSp>
        <p:grpSp>
          <p:nvGrpSpPr>
            <p:cNvPr id="29" name="Group 37"/>
            <p:cNvGrpSpPr/>
            <p:nvPr/>
          </p:nvGrpSpPr>
          <p:grpSpPr bwMode="auto">
            <a:xfrm rot="-2214830">
              <a:off x="2124075" y="3418682"/>
              <a:ext cx="375444" cy="538956"/>
              <a:chOff x="18561758" y="2385889"/>
              <a:chExt cx="2160750" cy="3102509"/>
            </a:xfrm>
          </p:grpSpPr>
          <p:sp>
            <p:nvSpPr>
              <p:cNvPr id="71" name="Freeform 277"/>
              <p:cNvSpPr/>
              <p:nvPr/>
            </p:nvSpPr>
            <p:spPr bwMode="auto">
              <a:xfrm>
                <a:off x="18561758" y="2385889"/>
                <a:ext cx="2160750" cy="3102509"/>
              </a:xfrm>
              <a:custGeom>
                <a:avLst/>
                <a:gdLst>
                  <a:gd name="T0" fmla="*/ 0 w 366"/>
                  <a:gd name="T1" fmla="*/ 2147483647 h 527"/>
                  <a:gd name="T2" fmla="*/ 1185017879 w 366"/>
                  <a:gd name="T3" fmla="*/ 2147483647 h 527"/>
                  <a:gd name="T4" fmla="*/ 2147483647 w 366"/>
                  <a:gd name="T5" fmla="*/ 2147483647 h 527"/>
                  <a:gd name="T6" fmla="*/ 2147483647 w 366"/>
                  <a:gd name="T7" fmla="*/ 2147483647 h 527"/>
                  <a:gd name="T8" fmla="*/ 2147483647 w 366"/>
                  <a:gd name="T9" fmla="*/ 1178376483 h 527"/>
                  <a:gd name="T10" fmla="*/ 2147483647 w 366"/>
                  <a:gd name="T11" fmla="*/ 0 h 527"/>
                  <a:gd name="T12" fmla="*/ 1185017879 w 366"/>
                  <a:gd name="T13" fmla="*/ 0 h 527"/>
                  <a:gd name="T14" fmla="*/ 0 w 366"/>
                  <a:gd name="T15" fmla="*/ 1178376483 h 527"/>
                  <a:gd name="T16" fmla="*/ 0 w 366"/>
                  <a:gd name="T17" fmla="*/ 2147483647 h 5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66" h="527">
                    <a:moveTo>
                      <a:pt x="0" y="494"/>
                    </a:moveTo>
                    <a:cubicBezTo>
                      <a:pt x="0" y="512"/>
                      <a:pt x="15" y="527"/>
                      <a:pt x="34" y="527"/>
                    </a:cubicBezTo>
                    <a:cubicBezTo>
                      <a:pt x="333" y="527"/>
                      <a:pt x="333" y="527"/>
                      <a:pt x="333" y="527"/>
                    </a:cubicBezTo>
                    <a:cubicBezTo>
                      <a:pt x="351" y="527"/>
                      <a:pt x="366" y="512"/>
                      <a:pt x="366" y="494"/>
                    </a:cubicBezTo>
                    <a:cubicBezTo>
                      <a:pt x="366" y="34"/>
                      <a:pt x="366" y="34"/>
                      <a:pt x="366" y="34"/>
                    </a:cubicBezTo>
                    <a:cubicBezTo>
                      <a:pt x="366" y="15"/>
                      <a:pt x="351" y="0"/>
                      <a:pt x="333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5" y="0"/>
                      <a:pt x="0" y="15"/>
                      <a:pt x="0" y="34"/>
                    </a:cubicBezTo>
                    <a:lnTo>
                      <a:pt x="0" y="494"/>
                    </a:lnTo>
                    <a:close/>
                  </a:path>
                </a:pathLst>
              </a:custGeom>
              <a:solidFill>
                <a:srgbClr val="2D353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2" name="Rectangle 278"/>
              <p:cNvSpPr>
                <a:spLocks noChangeArrowheads="1"/>
              </p:cNvSpPr>
              <p:nvPr/>
            </p:nvSpPr>
            <p:spPr bwMode="auto">
              <a:xfrm>
                <a:off x="18721666" y="2532620"/>
                <a:ext cx="1842254" cy="2720479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73" name="Freeform 281"/>
              <p:cNvSpPr/>
              <p:nvPr/>
            </p:nvSpPr>
            <p:spPr bwMode="auto">
              <a:xfrm>
                <a:off x="18815497" y="3457953"/>
                <a:ext cx="1671773" cy="1718475"/>
              </a:xfrm>
              <a:custGeom>
                <a:avLst/>
                <a:gdLst>
                  <a:gd name="T0" fmla="*/ 2147483647 w 283"/>
                  <a:gd name="T1" fmla="*/ 2147483647 h 292"/>
                  <a:gd name="T2" fmla="*/ 174484661 w 283"/>
                  <a:gd name="T3" fmla="*/ 2147483647 h 292"/>
                  <a:gd name="T4" fmla="*/ 0 w 283"/>
                  <a:gd name="T5" fmla="*/ 2147483647 h 292"/>
                  <a:gd name="T6" fmla="*/ 174484661 w 283"/>
                  <a:gd name="T7" fmla="*/ 2147483647 h 292"/>
                  <a:gd name="T8" fmla="*/ 2147483647 w 283"/>
                  <a:gd name="T9" fmla="*/ 2147483647 h 292"/>
                  <a:gd name="T10" fmla="*/ 2147483647 w 283"/>
                  <a:gd name="T11" fmla="*/ 173177553 h 292"/>
                  <a:gd name="T12" fmla="*/ 2147483647 w 283"/>
                  <a:gd name="T13" fmla="*/ 0 h 292"/>
                  <a:gd name="T14" fmla="*/ 2147483647 w 283"/>
                  <a:gd name="T15" fmla="*/ 173177553 h 292"/>
                  <a:gd name="T16" fmla="*/ 2147483647 w 283"/>
                  <a:gd name="T17" fmla="*/ 2147483647 h 292"/>
                  <a:gd name="T18" fmla="*/ 2147483647 w 283"/>
                  <a:gd name="T19" fmla="*/ 2147483647 h 29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83" h="292">
                    <a:moveTo>
                      <a:pt x="278" y="292"/>
                    </a:moveTo>
                    <a:cubicBezTo>
                      <a:pt x="5" y="292"/>
                      <a:pt x="5" y="292"/>
                      <a:pt x="5" y="292"/>
                    </a:cubicBezTo>
                    <a:cubicBezTo>
                      <a:pt x="2" y="292"/>
                      <a:pt x="0" y="290"/>
                      <a:pt x="0" y="287"/>
                    </a:cubicBezTo>
                    <a:cubicBezTo>
                      <a:pt x="0" y="285"/>
                      <a:pt x="2" y="283"/>
                      <a:pt x="5" y="283"/>
                    </a:cubicBezTo>
                    <a:cubicBezTo>
                      <a:pt x="274" y="283"/>
                      <a:pt x="274" y="283"/>
                      <a:pt x="274" y="283"/>
                    </a:cubicBezTo>
                    <a:cubicBezTo>
                      <a:pt x="274" y="5"/>
                      <a:pt x="274" y="5"/>
                      <a:pt x="274" y="5"/>
                    </a:cubicBezTo>
                    <a:cubicBezTo>
                      <a:pt x="274" y="2"/>
                      <a:pt x="276" y="0"/>
                      <a:pt x="278" y="0"/>
                    </a:cubicBezTo>
                    <a:cubicBezTo>
                      <a:pt x="281" y="0"/>
                      <a:pt x="283" y="2"/>
                      <a:pt x="283" y="5"/>
                    </a:cubicBezTo>
                    <a:cubicBezTo>
                      <a:pt x="283" y="287"/>
                      <a:pt x="283" y="287"/>
                      <a:pt x="283" y="287"/>
                    </a:cubicBezTo>
                    <a:cubicBezTo>
                      <a:pt x="283" y="290"/>
                      <a:pt x="281" y="292"/>
                      <a:pt x="278" y="292"/>
                    </a:cubicBezTo>
                    <a:close/>
                  </a:path>
                </a:pathLst>
              </a:custGeom>
              <a:solidFill>
                <a:srgbClr val="BCBC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4" name="Freeform 282"/>
              <p:cNvSpPr/>
              <p:nvPr/>
            </p:nvSpPr>
            <p:spPr bwMode="auto">
              <a:xfrm>
                <a:off x="18857787" y="2822118"/>
                <a:ext cx="1433892" cy="70061"/>
              </a:xfrm>
              <a:custGeom>
                <a:avLst/>
                <a:gdLst>
                  <a:gd name="T0" fmla="*/ 2147483647 w 243"/>
                  <a:gd name="T1" fmla="*/ 204525574 h 12"/>
                  <a:gd name="T2" fmla="*/ 2147483647 w 243"/>
                  <a:gd name="T3" fmla="*/ 409045310 h 12"/>
                  <a:gd name="T4" fmla="*/ 208917474 w 243"/>
                  <a:gd name="T5" fmla="*/ 409045310 h 12"/>
                  <a:gd name="T6" fmla="*/ 0 w 243"/>
                  <a:gd name="T7" fmla="*/ 204525574 h 12"/>
                  <a:gd name="T8" fmla="*/ 0 w 243"/>
                  <a:gd name="T9" fmla="*/ 204525574 h 12"/>
                  <a:gd name="T10" fmla="*/ 208917474 w 243"/>
                  <a:gd name="T11" fmla="*/ 0 h 12"/>
                  <a:gd name="T12" fmla="*/ 2147483647 w 243"/>
                  <a:gd name="T13" fmla="*/ 0 h 12"/>
                  <a:gd name="T14" fmla="*/ 2147483647 w 243"/>
                  <a:gd name="T15" fmla="*/ 20452557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5" name="Freeform 283"/>
              <p:cNvSpPr/>
              <p:nvPr/>
            </p:nvSpPr>
            <p:spPr bwMode="auto">
              <a:xfrm>
                <a:off x="18851179" y="2939767"/>
                <a:ext cx="796900" cy="70061"/>
              </a:xfrm>
              <a:custGeom>
                <a:avLst/>
                <a:gdLst>
                  <a:gd name="T0" fmla="*/ 2147483647 w 135"/>
                  <a:gd name="T1" fmla="*/ 0 h 12"/>
                  <a:gd name="T2" fmla="*/ 209071142 w 135"/>
                  <a:gd name="T3" fmla="*/ 0 h 12"/>
                  <a:gd name="T4" fmla="*/ 0 w 135"/>
                  <a:gd name="T5" fmla="*/ 204525574 h 12"/>
                  <a:gd name="T6" fmla="*/ 209071142 w 135"/>
                  <a:gd name="T7" fmla="*/ 409045310 h 12"/>
                  <a:gd name="T8" fmla="*/ 2147483647 w 135"/>
                  <a:gd name="T9" fmla="*/ 409045310 h 12"/>
                  <a:gd name="T10" fmla="*/ 2147483647 w 135"/>
                  <a:gd name="T11" fmla="*/ 204525574 h 12"/>
                  <a:gd name="T12" fmla="*/ 2147483647 w 135"/>
                  <a:gd name="T13" fmla="*/ 0 h 1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5" h="12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2"/>
                      <a:pt x="6" y="12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32" y="12"/>
                      <a:pt x="135" y="9"/>
                      <a:pt x="135" y="6"/>
                    </a:cubicBezTo>
                    <a:cubicBezTo>
                      <a:pt x="135" y="3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6" name="Freeform 284"/>
              <p:cNvSpPr/>
              <p:nvPr/>
            </p:nvSpPr>
            <p:spPr bwMode="auto">
              <a:xfrm>
                <a:off x="19712836" y="2945054"/>
                <a:ext cx="377966" cy="64773"/>
              </a:xfrm>
              <a:custGeom>
                <a:avLst/>
                <a:gdLst>
                  <a:gd name="T0" fmla="*/ 2057770924 w 64"/>
                  <a:gd name="T1" fmla="*/ 0 h 11"/>
                  <a:gd name="T2" fmla="*/ 209263238 w 64"/>
                  <a:gd name="T3" fmla="*/ 0 h 11"/>
                  <a:gd name="T4" fmla="*/ 0 w 64"/>
                  <a:gd name="T5" fmla="*/ 173367879 h 11"/>
                  <a:gd name="T6" fmla="*/ 209263238 w 64"/>
                  <a:gd name="T7" fmla="*/ 381412866 h 11"/>
                  <a:gd name="T8" fmla="*/ 2057770924 w 64"/>
                  <a:gd name="T9" fmla="*/ 381412866 h 11"/>
                  <a:gd name="T10" fmla="*/ 2147483647 w 64"/>
                  <a:gd name="T11" fmla="*/ 173367879 h 11"/>
                  <a:gd name="T12" fmla="*/ 2057770924 w 64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cubicBezTo>
                      <a:pt x="0" y="8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8"/>
                      <a:pt x="64" y="5"/>
                    </a:cubicBezTo>
                    <a:cubicBezTo>
                      <a:pt x="64" y="2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7" name="Freeform 285"/>
              <p:cNvSpPr/>
              <p:nvPr/>
            </p:nvSpPr>
            <p:spPr bwMode="auto">
              <a:xfrm>
                <a:off x="18857787" y="3057417"/>
                <a:ext cx="1433892" cy="70061"/>
              </a:xfrm>
              <a:custGeom>
                <a:avLst/>
                <a:gdLst>
                  <a:gd name="T0" fmla="*/ 2147483647 w 243"/>
                  <a:gd name="T1" fmla="*/ 204525574 h 12"/>
                  <a:gd name="T2" fmla="*/ 2147483647 w 243"/>
                  <a:gd name="T3" fmla="*/ 409045310 h 12"/>
                  <a:gd name="T4" fmla="*/ 208917474 w 243"/>
                  <a:gd name="T5" fmla="*/ 409045310 h 12"/>
                  <a:gd name="T6" fmla="*/ 0 w 243"/>
                  <a:gd name="T7" fmla="*/ 204525574 h 12"/>
                  <a:gd name="T8" fmla="*/ 0 w 243"/>
                  <a:gd name="T9" fmla="*/ 204525574 h 12"/>
                  <a:gd name="T10" fmla="*/ 208917474 w 243"/>
                  <a:gd name="T11" fmla="*/ 0 h 12"/>
                  <a:gd name="T12" fmla="*/ 2147483647 w 243"/>
                  <a:gd name="T13" fmla="*/ 0 h 12"/>
                  <a:gd name="T14" fmla="*/ 2147483647 w 243"/>
                  <a:gd name="T15" fmla="*/ 20452557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10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10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8" name="Freeform 286"/>
              <p:cNvSpPr/>
              <p:nvPr/>
            </p:nvSpPr>
            <p:spPr bwMode="auto">
              <a:xfrm>
                <a:off x="19282008" y="3192251"/>
                <a:ext cx="377966" cy="59485"/>
              </a:xfrm>
              <a:custGeom>
                <a:avLst/>
                <a:gdLst>
                  <a:gd name="T0" fmla="*/ 2147483647 w 64"/>
                  <a:gd name="T1" fmla="*/ 176926236 h 10"/>
                  <a:gd name="T2" fmla="*/ 2022897655 w 64"/>
                  <a:gd name="T3" fmla="*/ 353846523 h 10"/>
                  <a:gd name="T4" fmla="*/ 209263238 w 64"/>
                  <a:gd name="T5" fmla="*/ 353846523 h 10"/>
                  <a:gd name="T6" fmla="*/ 0 w 64"/>
                  <a:gd name="T7" fmla="*/ 176926236 h 10"/>
                  <a:gd name="T8" fmla="*/ 0 w 64"/>
                  <a:gd name="T9" fmla="*/ 176926236 h 10"/>
                  <a:gd name="T10" fmla="*/ 209263238 w 64"/>
                  <a:gd name="T11" fmla="*/ 0 h 10"/>
                  <a:gd name="T12" fmla="*/ 2022897655 w 64"/>
                  <a:gd name="T13" fmla="*/ 0 h 10"/>
                  <a:gd name="T14" fmla="*/ 2147483647 w 64"/>
                  <a:gd name="T15" fmla="*/ 176926236 h 1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4" h="10">
                    <a:moveTo>
                      <a:pt x="64" y="5"/>
                    </a:moveTo>
                    <a:cubicBezTo>
                      <a:pt x="64" y="8"/>
                      <a:pt x="61" y="10"/>
                      <a:pt x="58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3" y="10"/>
                      <a:pt x="0" y="8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2"/>
                      <a:pt x="64" y="5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9" name="Freeform 287"/>
              <p:cNvSpPr/>
              <p:nvPr/>
            </p:nvSpPr>
            <p:spPr bwMode="auto">
              <a:xfrm>
                <a:off x="18857787" y="3192251"/>
                <a:ext cx="371358" cy="59485"/>
              </a:xfrm>
              <a:custGeom>
                <a:avLst/>
                <a:gdLst>
                  <a:gd name="T0" fmla="*/ 2015265553 w 63"/>
                  <a:gd name="T1" fmla="*/ 0 h 10"/>
                  <a:gd name="T2" fmla="*/ 173730704 w 63"/>
                  <a:gd name="T3" fmla="*/ 0 h 10"/>
                  <a:gd name="T4" fmla="*/ 0 w 63"/>
                  <a:gd name="T5" fmla="*/ 176926236 h 10"/>
                  <a:gd name="T6" fmla="*/ 173730704 w 63"/>
                  <a:gd name="T7" fmla="*/ 353846523 h 10"/>
                  <a:gd name="T8" fmla="*/ 2015265553 w 63"/>
                  <a:gd name="T9" fmla="*/ 353846523 h 10"/>
                  <a:gd name="T10" fmla="*/ 2147483647 w 63"/>
                  <a:gd name="T11" fmla="*/ 176926236 h 10"/>
                  <a:gd name="T12" fmla="*/ 2015265553 w 63"/>
                  <a:gd name="T13" fmla="*/ 0 h 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" h="10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61" y="10"/>
                      <a:pt x="63" y="8"/>
                      <a:pt x="63" y="5"/>
                    </a:cubicBezTo>
                    <a:cubicBezTo>
                      <a:pt x="63" y="2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0" name="Freeform 288"/>
              <p:cNvSpPr/>
              <p:nvPr/>
            </p:nvSpPr>
            <p:spPr bwMode="auto">
              <a:xfrm>
                <a:off x="18845893" y="3357488"/>
                <a:ext cx="1433892" cy="70061"/>
              </a:xfrm>
              <a:custGeom>
                <a:avLst/>
                <a:gdLst>
                  <a:gd name="T0" fmla="*/ 2147483647 w 243"/>
                  <a:gd name="T1" fmla="*/ 204525574 h 12"/>
                  <a:gd name="T2" fmla="*/ 2147483647 w 243"/>
                  <a:gd name="T3" fmla="*/ 409045310 h 12"/>
                  <a:gd name="T4" fmla="*/ 208917474 w 243"/>
                  <a:gd name="T5" fmla="*/ 409045310 h 12"/>
                  <a:gd name="T6" fmla="*/ 0 w 243"/>
                  <a:gd name="T7" fmla="*/ 204525574 h 12"/>
                  <a:gd name="T8" fmla="*/ 0 w 243"/>
                  <a:gd name="T9" fmla="*/ 204525574 h 12"/>
                  <a:gd name="T10" fmla="*/ 208917474 w 243"/>
                  <a:gd name="T11" fmla="*/ 0 h 12"/>
                  <a:gd name="T12" fmla="*/ 2147483647 w 243"/>
                  <a:gd name="T13" fmla="*/ 0 h 12"/>
                  <a:gd name="T14" fmla="*/ 2147483647 w 243"/>
                  <a:gd name="T15" fmla="*/ 20452557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1" name="Freeform 289"/>
              <p:cNvSpPr/>
              <p:nvPr/>
            </p:nvSpPr>
            <p:spPr bwMode="auto">
              <a:xfrm>
                <a:off x="18839286" y="3475138"/>
                <a:ext cx="796900" cy="64773"/>
              </a:xfrm>
              <a:custGeom>
                <a:avLst/>
                <a:gdLst>
                  <a:gd name="T0" fmla="*/ 2147483647 w 135"/>
                  <a:gd name="T1" fmla="*/ 0 h 11"/>
                  <a:gd name="T2" fmla="*/ 209071142 w 135"/>
                  <a:gd name="T3" fmla="*/ 0 h 11"/>
                  <a:gd name="T4" fmla="*/ 0 w 135"/>
                  <a:gd name="T5" fmla="*/ 208044988 h 11"/>
                  <a:gd name="T6" fmla="*/ 209071142 w 135"/>
                  <a:gd name="T7" fmla="*/ 381412866 h 11"/>
                  <a:gd name="T8" fmla="*/ 2147483647 w 135"/>
                  <a:gd name="T9" fmla="*/ 381412866 h 11"/>
                  <a:gd name="T10" fmla="*/ 2147483647 w 135"/>
                  <a:gd name="T11" fmla="*/ 208044988 h 11"/>
                  <a:gd name="T12" fmla="*/ 2147483647 w 135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30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33" y="11"/>
                      <a:pt x="135" y="9"/>
                      <a:pt x="135" y="6"/>
                    </a:cubicBezTo>
                    <a:cubicBezTo>
                      <a:pt x="135" y="2"/>
                      <a:pt x="133" y="0"/>
                      <a:pt x="130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2" name="Freeform 290"/>
              <p:cNvSpPr/>
              <p:nvPr/>
            </p:nvSpPr>
            <p:spPr bwMode="auto">
              <a:xfrm>
                <a:off x="19707550" y="3475138"/>
                <a:ext cx="371358" cy="64773"/>
              </a:xfrm>
              <a:custGeom>
                <a:avLst/>
                <a:gdLst>
                  <a:gd name="T0" fmla="*/ 2015265553 w 63"/>
                  <a:gd name="T1" fmla="*/ 0 h 11"/>
                  <a:gd name="T2" fmla="*/ 173730704 w 63"/>
                  <a:gd name="T3" fmla="*/ 0 h 11"/>
                  <a:gd name="T4" fmla="*/ 0 w 63"/>
                  <a:gd name="T5" fmla="*/ 208044988 h 11"/>
                  <a:gd name="T6" fmla="*/ 173730704 w 63"/>
                  <a:gd name="T7" fmla="*/ 381412866 h 11"/>
                  <a:gd name="T8" fmla="*/ 2015265553 w 63"/>
                  <a:gd name="T9" fmla="*/ 381412866 h 11"/>
                  <a:gd name="T10" fmla="*/ 2147483647 w 63"/>
                  <a:gd name="T11" fmla="*/ 208044988 h 11"/>
                  <a:gd name="T12" fmla="*/ 2015265553 w 63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3" name="Freeform 291"/>
              <p:cNvSpPr/>
              <p:nvPr/>
            </p:nvSpPr>
            <p:spPr bwMode="auto">
              <a:xfrm>
                <a:off x="18851179" y="3592787"/>
                <a:ext cx="1435214" cy="71383"/>
              </a:xfrm>
              <a:custGeom>
                <a:avLst/>
                <a:gdLst>
                  <a:gd name="T0" fmla="*/ 2147483647 w 243"/>
                  <a:gd name="T1" fmla="*/ 212316836 h 12"/>
                  <a:gd name="T2" fmla="*/ 2147483647 w 243"/>
                  <a:gd name="T3" fmla="*/ 424627724 h 12"/>
                  <a:gd name="T4" fmla="*/ 209299089 w 243"/>
                  <a:gd name="T5" fmla="*/ 424627724 h 12"/>
                  <a:gd name="T6" fmla="*/ 0 w 243"/>
                  <a:gd name="T7" fmla="*/ 212316836 h 12"/>
                  <a:gd name="T8" fmla="*/ 0 w 243"/>
                  <a:gd name="T9" fmla="*/ 212316836 h 12"/>
                  <a:gd name="T10" fmla="*/ 209299089 w 243"/>
                  <a:gd name="T11" fmla="*/ 0 h 12"/>
                  <a:gd name="T12" fmla="*/ 2147483647 w 243"/>
                  <a:gd name="T13" fmla="*/ 0 h 12"/>
                  <a:gd name="T14" fmla="*/ 2147483647 w 243"/>
                  <a:gd name="T15" fmla="*/ 212316836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3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4" name="Freeform 292"/>
              <p:cNvSpPr/>
              <p:nvPr/>
            </p:nvSpPr>
            <p:spPr bwMode="auto">
              <a:xfrm>
                <a:off x="19276721" y="3722334"/>
                <a:ext cx="371358" cy="64773"/>
              </a:xfrm>
              <a:custGeom>
                <a:avLst/>
                <a:gdLst>
                  <a:gd name="T0" fmla="*/ 2147483647 w 63"/>
                  <a:gd name="T1" fmla="*/ 208044988 h 11"/>
                  <a:gd name="T2" fmla="*/ 2015265553 w 63"/>
                  <a:gd name="T3" fmla="*/ 381412866 h 11"/>
                  <a:gd name="T4" fmla="*/ 173730704 w 63"/>
                  <a:gd name="T5" fmla="*/ 381412866 h 11"/>
                  <a:gd name="T6" fmla="*/ 0 w 63"/>
                  <a:gd name="T7" fmla="*/ 208044988 h 11"/>
                  <a:gd name="T8" fmla="*/ 0 w 63"/>
                  <a:gd name="T9" fmla="*/ 208044988 h 11"/>
                  <a:gd name="T10" fmla="*/ 173730704 w 63"/>
                  <a:gd name="T11" fmla="*/ 0 h 11"/>
                  <a:gd name="T12" fmla="*/ 2015265553 w 63"/>
                  <a:gd name="T13" fmla="*/ 0 h 11"/>
                  <a:gd name="T14" fmla="*/ 2147483647 w 63"/>
                  <a:gd name="T15" fmla="*/ 208044988 h 1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3" h="11">
                    <a:moveTo>
                      <a:pt x="63" y="6"/>
                    </a:moveTo>
                    <a:cubicBezTo>
                      <a:pt x="63" y="9"/>
                      <a:pt x="61" y="11"/>
                      <a:pt x="58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2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5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3" y="3"/>
                      <a:pt x="6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5" name="Freeform 293"/>
              <p:cNvSpPr/>
              <p:nvPr/>
            </p:nvSpPr>
            <p:spPr bwMode="auto">
              <a:xfrm>
                <a:off x="18845893" y="3722334"/>
                <a:ext cx="377966" cy="64773"/>
              </a:xfrm>
              <a:custGeom>
                <a:avLst/>
                <a:gdLst>
                  <a:gd name="T0" fmla="*/ 2022897655 w 64"/>
                  <a:gd name="T1" fmla="*/ 0 h 11"/>
                  <a:gd name="T2" fmla="*/ 174389969 w 64"/>
                  <a:gd name="T3" fmla="*/ 0 h 11"/>
                  <a:gd name="T4" fmla="*/ 0 w 64"/>
                  <a:gd name="T5" fmla="*/ 208044988 h 11"/>
                  <a:gd name="T6" fmla="*/ 174389969 w 64"/>
                  <a:gd name="T7" fmla="*/ 381412866 h 11"/>
                  <a:gd name="T8" fmla="*/ 2022897655 w 64"/>
                  <a:gd name="T9" fmla="*/ 381412866 h 11"/>
                  <a:gd name="T10" fmla="*/ 2147483647 w 64"/>
                  <a:gd name="T11" fmla="*/ 208044988 h 11"/>
                  <a:gd name="T12" fmla="*/ 2022897655 w 64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4" y="9"/>
                      <a:pt x="64" y="6"/>
                    </a:cubicBezTo>
                    <a:cubicBezTo>
                      <a:pt x="64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6" name="Freeform 294"/>
              <p:cNvSpPr/>
              <p:nvPr/>
            </p:nvSpPr>
            <p:spPr bwMode="auto">
              <a:xfrm>
                <a:off x="18839286" y="4576284"/>
                <a:ext cx="1435214" cy="70061"/>
              </a:xfrm>
              <a:custGeom>
                <a:avLst/>
                <a:gdLst>
                  <a:gd name="T0" fmla="*/ 2147483647 w 243"/>
                  <a:gd name="T1" fmla="*/ 204525574 h 12"/>
                  <a:gd name="T2" fmla="*/ 2147483647 w 243"/>
                  <a:gd name="T3" fmla="*/ 409045310 h 12"/>
                  <a:gd name="T4" fmla="*/ 209299089 w 243"/>
                  <a:gd name="T5" fmla="*/ 409045310 h 12"/>
                  <a:gd name="T6" fmla="*/ 0 w 243"/>
                  <a:gd name="T7" fmla="*/ 204525574 h 12"/>
                  <a:gd name="T8" fmla="*/ 0 w 243"/>
                  <a:gd name="T9" fmla="*/ 204525574 h 12"/>
                  <a:gd name="T10" fmla="*/ 209299089 w 243"/>
                  <a:gd name="T11" fmla="*/ 0 h 12"/>
                  <a:gd name="T12" fmla="*/ 2147483647 w 243"/>
                  <a:gd name="T13" fmla="*/ 0 h 12"/>
                  <a:gd name="T14" fmla="*/ 2147483647 w 243"/>
                  <a:gd name="T15" fmla="*/ 204525574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0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0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7" name="Freeform 295"/>
              <p:cNvSpPr/>
              <p:nvPr/>
            </p:nvSpPr>
            <p:spPr bwMode="auto">
              <a:xfrm>
                <a:off x="18833999" y="4693934"/>
                <a:ext cx="796900" cy="64773"/>
              </a:xfrm>
              <a:custGeom>
                <a:avLst/>
                <a:gdLst>
                  <a:gd name="T0" fmla="*/ 2147483647 w 135"/>
                  <a:gd name="T1" fmla="*/ 0 h 11"/>
                  <a:gd name="T2" fmla="*/ 209071142 w 135"/>
                  <a:gd name="T3" fmla="*/ 0 h 11"/>
                  <a:gd name="T4" fmla="*/ 0 w 135"/>
                  <a:gd name="T5" fmla="*/ 173367879 h 11"/>
                  <a:gd name="T6" fmla="*/ 209071142 w 135"/>
                  <a:gd name="T7" fmla="*/ 381412866 h 11"/>
                  <a:gd name="T8" fmla="*/ 2147483647 w 135"/>
                  <a:gd name="T9" fmla="*/ 381412866 h 11"/>
                  <a:gd name="T10" fmla="*/ 2147483647 w 135"/>
                  <a:gd name="T11" fmla="*/ 173367879 h 11"/>
                  <a:gd name="T12" fmla="*/ 2147483647 w 135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5" h="11">
                    <a:moveTo>
                      <a:pt x="12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9"/>
                      <a:pt x="2" y="11"/>
                      <a:pt x="6" y="11"/>
                    </a:cubicBezTo>
                    <a:cubicBezTo>
                      <a:pt x="129" y="11"/>
                      <a:pt x="129" y="11"/>
                      <a:pt x="129" y="11"/>
                    </a:cubicBezTo>
                    <a:cubicBezTo>
                      <a:pt x="132" y="11"/>
                      <a:pt x="135" y="9"/>
                      <a:pt x="135" y="5"/>
                    </a:cubicBezTo>
                    <a:cubicBezTo>
                      <a:pt x="135" y="2"/>
                      <a:pt x="132" y="0"/>
                      <a:pt x="12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8" name="Freeform 296"/>
              <p:cNvSpPr/>
              <p:nvPr/>
            </p:nvSpPr>
            <p:spPr bwMode="auto">
              <a:xfrm>
                <a:off x="19695656" y="4693934"/>
                <a:ext cx="377966" cy="64773"/>
              </a:xfrm>
              <a:custGeom>
                <a:avLst/>
                <a:gdLst>
                  <a:gd name="T0" fmla="*/ 2057770924 w 64"/>
                  <a:gd name="T1" fmla="*/ 0 h 11"/>
                  <a:gd name="T2" fmla="*/ 209263238 w 64"/>
                  <a:gd name="T3" fmla="*/ 0 h 11"/>
                  <a:gd name="T4" fmla="*/ 0 w 64"/>
                  <a:gd name="T5" fmla="*/ 208044988 h 11"/>
                  <a:gd name="T6" fmla="*/ 209263238 w 64"/>
                  <a:gd name="T7" fmla="*/ 381412866 h 11"/>
                  <a:gd name="T8" fmla="*/ 2057770924 w 64"/>
                  <a:gd name="T9" fmla="*/ 381412866 h 11"/>
                  <a:gd name="T10" fmla="*/ 2147483647 w 64"/>
                  <a:gd name="T11" fmla="*/ 208044988 h 11"/>
                  <a:gd name="T12" fmla="*/ 2057770924 w 64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4" h="11">
                    <a:moveTo>
                      <a:pt x="5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2" y="11"/>
                      <a:pt x="64" y="9"/>
                      <a:pt x="64" y="6"/>
                    </a:cubicBezTo>
                    <a:cubicBezTo>
                      <a:pt x="64" y="3"/>
                      <a:pt x="62" y="0"/>
                      <a:pt x="59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89" name="Freeform 297"/>
              <p:cNvSpPr/>
              <p:nvPr/>
            </p:nvSpPr>
            <p:spPr bwMode="auto">
              <a:xfrm>
                <a:off x="18839286" y="4811583"/>
                <a:ext cx="1435214" cy="71383"/>
              </a:xfrm>
              <a:custGeom>
                <a:avLst/>
                <a:gdLst>
                  <a:gd name="T0" fmla="*/ 2147483647 w 243"/>
                  <a:gd name="T1" fmla="*/ 212316836 h 12"/>
                  <a:gd name="T2" fmla="*/ 2147483647 w 243"/>
                  <a:gd name="T3" fmla="*/ 424627724 h 12"/>
                  <a:gd name="T4" fmla="*/ 209299089 w 243"/>
                  <a:gd name="T5" fmla="*/ 424627724 h 12"/>
                  <a:gd name="T6" fmla="*/ 0 w 243"/>
                  <a:gd name="T7" fmla="*/ 212316836 h 12"/>
                  <a:gd name="T8" fmla="*/ 0 w 243"/>
                  <a:gd name="T9" fmla="*/ 212316836 h 12"/>
                  <a:gd name="T10" fmla="*/ 209299089 w 243"/>
                  <a:gd name="T11" fmla="*/ 0 h 12"/>
                  <a:gd name="T12" fmla="*/ 2147483647 w 243"/>
                  <a:gd name="T13" fmla="*/ 0 h 12"/>
                  <a:gd name="T14" fmla="*/ 2147483647 w 243"/>
                  <a:gd name="T15" fmla="*/ 212316836 h 1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43" h="12">
                    <a:moveTo>
                      <a:pt x="243" y="6"/>
                    </a:moveTo>
                    <a:cubicBezTo>
                      <a:pt x="243" y="9"/>
                      <a:pt x="241" y="12"/>
                      <a:pt x="237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3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6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1" y="0"/>
                      <a:pt x="243" y="2"/>
                      <a:pt x="243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90" name="Freeform 298"/>
              <p:cNvSpPr/>
              <p:nvPr/>
            </p:nvSpPr>
            <p:spPr bwMode="auto">
              <a:xfrm>
                <a:off x="19264828" y="4941130"/>
                <a:ext cx="377966" cy="64773"/>
              </a:xfrm>
              <a:custGeom>
                <a:avLst/>
                <a:gdLst>
                  <a:gd name="T0" fmla="*/ 2147483647 w 64"/>
                  <a:gd name="T1" fmla="*/ 208044988 h 11"/>
                  <a:gd name="T2" fmla="*/ 2022897655 w 64"/>
                  <a:gd name="T3" fmla="*/ 381412866 h 11"/>
                  <a:gd name="T4" fmla="*/ 209263238 w 64"/>
                  <a:gd name="T5" fmla="*/ 381412866 h 11"/>
                  <a:gd name="T6" fmla="*/ 0 w 64"/>
                  <a:gd name="T7" fmla="*/ 208044988 h 11"/>
                  <a:gd name="T8" fmla="*/ 0 w 64"/>
                  <a:gd name="T9" fmla="*/ 208044988 h 11"/>
                  <a:gd name="T10" fmla="*/ 209263238 w 64"/>
                  <a:gd name="T11" fmla="*/ 0 h 11"/>
                  <a:gd name="T12" fmla="*/ 2022897655 w 64"/>
                  <a:gd name="T13" fmla="*/ 0 h 11"/>
                  <a:gd name="T14" fmla="*/ 2147483647 w 64"/>
                  <a:gd name="T15" fmla="*/ 208044988 h 11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4" h="11">
                    <a:moveTo>
                      <a:pt x="64" y="6"/>
                    </a:moveTo>
                    <a:cubicBezTo>
                      <a:pt x="64" y="9"/>
                      <a:pt x="61" y="11"/>
                      <a:pt x="58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1" y="0"/>
                      <a:pt x="64" y="3"/>
                      <a:pt x="64" y="6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91" name="Freeform 299"/>
              <p:cNvSpPr/>
              <p:nvPr/>
            </p:nvSpPr>
            <p:spPr bwMode="auto">
              <a:xfrm>
                <a:off x="18839286" y="4941130"/>
                <a:ext cx="372680" cy="64773"/>
              </a:xfrm>
              <a:custGeom>
                <a:avLst/>
                <a:gdLst>
                  <a:gd name="T0" fmla="*/ 2029638942 w 63"/>
                  <a:gd name="T1" fmla="*/ 0 h 11"/>
                  <a:gd name="T2" fmla="*/ 174970302 w 63"/>
                  <a:gd name="T3" fmla="*/ 0 h 11"/>
                  <a:gd name="T4" fmla="*/ 0 w 63"/>
                  <a:gd name="T5" fmla="*/ 208044988 h 11"/>
                  <a:gd name="T6" fmla="*/ 174970302 w 63"/>
                  <a:gd name="T7" fmla="*/ 381412866 h 11"/>
                  <a:gd name="T8" fmla="*/ 2029638942 w 63"/>
                  <a:gd name="T9" fmla="*/ 381412866 h 11"/>
                  <a:gd name="T10" fmla="*/ 2147483647 w 63"/>
                  <a:gd name="T11" fmla="*/ 208044988 h 11"/>
                  <a:gd name="T12" fmla="*/ 2029638942 w 63"/>
                  <a:gd name="T13" fmla="*/ 0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3" h="11">
                    <a:moveTo>
                      <a:pt x="5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9"/>
                      <a:pt x="2" y="11"/>
                      <a:pt x="5" y="11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61" y="11"/>
                      <a:pt x="63" y="9"/>
                      <a:pt x="63" y="6"/>
                    </a:cubicBezTo>
                    <a:cubicBezTo>
                      <a:pt x="63" y="3"/>
                      <a:pt x="61" y="0"/>
                      <a:pt x="58" y="0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92" name="Freeform 300"/>
              <p:cNvSpPr/>
              <p:nvPr/>
            </p:nvSpPr>
            <p:spPr bwMode="auto">
              <a:xfrm>
                <a:off x="18869681" y="3875675"/>
                <a:ext cx="1392924" cy="606754"/>
              </a:xfrm>
              <a:custGeom>
                <a:avLst/>
                <a:gdLst>
                  <a:gd name="T0" fmla="*/ 174180424 w 236"/>
                  <a:gd name="T1" fmla="*/ 2147483647 h 103"/>
                  <a:gd name="T2" fmla="*/ 69669809 w 236"/>
                  <a:gd name="T3" fmla="*/ 2147483647 h 103"/>
                  <a:gd name="T4" fmla="*/ 69669809 w 236"/>
                  <a:gd name="T5" fmla="*/ 2147483647 h 103"/>
                  <a:gd name="T6" fmla="*/ 2147483647 w 236"/>
                  <a:gd name="T7" fmla="*/ 1006351581 h 103"/>
                  <a:gd name="T8" fmla="*/ 2147483647 w 236"/>
                  <a:gd name="T9" fmla="*/ 971648787 h 103"/>
                  <a:gd name="T10" fmla="*/ 2147483647 w 236"/>
                  <a:gd name="T11" fmla="*/ 2147483647 h 103"/>
                  <a:gd name="T12" fmla="*/ 2147483647 w 236"/>
                  <a:gd name="T13" fmla="*/ 34702794 h 103"/>
                  <a:gd name="T14" fmla="*/ 2147483647 w 236"/>
                  <a:gd name="T15" fmla="*/ 69405589 h 103"/>
                  <a:gd name="T16" fmla="*/ 2147483647 w 236"/>
                  <a:gd name="T17" fmla="*/ 277616464 h 103"/>
                  <a:gd name="T18" fmla="*/ 2147483647 w 236"/>
                  <a:gd name="T19" fmla="*/ 2147483647 h 103"/>
                  <a:gd name="T20" fmla="*/ 2147483647 w 236"/>
                  <a:gd name="T21" fmla="*/ 2147483647 h 103"/>
                  <a:gd name="T22" fmla="*/ 2147483647 w 236"/>
                  <a:gd name="T23" fmla="*/ 1318664948 h 103"/>
                  <a:gd name="T24" fmla="*/ 278691040 w 236"/>
                  <a:gd name="T25" fmla="*/ 2147483647 h 103"/>
                  <a:gd name="T26" fmla="*/ 174180424 w 236"/>
                  <a:gd name="T27" fmla="*/ 2147483647 h 10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36" h="103">
                    <a:moveTo>
                      <a:pt x="5" y="103"/>
                    </a:moveTo>
                    <a:cubicBezTo>
                      <a:pt x="4" y="103"/>
                      <a:pt x="3" y="102"/>
                      <a:pt x="2" y="102"/>
                    </a:cubicBezTo>
                    <a:cubicBezTo>
                      <a:pt x="0" y="100"/>
                      <a:pt x="0" y="97"/>
                      <a:pt x="2" y="95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5" y="27"/>
                      <a:pt x="68" y="27"/>
                      <a:pt x="69" y="28"/>
                    </a:cubicBezTo>
                    <a:cubicBezTo>
                      <a:pt x="145" y="80"/>
                      <a:pt x="145" y="80"/>
                      <a:pt x="145" y="80"/>
                    </a:cubicBezTo>
                    <a:cubicBezTo>
                      <a:pt x="228" y="1"/>
                      <a:pt x="228" y="1"/>
                      <a:pt x="228" y="1"/>
                    </a:cubicBezTo>
                    <a:cubicBezTo>
                      <a:pt x="230" y="0"/>
                      <a:pt x="233" y="0"/>
                      <a:pt x="235" y="2"/>
                    </a:cubicBezTo>
                    <a:cubicBezTo>
                      <a:pt x="236" y="3"/>
                      <a:pt x="236" y="6"/>
                      <a:pt x="235" y="8"/>
                    </a:cubicBezTo>
                    <a:cubicBezTo>
                      <a:pt x="148" y="90"/>
                      <a:pt x="148" y="90"/>
                      <a:pt x="148" y="90"/>
                    </a:cubicBezTo>
                    <a:cubicBezTo>
                      <a:pt x="147" y="91"/>
                      <a:pt x="145" y="91"/>
                      <a:pt x="143" y="90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8" y="101"/>
                      <a:pt x="8" y="101"/>
                      <a:pt x="8" y="101"/>
                    </a:cubicBezTo>
                    <a:cubicBezTo>
                      <a:pt x="7" y="102"/>
                      <a:pt x="6" y="103"/>
                      <a:pt x="5" y="103"/>
                    </a:cubicBez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93" name="Oval 301"/>
              <p:cNvSpPr>
                <a:spLocks noChangeArrowheads="1"/>
              </p:cNvSpPr>
              <p:nvPr/>
            </p:nvSpPr>
            <p:spPr bwMode="auto">
              <a:xfrm>
                <a:off x="19181569" y="3993325"/>
                <a:ext cx="171803" cy="165238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94" name="Oval 302"/>
              <p:cNvSpPr>
                <a:spLocks noChangeArrowheads="1"/>
              </p:cNvSpPr>
              <p:nvPr/>
            </p:nvSpPr>
            <p:spPr bwMode="auto">
              <a:xfrm>
                <a:off x="19659974" y="4276212"/>
                <a:ext cx="171803" cy="163916"/>
              </a:xfrm>
              <a:prstGeom prst="ellipse">
                <a:avLst/>
              </a:pr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</p:grpSp>
        <p:grpSp>
          <p:nvGrpSpPr>
            <p:cNvPr id="30" name="Group 38"/>
            <p:cNvGrpSpPr/>
            <p:nvPr/>
          </p:nvGrpSpPr>
          <p:grpSpPr bwMode="auto">
            <a:xfrm>
              <a:off x="2331244" y="1397000"/>
              <a:ext cx="869156" cy="865982"/>
              <a:chOff x="131763" y="111125"/>
              <a:chExt cx="3802063" cy="3789363"/>
            </a:xfrm>
          </p:grpSpPr>
          <p:sp>
            <p:nvSpPr>
              <p:cNvPr id="63" name="Freeform 5"/>
              <p:cNvSpPr/>
              <p:nvPr/>
            </p:nvSpPr>
            <p:spPr bwMode="auto">
              <a:xfrm>
                <a:off x="1874838" y="1930400"/>
                <a:ext cx="447675" cy="460375"/>
              </a:xfrm>
              <a:custGeom>
                <a:avLst/>
                <a:gdLst>
                  <a:gd name="T0" fmla="*/ 521782431 w 65"/>
                  <a:gd name="T1" fmla="*/ 0 h 67"/>
                  <a:gd name="T2" fmla="*/ 94872663 w 65"/>
                  <a:gd name="T3" fmla="*/ 377713638 h 67"/>
                  <a:gd name="T4" fmla="*/ 94872663 w 65"/>
                  <a:gd name="T5" fmla="*/ 849859121 h 67"/>
                  <a:gd name="T6" fmla="*/ 2147483647 w 65"/>
                  <a:gd name="T7" fmla="*/ 2147483647 h 67"/>
                  <a:gd name="T8" fmla="*/ 2147483647 w 65"/>
                  <a:gd name="T9" fmla="*/ 2147483647 h 67"/>
                  <a:gd name="T10" fmla="*/ 521782431 w 65"/>
                  <a:gd name="T11" fmla="*/ 0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5" h="67">
                    <a:moveTo>
                      <a:pt x="11" y="0"/>
                    </a:moveTo>
                    <a:cubicBezTo>
                      <a:pt x="2" y="8"/>
                      <a:pt x="2" y="8"/>
                      <a:pt x="2" y="8"/>
                    </a:cubicBezTo>
                    <a:cubicBezTo>
                      <a:pt x="0" y="11"/>
                      <a:pt x="0" y="15"/>
                      <a:pt x="2" y="18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65" y="54"/>
                      <a:pt x="65" y="54"/>
                      <a:pt x="65" y="54"/>
                    </a:cubicBez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FF735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4" name="Freeform 6"/>
              <p:cNvSpPr/>
              <p:nvPr/>
            </p:nvSpPr>
            <p:spPr bwMode="auto">
              <a:xfrm>
                <a:off x="2116138" y="2301875"/>
                <a:ext cx="1597025" cy="1598613"/>
              </a:xfrm>
              <a:custGeom>
                <a:avLst/>
                <a:gdLst>
                  <a:gd name="T0" fmla="*/ 805554554 w 232"/>
                  <a:gd name="T1" fmla="*/ 617236882 h 232"/>
                  <a:gd name="T2" fmla="*/ 94768290 w 232"/>
                  <a:gd name="T3" fmla="*/ 1329439646 h 232"/>
                  <a:gd name="T4" fmla="*/ 94768290 w 232"/>
                  <a:gd name="T5" fmla="*/ 1756758547 h 232"/>
                  <a:gd name="T6" fmla="*/ 2147483647 w 232"/>
                  <a:gd name="T7" fmla="*/ 2147483647 h 232"/>
                  <a:gd name="T8" fmla="*/ 2147483647 w 232"/>
                  <a:gd name="T9" fmla="*/ 2147483647 h 232"/>
                  <a:gd name="T10" fmla="*/ 2147483647 w 232"/>
                  <a:gd name="T11" fmla="*/ 2147483647 h 232"/>
                  <a:gd name="T12" fmla="*/ 1800659455 w 232"/>
                  <a:gd name="T13" fmla="*/ 379842852 h 232"/>
                  <a:gd name="T14" fmla="*/ 1421572529 w 232"/>
                  <a:gd name="T15" fmla="*/ 0 h 232"/>
                  <a:gd name="T16" fmla="*/ 805554554 w 232"/>
                  <a:gd name="T17" fmla="*/ 617236882 h 23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32" h="232">
                    <a:moveTo>
                      <a:pt x="17" y="13"/>
                    </a:moveTo>
                    <a:cubicBezTo>
                      <a:pt x="2" y="28"/>
                      <a:pt x="2" y="28"/>
                      <a:pt x="2" y="28"/>
                    </a:cubicBezTo>
                    <a:cubicBezTo>
                      <a:pt x="0" y="31"/>
                      <a:pt x="0" y="35"/>
                      <a:pt x="2" y="37"/>
                    </a:cubicBezTo>
                    <a:cubicBezTo>
                      <a:pt x="194" y="229"/>
                      <a:pt x="194" y="229"/>
                      <a:pt x="194" y="229"/>
                    </a:cubicBezTo>
                    <a:cubicBezTo>
                      <a:pt x="197" y="232"/>
                      <a:pt x="201" y="232"/>
                      <a:pt x="204" y="229"/>
                    </a:cubicBezTo>
                    <a:cubicBezTo>
                      <a:pt x="232" y="201"/>
                      <a:pt x="232" y="201"/>
                      <a:pt x="232" y="201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0" y="0"/>
                      <a:pt x="30" y="0"/>
                      <a:pt x="30" y="0"/>
                    </a:cubicBez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5" name="Freeform 7"/>
              <p:cNvSpPr/>
              <p:nvPr/>
            </p:nvSpPr>
            <p:spPr bwMode="auto">
              <a:xfrm>
                <a:off x="1951038" y="1839913"/>
                <a:ext cx="474663" cy="461963"/>
              </a:xfrm>
              <a:custGeom>
                <a:avLst/>
                <a:gdLst>
                  <a:gd name="T0" fmla="*/ 2147483647 w 69"/>
                  <a:gd name="T1" fmla="*/ 2147483647 h 67"/>
                  <a:gd name="T2" fmla="*/ 946457384 w 69"/>
                  <a:gd name="T3" fmla="*/ 95081638 h 67"/>
                  <a:gd name="T4" fmla="*/ 473232132 w 69"/>
                  <a:gd name="T5" fmla="*/ 95081638 h 67"/>
                  <a:gd name="T6" fmla="*/ 0 w 69"/>
                  <a:gd name="T7" fmla="*/ 618030649 h 67"/>
                  <a:gd name="T8" fmla="*/ 2147483647 w 69"/>
                  <a:gd name="T9" fmla="*/ 2147483647 h 67"/>
                  <a:gd name="T10" fmla="*/ 2147483647 w 69"/>
                  <a:gd name="T11" fmla="*/ 2147483647 h 6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9" h="67">
                    <a:moveTo>
                      <a:pt x="69" y="52"/>
                    </a:moveTo>
                    <a:cubicBezTo>
                      <a:pt x="20" y="2"/>
                      <a:pt x="20" y="2"/>
                      <a:pt x="20" y="2"/>
                    </a:cubicBezTo>
                    <a:cubicBezTo>
                      <a:pt x="17" y="0"/>
                      <a:pt x="13" y="0"/>
                      <a:pt x="10" y="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4" y="67"/>
                      <a:pt x="54" y="67"/>
                      <a:pt x="54" y="67"/>
                    </a:cubicBezTo>
                    <a:lnTo>
                      <a:pt x="69" y="52"/>
                    </a:lnTo>
                    <a:close/>
                  </a:path>
                </a:pathLst>
              </a:custGeom>
              <a:solidFill>
                <a:srgbClr val="FF9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6" name="Freeform 8"/>
              <p:cNvSpPr/>
              <p:nvPr/>
            </p:nvSpPr>
            <p:spPr bwMode="auto">
              <a:xfrm>
                <a:off x="2322513" y="2074863"/>
                <a:ext cx="1611313" cy="1611313"/>
              </a:xfrm>
              <a:custGeom>
                <a:avLst/>
                <a:gdLst>
                  <a:gd name="T0" fmla="*/ 1422493283 w 234"/>
                  <a:gd name="T1" fmla="*/ 142250017 h 234"/>
                  <a:gd name="T2" fmla="*/ 711243199 w 234"/>
                  <a:gd name="T3" fmla="*/ 853493215 h 234"/>
                  <a:gd name="T4" fmla="*/ 0 w 234"/>
                  <a:gd name="T5" fmla="*/ 1564736414 h 234"/>
                  <a:gd name="T6" fmla="*/ 379333378 w 234"/>
                  <a:gd name="T7" fmla="*/ 1944069792 h 234"/>
                  <a:gd name="T8" fmla="*/ 2147483647 w 234"/>
                  <a:gd name="T9" fmla="*/ 2147483647 h 234"/>
                  <a:gd name="T10" fmla="*/ 2147483647 w 234"/>
                  <a:gd name="T11" fmla="*/ 2147483647 h 234"/>
                  <a:gd name="T12" fmla="*/ 2147483647 w 234"/>
                  <a:gd name="T13" fmla="*/ 2147483647 h 234"/>
                  <a:gd name="T14" fmla="*/ 1896653120 w 234"/>
                  <a:gd name="T15" fmla="*/ 142250017 h 234"/>
                  <a:gd name="T16" fmla="*/ 1422493283 w 234"/>
                  <a:gd name="T17" fmla="*/ 142250017 h 23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34" h="234">
                    <a:moveTo>
                      <a:pt x="30" y="3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202" y="234"/>
                      <a:pt x="202" y="234"/>
                      <a:pt x="202" y="234"/>
                    </a:cubicBezTo>
                    <a:cubicBezTo>
                      <a:pt x="232" y="204"/>
                      <a:pt x="232" y="204"/>
                      <a:pt x="232" y="204"/>
                    </a:cubicBezTo>
                    <a:cubicBezTo>
                      <a:pt x="234" y="202"/>
                      <a:pt x="234" y="197"/>
                      <a:pt x="232" y="195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37" y="0"/>
                      <a:pt x="33" y="0"/>
                      <a:pt x="30" y="3"/>
                    </a:cubicBezTo>
                    <a:close/>
                  </a:path>
                </a:pathLst>
              </a:custGeom>
              <a:solidFill>
                <a:srgbClr val="333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7" name="Freeform 9"/>
              <p:cNvSpPr/>
              <p:nvPr/>
            </p:nvSpPr>
            <p:spPr bwMode="auto">
              <a:xfrm>
                <a:off x="131763" y="111125"/>
                <a:ext cx="2355850" cy="2355850"/>
              </a:xfrm>
              <a:custGeom>
                <a:avLst/>
                <a:gdLst>
                  <a:gd name="T0" fmla="*/ 2147483647 w 342"/>
                  <a:gd name="T1" fmla="*/ 2147483647 h 342"/>
                  <a:gd name="T2" fmla="*/ 2147483647 w 342"/>
                  <a:gd name="T3" fmla="*/ 2147483647 h 342"/>
                  <a:gd name="T4" fmla="*/ 2147483647 w 342"/>
                  <a:gd name="T5" fmla="*/ 2147483647 h 342"/>
                  <a:gd name="T6" fmla="*/ 2147483647 w 342"/>
                  <a:gd name="T7" fmla="*/ 2147483647 h 342"/>
                  <a:gd name="T8" fmla="*/ 2147483647 w 342"/>
                  <a:gd name="T9" fmla="*/ 2147483647 h 3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2" h="342">
                    <a:moveTo>
                      <a:pt x="281" y="61"/>
                    </a:moveTo>
                    <a:cubicBezTo>
                      <a:pt x="342" y="122"/>
                      <a:pt x="342" y="221"/>
                      <a:pt x="281" y="282"/>
                    </a:cubicBezTo>
                    <a:cubicBezTo>
                      <a:pt x="220" y="342"/>
                      <a:pt x="122" y="342"/>
                      <a:pt x="61" y="282"/>
                    </a:cubicBezTo>
                    <a:cubicBezTo>
                      <a:pt x="0" y="221"/>
                      <a:pt x="0" y="122"/>
                      <a:pt x="61" y="61"/>
                    </a:cubicBezTo>
                    <a:cubicBezTo>
                      <a:pt x="122" y="0"/>
                      <a:pt x="220" y="0"/>
                      <a:pt x="281" y="61"/>
                    </a:cubicBezTo>
                    <a:close/>
                  </a:path>
                </a:pathLst>
              </a:cu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8" name="Freeform 10"/>
              <p:cNvSpPr/>
              <p:nvPr/>
            </p:nvSpPr>
            <p:spPr bwMode="auto">
              <a:xfrm>
                <a:off x="393700" y="379413"/>
                <a:ext cx="1831975" cy="1825625"/>
              </a:xfrm>
              <a:custGeom>
                <a:avLst/>
                <a:gdLst>
                  <a:gd name="T0" fmla="*/ 2147483647 w 266"/>
                  <a:gd name="T1" fmla="*/ 2147483647 h 265"/>
                  <a:gd name="T2" fmla="*/ 2147483647 w 266"/>
                  <a:gd name="T3" fmla="*/ 2147483647 h 265"/>
                  <a:gd name="T4" fmla="*/ 2147483647 w 266"/>
                  <a:gd name="T5" fmla="*/ 2147483647 h 265"/>
                  <a:gd name="T6" fmla="*/ 2147483647 w 266"/>
                  <a:gd name="T7" fmla="*/ 2147483647 h 265"/>
                  <a:gd name="T8" fmla="*/ 2147483647 w 266"/>
                  <a:gd name="T9" fmla="*/ 2147483647 h 26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6" h="265">
                    <a:moveTo>
                      <a:pt x="218" y="47"/>
                    </a:moveTo>
                    <a:cubicBezTo>
                      <a:pt x="266" y="94"/>
                      <a:pt x="266" y="171"/>
                      <a:pt x="218" y="218"/>
                    </a:cubicBezTo>
                    <a:cubicBezTo>
                      <a:pt x="171" y="265"/>
                      <a:pt x="95" y="265"/>
                      <a:pt x="48" y="218"/>
                    </a:cubicBezTo>
                    <a:cubicBezTo>
                      <a:pt x="0" y="171"/>
                      <a:pt x="0" y="94"/>
                      <a:pt x="48" y="47"/>
                    </a:cubicBezTo>
                    <a:cubicBezTo>
                      <a:pt x="95" y="0"/>
                      <a:pt x="171" y="0"/>
                      <a:pt x="218" y="47"/>
                    </a:cubicBezTo>
                    <a:close/>
                  </a:path>
                </a:pathLst>
              </a:custGeom>
              <a:solidFill>
                <a:srgbClr val="8FD4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9" name="Freeform 11"/>
              <p:cNvSpPr/>
              <p:nvPr/>
            </p:nvSpPr>
            <p:spPr bwMode="auto">
              <a:xfrm>
                <a:off x="558800" y="758825"/>
                <a:ext cx="371475" cy="1033463"/>
              </a:xfrm>
              <a:custGeom>
                <a:avLst/>
                <a:gdLst>
                  <a:gd name="T0" fmla="*/ 2147483647 w 54"/>
                  <a:gd name="T1" fmla="*/ 2147483647 h 150"/>
                  <a:gd name="T2" fmla="*/ 1892919654 w 54"/>
                  <a:gd name="T3" fmla="*/ 2147483647 h 150"/>
                  <a:gd name="T4" fmla="*/ 1892919654 w 54"/>
                  <a:gd name="T5" fmla="*/ 142404312 h 150"/>
                  <a:gd name="T6" fmla="*/ 2147483647 w 54"/>
                  <a:gd name="T7" fmla="*/ 142404312 h 150"/>
                  <a:gd name="T8" fmla="*/ 2147483647 w 54"/>
                  <a:gd name="T9" fmla="*/ 664564937 h 150"/>
                  <a:gd name="T10" fmla="*/ 2147483647 w 54"/>
                  <a:gd name="T11" fmla="*/ 2147483647 h 150"/>
                  <a:gd name="T12" fmla="*/ 2147483647 w 54"/>
                  <a:gd name="T13" fmla="*/ 2147483647 h 15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4" h="150">
                    <a:moveTo>
                      <a:pt x="51" y="147"/>
                    </a:moveTo>
                    <a:cubicBezTo>
                      <a:pt x="48" y="150"/>
                      <a:pt x="43" y="150"/>
                      <a:pt x="40" y="147"/>
                    </a:cubicBezTo>
                    <a:cubicBezTo>
                      <a:pt x="0" y="107"/>
                      <a:pt x="0" y="43"/>
                      <a:pt x="40" y="3"/>
                    </a:cubicBezTo>
                    <a:cubicBezTo>
                      <a:pt x="43" y="0"/>
                      <a:pt x="48" y="0"/>
                      <a:pt x="51" y="3"/>
                    </a:cubicBezTo>
                    <a:cubicBezTo>
                      <a:pt x="54" y="6"/>
                      <a:pt x="54" y="11"/>
                      <a:pt x="51" y="14"/>
                    </a:cubicBezTo>
                    <a:cubicBezTo>
                      <a:pt x="17" y="47"/>
                      <a:pt x="17" y="102"/>
                      <a:pt x="51" y="136"/>
                    </a:cubicBezTo>
                    <a:cubicBezTo>
                      <a:pt x="54" y="139"/>
                      <a:pt x="54" y="144"/>
                      <a:pt x="51" y="1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70" name="Freeform 12"/>
              <p:cNvSpPr/>
              <p:nvPr/>
            </p:nvSpPr>
            <p:spPr bwMode="auto">
              <a:xfrm>
                <a:off x="1041400" y="1819275"/>
                <a:ext cx="412750" cy="165100"/>
              </a:xfrm>
              <a:custGeom>
                <a:avLst/>
                <a:gdLst>
                  <a:gd name="T0" fmla="*/ 2147483647 w 60"/>
                  <a:gd name="T1" fmla="*/ 946456388 h 24"/>
                  <a:gd name="T2" fmla="*/ 2147483647 w 60"/>
                  <a:gd name="T3" fmla="*/ 1041106842 h 24"/>
                  <a:gd name="T4" fmla="*/ 283937604 w 60"/>
                  <a:gd name="T5" fmla="*/ 757169238 h 24"/>
                  <a:gd name="T6" fmla="*/ 94643575 w 60"/>
                  <a:gd name="T7" fmla="*/ 283937604 h 24"/>
                  <a:gd name="T8" fmla="*/ 567875208 w 60"/>
                  <a:gd name="T9" fmla="*/ 47321788 h 24"/>
                  <a:gd name="T10" fmla="*/ 2147483647 w 60"/>
                  <a:gd name="T11" fmla="*/ 283937604 h 24"/>
                  <a:gd name="T12" fmla="*/ 2147483647 w 60"/>
                  <a:gd name="T13" fmla="*/ 615196996 h 24"/>
                  <a:gd name="T14" fmla="*/ 2147483647 w 60"/>
                  <a:gd name="T15" fmla="*/ 946456388 h 2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60" h="24">
                    <a:moveTo>
                      <a:pt x="58" y="20"/>
                    </a:moveTo>
                    <a:cubicBezTo>
                      <a:pt x="57" y="21"/>
                      <a:pt x="55" y="22"/>
                      <a:pt x="53" y="22"/>
                    </a:cubicBezTo>
                    <a:cubicBezTo>
                      <a:pt x="37" y="24"/>
                      <a:pt x="21" y="22"/>
                      <a:pt x="6" y="16"/>
                    </a:cubicBezTo>
                    <a:cubicBezTo>
                      <a:pt x="2" y="15"/>
                      <a:pt x="0" y="10"/>
                      <a:pt x="2" y="6"/>
                    </a:cubicBezTo>
                    <a:cubicBezTo>
                      <a:pt x="3" y="2"/>
                      <a:pt x="8" y="0"/>
                      <a:pt x="12" y="1"/>
                    </a:cubicBezTo>
                    <a:cubicBezTo>
                      <a:pt x="24" y="6"/>
                      <a:pt x="38" y="8"/>
                      <a:pt x="51" y="6"/>
                    </a:cubicBezTo>
                    <a:cubicBezTo>
                      <a:pt x="56" y="6"/>
                      <a:pt x="60" y="9"/>
                      <a:pt x="60" y="13"/>
                    </a:cubicBezTo>
                    <a:cubicBezTo>
                      <a:pt x="60" y="16"/>
                      <a:pt x="59" y="18"/>
                      <a:pt x="5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</p:grpSp>
        <p:grpSp>
          <p:nvGrpSpPr>
            <p:cNvPr id="31" name="Group 127"/>
            <p:cNvGrpSpPr/>
            <p:nvPr/>
          </p:nvGrpSpPr>
          <p:grpSpPr bwMode="auto">
            <a:xfrm>
              <a:off x="2595563" y="1982788"/>
              <a:ext cx="2821782" cy="3698875"/>
              <a:chOff x="12795250" y="366713"/>
              <a:chExt cx="2738438" cy="3589337"/>
            </a:xfrm>
          </p:grpSpPr>
          <p:sp>
            <p:nvSpPr>
              <p:cNvPr id="42" name="Freeform 129"/>
              <p:cNvSpPr/>
              <p:nvPr/>
            </p:nvSpPr>
            <p:spPr bwMode="auto">
              <a:xfrm>
                <a:off x="12795250" y="561975"/>
                <a:ext cx="2687638" cy="3394075"/>
              </a:xfrm>
              <a:custGeom>
                <a:avLst/>
                <a:gdLst>
                  <a:gd name="T0" fmla="*/ 361620425 w 424"/>
                  <a:gd name="T1" fmla="*/ 0 h 536"/>
                  <a:gd name="T2" fmla="*/ 0 w 424"/>
                  <a:gd name="T3" fmla="*/ 1002429920 h 536"/>
                  <a:gd name="T4" fmla="*/ 0 w 424"/>
                  <a:gd name="T5" fmla="*/ 2147483647 h 536"/>
                  <a:gd name="T6" fmla="*/ 1567019729 w 424"/>
                  <a:gd name="T7" fmla="*/ 2147483647 h 536"/>
                  <a:gd name="T8" fmla="*/ 2147483647 w 424"/>
                  <a:gd name="T9" fmla="*/ 2147483647 h 536"/>
                  <a:gd name="T10" fmla="*/ 2147483647 w 424"/>
                  <a:gd name="T11" fmla="*/ 2147483647 h 536"/>
                  <a:gd name="T12" fmla="*/ 2147483647 w 424"/>
                  <a:gd name="T13" fmla="*/ 2147483647 h 536"/>
                  <a:gd name="T14" fmla="*/ 1687557758 w 424"/>
                  <a:gd name="T15" fmla="*/ 2147483647 h 536"/>
                  <a:gd name="T16" fmla="*/ 80362912 w 424"/>
                  <a:gd name="T17" fmla="*/ 2147483647 h 536"/>
                  <a:gd name="T18" fmla="*/ 80362912 w 424"/>
                  <a:gd name="T19" fmla="*/ 882136556 h 536"/>
                  <a:gd name="T20" fmla="*/ 361620425 w 424"/>
                  <a:gd name="T21" fmla="*/ 0 h 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24" h="536">
                    <a:moveTo>
                      <a:pt x="9" y="0"/>
                    </a:moveTo>
                    <a:cubicBezTo>
                      <a:pt x="3" y="6"/>
                      <a:pt x="0" y="15"/>
                      <a:pt x="0" y="25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519"/>
                      <a:pt x="18" y="536"/>
                      <a:pt x="39" y="536"/>
                    </a:cubicBezTo>
                    <a:cubicBezTo>
                      <a:pt x="391" y="536"/>
                      <a:pt x="391" y="536"/>
                      <a:pt x="391" y="536"/>
                    </a:cubicBezTo>
                    <a:cubicBezTo>
                      <a:pt x="405" y="536"/>
                      <a:pt x="416" y="530"/>
                      <a:pt x="424" y="519"/>
                    </a:cubicBezTo>
                    <a:cubicBezTo>
                      <a:pt x="416" y="528"/>
                      <a:pt x="405" y="534"/>
                      <a:pt x="393" y="534"/>
                    </a:cubicBezTo>
                    <a:cubicBezTo>
                      <a:pt x="42" y="534"/>
                      <a:pt x="42" y="534"/>
                      <a:pt x="42" y="534"/>
                    </a:cubicBezTo>
                    <a:cubicBezTo>
                      <a:pt x="20" y="534"/>
                      <a:pt x="2" y="516"/>
                      <a:pt x="2" y="49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14"/>
                      <a:pt x="5" y="6"/>
                      <a:pt x="9" y="0"/>
                    </a:cubicBezTo>
                  </a:path>
                </a:pathLst>
              </a:cu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43" name="Freeform 130"/>
              <p:cNvSpPr/>
              <p:nvPr/>
            </p:nvSpPr>
            <p:spPr bwMode="auto">
              <a:xfrm>
                <a:off x="12807950" y="455613"/>
                <a:ext cx="2725738" cy="3487737"/>
              </a:xfrm>
              <a:custGeom>
                <a:avLst/>
                <a:gdLst>
                  <a:gd name="T0" fmla="*/ 2147483647 w 430"/>
                  <a:gd name="T1" fmla="*/ 2147483647 h 551"/>
                  <a:gd name="T2" fmla="*/ 2147483647 w 430"/>
                  <a:gd name="T3" fmla="*/ 2147483647 h 551"/>
                  <a:gd name="T4" fmla="*/ 1607278954 w 430"/>
                  <a:gd name="T5" fmla="*/ 2147483647 h 551"/>
                  <a:gd name="T6" fmla="*/ 0 w 430"/>
                  <a:gd name="T7" fmla="*/ 2147483647 h 551"/>
                  <a:gd name="T8" fmla="*/ 0 w 430"/>
                  <a:gd name="T9" fmla="*/ 1562601123 h 551"/>
                  <a:gd name="T10" fmla="*/ 1607278954 w 430"/>
                  <a:gd name="T11" fmla="*/ 0 h 551"/>
                  <a:gd name="T12" fmla="*/ 2147483647 w 430"/>
                  <a:gd name="T13" fmla="*/ 0 h 551"/>
                  <a:gd name="T14" fmla="*/ 2147483647 w 430"/>
                  <a:gd name="T15" fmla="*/ 1562601123 h 551"/>
                  <a:gd name="T16" fmla="*/ 2147483647 w 430"/>
                  <a:gd name="T17" fmla="*/ 2147483647 h 55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30" h="551">
                    <a:moveTo>
                      <a:pt x="430" y="511"/>
                    </a:moveTo>
                    <a:cubicBezTo>
                      <a:pt x="430" y="533"/>
                      <a:pt x="413" y="551"/>
                      <a:pt x="391" y="551"/>
                    </a:cubicBezTo>
                    <a:cubicBezTo>
                      <a:pt x="40" y="551"/>
                      <a:pt x="40" y="551"/>
                      <a:pt x="40" y="551"/>
                    </a:cubicBezTo>
                    <a:cubicBezTo>
                      <a:pt x="18" y="551"/>
                      <a:pt x="0" y="533"/>
                      <a:pt x="0" y="51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8" y="0"/>
                      <a:pt x="4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3" y="0"/>
                      <a:pt x="430" y="17"/>
                      <a:pt x="430" y="39"/>
                    </a:cubicBezTo>
                    <a:cubicBezTo>
                      <a:pt x="430" y="511"/>
                      <a:pt x="430" y="511"/>
                      <a:pt x="430" y="511"/>
                    </a:cubicBezTo>
                  </a:path>
                </a:pathLst>
              </a:custGeom>
              <a:solidFill>
                <a:srgbClr val="4140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44" name="Freeform 131"/>
              <p:cNvSpPr/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2147483647 w 1549"/>
                  <a:gd name="T1" fmla="*/ 0 h 1974"/>
                  <a:gd name="T2" fmla="*/ 2147483647 w 1549"/>
                  <a:gd name="T3" fmla="*/ 0 h 1974"/>
                  <a:gd name="T4" fmla="*/ 2147483647 w 1549"/>
                  <a:gd name="T5" fmla="*/ 2147483647 h 1974"/>
                  <a:gd name="T6" fmla="*/ 894656444 w 1549"/>
                  <a:gd name="T7" fmla="*/ 2147483647 h 1974"/>
                  <a:gd name="T8" fmla="*/ 0 w 1549"/>
                  <a:gd name="T9" fmla="*/ 2147483647 h 1974"/>
                  <a:gd name="T10" fmla="*/ 0 w 1549"/>
                  <a:gd name="T11" fmla="*/ 2147483647 h 1974"/>
                  <a:gd name="T12" fmla="*/ 914817699 w 1549"/>
                  <a:gd name="T13" fmla="*/ 2147483647 h 1974"/>
                  <a:gd name="T14" fmla="*/ 2147483647 w 1549"/>
                  <a:gd name="T15" fmla="*/ 2147483647 h 1974"/>
                  <a:gd name="T16" fmla="*/ 2147483647 w 1549"/>
                  <a:gd name="T17" fmla="*/ 0 h 197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  <a:close/>
                  </a:path>
                </a:pathLst>
              </a:custGeom>
              <a:solidFill>
                <a:srgbClr val="1C1C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45" name="Freeform 132"/>
              <p:cNvSpPr/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2147483647 w 1549"/>
                  <a:gd name="T1" fmla="*/ 0 h 1974"/>
                  <a:gd name="T2" fmla="*/ 2147483647 w 1549"/>
                  <a:gd name="T3" fmla="*/ 0 h 1974"/>
                  <a:gd name="T4" fmla="*/ 2147483647 w 1549"/>
                  <a:gd name="T5" fmla="*/ 2147483647 h 1974"/>
                  <a:gd name="T6" fmla="*/ 894656444 w 1549"/>
                  <a:gd name="T7" fmla="*/ 2147483647 h 1974"/>
                  <a:gd name="T8" fmla="*/ 0 w 1549"/>
                  <a:gd name="T9" fmla="*/ 2147483647 h 1974"/>
                  <a:gd name="T10" fmla="*/ 0 w 1549"/>
                  <a:gd name="T11" fmla="*/ 2147483647 h 1974"/>
                  <a:gd name="T12" fmla="*/ 914817699 w 1549"/>
                  <a:gd name="T13" fmla="*/ 2147483647 h 1974"/>
                  <a:gd name="T14" fmla="*/ 2147483647 w 1549"/>
                  <a:gd name="T15" fmla="*/ 2147483647 h 1974"/>
                  <a:gd name="T16" fmla="*/ 2147483647 w 1549"/>
                  <a:gd name="T17" fmla="*/ 0 h 197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46" name="Freeform 133"/>
              <p:cNvSpPr/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924898325 w 1553"/>
                  <a:gd name="T1" fmla="*/ 2147483647 h 1970"/>
                  <a:gd name="T2" fmla="*/ 2147483647 w 1553"/>
                  <a:gd name="T3" fmla="*/ 2147483647 h 1970"/>
                  <a:gd name="T4" fmla="*/ 2147483647 w 1553"/>
                  <a:gd name="T5" fmla="*/ 0 h 1970"/>
                  <a:gd name="T6" fmla="*/ 0 w 1553"/>
                  <a:gd name="T7" fmla="*/ 0 h 1970"/>
                  <a:gd name="T8" fmla="*/ 0 w 1553"/>
                  <a:gd name="T9" fmla="*/ 2147483647 h 1970"/>
                  <a:gd name="T10" fmla="*/ 924898325 w 1553"/>
                  <a:gd name="T11" fmla="*/ 2147483647 h 19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  <a:close/>
                  </a:path>
                </a:pathLst>
              </a:custGeom>
              <a:solidFill>
                <a:srgbClr val="FFFC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47" name="Freeform 134"/>
              <p:cNvSpPr/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924898325 w 1553"/>
                  <a:gd name="T1" fmla="*/ 2147483647 h 1970"/>
                  <a:gd name="T2" fmla="*/ 2147483647 w 1553"/>
                  <a:gd name="T3" fmla="*/ 2147483647 h 1970"/>
                  <a:gd name="T4" fmla="*/ 2147483647 w 1553"/>
                  <a:gd name="T5" fmla="*/ 0 h 1970"/>
                  <a:gd name="T6" fmla="*/ 0 w 1553"/>
                  <a:gd name="T7" fmla="*/ 0 h 1970"/>
                  <a:gd name="T8" fmla="*/ 0 w 1553"/>
                  <a:gd name="T9" fmla="*/ 2147483647 h 1970"/>
                  <a:gd name="T10" fmla="*/ 924898325 w 1553"/>
                  <a:gd name="T11" fmla="*/ 2147483647 h 197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48" name="Rectangle 135"/>
              <p:cNvSpPr>
                <a:spLocks noChangeArrowheads="1"/>
              </p:cNvSpPr>
              <p:nvPr/>
            </p:nvSpPr>
            <p:spPr bwMode="auto">
              <a:xfrm>
                <a:off x="14228763" y="3360738"/>
                <a:ext cx="868363" cy="1079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49" name="Rectangle 136"/>
              <p:cNvSpPr>
                <a:spLocks noChangeArrowheads="1"/>
              </p:cNvSpPr>
              <p:nvPr/>
            </p:nvSpPr>
            <p:spPr bwMode="auto">
              <a:xfrm>
                <a:off x="13214350" y="1423988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0" name="Rectangle 137"/>
              <p:cNvSpPr>
                <a:spLocks noChangeArrowheads="1"/>
              </p:cNvSpPr>
              <p:nvPr/>
            </p:nvSpPr>
            <p:spPr bwMode="auto">
              <a:xfrm>
                <a:off x="13214350" y="1619250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1" name="Rectangle 138"/>
              <p:cNvSpPr>
                <a:spLocks noChangeArrowheads="1"/>
              </p:cNvSpPr>
              <p:nvPr/>
            </p:nvSpPr>
            <p:spPr bwMode="auto">
              <a:xfrm>
                <a:off x="13214350" y="1822450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2" name="Rectangle 139"/>
              <p:cNvSpPr>
                <a:spLocks noChangeArrowheads="1"/>
              </p:cNvSpPr>
              <p:nvPr/>
            </p:nvSpPr>
            <p:spPr bwMode="auto">
              <a:xfrm>
                <a:off x="13214350" y="2019300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3" name="Rectangle 140"/>
              <p:cNvSpPr>
                <a:spLocks noChangeArrowheads="1"/>
              </p:cNvSpPr>
              <p:nvPr/>
            </p:nvSpPr>
            <p:spPr bwMode="auto">
              <a:xfrm>
                <a:off x="13214350" y="2220913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4" name="Rectangle 141"/>
              <p:cNvSpPr>
                <a:spLocks noChangeArrowheads="1"/>
              </p:cNvSpPr>
              <p:nvPr/>
            </p:nvSpPr>
            <p:spPr bwMode="auto">
              <a:xfrm>
                <a:off x="13214350" y="2424113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5" name="Rectangle 142"/>
              <p:cNvSpPr>
                <a:spLocks noChangeArrowheads="1"/>
              </p:cNvSpPr>
              <p:nvPr/>
            </p:nvSpPr>
            <p:spPr bwMode="auto">
              <a:xfrm>
                <a:off x="13214350" y="2619375"/>
                <a:ext cx="1882775" cy="5715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6" name="Rectangle 143"/>
              <p:cNvSpPr>
                <a:spLocks noChangeArrowheads="1"/>
              </p:cNvSpPr>
              <p:nvPr/>
            </p:nvSpPr>
            <p:spPr bwMode="auto">
              <a:xfrm>
                <a:off x="13214350" y="2822575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7" name="Rectangle 144"/>
              <p:cNvSpPr>
                <a:spLocks noChangeArrowheads="1"/>
              </p:cNvSpPr>
              <p:nvPr/>
            </p:nvSpPr>
            <p:spPr bwMode="auto">
              <a:xfrm>
                <a:off x="13214350" y="3025775"/>
                <a:ext cx="1882775" cy="50800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8" name="Rectangle 145"/>
              <p:cNvSpPr>
                <a:spLocks noChangeArrowheads="1"/>
              </p:cNvSpPr>
              <p:nvPr/>
            </p:nvSpPr>
            <p:spPr bwMode="auto">
              <a:xfrm>
                <a:off x="13511213" y="1006475"/>
                <a:ext cx="1325563" cy="106362"/>
              </a:xfrm>
              <a:prstGeom prst="rect">
                <a:avLst/>
              </a:prstGeom>
              <a:solidFill>
                <a:srgbClr val="A7A9A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  <p:sp>
            <p:nvSpPr>
              <p:cNvPr id="59" name="Freeform 146"/>
              <p:cNvSpPr/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945060181 w 375"/>
                  <a:gd name="T1" fmla="*/ 0 h 351"/>
                  <a:gd name="T2" fmla="*/ 0 w 375"/>
                  <a:gd name="T3" fmla="*/ 0 h 351"/>
                  <a:gd name="T4" fmla="*/ 924898914 w 375"/>
                  <a:gd name="T5" fmla="*/ 884573256 h 351"/>
                  <a:gd name="T6" fmla="*/ 945060181 w 375"/>
                  <a:gd name="T7" fmla="*/ 0 h 35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rgbClr val="BCB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0" name="Freeform 147"/>
              <p:cNvSpPr/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945060181 w 375"/>
                  <a:gd name="T1" fmla="*/ 0 h 351"/>
                  <a:gd name="T2" fmla="*/ 0 w 375"/>
                  <a:gd name="T3" fmla="*/ 0 h 351"/>
                  <a:gd name="T4" fmla="*/ 924898914 w 375"/>
                  <a:gd name="T5" fmla="*/ 884573256 h 351"/>
                  <a:gd name="T6" fmla="*/ 945060181 w 375"/>
                  <a:gd name="T7" fmla="*/ 0 h 35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1" name="Freeform 148"/>
              <p:cNvSpPr/>
              <p:nvPr/>
            </p:nvSpPr>
            <p:spPr bwMode="auto">
              <a:xfrm>
                <a:off x="12915900" y="3214688"/>
                <a:ext cx="582613" cy="557212"/>
              </a:xfrm>
              <a:custGeom>
                <a:avLst/>
                <a:gdLst>
                  <a:gd name="T0" fmla="*/ 884576397 w 367"/>
                  <a:gd name="T1" fmla="*/ 50403080 h 351"/>
                  <a:gd name="T2" fmla="*/ 0 w 367"/>
                  <a:gd name="T3" fmla="*/ 0 h 351"/>
                  <a:gd name="T4" fmla="*/ 924898931 w 367"/>
                  <a:gd name="T5" fmla="*/ 884573256 h 351"/>
                  <a:gd name="T6" fmla="*/ 884576397 w 367"/>
                  <a:gd name="T7" fmla="*/ 50403080 h 35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67" h="351">
                    <a:moveTo>
                      <a:pt x="351" y="2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51" y="20"/>
                    </a:lnTo>
                    <a:close/>
                  </a:path>
                </a:pathLst>
              </a:custGeom>
              <a:solidFill>
                <a:srgbClr val="F2EF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62" name="Rectangle 149"/>
              <p:cNvSpPr>
                <a:spLocks noChangeArrowheads="1"/>
              </p:cNvSpPr>
              <p:nvPr/>
            </p:nvSpPr>
            <p:spPr bwMode="auto">
              <a:xfrm>
                <a:off x="13682663" y="366713"/>
                <a:ext cx="944563" cy="290512"/>
              </a:xfrm>
              <a:prstGeom prst="rect">
                <a:avLst/>
              </a:prstGeom>
              <a:solidFill>
                <a:srgbClr val="1E1E1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</p:grpSp>
        <p:grpSp>
          <p:nvGrpSpPr>
            <p:cNvPr id="32" name="Group 128"/>
            <p:cNvGrpSpPr/>
            <p:nvPr/>
          </p:nvGrpSpPr>
          <p:grpSpPr bwMode="auto">
            <a:xfrm>
              <a:off x="3495675" y="1722438"/>
              <a:ext cx="989807" cy="536575"/>
              <a:chOff x="17801829" y="5891398"/>
              <a:chExt cx="954592" cy="516864"/>
            </a:xfrm>
          </p:grpSpPr>
          <p:sp>
            <p:nvSpPr>
              <p:cNvPr id="40" name="Freeform 279"/>
              <p:cNvSpPr/>
              <p:nvPr/>
            </p:nvSpPr>
            <p:spPr bwMode="auto">
              <a:xfrm>
                <a:off x="17801829" y="5891398"/>
                <a:ext cx="954592" cy="516864"/>
              </a:xfrm>
              <a:custGeom>
                <a:avLst/>
                <a:gdLst>
                  <a:gd name="T0" fmla="*/ 2147483647 w 167"/>
                  <a:gd name="T1" fmla="*/ 1448893135 h 88"/>
                  <a:gd name="T2" fmla="*/ 2147483647 w 167"/>
                  <a:gd name="T3" fmla="*/ 1138416454 h 88"/>
                  <a:gd name="T4" fmla="*/ 2147483647 w 167"/>
                  <a:gd name="T5" fmla="*/ 0 h 88"/>
                  <a:gd name="T6" fmla="*/ 1633701324 w 167"/>
                  <a:gd name="T7" fmla="*/ 1138416454 h 88"/>
                  <a:gd name="T8" fmla="*/ 1666374665 w 167"/>
                  <a:gd name="T9" fmla="*/ 1448893135 h 88"/>
                  <a:gd name="T10" fmla="*/ 0 w 167"/>
                  <a:gd name="T11" fmla="*/ 1448893135 h 88"/>
                  <a:gd name="T12" fmla="*/ 0 w 167"/>
                  <a:gd name="T13" fmla="*/ 2147483647 h 88"/>
                  <a:gd name="T14" fmla="*/ 2147483647 w 167"/>
                  <a:gd name="T15" fmla="*/ 2147483647 h 88"/>
                  <a:gd name="T16" fmla="*/ 2147483647 w 167"/>
                  <a:gd name="T17" fmla="*/ 1448893135 h 88"/>
                  <a:gd name="T18" fmla="*/ 2147483647 w 167"/>
                  <a:gd name="T19" fmla="*/ 1448893135 h 8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67" h="88">
                    <a:moveTo>
                      <a:pt x="115" y="42"/>
                    </a:moveTo>
                    <a:cubicBezTo>
                      <a:pt x="116" y="39"/>
                      <a:pt x="117" y="36"/>
                      <a:pt x="117" y="33"/>
                    </a:cubicBezTo>
                    <a:cubicBezTo>
                      <a:pt x="117" y="15"/>
                      <a:pt x="102" y="0"/>
                      <a:pt x="83" y="0"/>
                    </a:cubicBezTo>
                    <a:cubicBezTo>
                      <a:pt x="65" y="0"/>
                      <a:pt x="50" y="15"/>
                      <a:pt x="50" y="33"/>
                    </a:cubicBezTo>
                    <a:cubicBezTo>
                      <a:pt x="50" y="36"/>
                      <a:pt x="51" y="39"/>
                      <a:pt x="51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7" y="42"/>
                      <a:pt x="167" y="42"/>
                      <a:pt x="167" y="42"/>
                    </a:cubicBezTo>
                    <a:lnTo>
                      <a:pt x="115" y="4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41" name="Oval 280"/>
              <p:cNvSpPr>
                <a:spLocks noChangeArrowheads="1"/>
              </p:cNvSpPr>
              <p:nvPr/>
            </p:nvSpPr>
            <p:spPr bwMode="auto">
              <a:xfrm>
                <a:off x="18167266" y="5973356"/>
                <a:ext cx="229951" cy="230011"/>
              </a:xfrm>
              <a:prstGeom prst="ellipse">
                <a:avLst/>
              </a:prstGeom>
              <a:solidFill>
                <a:srgbClr val="0005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lvl1pPr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1pPr>
                <a:lvl2pPr marL="742950" indent="-28575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2pPr>
                <a:lvl3pPr marL="11430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3pPr>
                <a:lvl4pPr marL="16002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4pPr>
                <a:lvl5pPr marL="2057400" indent="-228600"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5pPr>
                <a:lvl6pPr marL="25146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6pPr>
                <a:lvl7pPr marL="29718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7pPr>
                <a:lvl8pPr marL="34290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8pPr>
                <a:lvl9pPr marL="3886200" indent="-228600" defTabSz="1826895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Lato Light" pitchFamily="-65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zh-CN" altLang="zh-CN" sz="1800"/>
              </a:p>
            </p:txBody>
          </p:sp>
        </p:grpSp>
        <p:grpSp>
          <p:nvGrpSpPr>
            <p:cNvPr id="33" name="Group 129"/>
            <p:cNvGrpSpPr/>
            <p:nvPr/>
          </p:nvGrpSpPr>
          <p:grpSpPr bwMode="auto">
            <a:xfrm rot="1080935">
              <a:off x="1462088" y="2628107"/>
              <a:ext cx="2659063" cy="947738"/>
              <a:chOff x="485775" y="495300"/>
              <a:chExt cx="5238750" cy="1866901"/>
            </a:xfrm>
          </p:grpSpPr>
          <p:sp>
            <p:nvSpPr>
              <p:cNvPr id="34" name="Freeform 5"/>
              <p:cNvSpPr/>
              <p:nvPr/>
            </p:nvSpPr>
            <p:spPr bwMode="auto">
              <a:xfrm>
                <a:off x="4603750" y="1674813"/>
                <a:ext cx="1120775" cy="687388"/>
              </a:xfrm>
              <a:custGeom>
                <a:avLst/>
                <a:gdLst>
                  <a:gd name="T0" fmla="*/ 550578324 w 117"/>
                  <a:gd name="T1" fmla="*/ 2147483647 h 71"/>
                  <a:gd name="T2" fmla="*/ 0 w 117"/>
                  <a:gd name="T3" fmla="*/ 2147483647 h 71"/>
                  <a:gd name="T4" fmla="*/ 2147483647 w 117"/>
                  <a:gd name="T5" fmla="*/ 2147483647 h 71"/>
                  <a:gd name="T6" fmla="*/ 2147483647 w 117"/>
                  <a:gd name="T7" fmla="*/ 2147483647 h 71"/>
                  <a:gd name="T8" fmla="*/ 2147483647 w 117"/>
                  <a:gd name="T9" fmla="*/ 2147483647 h 71"/>
                  <a:gd name="T10" fmla="*/ 2147483647 w 117"/>
                  <a:gd name="T11" fmla="*/ 2147483647 h 71"/>
                  <a:gd name="T12" fmla="*/ 2147483647 w 117"/>
                  <a:gd name="T13" fmla="*/ 2147483647 h 71"/>
                  <a:gd name="T14" fmla="*/ 2147483647 w 117"/>
                  <a:gd name="T15" fmla="*/ 2147483647 h 71"/>
                  <a:gd name="T16" fmla="*/ 2147483647 w 117"/>
                  <a:gd name="T17" fmla="*/ 2147483647 h 71"/>
                  <a:gd name="T18" fmla="*/ 2147483647 w 117"/>
                  <a:gd name="T19" fmla="*/ 2147483647 h 71"/>
                  <a:gd name="T20" fmla="*/ 2147483647 w 117"/>
                  <a:gd name="T21" fmla="*/ 2147483647 h 71"/>
                  <a:gd name="T22" fmla="*/ 2147483647 w 117"/>
                  <a:gd name="T23" fmla="*/ 2147483647 h 71"/>
                  <a:gd name="T24" fmla="*/ 2147483647 w 117"/>
                  <a:gd name="T25" fmla="*/ 2147483647 h 71"/>
                  <a:gd name="T26" fmla="*/ 2147483647 w 117"/>
                  <a:gd name="T27" fmla="*/ 2147483647 h 71"/>
                  <a:gd name="T28" fmla="*/ 2147483647 w 117"/>
                  <a:gd name="T29" fmla="*/ 1218516249 h 71"/>
                  <a:gd name="T30" fmla="*/ 1101147069 w 117"/>
                  <a:gd name="T31" fmla="*/ 0 h 71"/>
                  <a:gd name="T32" fmla="*/ 550578324 w 117"/>
                  <a:gd name="T33" fmla="*/ 2147483647 h 7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17" h="71">
                    <a:moveTo>
                      <a:pt x="6" y="29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63" y="71"/>
                      <a:pt x="63" y="71"/>
                      <a:pt x="63" y="71"/>
                    </a:cubicBezTo>
                    <a:cubicBezTo>
                      <a:pt x="76" y="58"/>
                      <a:pt x="95" y="51"/>
                      <a:pt x="115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7" y="45"/>
                      <a:pt x="64" y="47"/>
                      <a:pt x="62" y="46"/>
                    </a:cubicBezTo>
                    <a:cubicBezTo>
                      <a:pt x="59" y="45"/>
                      <a:pt x="57" y="42"/>
                      <a:pt x="57" y="39"/>
                    </a:cubicBezTo>
                    <a:cubicBezTo>
                      <a:pt x="58" y="36"/>
                      <a:pt x="61" y="34"/>
                      <a:pt x="64" y="35"/>
                    </a:cubicBezTo>
                    <a:cubicBezTo>
                      <a:pt x="67" y="36"/>
                      <a:pt x="68" y="38"/>
                      <a:pt x="68" y="40"/>
                    </a:cubicBezTo>
                    <a:cubicBezTo>
                      <a:pt x="116" y="50"/>
                      <a:pt x="116" y="50"/>
                      <a:pt x="116" y="50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97" y="44"/>
                      <a:pt x="82" y="30"/>
                      <a:pt x="75" y="13"/>
                    </a:cubicBezTo>
                    <a:cubicBezTo>
                      <a:pt x="12" y="0"/>
                      <a:pt x="12" y="0"/>
                      <a:pt x="12" y="0"/>
                    </a:cubicBezTo>
                    <a:lnTo>
                      <a:pt x="6" y="29"/>
                    </a:lnTo>
                    <a:close/>
                  </a:path>
                </a:pathLst>
              </a:custGeom>
              <a:solidFill>
                <a:srgbClr val="1D8C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35" name="Freeform 6"/>
              <p:cNvSpPr/>
              <p:nvPr/>
            </p:nvSpPr>
            <p:spPr bwMode="auto">
              <a:xfrm>
                <a:off x="1549400" y="989013"/>
                <a:ext cx="3351213" cy="1335088"/>
              </a:xfrm>
              <a:custGeom>
                <a:avLst/>
                <a:gdLst>
                  <a:gd name="T0" fmla="*/ 2147483647 w 2111"/>
                  <a:gd name="T1" fmla="*/ 1058466021 h 841"/>
                  <a:gd name="T2" fmla="*/ 2147483647 w 2111"/>
                  <a:gd name="T3" fmla="*/ 2119452994 h 841"/>
                  <a:gd name="T4" fmla="*/ 0 w 2111"/>
                  <a:gd name="T5" fmla="*/ 1073586965 h 841"/>
                  <a:gd name="T6" fmla="*/ 211693157 w 2111"/>
                  <a:gd name="T7" fmla="*/ 0 h 841"/>
                  <a:gd name="T8" fmla="*/ 2147483647 w 2111"/>
                  <a:gd name="T9" fmla="*/ 1058466021 h 8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11" h="841">
                    <a:moveTo>
                      <a:pt x="2111" y="420"/>
                    </a:moveTo>
                    <a:lnTo>
                      <a:pt x="2027" y="841"/>
                    </a:lnTo>
                    <a:lnTo>
                      <a:pt x="0" y="426"/>
                    </a:lnTo>
                    <a:lnTo>
                      <a:pt x="84" y="0"/>
                    </a:lnTo>
                    <a:lnTo>
                      <a:pt x="2111" y="420"/>
                    </a:lnTo>
                    <a:close/>
                  </a:path>
                </a:pathLst>
              </a:custGeom>
              <a:solidFill>
                <a:srgbClr val="0EB3B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36" name="Freeform 7"/>
              <p:cNvSpPr/>
              <p:nvPr/>
            </p:nvSpPr>
            <p:spPr bwMode="auto">
              <a:xfrm>
                <a:off x="1414463" y="958850"/>
                <a:ext cx="3352800" cy="1344613"/>
              </a:xfrm>
              <a:custGeom>
                <a:avLst/>
                <a:gdLst>
                  <a:gd name="T0" fmla="*/ 2147483647 w 2112"/>
                  <a:gd name="T1" fmla="*/ 1060986970 h 847"/>
                  <a:gd name="T2" fmla="*/ 2147483647 w 2112"/>
                  <a:gd name="T3" fmla="*/ 2134573931 h 847"/>
                  <a:gd name="T4" fmla="*/ 0 w 2112"/>
                  <a:gd name="T5" fmla="*/ 1076107913 h 847"/>
                  <a:gd name="T6" fmla="*/ 214214075 w 2112"/>
                  <a:gd name="T7" fmla="*/ 0 h 847"/>
                  <a:gd name="T8" fmla="*/ 2147483647 w 2112"/>
                  <a:gd name="T9" fmla="*/ 1060986970 h 84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12" h="847">
                    <a:moveTo>
                      <a:pt x="2112" y="421"/>
                    </a:moveTo>
                    <a:lnTo>
                      <a:pt x="2027" y="847"/>
                    </a:lnTo>
                    <a:lnTo>
                      <a:pt x="0" y="427"/>
                    </a:lnTo>
                    <a:lnTo>
                      <a:pt x="85" y="0"/>
                    </a:lnTo>
                    <a:lnTo>
                      <a:pt x="2112" y="42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37" name="Freeform 8"/>
              <p:cNvSpPr/>
              <p:nvPr/>
            </p:nvSpPr>
            <p:spPr bwMode="auto">
              <a:xfrm>
                <a:off x="485775" y="736600"/>
                <a:ext cx="536575" cy="862013"/>
              </a:xfrm>
              <a:custGeom>
                <a:avLst/>
                <a:gdLst>
                  <a:gd name="T0" fmla="*/ 2147483647 w 56"/>
                  <a:gd name="T1" fmla="*/ 2147483647 h 89"/>
                  <a:gd name="T2" fmla="*/ 2147483647 w 56"/>
                  <a:gd name="T3" fmla="*/ 2147483647 h 89"/>
                  <a:gd name="T4" fmla="*/ 2147483647 w 56"/>
                  <a:gd name="T5" fmla="*/ 469051298 h 89"/>
                  <a:gd name="T6" fmla="*/ 2147483647 w 56"/>
                  <a:gd name="T7" fmla="*/ 375237165 h 89"/>
                  <a:gd name="T8" fmla="*/ 459039913 w 56"/>
                  <a:gd name="T9" fmla="*/ 2147483647 h 89"/>
                  <a:gd name="T10" fmla="*/ 2147483647 w 56"/>
                  <a:gd name="T11" fmla="*/ 2147483647 h 8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6" h="89">
                    <a:moveTo>
                      <a:pt x="37" y="88"/>
                    </a:moveTo>
                    <a:cubicBezTo>
                      <a:pt x="39" y="89"/>
                      <a:pt x="39" y="89"/>
                      <a:pt x="39" y="89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32" y="0"/>
                      <a:pt x="10" y="15"/>
                      <a:pt x="5" y="38"/>
                    </a:cubicBezTo>
                    <a:cubicBezTo>
                      <a:pt x="0" y="61"/>
                      <a:pt x="15" y="83"/>
                      <a:pt x="37" y="88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38" name="Freeform 9"/>
              <p:cNvSpPr/>
              <p:nvPr/>
            </p:nvSpPr>
            <p:spPr bwMode="auto">
              <a:xfrm>
                <a:off x="858838" y="495300"/>
                <a:ext cx="2087563" cy="1373188"/>
              </a:xfrm>
              <a:custGeom>
                <a:avLst/>
                <a:gdLst>
                  <a:gd name="T0" fmla="*/ 1558892458 w 218"/>
                  <a:gd name="T1" fmla="*/ 2147483647 h 142"/>
                  <a:gd name="T2" fmla="*/ 0 w 218"/>
                  <a:gd name="T3" fmla="*/ 2147483647 h 142"/>
                  <a:gd name="T4" fmla="*/ 2147483647 w 218"/>
                  <a:gd name="T5" fmla="*/ 2147483647 h 142"/>
                  <a:gd name="T6" fmla="*/ 2147483647 w 218"/>
                  <a:gd name="T7" fmla="*/ 2147483647 h 142"/>
                  <a:gd name="T8" fmla="*/ 2147483647 w 218"/>
                  <a:gd name="T9" fmla="*/ 2147483647 h 142"/>
                  <a:gd name="T10" fmla="*/ 2147483647 w 218"/>
                  <a:gd name="T11" fmla="*/ 2147483647 h 142"/>
                  <a:gd name="T12" fmla="*/ 2147483647 w 218"/>
                  <a:gd name="T13" fmla="*/ 2147483647 h 142"/>
                  <a:gd name="T14" fmla="*/ 2147483647 w 218"/>
                  <a:gd name="T15" fmla="*/ 1683277059 h 142"/>
                  <a:gd name="T16" fmla="*/ 2147483647 w 218"/>
                  <a:gd name="T17" fmla="*/ 2147483647 h 142"/>
                  <a:gd name="T18" fmla="*/ 2147483647 w 218"/>
                  <a:gd name="T19" fmla="*/ 2147483647 h 142"/>
                  <a:gd name="T20" fmla="*/ 2147483647 w 218"/>
                  <a:gd name="T21" fmla="*/ 2147483647 h 142"/>
                  <a:gd name="T22" fmla="*/ 2147483647 w 218"/>
                  <a:gd name="T23" fmla="*/ 2147483647 h 142"/>
                  <a:gd name="T24" fmla="*/ 2147483647 w 218"/>
                  <a:gd name="T25" fmla="*/ 2147483647 h 142"/>
                  <a:gd name="T26" fmla="*/ 2147483647 w 218"/>
                  <a:gd name="T27" fmla="*/ 280546177 h 142"/>
                  <a:gd name="T28" fmla="*/ 1558892458 w 218"/>
                  <a:gd name="T29" fmla="*/ 2147483647 h 14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8" h="142">
                    <a:moveTo>
                      <a:pt x="17" y="30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137" y="142"/>
                      <a:pt x="137" y="142"/>
                      <a:pt x="137" y="142"/>
                    </a:cubicBezTo>
                    <a:cubicBezTo>
                      <a:pt x="140" y="142"/>
                      <a:pt x="144" y="140"/>
                      <a:pt x="145" y="136"/>
                    </a:cubicBezTo>
                    <a:cubicBezTo>
                      <a:pt x="159" y="65"/>
                      <a:pt x="159" y="65"/>
                      <a:pt x="159" y="65"/>
                    </a:cubicBezTo>
                    <a:cubicBezTo>
                      <a:pt x="160" y="62"/>
                      <a:pt x="158" y="58"/>
                      <a:pt x="154" y="58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3" y="22"/>
                      <a:pt x="44" y="15"/>
                      <a:pt x="54" y="18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10" y="49"/>
                      <a:pt x="215" y="47"/>
                      <a:pt x="216" y="44"/>
                    </a:cubicBezTo>
                    <a:cubicBezTo>
                      <a:pt x="216" y="44"/>
                      <a:pt x="216" y="44"/>
                      <a:pt x="216" y="44"/>
                    </a:cubicBezTo>
                    <a:cubicBezTo>
                      <a:pt x="218" y="36"/>
                      <a:pt x="218" y="36"/>
                      <a:pt x="218" y="36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39" y="0"/>
                      <a:pt x="21" y="11"/>
                      <a:pt x="17" y="30"/>
                    </a:cubicBezTo>
                    <a:close/>
                  </a:path>
                </a:pathLst>
              </a:custGeom>
              <a:solidFill>
                <a:srgbClr val="1D8C9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  <p:sp>
            <p:nvSpPr>
              <p:cNvPr id="39" name="Freeform 10"/>
              <p:cNvSpPr/>
              <p:nvPr/>
            </p:nvSpPr>
            <p:spPr bwMode="auto">
              <a:xfrm>
                <a:off x="993775" y="804863"/>
                <a:ext cx="344488" cy="850900"/>
              </a:xfrm>
              <a:custGeom>
                <a:avLst/>
                <a:gdLst>
                  <a:gd name="T0" fmla="*/ 287298229 w 217"/>
                  <a:gd name="T1" fmla="*/ 1350803750 h 536"/>
                  <a:gd name="T2" fmla="*/ 546875494 w 217"/>
                  <a:gd name="T3" fmla="*/ 60483750 h 536"/>
                  <a:gd name="T4" fmla="*/ 257056311 w 217"/>
                  <a:gd name="T5" fmla="*/ 0 h 536"/>
                  <a:gd name="T6" fmla="*/ 0 w 217"/>
                  <a:gd name="T7" fmla="*/ 1290320000 h 536"/>
                  <a:gd name="T8" fmla="*/ 287298229 w 217"/>
                  <a:gd name="T9" fmla="*/ 1350803750 h 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7" h="536">
                    <a:moveTo>
                      <a:pt x="114" y="536"/>
                    </a:moveTo>
                    <a:lnTo>
                      <a:pt x="217" y="24"/>
                    </a:lnTo>
                    <a:lnTo>
                      <a:pt x="102" y="0"/>
                    </a:lnTo>
                    <a:lnTo>
                      <a:pt x="0" y="512"/>
                    </a:lnTo>
                    <a:lnTo>
                      <a:pt x="114" y="53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900"/>
              </a:p>
            </p:txBody>
          </p:sp>
        </p:grpSp>
      </p:grp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382448" cy="754236"/>
            <a:chOff x="1153871" y="221914"/>
            <a:chExt cx="238244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83751" y="765772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PROCESS 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教学过程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Freeform 59"/>
          <p:cNvSpPr/>
          <p:nvPr/>
        </p:nvSpPr>
        <p:spPr bwMode="auto">
          <a:xfrm>
            <a:off x="2758808" y="2079516"/>
            <a:ext cx="509542" cy="439435"/>
          </a:xfrm>
          <a:custGeom>
            <a:avLst/>
            <a:gdLst>
              <a:gd name="T0" fmla="*/ 352 w 705"/>
              <a:gd name="T1" fmla="*/ 0 h 608"/>
              <a:gd name="T2" fmla="*/ 0 w 705"/>
              <a:gd name="T3" fmla="*/ 608 h 608"/>
              <a:gd name="T4" fmla="*/ 705 w 705"/>
              <a:gd name="T5" fmla="*/ 608 h 608"/>
              <a:gd name="T6" fmla="*/ 352 w 705"/>
              <a:gd name="T7" fmla="*/ 0 h 6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05" h="608">
                <a:moveTo>
                  <a:pt x="352" y="0"/>
                </a:moveTo>
                <a:lnTo>
                  <a:pt x="0" y="608"/>
                </a:lnTo>
                <a:lnTo>
                  <a:pt x="705" y="608"/>
                </a:lnTo>
                <a:lnTo>
                  <a:pt x="352" y="0"/>
                </a:lnTo>
                <a:close/>
              </a:path>
            </a:pathLst>
          </a:custGeom>
          <a:solidFill>
            <a:srgbClr val="ED7D3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latin typeface="Impact" panose="020B0806030902050204" pitchFamily="34" charset="0"/>
            </a:endParaRPr>
          </a:p>
        </p:txBody>
      </p:sp>
      <p:cxnSp>
        <p:nvCxnSpPr>
          <p:cNvPr id="8" name="Straight Connector 19"/>
          <p:cNvCxnSpPr/>
          <p:nvPr/>
        </p:nvCxnSpPr>
        <p:spPr>
          <a:xfrm flipH="1">
            <a:off x="2260829" y="3275674"/>
            <a:ext cx="60712" cy="105883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22"/>
          <p:cNvCxnSpPr/>
          <p:nvPr/>
        </p:nvCxnSpPr>
        <p:spPr>
          <a:xfrm>
            <a:off x="2698096" y="2624834"/>
            <a:ext cx="630965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24"/>
          <p:cNvCxnSpPr>
            <a:endCxn id="31" idx="1"/>
          </p:cNvCxnSpPr>
          <p:nvPr/>
        </p:nvCxnSpPr>
        <p:spPr>
          <a:xfrm>
            <a:off x="3329061" y="2624834"/>
            <a:ext cx="60711" cy="105884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27"/>
          <p:cNvCxnSpPr/>
          <p:nvPr/>
        </p:nvCxnSpPr>
        <p:spPr>
          <a:xfrm>
            <a:off x="2260829" y="3381557"/>
            <a:ext cx="1499238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29"/>
          <p:cNvCxnSpPr/>
          <p:nvPr/>
        </p:nvCxnSpPr>
        <p:spPr>
          <a:xfrm>
            <a:off x="3760067" y="3381557"/>
            <a:ext cx="60711" cy="105884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32"/>
          <p:cNvCxnSpPr/>
          <p:nvPr/>
        </p:nvCxnSpPr>
        <p:spPr>
          <a:xfrm flipH="1">
            <a:off x="1822840" y="4032538"/>
            <a:ext cx="60712" cy="105883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33"/>
          <p:cNvCxnSpPr/>
          <p:nvPr/>
        </p:nvCxnSpPr>
        <p:spPr>
          <a:xfrm>
            <a:off x="1822840" y="4138421"/>
            <a:ext cx="2382200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34"/>
          <p:cNvCxnSpPr>
            <a:endCxn id="37" idx="1"/>
          </p:cNvCxnSpPr>
          <p:nvPr/>
        </p:nvCxnSpPr>
        <p:spPr>
          <a:xfrm>
            <a:off x="4204318" y="4141001"/>
            <a:ext cx="62156" cy="108225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43"/>
          <p:cNvCxnSpPr/>
          <p:nvPr/>
        </p:nvCxnSpPr>
        <p:spPr>
          <a:xfrm flipH="1">
            <a:off x="1385573" y="4794183"/>
            <a:ext cx="60712" cy="105883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44"/>
          <p:cNvCxnSpPr/>
          <p:nvPr/>
        </p:nvCxnSpPr>
        <p:spPr>
          <a:xfrm>
            <a:off x="1385573" y="4900066"/>
            <a:ext cx="3251929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46"/>
          <p:cNvCxnSpPr/>
          <p:nvPr/>
        </p:nvCxnSpPr>
        <p:spPr>
          <a:xfrm>
            <a:off x="4637502" y="4898896"/>
            <a:ext cx="62156" cy="108225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48"/>
          <p:cNvCxnSpPr/>
          <p:nvPr/>
        </p:nvCxnSpPr>
        <p:spPr>
          <a:xfrm flipH="1">
            <a:off x="2698096" y="2517866"/>
            <a:ext cx="60712" cy="105883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3"/>
          <p:cNvCxnSpPr/>
          <p:nvPr/>
        </p:nvCxnSpPr>
        <p:spPr>
          <a:xfrm>
            <a:off x="6131367" y="1981057"/>
            <a:ext cx="0" cy="3670479"/>
          </a:xfrm>
          <a:prstGeom prst="straightConnector1">
            <a:avLst/>
          </a:prstGeom>
          <a:ln w="28575">
            <a:solidFill>
              <a:schemeClr val="tx2">
                <a:lumMod val="40000"/>
                <a:lumOff val="6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6"/>
          <p:cNvSpPr txBox="1"/>
          <p:nvPr/>
        </p:nvSpPr>
        <p:spPr>
          <a:xfrm>
            <a:off x="6916105" y="1992100"/>
            <a:ext cx="14927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2" name="TextBox 28"/>
          <p:cNvSpPr txBox="1"/>
          <p:nvPr/>
        </p:nvSpPr>
        <p:spPr>
          <a:xfrm>
            <a:off x="6916104" y="2249413"/>
            <a:ext cx="363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23" name="Freeform 16"/>
          <p:cNvSpPr>
            <a:spLocks noChangeAspect="1" noChangeArrowheads="1"/>
          </p:cNvSpPr>
          <p:nvPr/>
        </p:nvSpPr>
        <p:spPr bwMode="auto">
          <a:xfrm>
            <a:off x="6419723" y="2083950"/>
            <a:ext cx="345341" cy="542490"/>
          </a:xfrm>
          <a:custGeom>
            <a:avLst/>
            <a:gdLst>
              <a:gd name="T0" fmla="*/ 406 w 657"/>
              <a:gd name="T1" fmla="*/ 947 h 1032"/>
              <a:gd name="T2" fmla="*/ 333 w 657"/>
              <a:gd name="T3" fmla="*/ 1031 h 1032"/>
              <a:gd name="T4" fmla="*/ 250 w 657"/>
              <a:gd name="T5" fmla="*/ 947 h 1032"/>
              <a:gd name="T6" fmla="*/ 448 w 657"/>
              <a:gd name="T7" fmla="*/ 916 h 1032"/>
              <a:gd name="T8" fmla="*/ 198 w 657"/>
              <a:gd name="T9" fmla="*/ 833 h 1032"/>
              <a:gd name="T10" fmla="*/ 656 w 657"/>
              <a:gd name="T11" fmla="*/ 333 h 1032"/>
              <a:gd name="T12" fmla="*/ 562 w 657"/>
              <a:gd name="T13" fmla="*/ 562 h 1032"/>
              <a:gd name="T14" fmla="*/ 531 w 657"/>
              <a:gd name="T15" fmla="*/ 635 h 1032"/>
              <a:gd name="T16" fmla="*/ 500 w 657"/>
              <a:gd name="T17" fmla="*/ 708 h 1032"/>
              <a:gd name="T18" fmla="*/ 500 w 657"/>
              <a:gd name="T19" fmla="*/ 729 h 1032"/>
              <a:gd name="T20" fmla="*/ 166 w 657"/>
              <a:gd name="T21" fmla="*/ 791 h 1032"/>
              <a:gd name="T22" fmla="*/ 156 w 657"/>
              <a:gd name="T23" fmla="*/ 708 h 1032"/>
              <a:gd name="T24" fmla="*/ 135 w 657"/>
              <a:gd name="T25" fmla="*/ 635 h 1032"/>
              <a:gd name="T26" fmla="*/ 93 w 657"/>
              <a:gd name="T27" fmla="*/ 552 h 1032"/>
              <a:gd name="T28" fmla="*/ 0 w 657"/>
              <a:gd name="T29" fmla="*/ 333 h 1032"/>
              <a:gd name="T30" fmla="*/ 333 w 657"/>
              <a:gd name="T31" fmla="*/ 0 h 1032"/>
              <a:gd name="T32" fmla="*/ 656 w 657"/>
              <a:gd name="T33" fmla="*/ 333 h 1032"/>
              <a:gd name="T34" fmla="*/ 510 w 657"/>
              <a:gd name="T35" fmla="*/ 156 h 1032"/>
              <a:gd name="T36" fmla="*/ 156 w 657"/>
              <a:gd name="T37" fmla="*/ 156 h 1032"/>
              <a:gd name="T38" fmla="*/ 146 w 657"/>
              <a:gd name="T39" fmla="*/ 499 h 1032"/>
              <a:gd name="T40" fmla="*/ 166 w 657"/>
              <a:gd name="T41" fmla="*/ 541 h 1032"/>
              <a:gd name="T42" fmla="*/ 229 w 657"/>
              <a:gd name="T43" fmla="*/ 666 h 1032"/>
              <a:gd name="T44" fmla="*/ 427 w 657"/>
              <a:gd name="T45" fmla="*/ 718 h 1032"/>
              <a:gd name="T46" fmla="*/ 458 w 657"/>
              <a:gd name="T47" fmla="*/ 604 h 1032"/>
              <a:gd name="T48" fmla="*/ 510 w 657"/>
              <a:gd name="T49" fmla="*/ 520 h 1032"/>
              <a:gd name="T50" fmla="*/ 583 w 657"/>
              <a:gd name="T51" fmla="*/ 333 h 1032"/>
              <a:gd name="T52" fmla="*/ 354 w 657"/>
              <a:gd name="T53" fmla="*/ 354 h 1032"/>
              <a:gd name="T54" fmla="*/ 302 w 657"/>
              <a:gd name="T55" fmla="*/ 354 h 1032"/>
              <a:gd name="T56" fmla="*/ 239 w 657"/>
              <a:gd name="T57" fmla="*/ 354 h 1032"/>
              <a:gd name="T58" fmla="*/ 250 w 657"/>
              <a:gd name="T59" fmla="*/ 499 h 1032"/>
              <a:gd name="T60" fmla="*/ 302 w 657"/>
              <a:gd name="T61" fmla="*/ 499 h 1032"/>
              <a:gd name="T62" fmla="*/ 364 w 657"/>
              <a:gd name="T63" fmla="*/ 499 h 1032"/>
              <a:gd name="T64" fmla="*/ 416 w 657"/>
              <a:gd name="T65" fmla="*/ 499 h 1032"/>
              <a:gd name="T66" fmla="*/ 427 w 657"/>
              <a:gd name="T67" fmla="*/ 354 h 1032"/>
              <a:gd name="T68" fmla="*/ 385 w 657"/>
              <a:gd name="T69" fmla="*/ 416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57" h="1032">
                <a:moveTo>
                  <a:pt x="250" y="947"/>
                </a:moveTo>
                <a:cubicBezTo>
                  <a:pt x="406" y="947"/>
                  <a:pt x="406" y="947"/>
                  <a:pt x="406" y="947"/>
                </a:cubicBezTo>
                <a:cubicBezTo>
                  <a:pt x="406" y="968"/>
                  <a:pt x="396" y="989"/>
                  <a:pt x="385" y="1010"/>
                </a:cubicBezTo>
                <a:cubicBezTo>
                  <a:pt x="364" y="1020"/>
                  <a:pt x="354" y="1031"/>
                  <a:pt x="333" y="1031"/>
                </a:cubicBezTo>
                <a:cubicBezTo>
                  <a:pt x="312" y="1031"/>
                  <a:pt x="291" y="1020"/>
                  <a:pt x="281" y="1010"/>
                </a:cubicBezTo>
                <a:cubicBezTo>
                  <a:pt x="260" y="989"/>
                  <a:pt x="250" y="968"/>
                  <a:pt x="250" y="947"/>
                </a:cubicBezTo>
                <a:close/>
                <a:moveTo>
                  <a:pt x="208" y="916"/>
                </a:moveTo>
                <a:cubicBezTo>
                  <a:pt x="448" y="916"/>
                  <a:pt x="448" y="916"/>
                  <a:pt x="448" y="916"/>
                </a:cubicBezTo>
                <a:cubicBezTo>
                  <a:pt x="458" y="833"/>
                  <a:pt x="458" y="833"/>
                  <a:pt x="458" y="833"/>
                </a:cubicBezTo>
                <a:cubicBezTo>
                  <a:pt x="198" y="833"/>
                  <a:pt x="198" y="833"/>
                  <a:pt x="198" y="833"/>
                </a:cubicBezTo>
                <a:lnTo>
                  <a:pt x="208" y="916"/>
                </a:lnTo>
                <a:close/>
                <a:moveTo>
                  <a:pt x="656" y="333"/>
                </a:moveTo>
                <a:cubicBezTo>
                  <a:pt x="656" y="416"/>
                  <a:pt x="625" y="489"/>
                  <a:pt x="573" y="552"/>
                </a:cubicBezTo>
                <a:lnTo>
                  <a:pt x="562" y="562"/>
                </a:lnTo>
                <a:cubicBezTo>
                  <a:pt x="562" y="562"/>
                  <a:pt x="562" y="572"/>
                  <a:pt x="552" y="572"/>
                </a:cubicBezTo>
                <a:cubicBezTo>
                  <a:pt x="541" y="593"/>
                  <a:pt x="541" y="614"/>
                  <a:pt x="531" y="635"/>
                </a:cubicBezTo>
                <a:cubicBezTo>
                  <a:pt x="521" y="656"/>
                  <a:pt x="510" y="677"/>
                  <a:pt x="510" y="697"/>
                </a:cubicBezTo>
                <a:cubicBezTo>
                  <a:pt x="500" y="697"/>
                  <a:pt x="500" y="697"/>
                  <a:pt x="500" y="708"/>
                </a:cubicBezTo>
                <a:lnTo>
                  <a:pt x="500" y="718"/>
                </a:lnTo>
                <a:cubicBezTo>
                  <a:pt x="500" y="729"/>
                  <a:pt x="500" y="729"/>
                  <a:pt x="500" y="729"/>
                </a:cubicBezTo>
                <a:cubicBezTo>
                  <a:pt x="500" y="791"/>
                  <a:pt x="500" y="791"/>
                  <a:pt x="500" y="791"/>
                </a:cubicBezTo>
                <a:cubicBezTo>
                  <a:pt x="166" y="791"/>
                  <a:pt x="166" y="791"/>
                  <a:pt x="166" y="791"/>
                </a:cubicBezTo>
                <a:cubicBezTo>
                  <a:pt x="166" y="729"/>
                  <a:pt x="166" y="729"/>
                  <a:pt x="166" y="729"/>
                </a:cubicBezTo>
                <a:cubicBezTo>
                  <a:pt x="166" y="718"/>
                  <a:pt x="156" y="718"/>
                  <a:pt x="156" y="708"/>
                </a:cubicBezTo>
                <a:lnTo>
                  <a:pt x="156" y="697"/>
                </a:lnTo>
                <a:cubicBezTo>
                  <a:pt x="146" y="677"/>
                  <a:pt x="146" y="656"/>
                  <a:pt x="135" y="635"/>
                </a:cubicBezTo>
                <a:cubicBezTo>
                  <a:pt x="125" y="614"/>
                  <a:pt x="114" y="593"/>
                  <a:pt x="104" y="572"/>
                </a:cubicBezTo>
                <a:cubicBezTo>
                  <a:pt x="93" y="562"/>
                  <a:pt x="93" y="562"/>
                  <a:pt x="93" y="552"/>
                </a:cubicBezTo>
                <a:lnTo>
                  <a:pt x="83" y="552"/>
                </a:lnTo>
                <a:cubicBezTo>
                  <a:pt x="31" y="489"/>
                  <a:pt x="0" y="416"/>
                  <a:pt x="0" y="333"/>
                </a:cubicBezTo>
                <a:cubicBezTo>
                  <a:pt x="0" y="239"/>
                  <a:pt x="31" y="166"/>
                  <a:pt x="104" y="104"/>
                </a:cubicBezTo>
                <a:cubicBezTo>
                  <a:pt x="166" y="31"/>
                  <a:pt x="239" y="0"/>
                  <a:pt x="333" y="0"/>
                </a:cubicBezTo>
                <a:cubicBezTo>
                  <a:pt x="416" y="0"/>
                  <a:pt x="500" y="31"/>
                  <a:pt x="562" y="104"/>
                </a:cubicBezTo>
                <a:cubicBezTo>
                  <a:pt x="625" y="166"/>
                  <a:pt x="656" y="239"/>
                  <a:pt x="656" y="333"/>
                </a:cubicBezTo>
                <a:close/>
                <a:moveTo>
                  <a:pt x="583" y="333"/>
                </a:moveTo>
                <a:cubicBezTo>
                  <a:pt x="583" y="260"/>
                  <a:pt x="562" y="198"/>
                  <a:pt x="510" y="156"/>
                </a:cubicBezTo>
                <a:cubicBezTo>
                  <a:pt x="458" y="104"/>
                  <a:pt x="396" y="83"/>
                  <a:pt x="333" y="83"/>
                </a:cubicBezTo>
                <a:cubicBezTo>
                  <a:pt x="260" y="83"/>
                  <a:pt x="198" y="104"/>
                  <a:pt x="156" y="156"/>
                </a:cubicBezTo>
                <a:cubicBezTo>
                  <a:pt x="104" y="198"/>
                  <a:pt x="73" y="260"/>
                  <a:pt x="73" y="333"/>
                </a:cubicBezTo>
                <a:cubicBezTo>
                  <a:pt x="73" y="396"/>
                  <a:pt x="93" y="448"/>
                  <a:pt x="146" y="499"/>
                </a:cubicBezTo>
                <a:cubicBezTo>
                  <a:pt x="146" y="499"/>
                  <a:pt x="146" y="510"/>
                  <a:pt x="156" y="510"/>
                </a:cubicBezTo>
                <a:cubicBezTo>
                  <a:pt x="156" y="520"/>
                  <a:pt x="166" y="531"/>
                  <a:pt x="166" y="541"/>
                </a:cubicBezTo>
                <a:cubicBezTo>
                  <a:pt x="177" y="562"/>
                  <a:pt x="187" y="583"/>
                  <a:pt x="198" y="604"/>
                </a:cubicBezTo>
                <a:cubicBezTo>
                  <a:pt x="208" y="624"/>
                  <a:pt x="218" y="645"/>
                  <a:pt x="229" y="666"/>
                </a:cubicBezTo>
                <a:cubicBezTo>
                  <a:pt x="229" y="697"/>
                  <a:pt x="239" y="708"/>
                  <a:pt x="239" y="718"/>
                </a:cubicBezTo>
                <a:cubicBezTo>
                  <a:pt x="427" y="718"/>
                  <a:pt x="427" y="718"/>
                  <a:pt x="427" y="718"/>
                </a:cubicBezTo>
                <a:cubicBezTo>
                  <a:pt x="427" y="708"/>
                  <a:pt x="427" y="697"/>
                  <a:pt x="437" y="666"/>
                </a:cubicBezTo>
                <a:cubicBezTo>
                  <a:pt x="437" y="645"/>
                  <a:pt x="448" y="624"/>
                  <a:pt x="458" y="604"/>
                </a:cubicBezTo>
                <a:cubicBezTo>
                  <a:pt x="468" y="583"/>
                  <a:pt x="479" y="562"/>
                  <a:pt x="489" y="541"/>
                </a:cubicBezTo>
                <a:cubicBezTo>
                  <a:pt x="489" y="531"/>
                  <a:pt x="500" y="520"/>
                  <a:pt x="510" y="520"/>
                </a:cubicBezTo>
                <a:cubicBezTo>
                  <a:pt x="510" y="510"/>
                  <a:pt x="510" y="499"/>
                  <a:pt x="521" y="499"/>
                </a:cubicBezTo>
                <a:cubicBezTo>
                  <a:pt x="562" y="448"/>
                  <a:pt x="583" y="396"/>
                  <a:pt x="583" y="333"/>
                </a:cubicBezTo>
                <a:close/>
                <a:moveTo>
                  <a:pt x="385" y="416"/>
                </a:moveTo>
                <a:cubicBezTo>
                  <a:pt x="354" y="354"/>
                  <a:pt x="354" y="354"/>
                  <a:pt x="354" y="354"/>
                </a:cubicBezTo>
                <a:cubicBezTo>
                  <a:pt x="333" y="302"/>
                  <a:pt x="333" y="302"/>
                  <a:pt x="333" y="302"/>
                </a:cubicBezTo>
                <a:cubicBezTo>
                  <a:pt x="302" y="354"/>
                  <a:pt x="302" y="354"/>
                  <a:pt x="302" y="354"/>
                </a:cubicBezTo>
                <a:cubicBezTo>
                  <a:pt x="271" y="416"/>
                  <a:pt x="271" y="416"/>
                  <a:pt x="271" y="416"/>
                </a:cubicBezTo>
                <a:cubicBezTo>
                  <a:pt x="239" y="354"/>
                  <a:pt x="239" y="354"/>
                  <a:pt x="239" y="354"/>
                </a:cubicBezTo>
                <a:cubicBezTo>
                  <a:pt x="187" y="385"/>
                  <a:pt x="187" y="385"/>
                  <a:pt x="187" y="385"/>
                </a:cubicBezTo>
                <a:cubicBezTo>
                  <a:pt x="250" y="499"/>
                  <a:pt x="250" y="499"/>
                  <a:pt x="250" y="499"/>
                </a:cubicBezTo>
                <a:cubicBezTo>
                  <a:pt x="271" y="552"/>
                  <a:pt x="271" y="552"/>
                  <a:pt x="271" y="552"/>
                </a:cubicBezTo>
                <a:cubicBezTo>
                  <a:pt x="302" y="499"/>
                  <a:pt x="302" y="499"/>
                  <a:pt x="302" y="499"/>
                </a:cubicBezTo>
                <a:cubicBezTo>
                  <a:pt x="333" y="437"/>
                  <a:pt x="333" y="437"/>
                  <a:pt x="333" y="437"/>
                </a:cubicBezTo>
                <a:cubicBezTo>
                  <a:pt x="364" y="499"/>
                  <a:pt x="364" y="499"/>
                  <a:pt x="364" y="499"/>
                </a:cubicBezTo>
                <a:cubicBezTo>
                  <a:pt x="385" y="552"/>
                  <a:pt x="385" y="552"/>
                  <a:pt x="385" y="552"/>
                </a:cubicBezTo>
                <a:cubicBezTo>
                  <a:pt x="416" y="499"/>
                  <a:pt x="416" y="499"/>
                  <a:pt x="416" y="499"/>
                </a:cubicBezTo>
                <a:cubicBezTo>
                  <a:pt x="479" y="385"/>
                  <a:pt x="479" y="385"/>
                  <a:pt x="479" y="385"/>
                </a:cubicBezTo>
                <a:cubicBezTo>
                  <a:pt x="427" y="354"/>
                  <a:pt x="427" y="354"/>
                  <a:pt x="427" y="354"/>
                </a:cubicBezTo>
                <a:lnTo>
                  <a:pt x="385" y="416"/>
                </a:lnTo>
                <a:close/>
                <a:moveTo>
                  <a:pt x="385" y="416"/>
                </a:moveTo>
                <a:lnTo>
                  <a:pt x="385" y="416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24" name="TextBox 40"/>
          <p:cNvSpPr txBox="1"/>
          <p:nvPr/>
        </p:nvSpPr>
        <p:spPr>
          <a:xfrm>
            <a:off x="6916105" y="3891639"/>
            <a:ext cx="14927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5" name="TextBox 41"/>
          <p:cNvSpPr txBox="1"/>
          <p:nvPr/>
        </p:nvSpPr>
        <p:spPr>
          <a:xfrm>
            <a:off x="6916104" y="4148952"/>
            <a:ext cx="363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26" name="TextBox 45"/>
          <p:cNvSpPr txBox="1"/>
          <p:nvPr/>
        </p:nvSpPr>
        <p:spPr>
          <a:xfrm>
            <a:off x="6916105" y="4825445"/>
            <a:ext cx="14927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7" name="TextBox 47"/>
          <p:cNvSpPr txBox="1"/>
          <p:nvPr/>
        </p:nvSpPr>
        <p:spPr>
          <a:xfrm>
            <a:off x="6916104" y="5082758"/>
            <a:ext cx="363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sp>
        <p:nvSpPr>
          <p:cNvPr id="28" name="TextBox 50"/>
          <p:cNvSpPr txBox="1"/>
          <p:nvPr/>
        </p:nvSpPr>
        <p:spPr>
          <a:xfrm>
            <a:off x="6916105" y="2947367"/>
            <a:ext cx="14927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spc="300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输入你的标题</a:t>
            </a:r>
            <a:endParaRPr lang="id-ID" sz="1400" b="1" spc="300" dirty="0"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9" name="TextBox 51"/>
          <p:cNvSpPr txBox="1"/>
          <p:nvPr/>
        </p:nvSpPr>
        <p:spPr>
          <a:xfrm>
            <a:off x="6916104" y="3204680"/>
            <a:ext cx="3632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详细内容</a:t>
            </a:r>
            <a:r>
              <a:rPr lang="en-US" altLang="zh-CN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……</a:t>
            </a:r>
            <a:r>
              <a:rPr lang="zh-CN" altLang="en-US" sz="1000" spc="3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/>
              </a:rPr>
              <a:t>点击输入本栏的具体文字，简明扼要的说明分项内容，此为概念图解。</a:t>
            </a:r>
            <a:endParaRPr lang="en-US" sz="1000" b="1" spc="3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/>
            </a:endParaRPr>
          </a:p>
        </p:txBody>
      </p:sp>
      <p:grpSp>
        <p:nvGrpSpPr>
          <p:cNvPr id="30" name="Group 2"/>
          <p:cNvGrpSpPr/>
          <p:nvPr/>
        </p:nvGrpSpPr>
        <p:grpSpPr>
          <a:xfrm>
            <a:off x="2321541" y="2730718"/>
            <a:ext cx="1384075" cy="547125"/>
            <a:chOff x="2655369" y="2620016"/>
            <a:chExt cx="1384075" cy="547125"/>
          </a:xfrm>
        </p:grpSpPr>
        <p:sp>
          <p:nvSpPr>
            <p:cNvPr id="31" name="Freeform 60"/>
            <p:cNvSpPr/>
            <p:nvPr/>
          </p:nvSpPr>
          <p:spPr bwMode="auto">
            <a:xfrm>
              <a:off x="2655369" y="2620016"/>
              <a:ext cx="1384075" cy="547125"/>
            </a:xfrm>
            <a:custGeom>
              <a:avLst/>
              <a:gdLst>
                <a:gd name="T0" fmla="*/ 1915 w 1915"/>
                <a:gd name="T1" fmla="*/ 757 h 757"/>
                <a:gd name="T2" fmla="*/ 1478 w 1915"/>
                <a:gd name="T3" fmla="*/ 0 h 757"/>
                <a:gd name="T4" fmla="*/ 437 w 1915"/>
                <a:gd name="T5" fmla="*/ 0 h 757"/>
                <a:gd name="T6" fmla="*/ 0 w 1915"/>
                <a:gd name="T7" fmla="*/ 757 h 757"/>
                <a:gd name="T8" fmla="*/ 1915 w 1915"/>
                <a:gd name="T9" fmla="*/ 757 h 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15" h="757">
                  <a:moveTo>
                    <a:pt x="1915" y="757"/>
                  </a:moveTo>
                  <a:lnTo>
                    <a:pt x="1478" y="0"/>
                  </a:lnTo>
                  <a:lnTo>
                    <a:pt x="437" y="0"/>
                  </a:lnTo>
                  <a:lnTo>
                    <a:pt x="0" y="757"/>
                  </a:lnTo>
                  <a:lnTo>
                    <a:pt x="1915" y="7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Impact" panose="020B0806030902050204" pitchFamily="34" charset="0"/>
              </a:endParaRPr>
            </a:p>
          </p:txBody>
        </p:sp>
        <p:sp>
          <p:nvSpPr>
            <p:cNvPr id="32" name="TextBox 53"/>
            <p:cNvSpPr txBox="1"/>
            <p:nvPr/>
          </p:nvSpPr>
          <p:spPr>
            <a:xfrm>
              <a:off x="3051675" y="2730820"/>
              <a:ext cx="68159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  <a:cs typeface="Lato Regular"/>
                </a:rPr>
                <a:t>Step 1</a:t>
              </a:r>
              <a:endParaRPr lang="id-ID" sz="1600" dirty="0">
                <a:solidFill>
                  <a:schemeClr val="bg1"/>
                </a:solidFill>
                <a:latin typeface="Impact" panose="020B0806030902050204" pitchFamily="34" charset="0"/>
                <a:cs typeface="Lato Regular"/>
              </a:endParaRPr>
            </a:p>
          </p:txBody>
        </p:sp>
      </p:grpSp>
      <p:grpSp>
        <p:nvGrpSpPr>
          <p:cNvPr id="33" name="Group 8"/>
          <p:cNvGrpSpPr/>
          <p:nvPr/>
        </p:nvGrpSpPr>
        <p:grpSpPr>
          <a:xfrm>
            <a:off x="1883552" y="3489610"/>
            <a:ext cx="2260054" cy="545680"/>
            <a:chOff x="2217380" y="3378908"/>
            <a:chExt cx="2260054" cy="545680"/>
          </a:xfrm>
          <a:solidFill>
            <a:srgbClr val="70AD47"/>
          </a:solidFill>
        </p:grpSpPr>
        <p:sp>
          <p:nvSpPr>
            <p:cNvPr id="34" name="Freeform 57"/>
            <p:cNvSpPr/>
            <p:nvPr/>
          </p:nvSpPr>
          <p:spPr bwMode="auto">
            <a:xfrm>
              <a:off x="2217380" y="3378908"/>
              <a:ext cx="2260054" cy="545680"/>
            </a:xfrm>
            <a:custGeom>
              <a:avLst/>
              <a:gdLst>
                <a:gd name="T0" fmla="*/ 3127 w 3127"/>
                <a:gd name="T1" fmla="*/ 755 h 755"/>
                <a:gd name="T2" fmla="*/ 2689 w 3127"/>
                <a:gd name="T3" fmla="*/ 0 h 755"/>
                <a:gd name="T4" fmla="*/ 438 w 3127"/>
                <a:gd name="T5" fmla="*/ 0 h 755"/>
                <a:gd name="T6" fmla="*/ 0 w 3127"/>
                <a:gd name="T7" fmla="*/ 755 h 755"/>
                <a:gd name="T8" fmla="*/ 3127 w 3127"/>
                <a:gd name="T9" fmla="*/ 755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7" h="755">
                  <a:moveTo>
                    <a:pt x="3127" y="755"/>
                  </a:moveTo>
                  <a:lnTo>
                    <a:pt x="2689" y="0"/>
                  </a:lnTo>
                  <a:lnTo>
                    <a:pt x="438" y="0"/>
                  </a:lnTo>
                  <a:lnTo>
                    <a:pt x="0" y="755"/>
                  </a:lnTo>
                  <a:lnTo>
                    <a:pt x="3127" y="7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Impact" panose="020B0806030902050204" pitchFamily="34" charset="0"/>
              </a:endParaRPr>
            </a:p>
          </p:txBody>
        </p:sp>
        <p:sp>
          <p:nvSpPr>
            <p:cNvPr id="35" name="TextBox 54"/>
            <p:cNvSpPr txBox="1"/>
            <p:nvPr/>
          </p:nvSpPr>
          <p:spPr>
            <a:xfrm>
              <a:off x="3039655" y="3474075"/>
              <a:ext cx="705642" cy="338554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  <a:cs typeface="Lato Regular"/>
                </a:rPr>
                <a:t>Step 2</a:t>
              </a:r>
              <a:endParaRPr lang="id-ID" sz="1600" dirty="0">
                <a:solidFill>
                  <a:schemeClr val="bg1"/>
                </a:solidFill>
                <a:latin typeface="Impact" panose="020B0806030902050204" pitchFamily="34" charset="0"/>
                <a:cs typeface="Lato Regular"/>
              </a:endParaRPr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1446285" y="4249226"/>
            <a:ext cx="3134587" cy="544957"/>
            <a:chOff x="1780113" y="4138524"/>
            <a:chExt cx="3134587" cy="544957"/>
          </a:xfrm>
        </p:grpSpPr>
        <p:sp>
          <p:nvSpPr>
            <p:cNvPr id="37" name="Freeform 56"/>
            <p:cNvSpPr/>
            <p:nvPr/>
          </p:nvSpPr>
          <p:spPr bwMode="auto">
            <a:xfrm>
              <a:off x="1780113" y="4138524"/>
              <a:ext cx="3134587" cy="544957"/>
            </a:xfrm>
            <a:custGeom>
              <a:avLst/>
              <a:gdLst>
                <a:gd name="T0" fmla="*/ 4337 w 4337"/>
                <a:gd name="T1" fmla="*/ 754 h 754"/>
                <a:gd name="T2" fmla="*/ 3902 w 4337"/>
                <a:gd name="T3" fmla="*/ 0 h 754"/>
                <a:gd name="T4" fmla="*/ 435 w 4337"/>
                <a:gd name="T5" fmla="*/ 0 h 754"/>
                <a:gd name="T6" fmla="*/ 0 w 4337"/>
                <a:gd name="T7" fmla="*/ 754 h 754"/>
                <a:gd name="T8" fmla="*/ 4337 w 4337"/>
                <a:gd name="T9" fmla="*/ 75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37" h="754">
                  <a:moveTo>
                    <a:pt x="4337" y="754"/>
                  </a:moveTo>
                  <a:lnTo>
                    <a:pt x="3902" y="0"/>
                  </a:lnTo>
                  <a:lnTo>
                    <a:pt x="435" y="0"/>
                  </a:lnTo>
                  <a:lnTo>
                    <a:pt x="0" y="754"/>
                  </a:lnTo>
                  <a:lnTo>
                    <a:pt x="4337" y="7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Impact" panose="020B0806030902050204" pitchFamily="34" charset="0"/>
              </a:endParaRPr>
            </a:p>
          </p:txBody>
        </p:sp>
        <p:sp>
          <p:nvSpPr>
            <p:cNvPr id="38" name="TextBox 55"/>
            <p:cNvSpPr txBox="1"/>
            <p:nvPr/>
          </p:nvSpPr>
          <p:spPr>
            <a:xfrm>
              <a:off x="3036449" y="4241725"/>
              <a:ext cx="7120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  <a:cs typeface="Lato Regular"/>
                </a:rPr>
                <a:t>Step 3</a:t>
              </a:r>
              <a:endParaRPr lang="id-ID" sz="1600" dirty="0">
                <a:solidFill>
                  <a:schemeClr val="bg1"/>
                </a:solidFill>
                <a:latin typeface="Impact" panose="020B0806030902050204" pitchFamily="34" charset="0"/>
                <a:cs typeface="Lato Regular"/>
              </a:endParaRPr>
            </a:p>
          </p:txBody>
        </p:sp>
      </p:grpSp>
      <p:grpSp>
        <p:nvGrpSpPr>
          <p:cNvPr id="39" name="Group 15"/>
          <p:cNvGrpSpPr/>
          <p:nvPr/>
        </p:nvGrpSpPr>
        <p:grpSpPr>
          <a:xfrm>
            <a:off x="1008296" y="5005950"/>
            <a:ext cx="4009843" cy="547125"/>
            <a:chOff x="1342124" y="4895248"/>
            <a:chExt cx="4009843" cy="547125"/>
          </a:xfrm>
          <a:solidFill>
            <a:srgbClr val="1D765C"/>
          </a:solidFill>
        </p:grpSpPr>
        <p:sp>
          <p:nvSpPr>
            <p:cNvPr id="40" name="Freeform 58"/>
            <p:cNvSpPr/>
            <p:nvPr/>
          </p:nvSpPr>
          <p:spPr bwMode="auto">
            <a:xfrm>
              <a:off x="1342124" y="4895248"/>
              <a:ext cx="4009843" cy="547125"/>
            </a:xfrm>
            <a:custGeom>
              <a:avLst/>
              <a:gdLst>
                <a:gd name="T0" fmla="*/ 5548 w 5548"/>
                <a:gd name="T1" fmla="*/ 757 h 757"/>
                <a:gd name="T2" fmla="*/ 5113 w 5548"/>
                <a:gd name="T3" fmla="*/ 0 h 757"/>
                <a:gd name="T4" fmla="*/ 435 w 5548"/>
                <a:gd name="T5" fmla="*/ 0 h 757"/>
                <a:gd name="T6" fmla="*/ 0 w 5548"/>
                <a:gd name="T7" fmla="*/ 757 h 757"/>
                <a:gd name="T8" fmla="*/ 5548 w 5548"/>
                <a:gd name="T9" fmla="*/ 757 h 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48" h="757">
                  <a:moveTo>
                    <a:pt x="5548" y="757"/>
                  </a:moveTo>
                  <a:lnTo>
                    <a:pt x="5113" y="0"/>
                  </a:lnTo>
                  <a:lnTo>
                    <a:pt x="435" y="0"/>
                  </a:lnTo>
                  <a:lnTo>
                    <a:pt x="0" y="757"/>
                  </a:lnTo>
                  <a:lnTo>
                    <a:pt x="5548" y="7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Impact" panose="020B0806030902050204" pitchFamily="34" charset="0"/>
              </a:endParaRPr>
            </a:p>
          </p:txBody>
        </p:sp>
        <p:sp>
          <p:nvSpPr>
            <p:cNvPr id="41" name="TextBox 56"/>
            <p:cNvSpPr txBox="1"/>
            <p:nvPr/>
          </p:nvSpPr>
          <p:spPr>
            <a:xfrm>
              <a:off x="3039655" y="4999533"/>
              <a:ext cx="705642" cy="338554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  <a:cs typeface="Lato Regular"/>
                </a:rPr>
                <a:t>Step 4</a:t>
              </a:r>
              <a:endParaRPr lang="id-ID" sz="1600" dirty="0">
                <a:solidFill>
                  <a:schemeClr val="bg1"/>
                </a:solidFill>
                <a:latin typeface="Impact" panose="020B0806030902050204" pitchFamily="34" charset="0"/>
                <a:cs typeface="Lato Regular"/>
              </a:endParaRPr>
            </a:p>
          </p:txBody>
        </p:sp>
      </p:grpSp>
      <p:sp>
        <p:nvSpPr>
          <p:cNvPr id="42" name="AutoShape 19"/>
          <p:cNvSpPr>
            <a:spLocks noChangeAspect="1"/>
          </p:cNvSpPr>
          <p:nvPr/>
        </p:nvSpPr>
        <p:spPr bwMode="auto">
          <a:xfrm>
            <a:off x="6398741" y="4946575"/>
            <a:ext cx="468423" cy="468545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rgbClr val="1D765C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6565">
              <a:defRPr/>
            </a:pP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Lato Regular"/>
              <a:cs typeface="Lato Regular"/>
              <a:sym typeface="Gill Sans" panose="020B0502020104020203" charset="0"/>
            </a:endParaRPr>
          </a:p>
        </p:txBody>
      </p:sp>
      <p:sp>
        <p:nvSpPr>
          <p:cNvPr id="43" name="Freeform 290"/>
          <p:cNvSpPr>
            <a:spLocks noChangeAspect="1" noChangeArrowheads="1"/>
          </p:cNvSpPr>
          <p:nvPr/>
        </p:nvSpPr>
        <p:spPr bwMode="auto">
          <a:xfrm>
            <a:off x="6350912" y="4073604"/>
            <a:ext cx="527428" cy="408512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rgbClr val="309950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sp>
        <p:nvSpPr>
          <p:cNvPr id="44" name="Freeform 417"/>
          <p:cNvSpPr>
            <a:spLocks noChangeAspect="1" noChangeArrowheads="1"/>
          </p:cNvSpPr>
          <p:nvPr/>
        </p:nvSpPr>
        <p:spPr bwMode="auto">
          <a:xfrm>
            <a:off x="6398741" y="3050880"/>
            <a:ext cx="474354" cy="474478"/>
          </a:xfrm>
          <a:custGeom>
            <a:avLst/>
            <a:gdLst>
              <a:gd name="T0" fmla="*/ 0 w 904"/>
              <a:gd name="T1" fmla="*/ 686 h 904"/>
              <a:gd name="T2" fmla="*/ 218 w 904"/>
              <a:gd name="T3" fmla="*/ 903 h 904"/>
              <a:gd name="T4" fmla="*/ 0 w 904"/>
              <a:gd name="T5" fmla="*/ 903 h 904"/>
              <a:gd name="T6" fmla="*/ 0 w 904"/>
              <a:gd name="T7" fmla="*/ 686 h 904"/>
              <a:gd name="T8" fmla="*/ 552 w 904"/>
              <a:gd name="T9" fmla="*/ 42 h 904"/>
              <a:gd name="T10" fmla="*/ 627 w 904"/>
              <a:gd name="T11" fmla="*/ 276 h 904"/>
              <a:gd name="T12" fmla="*/ 861 w 904"/>
              <a:gd name="T13" fmla="*/ 351 h 904"/>
              <a:gd name="T14" fmla="*/ 786 w 904"/>
              <a:gd name="T15" fmla="*/ 117 h 904"/>
              <a:gd name="T16" fmla="*/ 552 w 904"/>
              <a:gd name="T17" fmla="*/ 42 h 904"/>
              <a:gd name="T18" fmla="*/ 677 w 904"/>
              <a:gd name="T19" fmla="*/ 385 h 904"/>
              <a:gd name="T20" fmla="*/ 276 w 904"/>
              <a:gd name="T21" fmla="*/ 778 h 904"/>
              <a:gd name="T22" fmla="*/ 360 w 904"/>
              <a:gd name="T23" fmla="*/ 862 h 904"/>
              <a:gd name="T24" fmla="*/ 795 w 904"/>
              <a:gd name="T25" fmla="*/ 427 h 904"/>
              <a:gd name="T26" fmla="*/ 677 w 904"/>
              <a:gd name="T27" fmla="*/ 385 h 904"/>
              <a:gd name="T28" fmla="*/ 594 w 904"/>
              <a:gd name="T29" fmla="*/ 318 h 904"/>
              <a:gd name="T30" fmla="*/ 552 w 904"/>
              <a:gd name="T31" fmla="*/ 276 h 904"/>
              <a:gd name="T32" fmla="*/ 159 w 904"/>
              <a:gd name="T33" fmla="*/ 661 h 904"/>
              <a:gd name="T34" fmla="*/ 243 w 904"/>
              <a:gd name="T35" fmla="*/ 744 h 904"/>
              <a:gd name="T36" fmla="*/ 636 w 904"/>
              <a:gd name="T37" fmla="*/ 351 h 904"/>
              <a:gd name="T38" fmla="*/ 594 w 904"/>
              <a:gd name="T39" fmla="*/ 318 h 904"/>
              <a:gd name="T40" fmla="*/ 477 w 904"/>
              <a:gd name="T41" fmla="*/ 109 h 904"/>
              <a:gd name="T42" fmla="*/ 50 w 904"/>
              <a:gd name="T43" fmla="*/ 544 h 904"/>
              <a:gd name="T44" fmla="*/ 126 w 904"/>
              <a:gd name="T45" fmla="*/ 628 h 904"/>
              <a:gd name="T46" fmla="*/ 519 w 904"/>
              <a:gd name="T47" fmla="*/ 226 h 904"/>
              <a:gd name="T48" fmla="*/ 477 w 904"/>
              <a:gd name="T49" fmla="*/ 109 h 904"/>
              <a:gd name="T50" fmla="*/ 477 w 904"/>
              <a:gd name="T51" fmla="*/ 109 h 904"/>
              <a:gd name="T52" fmla="*/ 477 w 904"/>
              <a:gd name="T53" fmla="*/ 109 h 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04" h="904">
                <a:moveTo>
                  <a:pt x="0" y="686"/>
                </a:moveTo>
                <a:cubicBezTo>
                  <a:pt x="218" y="903"/>
                  <a:pt x="218" y="903"/>
                  <a:pt x="218" y="903"/>
                </a:cubicBezTo>
                <a:cubicBezTo>
                  <a:pt x="0" y="903"/>
                  <a:pt x="0" y="903"/>
                  <a:pt x="0" y="903"/>
                </a:cubicBezTo>
                <a:lnTo>
                  <a:pt x="0" y="686"/>
                </a:lnTo>
                <a:close/>
                <a:moveTo>
                  <a:pt x="552" y="42"/>
                </a:moveTo>
                <a:cubicBezTo>
                  <a:pt x="510" y="84"/>
                  <a:pt x="544" y="193"/>
                  <a:pt x="627" y="276"/>
                </a:cubicBezTo>
                <a:cubicBezTo>
                  <a:pt x="719" y="360"/>
                  <a:pt x="820" y="393"/>
                  <a:pt x="861" y="351"/>
                </a:cubicBezTo>
                <a:cubicBezTo>
                  <a:pt x="903" y="310"/>
                  <a:pt x="870" y="209"/>
                  <a:pt x="786" y="117"/>
                </a:cubicBezTo>
                <a:cubicBezTo>
                  <a:pt x="703" y="34"/>
                  <a:pt x="594" y="0"/>
                  <a:pt x="552" y="42"/>
                </a:cubicBezTo>
                <a:close/>
                <a:moveTo>
                  <a:pt x="677" y="385"/>
                </a:moveTo>
                <a:cubicBezTo>
                  <a:pt x="276" y="778"/>
                  <a:pt x="276" y="778"/>
                  <a:pt x="276" y="778"/>
                </a:cubicBezTo>
                <a:cubicBezTo>
                  <a:pt x="360" y="862"/>
                  <a:pt x="360" y="862"/>
                  <a:pt x="360" y="862"/>
                </a:cubicBezTo>
                <a:cubicBezTo>
                  <a:pt x="795" y="427"/>
                  <a:pt x="795" y="427"/>
                  <a:pt x="795" y="427"/>
                </a:cubicBezTo>
                <a:cubicBezTo>
                  <a:pt x="753" y="418"/>
                  <a:pt x="719" y="410"/>
                  <a:pt x="677" y="385"/>
                </a:cubicBezTo>
                <a:close/>
                <a:moveTo>
                  <a:pt x="594" y="318"/>
                </a:moveTo>
                <a:cubicBezTo>
                  <a:pt x="577" y="301"/>
                  <a:pt x="569" y="285"/>
                  <a:pt x="552" y="276"/>
                </a:cubicBezTo>
                <a:cubicBezTo>
                  <a:pt x="159" y="661"/>
                  <a:pt x="159" y="661"/>
                  <a:pt x="159" y="661"/>
                </a:cubicBezTo>
                <a:cubicBezTo>
                  <a:pt x="243" y="744"/>
                  <a:pt x="243" y="744"/>
                  <a:pt x="243" y="744"/>
                </a:cubicBezTo>
                <a:cubicBezTo>
                  <a:pt x="636" y="351"/>
                  <a:pt x="636" y="351"/>
                  <a:pt x="636" y="351"/>
                </a:cubicBezTo>
                <a:cubicBezTo>
                  <a:pt x="619" y="343"/>
                  <a:pt x="602" y="327"/>
                  <a:pt x="594" y="318"/>
                </a:cubicBezTo>
                <a:close/>
                <a:moveTo>
                  <a:pt x="477" y="109"/>
                </a:moveTo>
                <a:cubicBezTo>
                  <a:pt x="50" y="544"/>
                  <a:pt x="50" y="544"/>
                  <a:pt x="50" y="544"/>
                </a:cubicBezTo>
                <a:cubicBezTo>
                  <a:pt x="126" y="628"/>
                  <a:pt x="126" y="628"/>
                  <a:pt x="126" y="628"/>
                </a:cubicBezTo>
                <a:cubicBezTo>
                  <a:pt x="519" y="226"/>
                  <a:pt x="519" y="226"/>
                  <a:pt x="519" y="226"/>
                </a:cubicBezTo>
                <a:cubicBezTo>
                  <a:pt x="502" y="184"/>
                  <a:pt x="485" y="151"/>
                  <a:pt x="477" y="109"/>
                </a:cubicBezTo>
                <a:close/>
                <a:moveTo>
                  <a:pt x="477" y="109"/>
                </a:moveTo>
                <a:lnTo>
                  <a:pt x="477" y="109"/>
                </a:lnTo>
                <a:close/>
              </a:path>
            </a:pathLst>
          </a:custGeom>
          <a:solidFill>
            <a:srgbClr val="70AD47"/>
          </a:solidFill>
          <a:ln>
            <a:noFill/>
          </a:ln>
          <a:effectLst/>
        </p:spPr>
        <p:txBody>
          <a:bodyPr wrap="none" lIns="243785" tIns="121892" rIns="243785" bIns="121892" anchor="ctr"/>
          <a:lstStyle/>
          <a:p>
            <a:pPr>
              <a:defRPr/>
            </a:pPr>
            <a:endParaRPr lang="en-US" sz="2400" dirty="0">
              <a:ea typeface="宋体" charset="0"/>
            </a:endParaRPr>
          </a:p>
        </p:txBody>
      </p:sp>
      <p:cxnSp>
        <p:nvCxnSpPr>
          <p:cNvPr id="45" name="Straight Connector 7"/>
          <p:cNvCxnSpPr/>
          <p:nvPr/>
        </p:nvCxnSpPr>
        <p:spPr>
          <a:xfrm>
            <a:off x="6398741" y="2849173"/>
            <a:ext cx="3874471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2"/>
          <p:cNvCxnSpPr/>
          <p:nvPr/>
        </p:nvCxnSpPr>
        <p:spPr>
          <a:xfrm>
            <a:off x="6398741" y="3832285"/>
            <a:ext cx="3874471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9"/>
          <p:cNvCxnSpPr/>
          <p:nvPr/>
        </p:nvCxnSpPr>
        <p:spPr>
          <a:xfrm>
            <a:off x="6398741" y="4744308"/>
            <a:ext cx="3874471" cy="0"/>
          </a:xfrm>
          <a:prstGeom prst="line">
            <a:avLst/>
          </a:prstGeom>
          <a:ln>
            <a:solidFill>
              <a:schemeClr val="tx2">
                <a:lumMod val="20000"/>
                <a:lumOff val="8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0">
        <p:pull/>
      </p:transition>
    </mc:Choice>
    <mc:Fallback xmlns="">
      <p:transition advClick="0" advTm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1" grpId="0"/>
      <p:bldP spid="22" grpId="0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42" grpId="0" animBg="1"/>
      <p:bldP spid="43" grpId="0" animBg="1"/>
      <p:bldP spid="4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9198" y="464283"/>
            <a:ext cx="2382448" cy="754236"/>
            <a:chOff x="1153871" y="221914"/>
            <a:chExt cx="2382445" cy="754237"/>
          </a:xfrm>
        </p:grpSpPr>
        <p:sp>
          <p:nvSpPr>
            <p:cNvPr id="5" name="Text Box 7"/>
            <p:cNvSpPr txBox="1">
              <a:spLocks noChangeArrowheads="1"/>
            </p:cNvSpPr>
            <p:nvPr/>
          </p:nvSpPr>
          <p:spPr bwMode="auto">
            <a:xfrm>
              <a:off x="1183751" y="765772"/>
              <a:ext cx="2352565" cy="21037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7755"/>
              <a:r>
                <a:rPr lang="en-CA" sz="1065" spc="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TEACHING PROCESS 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153871" y="221914"/>
              <a:ext cx="2133916" cy="6309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087755"/>
              <a:r>
                <a:rPr lang="zh-CN" altLang="en-US" sz="3500" b="1" spc="3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itchFamily="34" charset="0"/>
                </a:rPr>
                <a:t>教学过程</a:t>
              </a:r>
              <a:endParaRPr lang="en-CA" altLang="zh-CN" sz="35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itchFamily="34" charset="0"/>
              </a:endParaRPr>
            </a:p>
          </p:txBody>
        </p:sp>
      </p:grpSp>
      <p:pic>
        <p:nvPicPr>
          <p:cNvPr id="141" name="图片 14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3" r="78664" b="80068"/>
          <a:stretch>
            <a:fillRect/>
          </a:stretch>
        </p:blipFill>
        <p:spPr>
          <a:xfrm>
            <a:off x="480593" y="375070"/>
            <a:ext cx="827507" cy="8307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Group 3"/>
          <p:cNvGrpSpPr/>
          <p:nvPr/>
        </p:nvGrpSpPr>
        <p:grpSpPr>
          <a:xfrm>
            <a:off x="1964872" y="2835208"/>
            <a:ext cx="3638759" cy="1198365"/>
            <a:chOff x="0" y="2734405"/>
            <a:chExt cx="4472207" cy="1472650"/>
          </a:xfrm>
        </p:grpSpPr>
        <p:grpSp>
          <p:nvGrpSpPr>
            <p:cNvPr id="8" name="Group 14"/>
            <p:cNvGrpSpPr/>
            <p:nvPr/>
          </p:nvGrpSpPr>
          <p:grpSpPr>
            <a:xfrm>
              <a:off x="0" y="2734405"/>
              <a:ext cx="4472207" cy="1472650"/>
              <a:chOff x="0" y="2903219"/>
              <a:chExt cx="4472207" cy="1472650"/>
            </a:xfrm>
          </p:grpSpPr>
          <p:sp>
            <p:nvSpPr>
              <p:cNvPr id="14" name="Rectangle 12"/>
              <p:cNvSpPr/>
              <p:nvPr/>
            </p:nvSpPr>
            <p:spPr>
              <a:xfrm>
                <a:off x="0" y="2903219"/>
                <a:ext cx="3713871" cy="1472650"/>
              </a:xfrm>
              <a:prstGeom prst="rect">
                <a:avLst/>
              </a:prstGeom>
              <a:solidFill>
                <a:srgbClr val="2448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Oval 13"/>
              <p:cNvSpPr/>
              <p:nvPr/>
            </p:nvSpPr>
            <p:spPr>
              <a:xfrm>
                <a:off x="2999558" y="2903219"/>
                <a:ext cx="1472649" cy="1472650"/>
              </a:xfrm>
              <a:prstGeom prst="ellipse">
                <a:avLst/>
              </a:prstGeom>
              <a:solidFill>
                <a:srgbClr val="1D7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AutoShape 117"/>
            <p:cNvSpPr/>
            <p:nvPr/>
          </p:nvSpPr>
          <p:spPr bwMode="auto">
            <a:xfrm>
              <a:off x="3456664" y="3238832"/>
              <a:ext cx="561855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rgbClr val="24483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17145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10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Gill Sans" panose="020B0502020104020203" charset="0"/>
              </a:endParaRPr>
            </a:p>
          </p:txBody>
        </p:sp>
        <p:grpSp>
          <p:nvGrpSpPr>
            <p:cNvPr id="11" name="Group 24"/>
            <p:cNvGrpSpPr/>
            <p:nvPr/>
          </p:nvGrpSpPr>
          <p:grpSpPr>
            <a:xfrm>
              <a:off x="89788" y="2809171"/>
              <a:ext cx="2909768" cy="967679"/>
              <a:chOff x="273514" y="3038637"/>
              <a:chExt cx="2909768" cy="967679"/>
            </a:xfrm>
          </p:grpSpPr>
          <p:sp>
            <p:nvSpPr>
              <p:cNvPr id="12" name="淘宝网chenying0907出品 22"/>
              <p:cNvSpPr txBox="1"/>
              <p:nvPr/>
            </p:nvSpPr>
            <p:spPr>
              <a:xfrm>
                <a:off x="273514" y="3038637"/>
                <a:ext cx="1217819" cy="4124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5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文字描述</a:t>
                </a:r>
                <a:endParaRPr lang="en-GB" sz="15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Rectangle 23"/>
              <p:cNvSpPr/>
              <p:nvPr/>
            </p:nvSpPr>
            <p:spPr>
              <a:xfrm>
                <a:off x="277678" y="3382252"/>
                <a:ext cx="2905604" cy="6240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900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详细内容</a:t>
                </a:r>
                <a:r>
                  <a:rPr lang="en-US" altLang="zh-CN" sz="900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  <a:r>
                  <a:rPr lang="zh-CN" altLang="en-US" sz="900" spc="3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点击输入本栏的具体文字，简明扼要的说明分项内容，此为概念图解。</a:t>
                </a:r>
                <a:endParaRPr lang="en-GB" sz="900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6" name="Group 29"/>
          <p:cNvGrpSpPr/>
          <p:nvPr/>
        </p:nvGrpSpPr>
        <p:grpSpPr>
          <a:xfrm>
            <a:off x="2002972" y="1332100"/>
            <a:ext cx="8667230" cy="4459099"/>
            <a:chOff x="0" y="730879"/>
            <a:chExt cx="10652441" cy="5479705"/>
          </a:xfrm>
        </p:grpSpPr>
        <p:grpSp>
          <p:nvGrpSpPr>
            <p:cNvPr id="17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24" name="Block Arc 5"/>
              <p:cNvSpPr/>
              <p:nvPr/>
            </p:nvSpPr>
            <p:spPr>
              <a:xfrm>
                <a:off x="-4093176" y="-217744"/>
                <a:ext cx="7293489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  <a:ln>
                <a:solidFill>
                  <a:schemeClr val="bg1">
                    <a:lumMod val="65000"/>
                  </a:schemeClr>
                </a:solidFill>
                <a:prstDash val="dashDot"/>
              </a:ln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5" name="淘宝网chenying0907出品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D765C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0213" tIns="142240" rIns="142240" bIns="142240" numCol="1" spcCol="1270" anchor="ctr" anchorCtr="0">
                <a:noAutofit/>
              </a:bodyPr>
              <a:lstStyle/>
              <a:p>
                <a:pPr defTabSz="18669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GB" sz="4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7" name="淘宝网chenying0907出品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0213" tIns="142240" rIns="142240" bIns="142240" numCol="1" spcCol="1270" anchor="ctr" anchorCtr="0">
                <a:noAutofit/>
              </a:bodyPr>
              <a:lstStyle/>
              <a:p>
                <a:pPr defTabSz="18669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GB" sz="42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淘宝网chenying0907出品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4D995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860213" tIns="142240" rIns="142240" bIns="142240" numCol="1" spcCol="1270" anchor="ctr" anchorCtr="0">
                <a:noAutofit/>
              </a:bodyPr>
              <a:lstStyle/>
              <a:p>
                <a:pPr defTabSz="18669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endParaRPr lang="en-GB" sz="4200" spc="30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sp>
          <p:nvSpPr>
            <p:cNvPr id="18" name="淘宝网chenying0907出品 18"/>
            <p:cNvSpPr txBox="1"/>
            <p:nvPr/>
          </p:nvSpPr>
          <p:spPr>
            <a:xfrm>
              <a:off x="4826963" y="1926227"/>
              <a:ext cx="617057" cy="6240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7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en-GB" sz="2700" b="1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淘宝网chenying0907出品 19"/>
            <p:cNvSpPr txBox="1"/>
            <p:nvPr/>
          </p:nvSpPr>
          <p:spPr>
            <a:xfrm>
              <a:off x="5136605" y="3151744"/>
              <a:ext cx="670251" cy="6240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7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en-GB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淘宝网chenying0907出品 20"/>
            <p:cNvSpPr txBox="1"/>
            <p:nvPr/>
          </p:nvSpPr>
          <p:spPr>
            <a:xfrm>
              <a:off x="4840635" y="4368901"/>
              <a:ext cx="682072" cy="6240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700" b="1">
                  <a:solidFill>
                    <a:schemeClr val="tx1">
                      <a:lumMod val="95000"/>
                      <a:lumOff val="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en-GB" sz="2700" b="1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1" name="Rectangle 25"/>
            <p:cNvSpPr/>
            <p:nvPr/>
          </p:nvSpPr>
          <p:spPr>
            <a:xfrm>
              <a:off x="5826747" y="2013979"/>
              <a:ext cx="4461925" cy="5295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详细内容</a:t>
              </a:r>
              <a:r>
                <a:rPr lang="en-US" altLang="zh-CN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点击输入本栏的具体文字，简明扼要的说明分项内容，此为概念图解。</a:t>
              </a:r>
              <a:endParaRPr lang="en-GB" altLang="zh-CN" sz="1100" spc="3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Rectangle 26"/>
            <p:cNvSpPr/>
            <p:nvPr/>
          </p:nvSpPr>
          <p:spPr>
            <a:xfrm>
              <a:off x="6081191" y="3153592"/>
              <a:ext cx="4461925" cy="5295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详细内容</a:t>
              </a:r>
              <a:r>
                <a:rPr lang="en-US" altLang="zh-CN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点击输入本栏的具体文字，简明扼要的说明分项内容，此为概念图解。</a:t>
              </a:r>
              <a:endParaRPr lang="en-GB" sz="1100" spc="3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27"/>
            <p:cNvSpPr/>
            <p:nvPr/>
          </p:nvSpPr>
          <p:spPr>
            <a:xfrm>
              <a:off x="5826747" y="4482046"/>
              <a:ext cx="4461925" cy="5295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详细内容</a:t>
              </a:r>
              <a:r>
                <a:rPr lang="en-US" altLang="zh-CN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r>
                <a:rPr lang="zh-CN" altLang="en-US" sz="1100" spc="3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点击输入本栏的具体文字，简明扼要的说明分项内容，此为概念图解。</a:t>
              </a:r>
              <a:endParaRPr lang="en-GB" sz="1100" spc="3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Rectangle 28"/>
          <p:cNvSpPr/>
          <p:nvPr/>
        </p:nvSpPr>
        <p:spPr>
          <a:xfrm>
            <a:off x="3167745" y="5341312"/>
            <a:ext cx="7180158" cy="238537"/>
          </a:xfrm>
          <a:prstGeom prst="rect">
            <a:avLst/>
          </a:prstGeom>
        </p:spPr>
        <p:txBody>
          <a:bodyPr wrap="square" lIns="68589" tIns="34295" rIns="68589" bIns="34295">
            <a:spAutoFit/>
          </a:bodyPr>
          <a:lstStyle/>
          <a:p>
            <a:pPr algn="ctr">
              <a:defRPr/>
            </a:pPr>
            <a:r>
              <a:rPr lang="zh-CN" altLang="en-US" sz="1100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详细内容</a:t>
            </a:r>
            <a:r>
              <a:rPr lang="en-US" altLang="zh-CN" sz="1100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100" spc="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点击输入本栏的具体文字，简明扼要的说明分项内容，此为概念图解。</a:t>
            </a:r>
            <a:endParaRPr lang="en-GB" sz="1100" spc="3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/>
          <a:srcRect l="8130" t="16165" r="8389" b="10723"/>
          <a:stretch>
            <a:fillRect/>
          </a:stretch>
        </p:blipFill>
        <p:spPr>
          <a:xfrm>
            <a:off x="0" y="0"/>
            <a:ext cx="12306300" cy="6877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391120" y="2104772"/>
            <a:ext cx="3524060" cy="1915919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pPr algn="ctr"/>
            <a:r>
              <a:rPr lang="zh-CN" altLang="en-US" sz="6000" b="1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谢谢观赏</a:t>
            </a:r>
            <a:endParaRPr lang="en-US" altLang="zh-CN" sz="6000" b="1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6000" b="1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欢迎指正</a:t>
            </a:r>
            <a:endParaRPr lang="en-GB" sz="6000" b="1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14:shred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7"/>
          <p:cNvSpPr/>
          <p:nvPr/>
        </p:nvSpPr>
        <p:spPr bwMode="auto">
          <a:xfrm>
            <a:off x="6819812" y="4002211"/>
            <a:ext cx="248411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79"/>
                  <a:pt x="15014" y="844"/>
                </a:cubicBezTo>
                <a:cubicBezTo>
                  <a:pt x="16319" y="1408"/>
                  <a:pt x="17466" y="2176"/>
                  <a:pt x="18449" y="3156"/>
                </a:cubicBezTo>
                <a:cubicBezTo>
                  <a:pt x="19432" y="4133"/>
                  <a:pt x="20201" y="5277"/>
                  <a:pt x="20760" y="6590"/>
                </a:cubicBezTo>
                <a:cubicBezTo>
                  <a:pt x="21320" y="7900"/>
                  <a:pt x="21599" y="9303"/>
                  <a:pt x="21599" y="10799"/>
                </a:cubicBezTo>
                <a:cubicBezTo>
                  <a:pt x="21599" y="12296"/>
                  <a:pt x="21320" y="13696"/>
                  <a:pt x="20760" y="15009"/>
                </a:cubicBezTo>
                <a:cubicBezTo>
                  <a:pt x="20201" y="16320"/>
                  <a:pt x="19432" y="17463"/>
                  <a:pt x="18449" y="18443"/>
                </a:cubicBezTo>
                <a:cubicBezTo>
                  <a:pt x="17466" y="19423"/>
                  <a:pt x="16319" y="20191"/>
                  <a:pt x="15014" y="20752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2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81" y="17463"/>
                  <a:pt x="1409" y="16320"/>
                  <a:pt x="844" y="15009"/>
                </a:cubicBezTo>
                <a:cubicBezTo>
                  <a:pt x="282" y="13696"/>
                  <a:pt x="0" y="12296"/>
                  <a:pt x="0" y="10800"/>
                </a:cubicBezTo>
                <a:cubicBezTo>
                  <a:pt x="0" y="9303"/>
                  <a:pt x="282" y="7900"/>
                  <a:pt x="844" y="6590"/>
                </a:cubicBezTo>
                <a:cubicBezTo>
                  <a:pt x="1409" y="5277"/>
                  <a:pt x="2181" y="4133"/>
                  <a:pt x="3158" y="3156"/>
                </a:cubicBezTo>
                <a:cubicBezTo>
                  <a:pt x="4136" y="2176"/>
                  <a:pt x="5280" y="1408"/>
                  <a:pt x="6594" y="844"/>
                </a:cubicBezTo>
                <a:cubicBezTo>
                  <a:pt x="7905" y="279"/>
                  <a:pt x="9309" y="0"/>
                  <a:pt x="10807" y="0"/>
                </a:cubicBezTo>
                <a:moveTo>
                  <a:pt x="3246" y="10800"/>
                </a:moveTo>
                <a:cubicBezTo>
                  <a:pt x="3246" y="11853"/>
                  <a:pt x="3444" y="12838"/>
                  <a:pt x="3839" y="13747"/>
                </a:cubicBezTo>
                <a:cubicBezTo>
                  <a:pt x="4238" y="14656"/>
                  <a:pt x="4777" y="15453"/>
                  <a:pt x="5458" y="16139"/>
                </a:cubicBezTo>
                <a:cubicBezTo>
                  <a:pt x="6136" y="16825"/>
                  <a:pt x="6936" y="17364"/>
                  <a:pt x="7851" y="17762"/>
                </a:cubicBezTo>
                <a:cubicBezTo>
                  <a:pt x="8767" y="18155"/>
                  <a:pt x="9753" y="18355"/>
                  <a:pt x="10807" y="18355"/>
                </a:cubicBezTo>
                <a:lnTo>
                  <a:pt x="10807" y="3241"/>
                </a:lnTo>
                <a:cubicBezTo>
                  <a:pt x="9753" y="3241"/>
                  <a:pt x="8767" y="3439"/>
                  <a:pt x="7851" y="3834"/>
                </a:cubicBezTo>
                <a:cubicBezTo>
                  <a:pt x="6936" y="4232"/>
                  <a:pt x="6136" y="4771"/>
                  <a:pt x="5458" y="5457"/>
                </a:cubicBezTo>
                <a:cubicBezTo>
                  <a:pt x="4777" y="6144"/>
                  <a:pt x="4238" y="6940"/>
                  <a:pt x="3839" y="7849"/>
                </a:cubicBezTo>
                <a:cubicBezTo>
                  <a:pt x="3444" y="8764"/>
                  <a:pt x="3246" y="9744"/>
                  <a:pt x="3246" y="1080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" name="AutoShape 8"/>
          <p:cNvSpPr/>
          <p:nvPr/>
        </p:nvSpPr>
        <p:spPr bwMode="auto">
          <a:xfrm>
            <a:off x="7396787" y="4002211"/>
            <a:ext cx="247618" cy="241269"/>
          </a:xfrm>
          <a:custGeom>
            <a:avLst/>
            <a:gdLst>
              <a:gd name="T0" fmla="+- 0 10801 50"/>
              <a:gd name="T1" fmla="*/ T0 w 21502"/>
              <a:gd name="T2" fmla="*/ 10800 h 21600"/>
              <a:gd name="T3" fmla="+- 0 10801 50"/>
              <a:gd name="T4" fmla="*/ T3 w 21502"/>
              <a:gd name="T5" fmla="*/ 10800 h 21600"/>
              <a:gd name="T6" fmla="+- 0 10801 50"/>
              <a:gd name="T7" fmla="*/ T6 w 21502"/>
              <a:gd name="T8" fmla="*/ 10800 h 21600"/>
              <a:gd name="T9" fmla="+- 0 10801 50"/>
              <a:gd name="T10" fmla="*/ T9 w 2150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02" h="21600">
                <a:moveTo>
                  <a:pt x="20786" y="13513"/>
                </a:moveTo>
                <a:cubicBezTo>
                  <a:pt x="21135" y="13698"/>
                  <a:pt x="21361" y="13966"/>
                  <a:pt x="21455" y="14312"/>
                </a:cubicBezTo>
                <a:cubicBezTo>
                  <a:pt x="21550" y="14662"/>
                  <a:pt x="21502" y="15000"/>
                  <a:pt x="21311" y="15326"/>
                </a:cubicBezTo>
                <a:lnTo>
                  <a:pt x="20229" y="17070"/>
                </a:lnTo>
                <a:cubicBezTo>
                  <a:pt x="20028" y="17399"/>
                  <a:pt x="19739" y="17608"/>
                  <a:pt x="19356" y="17696"/>
                </a:cubicBezTo>
                <a:cubicBezTo>
                  <a:pt x="18975" y="17784"/>
                  <a:pt x="18607" y="17740"/>
                  <a:pt x="18255" y="17564"/>
                </a:cubicBezTo>
                <a:lnTo>
                  <a:pt x="13277" y="14865"/>
                </a:lnTo>
                <a:lnTo>
                  <a:pt x="13277" y="20248"/>
                </a:lnTo>
                <a:cubicBezTo>
                  <a:pt x="13277" y="20633"/>
                  <a:pt x="13135" y="20953"/>
                  <a:pt x="12855" y="21212"/>
                </a:cubicBezTo>
                <a:cubicBezTo>
                  <a:pt x="12576" y="21470"/>
                  <a:pt x="12227" y="21599"/>
                  <a:pt x="11815" y="21599"/>
                </a:cubicBezTo>
                <a:lnTo>
                  <a:pt x="9697" y="21599"/>
                </a:lnTo>
                <a:cubicBezTo>
                  <a:pt x="9285" y="21599"/>
                  <a:pt x="8939" y="21470"/>
                  <a:pt x="8666" y="21212"/>
                </a:cubicBezTo>
                <a:cubicBezTo>
                  <a:pt x="8389" y="20953"/>
                  <a:pt x="8251" y="20642"/>
                  <a:pt x="8251" y="20278"/>
                </a:cubicBezTo>
                <a:lnTo>
                  <a:pt x="8251" y="14865"/>
                </a:lnTo>
                <a:lnTo>
                  <a:pt x="3256" y="17564"/>
                </a:lnTo>
                <a:cubicBezTo>
                  <a:pt x="2904" y="17749"/>
                  <a:pt x="2536" y="17796"/>
                  <a:pt x="2156" y="17705"/>
                </a:cubicBezTo>
                <a:cubicBezTo>
                  <a:pt x="1776" y="17611"/>
                  <a:pt x="1483" y="17399"/>
                  <a:pt x="1282" y="17070"/>
                </a:cubicBezTo>
                <a:lnTo>
                  <a:pt x="201" y="15326"/>
                </a:lnTo>
                <a:cubicBezTo>
                  <a:pt x="22" y="15000"/>
                  <a:pt x="-25" y="14662"/>
                  <a:pt x="66" y="14312"/>
                </a:cubicBezTo>
                <a:cubicBezTo>
                  <a:pt x="157" y="13966"/>
                  <a:pt x="377" y="13698"/>
                  <a:pt x="729" y="13513"/>
                </a:cubicBezTo>
                <a:lnTo>
                  <a:pt x="5752" y="10800"/>
                </a:lnTo>
                <a:lnTo>
                  <a:pt x="729" y="8086"/>
                </a:lnTo>
                <a:cubicBezTo>
                  <a:pt x="377" y="7898"/>
                  <a:pt x="151" y="7630"/>
                  <a:pt x="50" y="7284"/>
                </a:cubicBezTo>
                <a:cubicBezTo>
                  <a:pt x="-50" y="6937"/>
                  <a:pt x="0" y="6599"/>
                  <a:pt x="201" y="6270"/>
                </a:cubicBezTo>
                <a:lnTo>
                  <a:pt x="1282" y="4526"/>
                </a:lnTo>
                <a:cubicBezTo>
                  <a:pt x="1483" y="4200"/>
                  <a:pt x="1776" y="3991"/>
                  <a:pt x="2156" y="3903"/>
                </a:cubicBezTo>
                <a:cubicBezTo>
                  <a:pt x="2536" y="3812"/>
                  <a:pt x="2904" y="3859"/>
                  <a:pt x="3256" y="4035"/>
                </a:cubicBezTo>
                <a:lnTo>
                  <a:pt x="8251" y="6734"/>
                </a:lnTo>
                <a:lnTo>
                  <a:pt x="8251" y="1348"/>
                </a:lnTo>
                <a:cubicBezTo>
                  <a:pt x="8251" y="966"/>
                  <a:pt x="8389" y="646"/>
                  <a:pt x="8666" y="387"/>
                </a:cubicBezTo>
                <a:cubicBezTo>
                  <a:pt x="8939" y="129"/>
                  <a:pt x="9285" y="0"/>
                  <a:pt x="9697" y="0"/>
                </a:cubicBezTo>
                <a:lnTo>
                  <a:pt x="11815" y="0"/>
                </a:lnTo>
                <a:cubicBezTo>
                  <a:pt x="12227" y="0"/>
                  <a:pt x="12576" y="129"/>
                  <a:pt x="12855" y="387"/>
                </a:cubicBezTo>
                <a:cubicBezTo>
                  <a:pt x="13135" y="646"/>
                  <a:pt x="13277" y="957"/>
                  <a:pt x="13277" y="1324"/>
                </a:cubicBezTo>
                <a:lnTo>
                  <a:pt x="13277" y="6734"/>
                </a:lnTo>
                <a:lnTo>
                  <a:pt x="18255" y="4035"/>
                </a:lnTo>
                <a:cubicBezTo>
                  <a:pt x="18607" y="3868"/>
                  <a:pt x="18975" y="3824"/>
                  <a:pt x="19356" y="3909"/>
                </a:cubicBezTo>
                <a:cubicBezTo>
                  <a:pt x="19739" y="3994"/>
                  <a:pt x="20028" y="4200"/>
                  <a:pt x="20229" y="4526"/>
                </a:cubicBezTo>
                <a:lnTo>
                  <a:pt x="21282" y="6270"/>
                </a:lnTo>
                <a:cubicBezTo>
                  <a:pt x="21484" y="6599"/>
                  <a:pt x="21537" y="6937"/>
                  <a:pt x="21446" y="7284"/>
                </a:cubicBezTo>
                <a:cubicBezTo>
                  <a:pt x="21358" y="7630"/>
                  <a:pt x="21135" y="7898"/>
                  <a:pt x="20786" y="8086"/>
                </a:cubicBezTo>
                <a:lnTo>
                  <a:pt x="15775" y="10799"/>
                </a:lnTo>
                <a:lnTo>
                  <a:pt x="20786" y="1351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" name="AutoShape 9"/>
          <p:cNvSpPr/>
          <p:nvPr/>
        </p:nvSpPr>
        <p:spPr bwMode="auto">
          <a:xfrm>
            <a:off x="7947579" y="4002211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82"/>
                  <a:pt x="15014" y="844"/>
                </a:cubicBezTo>
                <a:cubicBezTo>
                  <a:pt x="16322" y="1406"/>
                  <a:pt x="17466" y="2180"/>
                  <a:pt x="18449" y="3154"/>
                </a:cubicBezTo>
                <a:cubicBezTo>
                  <a:pt x="19432" y="4134"/>
                  <a:pt x="20204" y="5277"/>
                  <a:pt x="20760" y="6591"/>
                </a:cubicBezTo>
                <a:cubicBezTo>
                  <a:pt x="21323" y="7901"/>
                  <a:pt x="21599" y="9304"/>
                  <a:pt x="21599" y="10801"/>
                </a:cubicBezTo>
                <a:cubicBezTo>
                  <a:pt x="21599" y="12298"/>
                  <a:pt x="21323" y="13701"/>
                  <a:pt x="20760" y="15011"/>
                </a:cubicBezTo>
                <a:cubicBezTo>
                  <a:pt x="20204" y="16322"/>
                  <a:pt x="19432" y="17468"/>
                  <a:pt x="18449" y="18445"/>
                </a:cubicBezTo>
                <a:cubicBezTo>
                  <a:pt x="17466" y="19422"/>
                  <a:pt x="16322" y="20193"/>
                  <a:pt x="15014" y="20758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8"/>
                </a:cubicBezTo>
                <a:cubicBezTo>
                  <a:pt x="5280" y="20193"/>
                  <a:pt x="4136" y="19422"/>
                  <a:pt x="3158" y="18445"/>
                </a:cubicBezTo>
                <a:cubicBezTo>
                  <a:pt x="2181" y="17468"/>
                  <a:pt x="1409" y="16322"/>
                  <a:pt x="847" y="15011"/>
                </a:cubicBezTo>
                <a:cubicBezTo>
                  <a:pt x="282" y="13701"/>
                  <a:pt x="0" y="12298"/>
                  <a:pt x="0" y="10801"/>
                </a:cubicBezTo>
                <a:cubicBezTo>
                  <a:pt x="0" y="9304"/>
                  <a:pt x="282" y="7901"/>
                  <a:pt x="847" y="6591"/>
                </a:cubicBezTo>
                <a:cubicBezTo>
                  <a:pt x="1409" y="5277"/>
                  <a:pt x="2181" y="4134"/>
                  <a:pt x="3158" y="3154"/>
                </a:cubicBezTo>
                <a:cubicBezTo>
                  <a:pt x="4136" y="2180"/>
                  <a:pt x="5280" y="1406"/>
                  <a:pt x="6594" y="844"/>
                </a:cubicBezTo>
                <a:cubicBezTo>
                  <a:pt x="7905" y="282"/>
                  <a:pt x="9309" y="0"/>
                  <a:pt x="10807" y="0"/>
                </a:cubicBezTo>
                <a:moveTo>
                  <a:pt x="10807" y="3241"/>
                </a:moveTo>
                <a:cubicBezTo>
                  <a:pt x="9753" y="3241"/>
                  <a:pt x="8767" y="3442"/>
                  <a:pt x="7851" y="3837"/>
                </a:cubicBezTo>
                <a:cubicBezTo>
                  <a:pt x="6936" y="4235"/>
                  <a:pt x="6139" y="4775"/>
                  <a:pt x="5458" y="5461"/>
                </a:cubicBezTo>
                <a:cubicBezTo>
                  <a:pt x="4777" y="6147"/>
                  <a:pt x="4238" y="6943"/>
                  <a:pt x="3842" y="7853"/>
                </a:cubicBezTo>
                <a:cubicBezTo>
                  <a:pt x="3446" y="8765"/>
                  <a:pt x="3246" y="9745"/>
                  <a:pt x="3246" y="10801"/>
                </a:cubicBezTo>
                <a:cubicBezTo>
                  <a:pt x="3246" y="11561"/>
                  <a:pt x="3353" y="12281"/>
                  <a:pt x="3565" y="12964"/>
                </a:cubicBezTo>
                <a:cubicBezTo>
                  <a:pt x="3777" y="13647"/>
                  <a:pt x="4077" y="14286"/>
                  <a:pt x="4464" y="14870"/>
                </a:cubicBezTo>
                <a:lnTo>
                  <a:pt x="14878" y="4461"/>
                </a:lnTo>
                <a:cubicBezTo>
                  <a:pt x="14282" y="4072"/>
                  <a:pt x="13646" y="3772"/>
                  <a:pt x="12965" y="3563"/>
                </a:cubicBezTo>
                <a:cubicBezTo>
                  <a:pt x="12284" y="3351"/>
                  <a:pt x="11564" y="3241"/>
                  <a:pt x="10807" y="3241"/>
                </a:cubicBezTo>
                <a:moveTo>
                  <a:pt x="10807" y="18358"/>
                </a:moveTo>
                <a:cubicBezTo>
                  <a:pt x="11863" y="18358"/>
                  <a:pt x="12844" y="18160"/>
                  <a:pt x="13756" y="17762"/>
                </a:cubicBezTo>
                <a:cubicBezTo>
                  <a:pt x="14666" y="17364"/>
                  <a:pt x="15463" y="16824"/>
                  <a:pt x="16149" y="16141"/>
                </a:cubicBezTo>
                <a:cubicBezTo>
                  <a:pt x="16836" y="15458"/>
                  <a:pt x="17376" y="14656"/>
                  <a:pt x="17774" y="13746"/>
                </a:cubicBezTo>
                <a:cubicBezTo>
                  <a:pt x="18169" y="12837"/>
                  <a:pt x="18367" y="11854"/>
                  <a:pt x="18367" y="10801"/>
                </a:cubicBezTo>
                <a:cubicBezTo>
                  <a:pt x="18367" y="10044"/>
                  <a:pt x="18263" y="9327"/>
                  <a:pt x="18051" y="8638"/>
                </a:cubicBezTo>
                <a:cubicBezTo>
                  <a:pt x="17839" y="7952"/>
                  <a:pt x="17548" y="7319"/>
                  <a:pt x="17178" y="6732"/>
                </a:cubicBezTo>
                <a:lnTo>
                  <a:pt x="6735" y="17169"/>
                </a:lnTo>
                <a:cubicBezTo>
                  <a:pt x="7331" y="17539"/>
                  <a:pt x="7970" y="17827"/>
                  <a:pt x="8651" y="18041"/>
                </a:cubicBezTo>
                <a:cubicBezTo>
                  <a:pt x="9332" y="18250"/>
                  <a:pt x="10049" y="18358"/>
                  <a:pt x="10807" y="18358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" name="AutoShape 10"/>
          <p:cNvSpPr/>
          <p:nvPr/>
        </p:nvSpPr>
        <p:spPr bwMode="auto">
          <a:xfrm>
            <a:off x="3275380" y="3995855"/>
            <a:ext cx="364284" cy="265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5"/>
                </a:cubicBezTo>
                <a:cubicBezTo>
                  <a:pt x="21470" y="796"/>
                  <a:pt x="21599" y="1175"/>
                  <a:pt x="21599" y="1615"/>
                </a:cubicBezTo>
                <a:lnTo>
                  <a:pt x="21599" y="19984"/>
                </a:lnTo>
                <a:cubicBezTo>
                  <a:pt x="21599" y="20419"/>
                  <a:pt x="21470" y="20803"/>
                  <a:pt x="21208" y="21121"/>
                </a:cubicBezTo>
                <a:cubicBezTo>
                  <a:pt x="20946" y="21441"/>
                  <a:pt x="20630" y="21599"/>
                  <a:pt x="20263" y="21599"/>
                </a:cubicBezTo>
                <a:lnTo>
                  <a:pt x="1370" y="21599"/>
                </a:lnTo>
                <a:cubicBezTo>
                  <a:pt x="1003" y="21599"/>
                  <a:pt x="683" y="21441"/>
                  <a:pt x="411" y="21121"/>
                </a:cubicBezTo>
                <a:cubicBezTo>
                  <a:pt x="137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5"/>
                  <a:pt x="137" y="796"/>
                  <a:pt x="411" y="475"/>
                </a:cubicBezTo>
                <a:cubicBezTo>
                  <a:pt x="683" y="158"/>
                  <a:pt x="1003" y="0"/>
                  <a:pt x="1370" y="0"/>
                </a:cubicBezTo>
                <a:lnTo>
                  <a:pt x="20263" y="0"/>
                </a:lnTo>
                <a:close/>
                <a:moveTo>
                  <a:pt x="19805" y="2162"/>
                </a:moveTo>
                <a:lnTo>
                  <a:pt x="1804" y="2162"/>
                </a:lnTo>
                <a:lnTo>
                  <a:pt x="1804" y="19432"/>
                </a:lnTo>
                <a:lnTo>
                  <a:pt x="19805" y="19432"/>
                </a:lnTo>
                <a:lnTo>
                  <a:pt x="19805" y="2162"/>
                </a:lnTo>
                <a:close/>
                <a:moveTo>
                  <a:pt x="5978" y="17886"/>
                </a:moveTo>
                <a:lnTo>
                  <a:pt x="3598" y="17886"/>
                </a:lnTo>
                <a:lnTo>
                  <a:pt x="3598" y="12784"/>
                </a:lnTo>
                <a:lnTo>
                  <a:pt x="5978" y="12784"/>
                </a:lnTo>
                <a:lnTo>
                  <a:pt x="5978" y="17886"/>
                </a:lnTo>
                <a:close/>
                <a:moveTo>
                  <a:pt x="9961" y="17886"/>
                </a:moveTo>
                <a:lnTo>
                  <a:pt x="7606" y="17886"/>
                </a:lnTo>
                <a:lnTo>
                  <a:pt x="7606" y="6973"/>
                </a:lnTo>
                <a:lnTo>
                  <a:pt x="9961" y="6973"/>
                </a:lnTo>
                <a:lnTo>
                  <a:pt x="9961" y="17886"/>
                </a:lnTo>
                <a:close/>
                <a:moveTo>
                  <a:pt x="14018" y="17886"/>
                </a:moveTo>
                <a:lnTo>
                  <a:pt x="11638" y="17886"/>
                </a:lnTo>
                <a:lnTo>
                  <a:pt x="11638" y="9561"/>
                </a:lnTo>
                <a:lnTo>
                  <a:pt x="14018" y="9561"/>
                </a:lnTo>
                <a:lnTo>
                  <a:pt x="14018" y="17886"/>
                </a:lnTo>
                <a:close/>
                <a:moveTo>
                  <a:pt x="18001" y="17886"/>
                </a:moveTo>
                <a:lnTo>
                  <a:pt x="15621" y="17886"/>
                </a:lnTo>
                <a:lnTo>
                  <a:pt x="15621" y="4920"/>
                </a:lnTo>
                <a:lnTo>
                  <a:pt x="18001" y="4920"/>
                </a:lnTo>
                <a:lnTo>
                  <a:pt x="18001" y="1788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" name="AutoShape 11"/>
          <p:cNvSpPr/>
          <p:nvPr/>
        </p:nvSpPr>
        <p:spPr bwMode="auto">
          <a:xfrm>
            <a:off x="3817510" y="4010294"/>
            <a:ext cx="362697" cy="265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04" y="21599"/>
                </a:moveTo>
                <a:lnTo>
                  <a:pt x="0" y="21599"/>
                </a:lnTo>
                <a:lnTo>
                  <a:pt x="0" y="0"/>
                </a:lnTo>
                <a:lnTo>
                  <a:pt x="1804" y="0"/>
                </a:lnTo>
                <a:lnTo>
                  <a:pt x="1804" y="21599"/>
                </a:lnTo>
                <a:close/>
                <a:moveTo>
                  <a:pt x="3094" y="21599"/>
                </a:moveTo>
                <a:lnTo>
                  <a:pt x="2661" y="21599"/>
                </a:lnTo>
                <a:lnTo>
                  <a:pt x="2661" y="0"/>
                </a:lnTo>
                <a:lnTo>
                  <a:pt x="3094" y="0"/>
                </a:lnTo>
                <a:lnTo>
                  <a:pt x="3094" y="21599"/>
                </a:lnTo>
                <a:close/>
                <a:moveTo>
                  <a:pt x="5542" y="21599"/>
                </a:moveTo>
                <a:lnTo>
                  <a:pt x="4171" y="21599"/>
                </a:lnTo>
                <a:lnTo>
                  <a:pt x="4171" y="0"/>
                </a:lnTo>
                <a:lnTo>
                  <a:pt x="5542" y="0"/>
                </a:lnTo>
                <a:lnTo>
                  <a:pt x="5542" y="21599"/>
                </a:lnTo>
                <a:close/>
                <a:moveTo>
                  <a:pt x="7302" y="21599"/>
                </a:moveTo>
                <a:lnTo>
                  <a:pt x="6387" y="21599"/>
                </a:lnTo>
                <a:lnTo>
                  <a:pt x="6387" y="0"/>
                </a:lnTo>
                <a:lnTo>
                  <a:pt x="7302" y="0"/>
                </a:lnTo>
                <a:lnTo>
                  <a:pt x="7302" y="21599"/>
                </a:lnTo>
                <a:close/>
                <a:moveTo>
                  <a:pt x="9271" y="21599"/>
                </a:moveTo>
                <a:lnTo>
                  <a:pt x="8380" y="21599"/>
                </a:lnTo>
                <a:lnTo>
                  <a:pt x="8380" y="0"/>
                </a:lnTo>
                <a:lnTo>
                  <a:pt x="9271" y="0"/>
                </a:lnTo>
                <a:lnTo>
                  <a:pt x="9271" y="21599"/>
                </a:lnTo>
                <a:close/>
                <a:moveTo>
                  <a:pt x="11016" y="21599"/>
                </a:moveTo>
                <a:lnTo>
                  <a:pt x="10583" y="21599"/>
                </a:lnTo>
                <a:lnTo>
                  <a:pt x="10583" y="0"/>
                </a:lnTo>
                <a:lnTo>
                  <a:pt x="11016" y="0"/>
                </a:lnTo>
                <a:lnTo>
                  <a:pt x="11016" y="21599"/>
                </a:lnTo>
                <a:close/>
                <a:moveTo>
                  <a:pt x="13677" y="21599"/>
                </a:moveTo>
                <a:lnTo>
                  <a:pt x="11885" y="21599"/>
                </a:lnTo>
                <a:lnTo>
                  <a:pt x="11885" y="0"/>
                </a:lnTo>
                <a:lnTo>
                  <a:pt x="13677" y="0"/>
                </a:lnTo>
                <a:lnTo>
                  <a:pt x="13677" y="21599"/>
                </a:lnTo>
                <a:close/>
                <a:moveTo>
                  <a:pt x="15212" y="21599"/>
                </a:moveTo>
                <a:lnTo>
                  <a:pt x="14309" y="21599"/>
                </a:lnTo>
                <a:lnTo>
                  <a:pt x="14309" y="0"/>
                </a:lnTo>
                <a:lnTo>
                  <a:pt x="15212" y="0"/>
                </a:lnTo>
                <a:lnTo>
                  <a:pt x="15212" y="21599"/>
                </a:lnTo>
                <a:close/>
                <a:moveTo>
                  <a:pt x="16970" y="21599"/>
                </a:moveTo>
                <a:lnTo>
                  <a:pt x="16512" y="21599"/>
                </a:lnTo>
                <a:lnTo>
                  <a:pt x="16512" y="0"/>
                </a:lnTo>
                <a:lnTo>
                  <a:pt x="16970" y="0"/>
                </a:lnTo>
                <a:lnTo>
                  <a:pt x="16970" y="21599"/>
                </a:lnTo>
                <a:close/>
                <a:moveTo>
                  <a:pt x="18938" y="21599"/>
                </a:moveTo>
                <a:lnTo>
                  <a:pt x="18505" y="21599"/>
                </a:lnTo>
                <a:lnTo>
                  <a:pt x="18505" y="0"/>
                </a:lnTo>
                <a:lnTo>
                  <a:pt x="18938" y="0"/>
                </a:lnTo>
                <a:lnTo>
                  <a:pt x="18938" y="21599"/>
                </a:lnTo>
                <a:close/>
                <a:moveTo>
                  <a:pt x="21599" y="21599"/>
                </a:moveTo>
                <a:lnTo>
                  <a:pt x="19807" y="21599"/>
                </a:lnTo>
                <a:lnTo>
                  <a:pt x="19807" y="0"/>
                </a:lnTo>
                <a:lnTo>
                  <a:pt x="21599" y="0"/>
                </a:lnTo>
                <a:lnTo>
                  <a:pt x="21599" y="2159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" name="AutoShape 12"/>
          <p:cNvSpPr/>
          <p:nvPr/>
        </p:nvSpPr>
        <p:spPr bwMode="auto">
          <a:xfrm>
            <a:off x="4534897" y="3995855"/>
            <a:ext cx="247618" cy="265078"/>
          </a:xfrm>
          <a:custGeom>
            <a:avLst/>
            <a:gdLst>
              <a:gd name="T0" fmla="+- 0 10802 114"/>
              <a:gd name="T1" fmla="*/ T0 w 21376"/>
              <a:gd name="T2" fmla="*/ 10800 h 21600"/>
              <a:gd name="T3" fmla="+- 0 10802 114"/>
              <a:gd name="T4" fmla="*/ T3 w 21376"/>
              <a:gd name="T5" fmla="*/ 10800 h 21600"/>
              <a:gd name="T6" fmla="+- 0 10802 114"/>
              <a:gd name="T7" fmla="*/ T6 w 21376"/>
              <a:gd name="T8" fmla="*/ 10800 h 21600"/>
              <a:gd name="T9" fmla="+- 0 10802 114"/>
              <a:gd name="T10" fmla="*/ T9 w 2137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599"/>
                  <a:pt x="19455" y="21599"/>
                </a:cubicBezTo>
                <a:lnTo>
                  <a:pt x="1928" y="21599"/>
                </a:lnTo>
                <a:cubicBezTo>
                  <a:pt x="1585" y="21599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3" name="AutoShape 13"/>
          <p:cNvSpPr/>
          <p:nvPr/>
        </p:nvSpPr>
        <p:spPr bwMode="auto">
          <a:xfrm>
            <a:off x="5131719" y="3995855"/>
            <a:ext cx="273014" cy="26507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080" y="5513"/>
                </a:moveTo>
                <a:cubicBezTo>
                  <a:pt x="17129" y="6606"/>
                  <a:pt x="17242" y="7684"/>
                  <a:pt x="17416" y="8751"/>
                </a:cubicBezTo>
                <a:cubicBezTo>
                  <a:pt x="17593" y="9818"/>
                  <a:pt x="17852" y="10843"/>
                  <a:pt x="18196" y="11820"/>
                </a:cubicBezTo>
                <a:cubicBezTo>
                  <a:pt x="18539" y="12800"/>
                  <a:pt x="18988" y="13717"/>
                  <a:pt x="19540" y="14575"/>
                </a:cubicBezTo>
                <a:cubicBezTo>
                  <a:pt x="20094" y="15436"/>
                  <a:pt x="20779" y="16210"/>
                  <a:pt x="21599" y="16896"/>
                </a:cubicBezTo>
                <a:cubicBezTo>
                  <a:pt x="21564" y="17526"/>
                  <a:pt x="21335" y="18042"/>
                  <a:pt x="20910" y="18443"/>
                </a:cubicBezTo>
                <a:cubicBezTo>
                  <a:pt x="20486" y="18844"/>
                  <a:pt x="19994" y="19042"/>
                  <a:pt x="19437" y="19042"/>
                </a:cubicBezTo>
                <a:lnTo>
                  <a:pt x="13679" y="19042"/>
                </a:lnTo>
                <a:cubicBezTo>
                  <a:pt x="13530" y="19781"/>
                  <a:pt x="13194" y="20394"/>
                  <a:pt x="12666" y="20874"/>
                </a:cubicBezTo>
                <a:cubicBezTo>
                  <a:pt x="12137" y="21357"/>
                  <a:pt x="11519" y="21599"/>
                  <a:pt x="10816" y="21599"/>
                </a:cubicBezTo>
                <a:cubicBezTo>
                  <a:pt x="10113" y="21599"/>
                  <a:pt x="9493" y="21357"/>
                  <a:pt x="8957" y="20874"/>
                </a:cubicBezTo>
                <a:cubicBezTo>
                  <a:pt x="8420" y="20394"/>
                  <a:pt x="8074" y="19781"/>
                  <a:pt x="7920" y="19042"/>
                </a:cubicBezTo>
                <a:lnTo>
                  <a:pt x="2159" y="19042"/>
                </a:lnTo>
                <a:cubicBezTo>
                  <a:pt x="1603" y="19042"/>
                  <a:pt x="1113" y="18841"/>
                  <a:pt x="687" y="18438"/>
                </a:cubicBezTo>
                <a:cubicBezTo>
                  <a:pt x="261" y="18031"/>
                  <a:pt x="30" y="17514"/>
                  <a:pt x="0" y="16896"/>
                </a:cubicBezTo>
                <a:cubicBezTo>
                  <a:pt x="851" y="16193"/>
                  <a:pt x="1554" y="15414"/>
                  <a:pt x="2111" y="14564"/>
                </a:cubicBezTo>
                <a:cubicBezTo>
                  <a:pt x="2667" y="13712"/>
                  <a:pt x="3113" y="12805"/>
                  <a:pt x="3449" y="11848"/>
                </a:cubicBezTo>
                <a:cubicBezTo>
                  <a:pt x="3785" y="10888"/>
                  <a:pt x="4029" y="9878"/>
                  <a:pt x="4186" y="8819"/>
                </a:cubicBezTo>
                <a:cubicBezTo>
                  <a:pt x="4342" y="7760"/>
                  <a:pt x="4457" y="6679"/>
                  <a:pt x="4529" y="5570"/>
                </a:cubicBezTo>
                <a:cubicBezTo>
                  <a:pt x="4578" y="4810"/>
                  <a:pt x="4809" y="4096"/>
                  <a:pt x="5217" y="3418"/>
                </a:cubicBezTo>
                <a:cubicBezTo>
                  <a:pt x="5627" y="2744"/>
                  <a:pt x="6143" y="2154"/>
                  <a:pt x="6763" y="1648"/>
                </a:cubicBezTo>
                <a:cubicBezTo>
                  <a:pt x="7387" y="1146"/>
                  <a:pt x="8054" y="745"/>
                  <a:pt x="8767" y="448"/>
                </a:cubicBezTo>
                <a:cubicBezTo>
                  <a:pt x="9480" y="149"/>
                  <a:pt x="10162" y="0"/>
                  <a:pt x="10816" y="0"/>
                </a:cubicBezTo>
                <a:cubicBezTo>
                  <a:pt x="11422" y="0"/>
                  <a:pt x="12091" y="149"/>
                  <a:pt x="12817" y="448"/>
                </a:cubicBezTo>
                <a:cubicBezTo>
                  <a:pt x="13545" y="745"/>
                  <a:pt x="14225" y="1143"/>
                  <a:pt x="14851" y="1634"/>
                </a:cubicBezTo>
                <a:cubicBezTo>
                  <a:pt x="15477" y="2131"/>
                  <a:pt x="16005" y="2713"/>
                  <a:pt x="16434" y="3382"/>
                </a:cubicBezTo>
                <a:cubicBezTo>
                  <a:pt x="16864" y="4045"/>
                  <a:pt x="17080" y="4759"/>
                  <a:pt x="17080" y="5513"/>
                </a:cubicBezTo>
                <a:moveTo>
                  <a:pt x="18688" y="16899"/>
                </a:moveTo>
                <a:cubicBezTo>
                  <a:pt x="18050" y="16123"/>
                  <a:pt x="17519" y="15295"/>
                  <a:pt x="17098" y="14417"/>
                </a:cubicBezTo>
                <a:cubicBezTo>
                  <a:pt x="16677" y="13537"/>
                  <a:pt x="16331" y="12630"/>
                  <a:pt x="16067" y="11687"/>
                </a:cubicBezTo>
                <a:cubicBezTo>
                  <a:pt x="15800" y="10747"/>
                  <a:pt x="15595" y="9782"/>
                  <a:pt x="15451" y="8796"/>
                </a:cubicBezTo>
                <a:cubicBezTo>
                  <a:pt x="15308" y="7808"/>
                  <a:pt x="15205" y="6806"/>
                  <a:pt x="15138" y="5787"/>
                </a:cubicBezTo>
                <a:cubicBezTo>
                  <a:pt x="15105" y="5293"/>
                  <a:pt x="14938" y="4824"/>
                  <a:pt x="14635" y="4381"/>
                </a:cubicBezTo>
                <a:cubicBezTo>
                  <a:pt x="14333" y="3941"/>
                  <a:pt x="13969" y="3554"/>
                  <a:pt x="13543" y="3221"/>
                </a:cubicBezTo>
                <a:cubicBezTo>
                  <a:pt x="13117" y="2888"/>
                  <a:pt x="12660" y="2628"/>
                  <a:pt x="12173" y="2444"/>
                </a:cubicBezTo>
                <a:cubicBezTo>
                  <a:pt x="11686" y="2258"/>
                  <a:pt x="11234" y="2168"/>
                  <a:pt x="10816" y="2168"/>
                </a:cubicBezTo>
                <a:cubicBezTo>
                  <a:pt x="10431" y="2168"/>
                  <a:pt x="9993" y="2264"/>
                  <a:pt x="9495" y="2456"/>
                </a:cubicBezTo>
                <a:cubicBezTo>
                  <a:pt x="9000" y="2650"/>
                  <a:pt x="8533" y="2907"/>
                  <a:pt x="8097" y="3221"/>
                </a:cubicBezTo>
                <a:cubicBezTo>
                  <a:pt x="7659" y="3534"/>
                  <a:pt x="7284" y="3910"/>
                  <a:pt x="6974" y="4342"/>
                </a:cubicBezTo>
                <a:cubicBezTo>
                  <a:pt x="6661" y="4776"/>
                  <a:pt x="6499" y="5220"/>
                  <a:pt x="6481" y="5680"/>
                </a:cubicBezTo>
                <a:cubicBezTo>
                  <a:pt x="6433" y="6682"/>
                  <a:pt x="6335" y="7681"/>
                  <a:pt x="6194" y="8689"/>
                </a:cubicBezTo>
                <a:cubicBezTo>
                  <a:pt x="6050" y="9691"/>
                  <a:pt x="5843" y="10674"/>
                  <a:pt x="5568" y="11631"/>
                </a:cubicBezTo>
                <a:cubicBezTo>
                  <a:pt x="5294" y="12594"/>
                  <a:pt x="4937" y="13514"/>
                  <a:pt x="4499" y="14403"/>
                </a:cubicBezTo>
                <a:cubicBezTo>
                  <a:pt x="4060" y="15290"/>
                  <a:pt x="3534" y="16123"/>
                  <a:pt x="2921" y="16899"/>
                </a:cubicBezTo>
                <a:lnTo>
                  <a:pt x="18688" y="16899"/>
                </a:lnTo>
                <a:close/>
                <a:moveTo>
                  <a:pt x="10816" y="20625"/>
                </a:moveTo>
                <a:cubicBezTo>
                  <a:pt x="10965" y="20625"/>
                  <a:pt x="11037" y="20535"/>
                  <a:pt x="11037" y="20354"/>
                </a:cubicBezTo>
                <a:cubicBezTo>
                  <a:pt x="11037" y="20174"/>
                  <a:pt x="10965" y="20081"/>
                  <a:pt x="10816" y="20072"/>
                </a:cubicBezTo>
                <a:cubicBezTo>
                  <a:pt x="10383" y="20072"/>
                  <a:pt x="10011" y="19903"/>
                  <a:pt x="9698" y="19570"/>
                </a:cubicBezTo>
                <a:cubicBezTo>
                  <a:pt x="9387" y="19236"/>
                  <a:pt x="9234" y="18833"/>
                  <a:pt x="9234" y="18353"/>
                </a:cubicBezTo>
                <a:cubicBezTo>
                  <a:pt x="9234" y="18175"/>
                  <a:pt x="9154" y="18085"/>
                  <a:pt x="9000" y="18085"/>
                </a:cubicBezTo>
                <a:cubicBezTo>
                  <a:pt x="8836" y="18085"/>
                  <a:pt x="8754" y="18175"/>
                  <a:pt x="8754" y="18353"/>
                </a:cubicBezTo>
                <a:cubicBezTo>
                  <a:pt x="8754" y="18985"/>
                  <a:pt x="8954" y="19522"/>
                  <a:pt x="9357" y="19965"/>
                </a:cubicBezTo>
                <a:cubicBezTo>
                  <a:pt x="9757" y="20405"/>
                  <a:pt x="10244" y="20625"/>
                  <a:pt x="10816" y="20625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4" name="AutoShape 14"/>
          <p:cNvSpPr/>
          <p:nvPr/>
        </p:nvSpPr>
        <p:spPr bwMode="auto">
          <a:xfrm>
            <a:off x="5730923" y="3988714"/>
            <a:ext cx="226190" cy="2658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61" y="5503"/>
                </a:moveTo>
                <a:cubicBezTo>
                  <a:pt x="20836" y="5503"/>
                  <a:pt x="21078" y="5553"/>
                  <a:pt x="21285" y="5656"/>
                </a:cubicBezTo>
                <a:cubicBezTo>
                  <a:pt x="21498" y="5760"/>
                  <a:pt x="21599" y="5889"/>
                  <a:pt x="21599" y="6045"/>
                </a:cubicBezTo>
                <a:cubicBezTo>
                  <a:pt x="21599" y="6136"/>
                  <a:pt x="21585" y="6208"/>
                  <a:pt x="21556" y="6261"/>
                </a:cubicBezTo>
                <a:lnTo>
                  <a:pt x="8488" y="21266"/>
                </a:lnTo>
                <a:cubicBezTo>
                  <a:pt x="8333" y="21489"/>
                  <a:pt x="8000" y="21599"/>
                  <a:pt x="7493" y="21599"/>
                </a:cubicBezTo>
                <a:cubicBezTo>
                  <a:pt x="7217" y="21599"/>
                  <a:pt x="6961" y="21549"/>
                  <a:pt x="6729" y="21446"/>
                </a:cubicBezTo>
                <a:cubicBezTo>
                  <a:pt x="6497" y="21343"/>
                  <a:pt x="6381" y="21213"/>
                  <a:pt x="6381" y="21057"/>
                </a:cubicBezTo>
                <a:cubicBezTo>
                  <a:pt x="6381" y="21014"/>
                  <a:pt x="6406" y="20973"/>
                  <a:pt x="6454" y="20947"/>
                </a:cubicBezTo>
                <a:lnTo>
                  <a:pt x="11169" y="10444"/>
                </a:lnTo>
                <a:cubicBezTo>
                  <a:pt x="10985" y="10473"/>
                  <a:pt x="10613" y="10531"/>
                  <a:pt x="10058" y="10610"/>
                </a:cubicBezTo>
                <a:cubicBezTo>
                  <a:pt x="9502" y="10689"/>
                  <a:pt x="8874" y="10776"/>
                  <a:pt x="8164" y="10867"/>
                </a:cubicBezTo>
                <a:cubicBezTo>
                  <a:pt x="7454" y="10960"/>
                  <a:pt x="6705" y="11061"/>
                  <a:pt x="5922" y="11171"/>
                </a:cubicBezTo>
                <a:cubicBezTo>
                  <a:pt x="5135" y="11284"/>
                  <a:pt x="4401" y="11387"/>
                  <a:pt x="3724" y="11483"/>
                </a:cubicBezTo>
                <a:cubicBezTo>
                  <a:pt x="3043" y="11579"/>
                  <a:pt x="2459" y="11654"/>
                  <a:pt x="1966" y="11707"/>
                </a:cubicBezTo>
                <a:cubicBezTo>
                  <a:pt x="1473" y="11760"/>
                  <a:pt x="1178" y="11786"/>
                  <a:pt x="1087" y="11786"/>
                </a:cubicBezTo>
                <a:cubicBezTo>
                  <a:pt x="777" y="11786"/>
                  <a:pt x="521" y="11733"/>
                  <a:pt x="314" y="11623"/>
                </a:cubicBezTo>
                <a:cubicBezTo>
                  <a:pt x="106" y="11510"/>
                  <a:pt x="0" y="11385"/>
                  <a:pt x="0" y="11248"/>
                </a:cubicBezTo>
                <a:cubicBezTo>
                  <a:pt x="0" y="11186"/>
                  <a:pt x="14" y="11150"/>
                  <a:pt x="43" y="11133"/>
                </a:cubicBezTo>
                <a:lnTo>
                  <a:pt x="4879" y="424"/>
                </a:lnTo>
                <a:cubicBezTo>
                  <a:pt x="4942" y="302"/>
                  <a:pt x="5067" y="201"/>
                  <a:pt x="5261" y="120"/>
                </a:cubicBezTo>
                <a:cubicBezTo>
                  <a:pt x="5454" y="40"/>
                  <a:pt x="5671" y="0"/>
                  <a:pt x="5922" y="0"/>
                </a:cubicBezTo>
                <a:lnTo>
                  <a:pt x="13874" y="0"/>
                </a:lnTo>
                <a:cubicBezTo>
                  <a:pt x="14155" y="0"/>
                  <a:pt x="14396" y="52"/>
                  <a:pt x="14604" y="153"/>
                </a:cubicBezTo>
                <a:cubicBezTo>
                  <a:pt x="14812" y="256"/>
                  <a:pt x="14918" y="386"/>
                  <a:pt x="14918" y="539"/>
                </a:cubicBezTo>
                <a:cubicBezTo>
                  <a:pt x="14918" y="585"/>
                  <a:pt x="14908" y="623"/>
                  <a:pt x="14894" y="652"/>
                </a:cubicBezTo>
                <a:cubicBezTo>
                  <a:pt x="14879" y="686"/>
                  <a:pt x="14855" y="729"/>
                  <a:pt x="14821" y="779"/>
                </a:cubicBezTo>
                <a:lnTo>
                  <a:pt x="10662" y="6801"/>
                </a:lnTo>
                <a:cubicBezTo>
                  <a:pt x="10845" y="6770"/>
                  <a:pt x="11208" y="6719"/>
                  <a:pt x="11749" y="6647"/>
                </a:cubicBezTo>
                <a:cubicBezTo>
                  <a:pt x="12290" y="6573"/>
                  <a:pt x="12913" y="6491"/>
                  <a:pt x="13618" y="6398"/>
                </a:cubicBezTo>
                <a:cubicBezTo>
                  <a:pt x="14329" y="6307"/>
                  <a:pt x="15063" y="6206"/>
                  <a:pt x="15821" y="6095"/>
                </a:cubicBezTo>
                <a:cubicBezTo>
                  <a:pt x="16575" y="5983"/>
                  <a:pt x="17290" y="5884"/>
                  <a:pt x="17971" y="5800"/>
                </a:cubicBezTo>
                <a:cubicBezTo>
                  <a:pt x="18648" y="5719"/>
                  <a:pt x="19227" y="5647"/>
                  <a:pt x="19706" y="5589"/>
                </a:cubicBezTo>
                <a:cubicBezTo>
                  <a:pt x="20179" y="5534"/>
                  <a:pt x="20464" y="5503"/>
                  <a:pt x="20561" y="5503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5" name="AutoShape 15"/>
          <p:cNvSpPr/>
          <p:nvPr/>
        </p:nvSpPr>
        <p:spPr bwMode="auto">
          <a:xfrm>
            <a:off x="8421385" y="4002211"/>
            <a:ext cx="247618" cy="241269"/>
          </a:xfrm>
          <a:custGeom>
            <a:avLst/>
            <a:gdLst>
              <a:gd name="T0" fmla="+- 0 10782 53"/>
              <a:gd name="T1" fmla="*/ T0 w 21459"/>
              <a:gd name="T2" fmla="+- 0 10819 39"/>
              <a:gd name="T3" fmla="*/ 10819 h 21561"/>
              <a:gd name="T4" fmla="+- 0 10782 53"/>
              <a:gd name="T5" fmla="*/ T4 w 21459"/>
              <a:gd name="T6" fmla="+- 0 10819 39"/>
              <a:gd name="T7" fmla="*/ 10819 h 21561"/>
              <a:gd name="T8" fmla="+- 0 10782 53"/>
              <a:gd name="T9" fmla="*/ T8 w 21459"/>
              <a:gd name="T10" fmla="+- 0 10819 39"/>
              <a:gd name="T11" fmla="*/ 10819 h 21561"/>
              <a:gd name="T12" fmla="+- 0 10782 53"/>
              <a:gd name="T13" fmla="*/ T12 w 21459"/>
              <a:gd name="T14" fmla="+- 0 10819 39"/>
              <a:gd name="T15" fmla="*/ 10819 h 21561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459" h="21561">
                <a:moveTo>
                  <a:pt x="20359" y="4319"/>
                </a:moveTo>
                <a:cubicBezTo>
                  <a:pt x="20703" y="4451"/>
                  <a:pt x="20960" y="4653"/>
                  <a:pt x="21125" y="4923"/>
                </a:cubicBezTo>
                <a:cubicBezTo>
                  <a:pt x="21468" y="5418"/>
                  <a:pt x="21546" y="6025"/>
                  <a:pt x="21363" y="6735"/>
                </a:cubicBezTo>
                <a:lnTo>
                  <a:pt x="17812" y="19432"/>
                </a:lnTo>
                <a:cubicBezTo>
                  <a:pt x="17663" y="20051"/>
                  <a:pt x="17338" y="20561"/>
                  <a:pt x="16840" y="20960"/>
                </a:cubicBezTo>
                <a:cubicBezTo>
                  <a:pt x="16342" y="21361"/>
                  <a:pt x="15810" y="21560"/>
                  <a:pt x="15242" y="21560"/>
                </a:cubicBezTo>
                <a:lnTo>
                  <a:pt x="3374" y="21560"/>
                </a:lnTo>
                <a:cubicBezTo>
                  <a:pt x="3031" y="21560"/>
                  <a:pt x="2698" y="21496"/>
                  <a:pt x="2378" y="21358"/>
                </a:cubicBezTo>
                <a:cubicBezTo>
                  <a:pt x="2056" y="21223"/>
                  <a:pt x="1747" y="21042"/>
                  <a:pt x="1456" y="20810"/>
                </a:cubicBezTo>
                <a:cubicBezTo>
                  <a:pt x="1162" y="20581"/>
                  <a:pt x="906" y="20312"/>
                  <a:pt x="683" y="19998"/>
                </a:cubicBezTo>
                <a:cubicBezTo>
                  <a:pt x="463" y="19685"/>
                  <a:pt x="287" y="19345"/>
                  <a:pt x="161" y="18978"/>
                </a:cubicBezTo>
                <a:cubicBezTo>
                  <a:pt x="-46" y="18345"/>
                  <a:pt x="-53" y="17750"/>
                  <a:pt x="138" y="17199"/>
                </a:cubicBezTo>
                <a:cubicBezTo>
                  <a:pt x="156" y="17049"/>
                  <a:pt x="172" y="16900"/>
                  <a:pt x="188" y="16759"/>
                </a:cubicBezTo>
                <a:cubicBezTo>
                  <a:pt x="206" y="16613"/>
                  <a:pt x="222" y="16449"/>
                  <a:pt x="237" y="16273"/>
                </a:cubicBezTo>
                <a:cubicBezTo>
                  <a:pt x="237" y="16179"/>
                  <a:pt x="222" y="16082"/>
                  <a:pt x="188" y="15985"/>
                </a:cubicBezTo>
                <a:cubicBezTo>
                  <a:pt x="156" y="15889"/>
                  <a:pt x="146" y="15792"/>
                  <a:pt x="161" y="15695"/>
                </a:cubicBezTo>
                <a:cubicBezTo>
                  <a:pt x="180" y="15549"/>
                  <a:pt x="245" y="15402"/>
                  <a:pt x="358" y="15256"/>
                </a:cubicBezTo>
                <a:cubicBezTo>
                  <a:pt x="471" y="15109"/>
                  <a:pt x="578" y="14942"/>
                  <a:pt x="678" y="14757"/>
                </a:cubicBezTo>
                <a:cubicBezTo>
                  <a:pt x="872" y="14411"/>
                  <a:pt x="1060" y="13986"/>
                  <a:pt x="1249" y="13485"/>
                </a:cubicBezTo>
                <a:cubicBezTo>
                  <a:pt x="1438" y="12987"/>
                  <a:pt x="1574" y="12553"/>
                  <a:pt x="1655" y="12190"/>
                </a:cubicBezTo>
                <a:cubicBezTo>
                  <a:pt x="1689" y="12040"/>
                  <a:pt x="1686" y="11896"/>
                  <a:pt x="1642" y="11762"/>
                </a:cubicBezTo>
                <a:cubicBezTo>
                  <a:pt x="1603" y="11627"/>
                  <a:pt x="1597" y="11504"/>
                  <a:pt x="1631" y="11389"/>
                </a:cubicBezTo>
                <a:cubicBezTo>
                  <a:pt x="1665" y="11240"/>
                  <a:pt x="1734" y="11111"/>
                  <a:pt x="1838" y="11005"/>
                </a:cubicBezTo>
                <a:cubicBezTo>
                  <a:pt x="1943" y="10897"/>
                  <a:pt x="2027" y="10788"/>
                  <a:pt x="2095" y="10671"/>
                </a:cubicBezTo>
                <a:cubicBezTo>
                  <a:pt x="2179" y="10507"/>
                  <a:pt x="2268" y="10308"/>
                  <a:pt x="2365" y="10082"/>
                </a:cubicBezTo>
                <a:cubicBezTo>
                  <a:pt x="2459" y="9859"/>
                  <a:pt x="2551" y="9628"/>
                  <a:pt x="2635" y="9390"/>
                </a:cubicBezTo>
                <a:cubicBezTo>
                  <a:pt x="2719" y="9150"/>
                  <a:pt x="2784" y="8918"/>
                  <a:pt x="2837" y="8690"/>
                </a:cubicBezTo>
                <a:cubicBezTo>
                  <a:pt x="2887" y="8461"/>
                  <a:pt x="2918" y="8271"/>
                  <a:pt x="2936" y="8118"/>
                </a:cubicBezTo>
                <a:cubicBezTo>
                  <a:pt x="2952" y="7972"/>
                  <a:pt x="2944" y="7816"/>
                  <a:pt x="2910" y="7655"/>
                </a:cubicBezTo>
                <a:cubicBezTo>
                  <a:pt x="2876" y="7497"/>
                  <a:pt x="2876" y="7365"/>
                  <a:pt x="2910" y="7248"/>
                </a:cubicBezTo>
                <a:cubicBezTo>
                  <a:pt x="2960" y="7101"/>
                  <a:pt x="3046" y="6978"/>
                  <a:pt x="3167" y="6878"/>
                </a:cubicBezTo>
                <a:cubicBezTo>
                  <a:pt x="3288" y="6778"/>
                  <a:pt x="3390" y="6664"/>
                  <a:pt x="3476" y="6532"/>
                </a:cubicBezTo>
                <a:cubicBezTo>
                  <a:pt x="3557" y="6421"/>
                  <a:pt x="3649" y="6263"/>
                  <a:pt x="3746" y="6049"/>
                </a:cubicBezTo>
                <a:cubicBezTo>
                  <a:pt x="3840" y="5841"/>
                  <a:pt x="3937" y="5609"/>
                  <a:pt x="4034" y="5354"/>
                </a:cubicBezTo>
                <a:cubicBezTo>
                  <a:pt x="4129" y="5102"/>
                  <a:pt x="4210" y="4856"/>
                  <a:pt x="4278" y="4618"/>
                </a:cubicBezTo>
                <a:cubicBezTo>
                  <a:pt x="4344" y="4381"/>
                  <a:pt x="4385" y="4170"/>
                  <a:pt x="4404" y="3979"/>
                </a:cubicBezTo>
                <a:cubicBezTo>
                  <a:pt x="4420" y="3868"/>
                  <a:pt x="4404" y="3754"/>
                  <a:pt x="4354" y="3636"/>
                </a:cubicBezTo>
                <a:cubicBezTo>
                  <a:pt x="4304" y="3519"/>
                  <a:pt x="4294" y="3390"/>
                  <a:pt x="4328" y="3249"/>
                </a:cubicBezTo>
                <a:cubicBezTo>
                  <a:pt x="4362" y="3120"/>
                  <a:pt x="4438" y="2980"/>
                  <a:pt x="4561" y="2836"/>
                </a:cubicBezTo>
                <a:cubicBezTo>
                  <a:pt x="4682" y="2692"/>
                  <a:pt x="4792" y="2543"/>
                  <a:pt x="4894" y="2393"/>
                </a:cubicBezTo>
                <a:cubicBezTo>
                  <a:pt x="5025" y="2159"/>
                  <a:pt x="5145" y="1886"/>
                  <a:pt x="5250" y="1573"/>
                </a:cubicBezTo>
                <a:cubicBezTo>
                  <a:pt x="5355" y="1262"/>
                  <a:pt x="5481" y="975"/>
                  <a:pt x="5625" y="717"/>
                </a:cubicBezTo>
                <a:cubicBezTo>
                  <a:pt x="5772" y="462"/>
                  <a:pt x="5966" y="259"/>
                  <a:pt x="6204" y="116"/>
                </a:cubicBezTo>
                <a:cubicBezTo>
                  <a:pt x="6440" y="-31"/>
                  <a:pt x="6767" y="-39"/>
                  <a:pt x="7176" y="92"/>
                </a:cubicBezTo>
                <a:lnTo>
                  <a:pt x="7150" y="151"/>
                </a:lnTo>
                <a:cubicBezTo>
                  <a:pt x="7409" y="54"/>
                  <a:pt x="7635" y="10"/>
                  <a:pt x="7829" y="10"/>
                </a:cubicBezTo>
                <a:lnTo>
                  <a:pt x="17613" y="10"/>
                </a:lnTo>
                <a:cubicBezTo>
                  <a:pt x="18266" y="10"/>
                  <a:pt x="18764" y="277"/>
                  <a:pt x="19107" y="805"/>
                </a:cubicBezTo>
                <a:cubicBezTo>
                  <a:pt x="19448" y="1303"/>
                  <a:pt x="19524" y="1904"/>
                  <a:pt x="19330" y="2616"/>
                </a:cubicBezTo>
                <a:lnTo>
                  <a:pt x="15782" y="15329"/>
                </a:lnTo>
                <a:cubicBezTo>
                  <a:pt x="15630" y="15918"/>
                  <a:pt x="15307" y="16419"/>
                  <a:pt x="14809" y="16829"/>
                </a:cubicBezTo>
                <a:cubicBezTo>
                  <a:pt x="14312" y="17243"/>
                  <a:pt x="13782" y="17448"/>
                  <a:pt x="13221" y="17448"/>
                </a:cubicBezTo>
                <a:lnTo>
                  <a:pt x="2019" y="17448"/>
                </a:lnTo>
                <a:cubicBezTo>
                  <a:pt x="1935" y="17448"/>
                  <a:pt x="1852" y="17460"/>
                  <a:pt x="1762" y="17477"/>
                </a:cubicBezTo>
                <a:cubicBezTo>
                  <a:pt x="1676" y="17495"/>
                  <a:pt x="1597" y="17551"/>
                  <a:pt x="1529" y="17644"/>
                </a:cubicBezTo>
                <a:cubicBezTo>
                  <a:pt x="1430" y="17832"/>
                  <a:pt x="1430" y="18096"/>
                  <a:pt x="1529" y="18430"/>
                </a:cubicBezTo>
                <a:cubicBezTo>
                  <a:pt x="1665" y="18834"/>
                  <a:pt x="1914" y="19186"/>
                  <a:pt x="2284" y="19488"/>
                </a:cubicBezTo>
                <a:cubicBezTo>
                  <a:pt x="2651" y="19796"/>
                  <a:pt x="3015" y="19945"/>
                  <a:pt x="3374" y="19945"/>
                </a:cubicBezTo>
                <a:lnTo>
                  <a:pt x="15242" y="19945"/>
                </a:lnTo>
                <a:cubicBezTo>
                  <a:pt x="15485" y="19945"/>
                  <a:pt x="15724" y="19846"/>
                  <a:pt x="15962" y="19643"/>
                </a:cubicBezTo>
                <a:cubicBezTo>
                  <a:pt x="16201" y="19444"/>
                  <a:pt x="16358" y="19221"/>
                  <a:pt x="16434" y="18975"/>
                </a:cubicBezTo>
                <a:lnTo>
                  <a:pt x="20310" y="5128"/>
                </a:lnTo>
                <a:cubicBezTo>
                  <a:pt x="20344" y="4979"/>
                  <a:pt x="20365" y="4841"/>
                  <a:pt x="20373" y="4715"/>
                </a:cubicBezTo>
                <a:cubicBezTo>
                  <a:pt x="20378" y="4592"/>
                  <a:pt x="20373" y="4460"/>
                  <a:pt x="20359" y="4319"/>
                </a:cubicBezTo>
                <a:moveTo>
                  <a:pt x="6285" y="8083"/>
                </a:moveTo>
                <a:cubicBezTo>
                  <a:pt x="6201" y="8446"/>
                  <a:pt x="6311" y="8628"/>
                  <a:pt x="6610" y="8628"/>
                </a:cubicBezTo>
                <a:lnTo>
                  <a:pt x="14325" y="8628"/>
                </a:lnTo>
                <a:cubicBezTo>
                  <a:pt x="14461" y="8628"/>
                  <a:pt x="14587" y="8578"/>
                  <a:pt x="14707" y="8473"/>
                </a:cubicBezTo>
                <a:cubicBezTo>
                  <a:pt x="14830" y="8370"/>
                  <a:pt x="14906" y="8238"/>
                  <a:pt x="14940" y="8083"/>
                </a:cubicBezTo>
                <a:lnTo>
                  <a:pt x="15242" y="7028"/>
                </a:lnTo>
                <a:cubicBezTo>
                  <a:pt x="15276" y="6881"/>
                  <a:pt x="15263" y="6752"/>
                  <a:pt x="15205" y="6641"/>
                </a:cubicBezTo>
                <a:cubicBezTo>
                  <a:pt x="15145" y="6535"/>
                  <a:pt x="15051" y="6483"/>
                  <a:pt x="14914" y="6483"/>
                </a:cubicBezTo>
                <a:lnTo>
                  <a:pt x="7202" y="6483"/>
                </a:lnTo>
                <a:cubicBezTo>
                  <a:pt x="7066" y="6483"/>
                  <a:pt x="6935" y="6532"/>
                  <a:pt x="6807" y="6638"/>
                </a:cubicBezTo>
                <a:cubicBezTo>
                  <a:pt x="6676" y="6740"/>
                  <a:pt x="6594" y="6869"/>
                  <a:pt x="6560" y="7028"/>
                </a:cubicBezTo>
                <a:lnTo>
                  <a:pt x="6285" y="8083"/>
                </a:lnTo>
                <a:close/>
                <a:moveTo>
                  <a:pt x="7150" y="4867"/>
                </a:moveTo>
                <a:cubicBezTo>
                  <a:pt x="7116" y="5017"/>
                  <a:pt x="7132" y="5140"/>
                  <a:pt x="7195" y="5240"/>
                </a:cubicBezTo>
                <a:cubicBezTo>
                  <a:pt x="7257" y="5336"/>
                  <a:pt x="7354" y="5386"/>
                  <a:pt x="7488" y="5386"/>
                </a:cubicBezTo>
                <a:lnTo>
                  <a:pt x="15192" y="5386"/>
                </a:lnTo>
                <a:cubicBezTo>
                  <a:pt x="15326" y="5386"/>
                  <a:pt x="15451" y="5336"/>
                  <a:pt x="15575" y="5240"/>
                </a:cubicBezTo>
                <a:cubicBezTo>
                  <a:pt x="15695" y="5140"/>
                  <a:pt x="15784" y="5017"/>
                  <a:pt x="15845" y="4867"/>
                </a:cubicBezTo>
                <a:lnTo>
                  <a:pt x="16120" y="3771"/>
                </a:lnTo>
                <a:cubicBezTo>
                  <a:pt x="16154" y="3622"/>
                  <a:pt x="16141" y="3493"/>
                  <a:pt x="16083" y="3387"/>
                </a:cubicBezTo>
                <a:cubicBezTo>
                  <a:pt x="16023" y="3279"/>
                  <a:pt x="15923" y="3223"/>
                  <a:pt x="15782" y="3223"/>
                </a:cubicBezTo>
                <a:lnTo>
                  <a:pt x="8078" y="3223"/>
                </a:lnTo>
                <a:cubicBezTo>
                  <a:pt x="7944" y="3223"/>
                  <a:pt x="7818" y="3279"/>
                  <a:pt x="7695" y="3387"/>
                </a:cubicBezTo>
                <a:cubicBezTo>
                  <a:pt x="7575" y="3493"/>
                  <a:pt x="7488" y="3622"/>
                  <a:pt x="7438" y="3771"/>
                </a:cubicBezTo>
                <a:lnTo>
                  <a:pt x="7150" y="486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6" name="AutoShape 16"/>
          <p:cNvSpPr/>
          <p:nvPr/>
        </p:nvSpPr>
        <p:spPr bwMode="auto">
          <a:xfrm>
            <a:off x="8985668" y="3979988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363" y="21145"/>
                </a:moveTo>
                <a:cubicBezTo>
                  <a:pt x="2985" y="21447"/>
                  <a:pt x="2524" y="21599"/>
                  <a:pt x="1984" y="21599"/>
                </a:cubicBezTo>
                <a:cubicBezTo>
                  <a:pt x="1444" y="21599"/>
                  <a:pt x="975" y="21444"/>
                  <a:pt x="586" y="21133"/>
                </a:cubicBezTo>
                <a:cubicBezTo>
                  <a:pt x="198" y="20819"/>
                  <a:pt x="0" y="20448"/>
                  <a:pt x="0" y="20013"/>
                </a:cubicBezTo>
                <a:lnTo>
                  <a:pt x="0" y="1583"/>
                </a:lnTo>
                <a:cubicBezTo>
                  <a:pt x="0" y="1154"/>
                  <a:pt x="198" y="780"/>
                  <a:pt x="586" y="466"/>
                </a:cubicBezTo>
                <a:cubicBezTo>
                  <a:pt x="975" y="155"/>
                  <a:pt x="1444" y="0"/>
                  <a:pt x="1984" y="0"/>
                </a:cubicBezTo>
                <a:lnTo>
                  <a:pt x="19637" y="0"/>
                </a:lnTo>
                <a:cubicBezTo>
                  <a:pt x="20177" y="0"/>
                  <a:pt x="20638" y="155"/>
                  <a:pt x="21023" y="466"/>
                </a:cubicBezTo>
                <a:cubicBezTo>
                  <a:pt x="21409" y="780"/>
                  <a:pt x="21599" y="1154"/>
                  <a:pt x="21599" y="1583"/>
                </a:cubicBezTo>
                <a:lnTo>
                  <a:pt x="21599" y="20013"/>
                </a:lnTo>
                <a:cubicBezTo>
                  <a:pt x="21599" y="20448"/>
                  <a:pt x="21409" y="20819"/>
                  <a:pt x="21023" y="21133"/>
                </a:cubicBezTo>
                <a:cubicBezTo>
                  <a:pt x="20638" y="21444"/>
                  <a:pt x="20177" y="21599"/>
                  <a:pt x="19637" y="21599"/>
                </a:cubicBezTo>
                <a:cubicBezTo>
                  <a:pt x="19097" y="21599"/>
                  <a:pt x="18636" y="21447"/>
                  <a:pt x="18258" y="21145"/>
                </a:cubicBezTo>
                <a:lnTo>
                  <a:pt x="10810" y="15192"/>
                </a:lnTo>
                <a:lnTo>
                  <a:pt x="3363" y="2114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7" name="AutoShape 17"/>
          <p:cNvSpPr/>
          <p:nvPr/>
        </p:nvSpPr>
        <p:spPr bwMode="auto">
          <a:xfrm>
            <a:off x="953963" y="4497442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633" y="0"/>
                </a:moveTo>
                <a:cubicBezTo>
                  <a:pt x="20173" y="0"/>
                  <a:pt x="20638" y="158"/>
                  <a:pt x="21023" y="469"/>
                </a:cubicBezTo>
                <a:cubicBezTo>
                  <a:pt x="21405" y="780"/>
                  <a:pt x="21599" y="1154"/>
                  <a:pt x="21599" y="1586"/>
                </a:cubicBezTo>
                <a:lnTo>
                  <a:pt x="21599" y="20013"/>
                </a:lnTo>
                <a:cubicBezTo>
                  <a:pt x="21599" y="20445"/>
                  <a:pt x="21405" y="20816"/>
                  <a:pt x="21023" y="21130"/>
                </a:cubicBezTo>
                <a:cubicBezTo>
                  <a:pt x="20638" y="21438"/>
                  <a:pt x="20173" y="21599"/>
                  <a:pt x="19633" y="21599"/>
                </a:cubicBezTo>
                <a:cubicBezTo>
                  <a:pt x="19093" y="21599"/>
                  <a:pt x="18632" y="21447"/>
                  <a:pt x="18254" y="21145"/>
                </a:cubicBezTo>
                <a:lnTo>
                  <a:pt x="10807" y="15190"/>
                </a:lnTo>
                <a:lnTo>
                  <a:pt x="3359" y="21145"/>
                </a:lnTo>
                <a:cubicBezTo>
                  <a:pt x="2981" y="21447"/>
                  <a:pt x="2520" y="21599"/>
                  <a:pt x="1980" y="21599"/>
                </a:cubicBezTo>
                <a:cubicBezTo>
                  <a:pt x="1440" y="21599"/>
                  <a:pt x="975" y="21441"/>
                  <a:pt x="583" y="21130"/>
                </a:cubicBezTo>
                <a:cubicBezTo>
                  <a:pt x="194" y="20816"/>
                  <a:pt x="0" y="20445"/>
                  <a:pt x="0" y="20013"/>
                </a:cubicBezTo>
                <a:lnTo>
                  <a:pt x="0" y="1586"/>
                </a:lnTo>
                <a:cubicBezTo>
                  <a:pt x="0" y="1154"/>
                  <a:pt x="194" y="780"/>
                  <a:pt x="583" y="469"/>
                </a:cubicBezTo>
                <a:cubicBezTo>
                  <a:pt x="975" y="158"/>
                  <a:pt x="1440" y="0"/>
                  <a:pt x="1980" y="0"/>
                </a:cubicBezTo>
                <a:lnTo>
                  <a:pt x="19633" y="0"/>
                </a:lnTo>
                <a:close/>
                <a:moveTo>
                  <a:pt x="2722" y="2150"/>
                </a:moveTo>
                <a:lnTo>
                  <a:pt x="2722" y="18608"/>
                </a:lnTo>
                <a:lnTo>
                  <a:pt x="10807" y="12115"/>
                </a:lnTo>
                <a:lnTo>
                  <a:pt x="18891" y="18608"/>
                </a:lnTo>
                <a:lnTo>
                  <a:pt x="18891" y="2150"/>
                </a:lnTo>
                <a:lnTo>
                  <a:pt x="2722" y="215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8" name="AutoShape 19"/>
          <p:cNvSpPr/>
          <p:nvPr/>
        </p:nvSpPr>
        <p:spPr bwMode="auto">
          <a:xfrm>
            <a:off x="2149195" y="4497442"/>
            <a:ext cx="247618" cy="242062"/>
          </a:xfrm>
          <a:custGeom>
            <a:avLst/>
            <a:gdLst>
              <a:gd name="T0" fmla="*/ 10800 w 21600"/>
              <a:gd name="T1" fmla="*/ 10789 h 21579"/>
              <a:gd name="T2" fmla="*/ 10800 w 21600"/>
              <a:gd name="T3" fmla="*/ 10789 h 21579"/>
              <a:gd name="T4" fmla="*/ 10800 w 21600"/>
              <a:gd name="T5" fmla="*/ 10789 h 21579"/>
              <a:gd name="T6" fmla="*/ 10800 w 21600"/>
              <a:gd name="T7" fmla="*/ 10789 h 215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79">
                <a:moveTo>
                  <a:pt x="21599" y="9391"/>
                </a:moveTo>
                <a:cubicBezTo>
                  <a:pt x="21599" y="9887"/>
                  <a:pt x="21472" y="10321"/>
                  <a:pt x="21218" y="10697"/>
                </a:cubicBezTo>
                <a:cubicBezTo>
                  <a:pt x="20963" y="11072"/>
                  <a:pt x="20647" y="11313"/>
                  <a:pt x="20263" y="11427"/>
                </a:cubicBezTo>
                <a:lnTo>
                  <a:pt x="20263" y="16610"/>
                </a:lnTo>
                <a:cubicBezTo>
                  <a:pt x="20263" y="17200"/>
                  <a:pt x="20087" y="17708"/>
                  <a:pt x="19729" y="18128"/>
                </a:cubicBezTo>
                <a:cubicBezTo>
                  <a:pt x="19374" y="18550"/>
                  <a:pt x="18951" y="18758"/>
                  <a:pt x="18459" y="18758"/>
                </a:cubicBezTo>
                <a:cubicBezTo>
                  <a:pt x="17927" y="18122"/>
                  <a:pt x="17286" y="17505"/>
                  <a:pt x="16537" y="16904"/>
                </a:cubicBezTo>
                <a:cubicBezTo>
                  <a:pt x="15785" y="16305"/>
                  <a:pt x="14980" y="15756"/>
                  <a:pt x="14116" y="15254"/>
                </a:cubicBezTo>
                <a:cubicBezTo>
                  <a:pt x="13254" y="14755"/>
                  <a:pt x="12363" y="14324"/>
                  <a:pt x="11449" y="13969"/>
                </a:cubicBezTo>
                <a:cubicBezTo>
                  <a:pt x="10536" y="13614"/>
                  <a:pt x="9648" y="13379"/>
                  <a:pt x="8788" y="13267"/>
                </a:cubicBezTo>
                <a:cubicBezTo>
                  <a:pt x="8453" y="13379"/>
                  <a:pt x="8179" y="13564"/>
                  <a:pt x="7968" y="13828"/>
                </a:cubicBezTo>
                <a:cubicBezTo>
                  <a:pt x="7758" y="14092"/>
                  <a:pt x="7613" y="14386"/>
                  <a:pt x="7535" y="14706"/>
                </a:cubicBezTo>
                <a:cubicBezTo>
                  <a:pt x="7457" y="15028"/>
                  <a:pt x="7449" y="15360"/>
                  <a:pt x="7510" y="15698"/>
                </a:cubicBezTo>
                <a:cubicBezTo>
                  <a:pt x="7574" y="16035"/>
                  <a:pt x="7719" y="16340"/>
                  <a:pt x="7946" y="16610"/>
                </a:cubicBezTo>
                <a:cubicBezTo>
                  <a:pt x="7750" y="16992"/>
                  <a:pt x="7660" y="17347"/>
                  <a:pt x="7677" y="17673"/>
                </a:cubicBezTo>
                <a:cubicBezTo>
                  <a:pt x="7692" y="17993"/>
                  <a:pt x="7772" y="18307"/>
                  <a:pt x="7917" y="18606"/>
                </a:cubicBezTo>
                <a:cubicBezTo>
                  <a:pt x="8059" y="18908"/>
                  <a:pt x="8255" y="19193"/>
                  <a:pt x="8497" y="19469"/>
                </a:cubicBezTo>
                <a:cubicBezTo>
                  <a:pt x="8737" y="19745"/>
                  <a:pt x="8996" y="20021"/>
                  <a:pt x="9271" y="20291"/>
                </a:cubicBezTo>
                <a:cubicBezTo>
                  <a:pt x="9114" y="20696"/>
                  <a:pt x="8842" y="21001"/>
                  <a:pt x="8455" y="21212"/>
                </a:cubicBezTo>
                <a:cubicBezTo>
                  <a:pt x="8069" y="21423"/>
                  <a:pt x="7655" y="21541"/>
                  <a:pt x="7212" y="21570"/>
                </a:cubicBezTo>
                <a:cubicBezTo>
                  <a:pt x="6771" y="21599"/>
                  <a:pt x="6340" y="21550"/>
                  <a:pt x="5917" y="21423"/>
                </a:cubicBezTo>
                <a:cubicBezTo>
                  <a:pt x="5496" y="21294"/>
                  <a:pt x="5163" y="21092"/>
                  <a:pt x="4923" y="20810"/>
                </a:cubicBezTo>
                <a:cubicBezTo>
                  <a:pt x="4781" y="20241"/>
                  <a:pt x="4624" y="19657"/>
                  <a:pt x="4453" y="19055"/>
                </a:cubicBezTo>
                <a:cubicBezTo>
                  <a:pt x="4281" y="18453"/>
                  <a:pt x="4139" y="17843"/>
                  <a:pt x="4032" y="17224"/>
                </a:cubicBezTo>
                <a:cubicBezTo>
                  <a:pt x="3921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49" y="13153"/>
                </a:cubicBezTo>
                <a:lnTo>
                  <a:pt x="1804" y="13153"/>
                </a:lnTo>
                <a:cubicBezTo>
                  <a:pt x="1312" y="13153"/>
                  <a:pt x="888" y="12945"/>
                  <a:pt x="533" y="12522"/>
                </a:cubicBezTo>
                <a:cubicBezTo>
                  <a:pt x="176" y="12100"/>
                  <a:pt x="0" y="11592"/>
                  <a:pt x="0" y="10990"/>
                </a:cubicBezTo>
                <a:lnTo>
                  <a:pt x="0" y="7774"/>
                </a:lnTo>
                <a:cubicBezTo>
                  <a:pt x="0" y="7184"/>
                  <a:pt x="176" y="6676"/>
                  <a:pt x="526" y="6245"/>
                </a:cubicBezTo>
                <a:cubicBezTo>
                  <a:pt x="878" y="5819"/>
                  <a:pt x="1304" y="5605"/>
                  <a:pt x="1804" y="5605"/>
                </a:cubicBezTo>
                <a:lnTo>
                  <a:pt x="7652" y="5605"/>
                </a:lnTo>
                <a:cubicBezTo>
                  <a:pt x="8551" y="5605"/>
                  <a:pt x="9508" y="5449"/>
                  <a:pt x="10524" y="5135"/>
                </a:cubicBezTo>
                <a:cubicBezTo>
                  <a:pt x="11540" y="4821"/>
                  <a:pt x="12536" y="4399"/>
                  <a:pt x="13511" y="3873"/>
                </a:cubicBezTo>
                <a:cubicBezTo>
                  <a:pt x="14488" y="3342"/>
                  <a:pt x="15408" y="2744"/>
                  <a:pt x="16272" y="2071"/>
                </a:cubicBezTo>
                <a:cubicBezTo>
                  <a:pt x="17134" y="1405"/>
                  <a:pt x="17864" y="713"/>
                  <a:pt x="18459" y="0"/>
                </a:cubicBezTo>
                <a:cubicBezTo>
                  <a:pt x="18951" y="0"/>
                  <a:pt x="19374" y="214"/>
                  <a:pt x="19729" y="633"/>
                </a:cubicBezTo>
                <a:cubicBezTo>
                  <a:pt x="20087" y="1056"/>
                  <a:pt x="20263" y="1567"/>
                  <a:pt x="20263" y="2165"/>
                </a:cubicBezTo>
                <a:lnTo>
                  <a:pt x="20263" y="7334"/>
                </a:lnTo>
                <a:cubicBezTo>
                  <a:pt x="20647" y="7445"/>
                  <a:pt x="20963" y="7692"/>
                  <a:pt x="21218" y="8070"/>
                </a:cubicBezTo>
                <a:cubicBezTo>
                  <a:pt x="21472" y="8454"/>
                  <a:pt x="21599" y="8895"/>
                  <a:pt x="21599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2" y="4451"/>
                </a:cubicBezTo>
                <a:cubicBezTo>
                  <a:pt x="15810" y="4962"/>
                  <a:pt x="15065" y="5423"/>
                  <a:pt x="14280" y="5834"/>
                </a:cubicBezTo>
                <a:cubicBezTo>
                  <a:pt x="13494" y="6245"/>
                  <a:pt x="12693" y="6609"/>
                  <a:pt x="11878" y="6923"/>
                </a:cubicBezTo>
                <a:cubicBezTo>
                  <a:pt x="11060" y="7237"/>
                  <a:pt x="10255" y="7462"/>
                  <a:pt x="9457" y="7603"/>
                </a:cubicBezTo>
                <a:lnTo>
                  <a:pt x="9457" y="11172"/>
                </a:lnTo>
                <a:cubicBezTo>
                  <a:pt x="10255" y="11325"/>
                  <a:pt x="11060" y="11554"/>
                  <a:pt x="11878" y="11862"/>
                </a:cubicBezTo>
                <a:cubicBezTo>
                  <a:pt x="12693" y="12170"/>
                  <a:pt x="13494" y="12537"/>
                  <a:pt x="14280" y="12956"/>
                </a:cubicBezTo>
                <a:cubicBezTo>
                  <a:pt x="15065" y="13379"/>
                  <a:pt x="15812" y="13843"/>
                  <a:pt x="16524" y="14347"/>
                </a:cubicBezTo>
                <a:cubicBezTo>
                  <a:pt x="17234" y="14855"/>
                  <a:pt x="17881" y="15380"/>
                  <a:pt x="18459" y="15920"/>
                </a:cubicBezTo>
                <a:lnTo>
                  <a:pt x="18459" y="285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9" name="AutoShape 20"/>
          <p:cNvSpPr/>
          <p:nvPr/>
        </p:nvSpPr>
        <p:spPr bwMode="auto">
          <a:xfrm>
            <a:off x="5097672" y="2233859"/>
            <a:ext cx="248412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987" y="2580"/>
                </a:moveTo>
                <a:cubicBezTo>
                  <a:pt x="20419" y="2580"/>
                  <a:pt x="20793" y="2735"/>
                  <a:pt x="21116" y="3052"/>
                </a:cubicBezTo>
                <a:cubicBezTo>
                  <a:pt x="21438" y="3372"/>
                  <a:pt x="21599" y="3743"/>
                  <a:pt x="21599" y="4175"/>
                </a:cubicBezTo>
                <a:lnTo>
                  <a:pt x="21599" y="19987"/>
                </a:lnTo>
                <a:cubicBezTo>
                  <a:pt x="21599" y="20419"/>
                  <a:pt x="21438" y="20796"/>
                  <a:pt x="21116" y="21116"/>
                </a:cubicBezTo>
                <a:cubicBezTo>
                  <a:pt x="20793" y="21438"/>
                  <a:pt x="20419" y="21599"/>
                  <a:pt x="19987" y="21599"/>
                </a:cubicBezTo>
                <a:lnTo>
                  <a:pt x="1612" y="21599"/>
                </a:lnTo>
                <a:cubicBezTo>
                  <a:pt x="1180" y="21599"/>
                  <a:pt x="806" y="21438"/>
                  <a:pt x="483" y="21116"/>
                </a:cubicBezTo>
                <a:cubicBezTo>
                  <a:pt x="161" y="20796"/>
                  <a:pt x="0" y="20419"/>
                  <a:pt x="0" y="19987"/>
                </a:cubicBezTo>
                <a:lnTo>
                  <a:pt x="0" y="4175"/>
                </a:lnTo>
                <a:cubicBezTo>
                  <a:pt x="0" y="3743"/>
                  <a:pt x="161" y="3372"/>
                  <a:pt x="483" y="3052"/>
                </a:cubicBezTo>
                <a:cubicBezTo>
                  <a:pt x="806" y="2735"/>
                  <a:pt x="1180" y="2580"/>
                  <a:pt x="1612" y="2580"/>
                </a:cubicBezTo>
                <a:lnTo>
                  <a:pt x="2150" y="2580"/>
                </a:lnTo>
                <a:lnTo>
                  <a:pt x="2150" y="2401"/>
                </a:lnTo>
                <a:cubicBezTo>
                  <a:pt x="2150" y="2116"/>
                  <a:pt x="2196" y="1828"/>
                  <a:pt x="2288" y="1540"/>
                </a:cubicBezTo>
                <a:cubicBezTo>
                  <a:pt x="2381" y="1249"/>
                  <a:pt x="2530" y="990"/>
                  <a:pt x="2738" y="766"/>
                </a:cubicBezTo>
                <a:cubicBezTo>
                  <a:pt x="2942" y="541"/>
                  <a:pt x="3216" y="360"/>
                  <a:pt x="3555" y="213"/>
                </a:cubicBezTo>
                <a:cubicBezTo>
                  <a:pt x="3895" y="75"/>
                  <a:pt x="4310" y="0"/>
                  <a:pt x="4796" y="0"/>
                </a:cubicBezTo>
                <a:cubicBezTo>
                  <a:pt x="5283" y="0"/>
                  <a:pt x="5698" y="75"/>
                  <a:pt x="6037" y="213"/>
                </a:cubicBezTo>
                <a:cubicBezTo>
                  <a:pt x="6377" y="360"/>
                  <a:pt x="6651" y="541"/>
                  <a:pt x="6858" y="766"/>
                </a:cubicBezTo>
                <a:cubicBezTo>
                  <a:pt x="7062" y="990"/>
                  <a:pt x="7215" y="1255"/>
                  <a:pt x="7313" y="1546"/>
                </a:cubicBezTo>
                <a:cubicBezTo>
                  <a:pt x="7411" y="1840"/>
                  <a:pt x="7457" y="2125"/>
                  <a:pt x="7457" y="2401"/>
                </a:cubicBezTo>
                <a:lnTo>
                  <a:pt x="7457" y="2580"/>
                </a:lnTo>
                <a:lnTo>
                  <a:pt x="8133" y="2580"/>
                </a:lnTo>
                <a:lnTo>
                  <a:pt x="8133" y="2401"/>
                </a:lnTo>
                <a:cubicBezTo>
                  <a:pt x="8133" y="2116"/>
                  <a:pt x="8179" y="1828"/>
                  <a:pt x="8269" y="1540"/>
                </a:cubicBezTo>
                <a:cubicBezTo>
                  <a:pt x="8364" y="1249"/>
                  <a:pt x="8511" y="990"/>
                  <a:pt x="8718" y="766"/>
                </a:cubicBezTo>
                <a:cubicBezTo>
                  <a:pt x="8925" y="541"/>
                  <a:pt x="9199" y="360"/>
                  <a:pt x="9538" y="213"/>
                </a:cubicBezTo>
                <a:cubicBezTo>
                  <a:pt x="9878" y="74"/>
                  <a:pt x="10293" y="0"/>
                  <a:pt x="10779" y="0"/>
                </a:cubicBezTo>
                <a:cubicBezTo>
                  <a:pt x="11266" y="0"/>
                  <a:pt x="11678" y="74"/>
                  <a:pt x="12020" y="213"/>
                </a:cubicBezTo>
                <a:cubicBezTo>
                  <a:pt x="12360" y="360"/>
                  <a:pt x="12636" y="541"/>
                  <a:pt x="12852" y="766"/>
                </a:cubicBezTo>
                <a:cubicBezTo>
                  <a:pt x="13068" y="990"/>
                  <a:pt x="13227" y="1255"/>
                  <a:pt x="13322" y="1546"/>
                </a:cubicBezTo>
                <a:cubicBezTo>
                  <a:pt x="13417" y="1840"/>
                  <a:pt x="13469" y="2125"/>
                  <a:pt x="13469" y="2401"/>
                </a:cubicBezTo>
                <a:lnTo>
                  <a:pt x="13469" y="2580"/>
                </a:lnTo>
                <a:lnTo>
                  <a:pt x="14142" y="2580"/>
                </a:lnTo>
                <a:lnTo>
                  <a:pt x="14142" y="2401"/>
                </a:lnTo>
                <a:cubicBezTo>
                  <a:pt x="14142" y="2116"/>
                  <a:pt x="14191" y="1828"/>
                  <a:pt x="14286" y="1540"/>
                </a:cubicBezTo>
                <a:cubicBezTo>
                  <a:pt x="14384" y="1249"/>
                  <a:pt x="14534" y="990"/>
                  <a:pt x="14741" y="765"/>
                </a:cubicBezTo>
                <a:cubicBezTo>
                  <a:pt x="14948" y="541"/>
                  <a:pt x="15219" y="359"/>
                  <a:pt x="15556" y="213"/>
                </a:cubicBezTo>
                <a:cubicBezTo>
                  <a:pt x="15890" y="74"/>
                  <a:pt x="16305" y="0"/>
                  <a:pt x="16803" y="0"/>
                </a:cubicBezTo>
                <a:cubicBezTo>
                  <a:pt x="17289" y="0"/>
                  <a:pt x="17704" y="74"/>
                  <a:pt x="18044" y="213"/>
                </a:cubicBezTo>
                <a:cubicBezTo>
                  <a:pt x="18383" y="359"/>
                  <a:pt x="18657" y="541"/>
                  <a:pt x="18864" y="765"/>
                </a:cubicBezTo>
                <a:cubicBezTo>
                  <a:pt x="19069" y="990"/>
                  <a:pt x="19218" y="1255"/>
                  <a:pt x="19311" y="1546"/>
                </a:cubicBezTo>
                <a:cubicBezTo>
                  <a:pt x="19403" y="1839"/>
                  <a:pt x="19449" y="2125"/>
                  <a:pt x="19449" y="2401"/>
                </a:cubicBezTo>
                <a:lnTo>
                  <a:pt x="19449" y="2580"/>
                </a:lnTo>
                <a:lnTo>
                  <a:pt x="19987" y="2580"/>
                </a:lnTo>
                <a:close/>
                <a:moveTo>
                  <a:pt x="6066" y="7968"/>
                </a:moveTo>
                <a:lnTo>
                  <a:pt x="2179" y="7968"/>
                </a:lnTo>
                <a:lnTo>
                  <a:pt x="2179" y="11443"/>
                </a:lnTo>
                <a:lnTo>
                  <a:pt x="6066" y="11443"/>
                </a:lnTo>
                <a:lnTo>
                  <a:pt x="6066" y="7968"/>
                </a:lnTo>
                <a:close/>
                <a:moveTo>
                  <a:pt x="6066" y="11976"/>
                </a:moveTo>
                <a:lnTo>
                  <a:pt x="2179" y="11976"/>
                </a:lnTo>
                <a:lnTo>
                  <a:pt x="2179" y="15452"/>
                </a:lnTo>
                <a:lnTo>
                  <a:pt x="6066" y="15452"/>
                </a:lnTo>
                <a:lnTo>
                  <a:pt x="6066" y="11976"/>
                </a:lnTo>
                <a:close/>
                <a:moveTo>
                  <a:pt x="6066" y="15976"/>
                </a:moveTo>
                <a:lnTo>
                  <a:pt x="2179" y="15976"/>
                </a:lnTo>
                <a:lnTo>
                  <a:pt x="2179" y="19422"/>
                </a:lnTo>
                <a:lnTo>
                  <a:pt x="6066" y="19422"/>
                </a:lnTo>
                <a:lnTo>
                  <a:pt x="6066" y="15976"/>
                </a:lnTo>
                <a:close/>
                <a:moveTo>
                  <a:pt x="3754" y="5543"/>
                </a:moveTo>
                <a:cubicBezTo>
                  <a:pt x="3754" y="6067"/>
                  <a:pt x="4102" y="6323"/>
                  <a:pt x="4799" y="6323"/>
                </a:cubicBezTo>
                <a:cubicBezTo>
                  <a:pt x="5499" y="6323"/>
                  <a:pt x="5847" y="6067"/>
                  <a:pt x="5847" y="5543"/>
                </a:cubicBezTo>
                <a:lnTo>
                  <a:pt x="5847" y="2398"/>
                </a:lnTo>
                <a:cubicBezTo>
                  <a:pt x="5847" y="1877"/>
                  <a:pt x="5499" y="1612"/>
                  <a:pt x="4799" y="1612"/>
                </a:cubicBezTo>
                <a:cubicBezTo>
                  <a:pt x="4102" y="1612"/>
                  <a:pt x="3754" y="1877"/>
                  <a:pt x="3754" y="2398"/>
                </a:cubicBezTo>
                <a:lnTo>
                  <a:pt x="3754" y="5543"/>
                </a:lnTo>
                <a:close/>
                <a:moveTo>
                  <a:pt x="10535" y="7968"/>
                </a:moveTo>
                <a:lnTo>
                  <a:pt x="6607" y="7968"/>
                </a:lnTo>
                <a:lnTo>
                  <a:pt x="6607" y="11443"/>
                </a:lnTo>
                <a:lnTo>
                  <a:pt x="10535" y="11443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7" y="11976"/>
                </a:lnTo>
                <a:lnTo>
                  <a:pt x="6607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7" y="15976"/>
                </a:lnTo>
                <a:lnTo>
                  <a:pt x="6607" y="19422"/>
                </a:lnTo>
                <a:lnTo>
                  <a:pt x="10535" y="19422"/>
                </a:lnTo>
                <a:lnTo>
                  <a:pt x="10535" y="15976"/>
                </a:lnTo>
                <a:close/>
                <a:moveTo>
                  <a:pt x="9774" y="5543"/>
                </a:moveTo>
                <a:cubicBezTo>
                  <a:pt x="9774" y="5825"/>
                  <a:pt x="9849" y="6027"/>
                  <a:pt x="9996" y="6145"/>
                </a:cubicBezTo>
                <a:cubicBezTo>
                  <a:pt x="10143" y="6269"/>
                  <a:pt x="10405" y="6323"/>
                  <a:pt x="10782" y="6323"/>
                </a:cubicBezTo>
                <a:cubicBezTo>
                  <a:pt x="11159" y="6323"/>
                  <a:pt x="11427" y="6263"/>
                  <a:pt x="11588" y="6139"/>
                </a:cubicBezTo>
                <a:cubicBezTo>
                  <a:pt x="11750" y="6015"/>
                  <a:pt x="11830" y="5819"/>
                  <a:pt x="11830" y="5543"/>
                </a:cubicBezTo>
                <a:lnTo>
                  <a:pt x="11830" y="2398"/>
                </a:lnTo>
                <a:cubicBezTo>
                  <a:pt x="11830" y="2128"/>
                  <a:pt x="11750" y="1932"/>
                  <a:pt x="11588" y="1802"/>
                </a:cubicBezTo>
                <a:cubicBezTo>
                  <a:pt x="11427" y="1673"/>
                  <a:pt x="11159" y="1612"/>
                  <a:pt x="10782" y="1612"/>
                </a:cubicBezTo>
                <a:cubicBezTo>
                  <a:pt x="10405" y="1612"/>
                  <a:pt x="10143" y="1679"/>
                  <a:pt x="9996" y="1814"/>
                </a:cubicBezTo>
                <a:cubicBezTo>
                  <a:pt x="9849" y="1944"/>
                  <a:pt x="9774" y="2139"/>
                  <a:pt x="9774" y="2398"/>
                </a:cubicBezTo>
                <a:lnTo>
                  <a:pt x="9774" y="5543"/>
                </a:lnTo>
                <a:close/>
                <a:moveTo>
                  <a:pt x="14986" y="7968"/>
                </a:moveTo>
                <a:lnTo>
                  <a:pt x="11073" y="7968"/>
                </a:lnTo>
                <a:lnTo>
                  <a:pt x="11073" y="11443"/>
                </a:lnTo>
                <a:lnTo>
                  <a:pt x="14986" y="11443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3" y="11976"/>
                </a:lnTo>
                <a:lnTo>
                  <a:pt x="11073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3" y="15976"/>
                </a:lnTo>
                <a:lnTo>
                  <a:pt x="11073" y="19422"/>
                </a:lnTo>
                <a:lnTo>
                  <a:pt x="14986" y="19422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1" y="7968"/>
                </a:lnTo>
                <a:lnTo>
                  <a:pt x="15521" y="11443"/>
                </a:lnTo>
                <a:lnTo>
                  <a:pt x="19423" y="11443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1" y="11976"/>
                </a:lnTo>
                <a:lnTo>
                  <a:pt x="15521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1" y="15976"/>
                </a:lnTo>
                <a:lnTo>
                  <a:pt x="15521" y="19422"/>
                </a:lnTo>
                <a:lnTo>
                  <a:pt x="19423" y="19422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7"/>
                  <a:pt x="16106" y="6323"/>
                  <a:pt x="16806" y="6323"/>
                </a:cubicBezTo>
                <a:cubicBezTo>
                  <a:pt x="17502" y="6323"/>
                  <a:pt x="17848" y="6067"/>
                  <a:pt x="17839" y="5543"/>
                </a:cubicBezTo>
                <a:lnTo>
                  <a:pt x="17839" y="2398"/>
                </a:lnTo>
                <a:cubicBezTo>
                  <a:pt x="17839" y="1877"/>
                  <a:pt x="17494" y="1612"/>
                  <a:pt x="16806" y="1612"/>
                </a:cubicBezTo>
                <a:cubicBezTo>
                  <a:pt x="16106" y="1612"/>
                  <a:pt x="15758" y="1877"/>
                  <a:pt x="15758" y="2398"/>
                </a:cubicBezTo>
                <a:lnTo>
                  <a:pt x="15758" y="554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0" name="AutoShape 21"/>
          <p:cNvSpPr/>
          <p:nvPr/>
        </p:nvSpPr>
        <p:spPr bwMode="auto">
          <a:xfrm>
            <a:off x="3342845" y="2635550"/>
            <a:ext cx="249205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82"/>
                  <a:pt x="15014" y="844"/>
                </a:cubicBezTo>
                <a:cubicBezTo>
                  <a:pt x="16322" y="1408"/>
                  <a:pt x="17466" y="2176"/>
                  <a:pt x="18449" y="3156"/>
                </a:cubicBezTo>
                <a:cubicBezTo>
                  <a:pt x="19432" y="4133"/>
                  <a:pt x="20204" y="5280"/>
                  <a:pt x="20760" y="6590"/>
                </a:cubicBezTo>
                <a:cubicBezTo>
                  <a:pt x="21320" y="7900"/>
                  <a:pt x="21599" y="9303"/>
                  <a:pt x="21599" y="10799"/>
                </a:cubicBezTo>
                <a:cubicBezTo>
                  <a:pt x="21599" y="12296"/>
                  <a:pt x="21320" y="13696"/>
                  <a:pt x="20760" y="15009"/>
                </a:cubicBezTo>
                <a:cubicBezTo>
                  <a:pt x="20204" y="16320"/>
                  <a:pt x="19432" y="17463"/>
                  <a:pt x="18449" y="18443"/>
                </a:cubicBezTo>
                <a:cubicBezTo>
                  <a:pt x="17466" y="19423"/>
                  <a:pt x="16322" y="20191"/>
                  <a:pt x="15014" y="20755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5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81" y="17463"/>
                  <a:pt x="1409" y="16320"/>
                  <a:pt x="844" y="15009"/>
                </a:cubicBezTo>
                <a:cubicBezTo>
                  <a:pt x="282" y="13696"/>
                  <a:pt x="0" y="12296"/>
                  <a:pt x="0" y="10800"/>
                </a:cubicBezTo>
                <a:cubicBezTo>
                  <a:pt x="0" y="9303"/>
                  <a:pt x="282" y="7900"/>
                  <a:pt x="844" y="6590"/>
                </a:cubicBezTo>
                <a:cubicBezTo>
                  <a:pt x="1409" y="5280"/>
                  <a:pt x="2181" y="4133"/>
                  <a:pt x="3158" y="3156"/>
                </a:cubicBezTo>
                <a:cubicBezTo>
                  <a:pt x="4136" y="2176"/>
                  <a:pt x="5280" y="1408"/>
                  <a:pt x="6594" y="844"/>
                </a:cubicBezTo>
                <a:cubicBezTo>
                  <a:pt x="7905" y="282"/>
                  <a:pt x="9309" y="0"/>
                  <a:pt x="10807" y="0"/>
                </a:cubicBezTo>
                <a:moveTo>
                  <a:pt x="12524" y="3961"/>
                </a:moveTo>
                <a:cubicBezTo>
                  <a:pt x="12524" y="3871"/>
                  <a:pt x="12488" y="3772"/>
                  <a:pt x="12417" y="3664"/>
                </a:cubicBezTo>
                <a:cubicBezTo>
                  <a:pt x="12344" y="3594"/>
                  <a:pt x="12239" y="3554"/>
                  <a:pt x="12103" y="3543"/>
                </a:cubicBezTo>
                <a:lnTo>
                  <a:pt x="9496" y="3543"/>
                </a:lnTo>
                <a:cubicBezTo>
                  <a:pt x="9368" y="3543"/>
                  <a:pt x="9270" y="3583"/>
                  <a:pt x="9196" y="3664"/>
                </a:cubicBezTo>
                <a:cubicBezTo>
                  <a:pt x="9125" y="3775"/>
                  <a:pt x="9089" y="3873"/>
                  <a:pt x="9089" y="3961"/>
                </a:cubicBezTo>
                <a:lnTo>
                  <a:pt x="9278" y="13948"/>
                </a:lnTo>
                <a:cubicBezTo>
                  <a:pt x="9315" y="14210"/>
                  <a:pt x="9453" y="14340"/>
                  <a:pt x="9696" y="14340"/>
                </a:cubicBezTo>
                <a:lnTo>
                  <a:pt x="11889" y="14340"/>
                </a:lnTo>
                <a:cubicBezTo>
                  <a:pt x="11996" y="14340"/>
                  <a:pt x="12092" y="14304"/>
                  <a:pt x="12171" y="14233"/>
                </a:cubicBezTo>
                <a:cubicBezTo>
                  <a:pt x="12253" y="14162"/>
                  <a:pt x="12296" y="14066"/>
                  <a:pt x="12296" y="13948"/>
                </a:cubicBezTo>
                <a:lnTo>
                  <a:pt x="12524" y="3961"/>
                </a:lnTo>
                <a:close/>
                <a:moveTo>
                  <a:pt x="12442" y="15639"/>
                </a:moveTo>
                <a:cubicBezTo>
                  <a:pt x="12442" y="15532"/>
                  <a:pt x="12400" y="15436"/>
                  <a:pt x="12315" y="15354"/>
                </a:cubicBezTo>
                <a:cubicBezTo>
                  <a:pt x="12228" y="15275"/>
                  <a:pt x="12132" y="15232"/>
                  <a:pt x="12024" y="15232"/>
                </a:cubicBezTo>
                <a:lnTo>
                  <a:pt x="9589" y="15232"/>
                </a:lnTo>
                <a:cubicBezTo>
                  <a:pt x="9481" y="15232"/>
                  <a:pt x="9388" y="15275"/>
                  <a:pt x="9312" y="15354"/>
                </a:cubicBezTo>
                <a:cubicBezTo>
                  <a:pt x="9236" y="15436"/>
                  <a:pt x="9196" y="15532"/>
                  <a:pt x="9196" y="15639"/>
                </a:cubicBezTo>
                <a:lnTo>
                  <a:pt x="9196" y="17991"/>
                </a:lnTo>
                <a:cubicBezTo>
                  <a:pt x="9196" y="18098"/>
                  <a:pt x="9233" y="18194"/>
                  <a:pt x="9306" y="18282"/>
                </a:cubicBezTo>
                <a:cubicBezTo>
                  <a:pt x="9377" y="18367"/>
                  <a:pt x="9473" y="18409"/>
                  <a:pt x="9589" y="18409"/>
                </a:cubicBezTo>
                <a:lnTo>
                  <a:pt x="12024" y="18409"/>
                </a:lnTo>
                <a:cubicBezTo>
                  <a:pt x="12132" y="18409"/>
                  <a:pt x="12228" y="18369"/>
                  <a:pt x="12315" y="18288"/>
                </a:cubicBezTo>
                <a:cubicBezTo>
                  <a:pt x="12400" y="18206"/>
                  <a:pt x="12442" y="18107"/>
                  <a:pt x="12442" y="17991"/>
                </a:cubicBezTo>
                <a:lnTo>
                  <a:pt x="12442" y="1563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1" name="AutoShape 22"/>
          <p:cNvSpPr/>
          <p:nvPr/>
        </p:nvSpPr>
        <p:spPr bwMode="auto">
          <a:xfrm>
            <a:off x="3899984" y="2635550"/>
            <a:ext cx="300793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547" y="12500"/>
                </a:moveTo>
                <a:cubicBezTo>
                  <a:pt x="17868" y="12791"/>
                  <a:pt x="18218" y="13020"/>
                  <a:pt x="18600" y="13190"/>
                </a:cubicBezTo>
                <a:cubicBezTo>
                  <a:pt x="18985" y="13358"/>
                  <a:pt x="19386" y="13455"/>
                  <a:pt x="19810" y="13469"/>
                </a:cubicBezTo>
                <a:lnTo>
                  <a:pt x="19810" y="17282"/>
                </a:lnTo>
                <a:cubicBezTo>
                  <a:pt x="19810" y="17869"/>
                  <a:pt x="19712" y="18427"/>
                  <a:pt x="19516" y="18950"/>
                </a:cubicBezTo>
                <a:cubicBezTo>
                  <a:pt x="19320" y="19467"/>
                  <a:pt x="19058" y="19925"/>
                  <a:pt x="18730" y="20319"/>
                </a:cubicBezTo>
                <a:cubicBezTo>
                  <a:pt x="18402" y="20712"/>
                  <a:pt x="18022" y="21024"/>
                  <a:pt x="17594" y="21256"/>
                </a:cubicBezTo>
                <a:cubicBezTo>
                  <a:pt x="17163" y="21485"/>
                  <a:pt x="16698" y="21599"/>
                  <a:pt x="16198" y="21599"/>
                </a:cubicBezTo>
                <a:lnTo>
                  <a:pt x="3596" y="21599"/>
                </a:lnTo>
                <a:cubicBezTo>
                  <a:pt x="3107" y="21599"/>
                  <a:pt x="2639" y="21485"/>
                  <a:pt x="2198" y="21256"/>
                </a:cubicBezTo>
                <a:cubicBezTo>
                  <a:pt x="1757" y="21024"/>
                  <a:pt x="1376" y="20710"/>
                  <a:pt x="1055" y="20319"/>
                </a:cubicBezTo>
                <a:cubicBezTo>
                  <a:pt x="734" y="19925"/>
                  <a:pt x="479" y="19467"/>
                  <a:pt x="286" y="18950"/>
                </a:cubicBezTo>
                <a:cubicBezTo>
                  <a:pt x="95" y="18427"/>
                  <a:pt x="0" y="17869"/>
                  <a:pt x="0" y="17282"/>
                </a:cubicBezTo>
                <a:lnTo>
                  <a:pt x="0" y="4317"/>
                </a:lnTo>
                <a:cubicBezTo>
                  <a:pt x="0" y="3727"/>
                  <a:pt x="95" y="3169"/>
                  <a:pt x="286" y="2637"/>
                </a:cubicBezTo>
                <a:cubicBezTo>
                  <a:pt x="479" y="2105"/>
                  <a:pt x="734" y="1650"/>
                  <a:pt x="1055" y="1265"/>
                </a:cubicBezTo>
                <a:cubicBezTo>
                  <a:pt x="1376" y="881"/>
                  <a:pt x="1757" y="575"/>
                  <a:pt x="2198" y="346"/>
                </a:cubicBezTo>
                <a:cubicBezTo>
                  <a:pt x="2639" y="114"/>
                  <a:pt x="3107" y="0"/>
                  <a:pt x="3596" y="0"/>
                </a:cubicBezTo>
                <a:lnTo>
                  <a:pt x="10420" y="0"/>
                </a:lnTo>
                <a:cubicBezTo>
                  <a:pt x="10403" y="132"/>
                  <a:pt x="10388" y="261"/>
                  <a:pt x="10373" y="387"/>
                </a:cubicBezTo>
                <a:cubicBezTo>
                  <a:pt x="10356" y="514"/>
                  <a:pt x="10349" y="652"/>
                  <a:pt x="10349" y="801"/>
                </a:cubicBezTo>
                <a:lnTo>
                  <a:pt x="10349" y="2041"/>
                </a:lnTo>
                <a:cubicBezTo>
                  <a:pt x="10349" y="2255"/>
                  <a:pt x="10373" y="2478"/>
                  <a:pt x="10420" y="2713"/>
                </a:cubicBezTo>
                <a:lnTo>
                  <a:pt x="3596" y="2713"/>
                </a:lnTo>
                <a:cubicBezTo>
                  <a:pt x="3231" y="2713"/>
                  <a:pt x="2916" y="2872"/>
                  <a:pt x="2654" y="3183"/>
                </a:cubicBezTo>
                <a:cubicBezTo>
                  <a:pt x="2392" y="3501"/>
                  <a:pt x="2262" y="3877"/>
                  <a:pt x="2262" y="4317"/>
                </a:cubicBezTo>
                <a:lnTo>
                  <a:pt x="2262" y="17282"/>
                </a:lnTo>
                <a:cubicBezTo>
                  <a:pt x="2262" y="17722"/>
                  <a:pt x="2392" y="18101"/>
                  <a:pt x="2654" y="18413"/>
                </a:cubicBezTo>
                <a:cubicBezTo>
                  <a:pt x="2916" y="18727"/>
                  <a:pt x="3231" y="18886"/>
                  <a:pt x="3596" y="18886"/>
                </a:cubicBezTo>
                <a:lnTo>
                  <a:pt x="16198" y="18886"/>
                </a:lnTo>
                <a:cubicBezTo>
                  <a:pt x="16566" y="18886"/>
                  <a:pt x="16881" y="18727"/>
                  <a:pt x="17148" y="18413"/>
                </a:cubicBezTo>
                <a:cubicBezTo>
                  <a:pt x="17413" y="18101"/>
                  <a:pt x="17547" y="17722"/>
                  <a:pt x="17547" y="17282"/>
                </a:cubicBezTo>
                <a:lnTo>
                  <a:pt x="17547" y="12500"/>
                </a:lnTo>
                <a:close/>
                <a:moveTo>
                  <a:pt x="21599" y="2011"/>
                </a:moveTo>
                <a:lnTo>
                  <a:pt x="21599" y="8902"/>
                </a:lnTo>
                <a:cubicBezTo>
                  <a:pt x="21599" y="9137"/>
                  <a:pt x="21531" y="9331"/>
                  <a:pt x="21394" y="9492"/>
                </a:cubicBezTo>
                <a:cubicBezTo>
                  <a:pt x="21257" y="9651"/>
                  <a:pt x="21102" y="9722"/>
                  <a:pt x="20931" y="9701"/>
                </a:cubicBezTo>
                <a:lnTo>
                  <a:pt x="19922" y="9701"/>
                </a:lnTo>
                <a:cubicBezTo>
                  <a:pt x="19726" y="9701"/>
                  <a:pt x="19565" y="9625"/>
                  <a:pt x="19438" y="9472"/>
                </a:cubicBezTo>
                <a:cubicBezTo>
                  <a:pt x="19308" y="9316"/>
                  <a:pt x="19244" y="9125"/>
                  <a:pt x="19244" y="8902"/>
                </a:cubicBezTo>
                <a:lnTo>
                  <a:pt x="19244" y="5134"/>
                </a:lnTo>
                <a:lnTo>
                  <a:pt x="10195" y="15960"/>
                </a:lnTo>
                <a:cubicBezTo>
                  <a:pt x="10070" y="16110"/>
                  <a:pt x="9911" y="16183"/>
                  <a:pt x="9720" y="16183"/>
                </a:cubicBezTo>
                <a:cubicBezTo>
                  <a:pt x="9529" y="16183"/>
                  <a:pt x="9365" y="16113"/>
                  <a:pt x="9233" y="15960"/>
                </a:cubicBezTo>
                <a:lnTo>
                  <a:pt x="8307" y="14835"/>
                </a:lnTo>
                <a:cubicBezTo>
                  <a:pt x="8182" y="14682"/>
                  <a:pt x="8118" y="14492"/>
                  <a:pt x="8114" y="14259"/>
                </a:cubicBezTo>
                <a:cubicBezTo>
                  <a:pt x="8111" y="14025"/>
                  <a:pt x="8175" y="13831"/>
                  <a:pt x="8307" y="13684"/>
                </a:cubicBezTo>
                <a:lnTo>
                  <a:pt x="17332" y="2825"/>
                </a:lnTo>
                <a:lnTo>
                  <a:pt x="14181" y="2825"/>
                </a:lnTo>
                <a:cubicBezTo>
                  <a:pt x="13985" y="2825"/>
                  <a:pt x="13823" y="2749"/>
                  <a:pt x="13698" y="2593"/>
                </a:cubicBezTo>
                <a:cubicBezTo>
                  <a:pt x="13574" y="2440"/>
                  <a:pt x="13512" y="2246"/>
                  <a:pt x="13512" y="2011"/>
                </a:cubicBezTo>
                <a:lnTo>
                  <a:pt x="13512" y="801"/>
                </a:lnTo>
                <a:cubicBezTo>
                  <a:pt x="13495" y="587"/>
                  <a:pt x="13556" y="399"/>
                  <a:pt x="13694" y="237"/>
                </a:cubicBezTo>
                <a:cubicBezTo>
                  <a:pt x="13831" y="82"/>
                  <a:pt x="13992" y="0"/>
                  <a:pt x="14181" y="0"/>
                </a:cubicBezTo>
                <a:lnTo>
                  <a:pt x="20931" y="0"/>
                </a:lnTo>
                <a:cubicBezTo>
                  <a:pt x="21110" y="0"/>
                  <a:pt x="21267" y="82"/>
                  <a:pt x="21399" y="246"/>
                </a:cubicBezTo>
                <a:cubicBezTo>
                  <a:pt x="21533" y="411"/>
                  <a:pt x="21599" y="599"/>
                  <a:pt x="21599" y="801"/>
                </a:cubicBezTo>
                <a:lnTo>
                  <a:pt x="21599" y="201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2" name="AutoShape 23"/>
          <p:cNvSpPr/>
          <p:nvPr/>
        </p:nvSpPr>
        <p:spPr bwMode="auto">
          <a:xfrm>
            <a:off x="4501565" y="2635550"/>
            <a:ext cx="299998" cy="265871"/>
          </a:xfrm>
          <a:custGeom>
            <a:avLst/>
            <a:gdLst>
              <a:gd name="T0" fmla="*/ 10799 w 21598"/>
              <a:gd name="T1" fmla="+- 0 10810 20"/>
              <a:gd name="T2" fmla="*/ 10810 h 21580"/>
              <a:gd name="T3" fmla="*/ 10799 w 21598"/>
              <a:gd name="T4" fmla="+- 0 10810 20"/>
              <a:gd name="T5" fmla="*/ 10810 h 21580"/>
              <a:gd name="T6" fmla="*/ 10799 w 21598"/>
              <a:gd name="T7" fmla="+- 0 10810 20"/>
              <a:gd name="T8" fmla="*/ 10810 h 21580"/>
              <a:gd name="T9" fmla="*/ 10799 w 21598"/>
              <a:gd name="T10" fmla="+- 0 10810 20"/>
              <a:gd name="T11" fmla="*/ 10810 h 21580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8" h="21580">
                <a:moveTo>
                  <a:pt x="7580" y="21301"/>
                </a:moveTo>
                <a:cubicBezTo>
                  <a:pt x="7531" y="21433"/>
                  <a:pt x="7446" y="21518"/>
                  <a:pt x="7321" y="21556"/>
                </a:cubicBezTo>
                <a:cubicBezTo>
                  <a:pt x="7289" y="21571"/>
                  <a:pt x="7248" y="21580"/>
                  <a:pt x="7191" y="21580"/>
                </a:cubicBezTo>
                <a:cubicBezTo>
                  <a:pt x="7145" y="21580"/>
                  <a:pt x="7074" y="21565"/>
                  <a:pt x="6981" y="21527"/>
                </a:cubicBezTo>
                <a:lnTo>
                  <a:pt x="5400" y="20459"/>
                </a:lnTo>
                <a:cubicBezTo>
                  <a:pt x="5290" y="20382"/>
                  <a:pt x="5219" y="20274"/>
                  <a:pt x="5185" y="20127"/>
                </a:cubicBezTo>
                <a:cubicBezTo>
                  <a:pt x="5148" y="19983"/>
                  <a:pt x="5163" y="19846"/>
                  <a:pt x="5224" y="19713"/>
                </a:cubicBezTo>
                <a:lnTo>
                  <a:pt x="5997" y="18100"/>
                </a:lnTo>
                <a:cubicBezTo>
                  <a:pt x="4867" y="17463"/>
                  <a:pt x="3814" y="16627"/>
                  <a:pt x="2845" y="15591"/>
                </a:cubicBezTo>
                <a:cubicBezTo>
                  <a:pt x="1876" y="14558"/>
                  <a:pt x="1027" y="13344"/>
                  <a:pt x="293" y="11944"/>
                </a:cubicBezTo>
                <a:cubicBezTo>
                  <a:pt x="97" y="11601"/>
                  <a:pt x="0" y="11220"/>
                  <a:pt x="0" y="10812"/>
                </a:cubicBezTo>
                <a:cubicBezTo>
                  <a:pt x="0" y="10398"/>
                  <a:pt x="97" y="10008"/>
                  <a:pt x="293" y="9644"/>
                </a:cubicBezTo>
                <a:cubicBezTo>
                  <a:pt x="902" y="8473"/>
                  <a:pt x="1597" y="7420"/>
                  <a:pt x="2378" y="6490"/>
                </a:cubicBezTo>
                <a:cubicBezTo>
                  <a:pt x="3159" y="5557"/>
                  <a:pt x="4003" y="4771"/>
                  <a:pt x="4908" y="4128"/>
                </a:cubicBezTo>
                <a:cubicBezTo>
                  <a:pt x="5814" y="3489"/>
                  <a:pt x="6761" y="3001"/>
                  <a:pt x="7749" y="2670"/>
                </a:cubicBezTo>
                <a:cubicBezTo>
                  <a:pt x="8738" y="2338"/>
                  <a:pt x="9753" y="2171"/>
                  <a:pt x="10801" y="2171"/>
                </a:cubicBezTo>
                <a:cubicBezTo>
                  <a:pt x="11214" y="2171"/>
                  <a:pt x="11625" y="2203"/>
                  <a:pt x="12032" y="2268"/>
                </a:cubicBezTo>
                <a:cubicBezTo>
                  <a:pt x="12435" y="2335"/>
                  <a:pt x="12839" y="2415"/>
                  <a:pt x="13238" y="2506"/>
                </a:cubicBezTo>
                <a:lnTo>
                  <a:pt x="14280" y="290"/>
                </a:lnTo>
                <a:cubicBezTo>
                  <a:pt x="14342" y="158"/>
                  <a:pt x="14437" y="73"/>
                  <a:pt x="14562" y="38"/>
                </a:cubicBezTo>
                <a:cubicBezTo>
                  <a:pt x="14655" y="-20"/>
                  <a:pt x="14767" y="-12"/>
                  <a:pt x="14902" y="62"/>
                </a:cubicBezTo>
                <a:lnTo>
                  <a:pt x="16458" y="1133"/>
                </a:lnTo>
                <a:cubicBezTo>
                  <a:pt x="16568" y="1206"/>
                  <a:pt x="16644" y="1314"/>
                  <a:pt x="16688" y="1461"/>
                </a:cubicBezTo>
                <a:cubicBezTo>
                  <a:pt x="16730" y="1608"/>
                  <a:pt x="16715" y="1746"/>
                  <a:pt x="16647" y="1878"/>
                </a:cubicBezTo>
                <a:lnTo>
                  <a:pt x="7580" y="21301"/>
                </a:lnTo>
                <a:close/>
                <a:moveTo>
                  <a:pt x="7531" y="14770"/>
                </a:moveTo>
                <a:cubicBezTo>
                  <a:pt x="6861" y="14180"/>
                  <a:pt x="6323" y="13432"/>
                  <a:pt x="5916" y="12528"/>
                </a:cubicBezTo>
                <a:cubicBezTo>
                  <a:pt x="5510" y="11627"/>
                  <a:pt x="5307" y="10627"/>
                  <a:pt x="5307" y="9530"/>
                </a:cubicBezTo>
                <a:cubicBezTo>
                  <a:pt x="5307" y="8799"/>
                  <a:pt x="5405" y="8107"/>
                  <a:pt x="5606" y="7444"/>
                </a:cubicBezTo>
                <a:cubicBezTo>
                  <a:pt x="5804" y="6783"/>
                  <a:pt x="6071" y="6173"/>
                  <a:pt x="6408" y="5613"/>
                </a:cubicBezTo>
                <a:cubicBezTo>
                  <a:pt x="5493" y="6182"/>
                  <a:pt x="4644" y="6901"/>
                  <a:pt x="3861" y="7766"/>
                </a:cubicBezTo>
                <a:cubicBezTo>
                  <a:pt x="3075" y="8632"/>
                  <a:pt x="2390" y="9644"/>
                  <a:pt x="1803" y="10797"/>
                </a:cubicBezTo>
                <a:cubicBezTo>
                  <a:pt x="2444" y="12024"/>
                  <a:pt x="3193" y="13097"/>
                  <a:pt x="4047" y="14019"/>
                </a:cubicBezTo>
                <a:cubicBezTo>
                  <a:pt x="4903" y="14943"/>
                  <a:pt x="5843" y="15679"/>
                  <a:pt x="6866" y="16231"/>
                </a:cubicBezTo>
                <a:lnTo>
                  <a:pt x="7531" y="14770"/>
                </a:lnTo>
                <a:close/>
                <a:moveTo>
                  <a:pt x="7191" y="9530"/>
                </a:moveTo>
                <a:cubicBezTo>
                  <a:pt x="7191" y="9747"/>
                  <a:pt x="7257" y="9935"/>
                  <a:pt x="7385" y="10093"/>
                </a:cubicBezTo>
                <a:cubicBezTo>
                  <a:pt x="7514" y="10251"/>
                  <a:pt x="7678" y="10331"/>
                  <a:pt x="7872" y="10331"/>
                </a:cubicBezTo>
                <a:cubicBezTo>
                  <a:pt x="8067" y="10331"/>
                  <a:pt x="8226" y="10248"/>
                  <a:pt x="8351" y="10084"/>
                </a:cubicBezTo>
                <a:cubicBezTo>
                  <a:pt x="8478" y="9923"/>
                  <a:pt x="8540" y="9735"/>
                  <a:pt x="8540" y="9530"/>
                </a:cubicBezTo>
                <a:cubicBezTo>
                  <a:pt x="8540" y="8799"/>
                  <a:pt x="8750" y="8186"/>
                  <a:pt x="9166" y="7690"/>
                </a:cubicBezTo>
                <a:cubicBezTo>
                  <a:pt x="9585" y="7194"/>
                  <a:pt x="10094" y="6945"/>
                  <a:pt x="10695" y="6945"/>
                </a:cubicBezTo>
                <a:cubicBezTo>
                  <a:pt x="10891" y="6945"/>
                  <a:pt x="11053" y="6866"/>
                  <a:pt x="11182" y="6701"/>
                </a:cubicBezTo>
                <a:cubicBezTo>
                  <a:pt x="11310" y="6534"/>
                  <a:pt x="11376" y="6346"/>
                  <a:pt x="11376" y="6132"/>
                </a:cubicBezTo>
                <a:cubicBezTo>
                  <a:pt x="11376" y="5897"/>
                  <a:pt x="11310" y="5704"/>
                  <a:pt x="11182" y="5557"/>
                </a:cubicBezTo>
                <a:cubicBezTo>
                  <a:pt x="11053" y="5407"/>
                  <a:pt x="10891" y="5331"/>
                  <a:pt x="10695" y="5331"/>
                </a:cubicBezTo>
                <a:cubicBezTo>
                  <a:pt x="10218" y="5331"/>
                  <a:pt x="9763" y="5440"/>
                  <a:pt x="9330" y="5663"/>
                </a:cubicBezTo>
                <a:cubicBezTo>
                  <a:pt x="8897" y="5883"/>
                  <a:pt x="8525" y="6179"/>
                  <a:pt x="8217" y="6552"/>
                </a:cubicBezTo>
                <a:cubicBezTo>
                  <a:pt x="7908" y="6927"/>
                  <a:pt x="7661" y="7376"/>
                  <a:pt x="7475" y="7892"/>
                </a:cubicBezTo>
                <a:cubicBezTo>
                  <a:pt x="7287" y="8415"/>
                  <a:pt x="7191" y="8960"/>
                  <a:pt x="7191" y="9530"/>
                </a:cubicBezTo>
                <a:moveTo>
                  <a:pt x="21333" y="9644"/>
                </a:moveTo>
                <a:cubicBezTo>
                  <a:pt x="21511" y="10008"/>
                  <a:pt x="21600" y="10398"/>
                  <a:pt x="21597" y="10812"/>
                </a:cubicBezTo>
                <a:cubicBezTo>
                  <a:pt x="21592" y="11220"/>
                  <a:pt x="21504" y="11601"/>
                  <a:pt x="21333" y="11944"/>
                </a:cubicBezTo>
                <a:cubicBezTo>
                  <a:pt x="20082" y="14327"/>
                  <a:pt x="18550" y="16163"/>
                  <a:pt x="16735" y="17451"/>
                </a:cubicBezTo>
                <a:cubicBezTo>
                  <a:pt x="14919" y="18745"/>
                  <a:pt x="12964" y="19400"/>
                  <a:pt x="10872" y="19417"/>
                </a:cubicBezTo>
                <a:lnTo>
                  <a:pt x="11902" y="17184"/>
                </a:lnTo>
                <a:cubicBezTo>
                  <a:pt x="13534" y="16950"/>
                  <a:pt x="15024" y="16272"/>
                  <a:pt x="16378" y="15148"/>
                </a:cubicBezTo>
                <a:cubicBezTo>
                  <a:pt x="17728" y="14024"/>
                  <a:pt x="18869" y="12575"/>
                  <a:pt x="19798" y="10797"/>
                </a:cubicBezTo>
                <a:cubicBezTo>
                  <a:pt x="18947" y="9204"/>
                  <a:pt x="17919" y="7878"/>
                  <a:pt x="16715" y="6819"/>
                </a:cubicBezTo>
                <a:lnTo>
                  <a:pt x="17606" y="4897"/>
                </a:lnTo>
                <a:cubicBezTo>
                  <a:pt x="18325" y="5513"/>
                  <a:pt x="18998" y="6214"/>
                  <a:pt x="19622" y="7003"/>
                </a:cubicBezTo>
                <a:cubicBezTo>
                  <a:pt x="20246" y="7790"/>
                  <a:pt x="20816" y="8670"/>
                  <a:pt x="21333" y="9644"/>
                </a:cubicBezTo>
                <a:moveTo>
                  <a:pt x="16096" y="9530"/>
                </a:moveTo>
                <a:cubicBezTo>
                  <a:pt x="16096" y="10222"/>
                  <a:pt x="16010" y="10882"/>
                  <a:pt x="15844" y="11504"/>
                </a:cubicBezTo>
                <a:cubicBezTo>
                  <a:pt x="15675" y="12129"/>
                  <a:pt x="15440" y="12695"/>
                  <a:pt x="15134" y="13212"/>
                </a:cubicBezTo>
                <a:cubicBezTo>
                  <a:pt x="14831" y="13728"/>
                  <a:pt x="14466" y="14186"/>
                  <a:pt x="14045" y="14588"/>
                </a:cubicBezTo>
                <a:cubicBezTo>
                  <a:pt x="13625" y="14990"/>
                  <a:pt x="13162" y="15310"/>
                  <a:pt x="12663" y="15544"/>
                </a:cubicBezTo>
                <a:lnTo>
                  <a:pt x="16001" y="8377"/>
                </a:lnTo>
                <a:cubicBezTo>
                  <a:pt x="16032" y="8567"/>
                  <a:pt x="16057" y="8749"/>
                  <a:pt x="16072" y="8934"/>
                </a:cubicBezTo>
                <a:cubicBezTo>
                  <a:pt x="16089" y="9116"/>
                  <a:pt x="16096" y="9315"/>
                  <a:pt x="16096" y="953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3" name="AutoShape 24"/>
          <p:cNvSpPr/>
          <p:nvPr/>
        </p:nvSpPr>
        <p:spPr bwMode="auto">
          <a:xfrm>
            <a:off x="5074577" y="2634753"/>
            <a:ext cx="363490" cy="26587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21333" y="9359"/>
                </a:moveTo>
                <a:cubicBezTo>
                  <a:pt x="21511" y="9815"/>
                  <a:pt x="21599" y="10303"/>
                  <a:pt x="21597" y="10814"/>
                </a:cubicBezTo>
                <a:cubicBezTo>
                  <a:pt x="21592" y="11336"/>
                  <a:pt x="21504" y="11810"/>
                  <a:pt x="21333" y="12240"/>
                </a:cubicBezTo>
                <a:cubicBezTo>
                  <a:pt x="20706" y="13728"/>
                  <a:pt x="20002" y="15055"/>
                  <a:pt x="19216" y="16223"/>
                </a:cubicBezTo>
                <a:cubicBezTo>
                  <a:pt x="18433" y="17388"/>
                  <a:pt x="17594" y="18369"/>
                  <a:pt x="16701" y="19163"/>
                </a:cubicBezTo>
                <a:cubicBezTo>
                  <a:pt x="15805" y="19953"/>
                  <a:pt x="14863" y="20560"/>
                  <a:pt x="13869" y="20975"/>
                </a:cubicBezTo>
                <a:cubicBezTo>
                  <a:pt x="12878" y="21390"/>
                  <a:pt x="11855" y="21599"/>
                  <a:pt x="10801" y="21599"/>
                </a:cubicBezTo>
                <a:cubicBezTo>
                  <a:pt x="9763" y="21599"/>
                  <a:pt x="8748" y="21390"/>
                  <a:pt x="7754" y="20975"/>
                </a:cubicBezTo>
                <a:cubicBezTo>
                  <a:pt x="6763" y="20560"/>
                  <a:pt x="5814" y="19950"/>
                  <a:pt x="4908" y="19145"/>
                </a:cubicBezTo>
                <a:cubicBezTo>
                  <a:pt x="4003" y="18340"/>
                  <a:pt x="3156" y="17355"/>
                  <a:pt x="2373" y="16190"/>
                </a:cubicBezTo>
                <a:cubicBezTo>
                  <a:pt x="1588" y="15022"/>
                  <a:pt x="895" y="13706"/>
                  <a:pt x="293" y="12240"/>
                </a:cubicBezTo>
                <a:cubicBezTo>
                  <a:pt x="97" y="11806"/>
                  <a:pt x="0" y="11332"/>
                  <a:pt x="0" y="10814"/>
                </a:cubicBezTo>
                <a:cubicBezTo>
                  <a:pt x="0" y="10300"/>
                  <a:pt x="97" y="9815"/>
                  <a:pt x="293" y="9359"/>
                </a:cubicBezTo>
                <a:cubicBezTo>
                  <a:pt x="902" y="7889"/>
                  <a:pt x="1597" y="6577"/>
                  <a:pt x="2378" y="5416"/>
                </a:cubicBezTo>
                <a:cubicBezTo>
                  <a:pt x="3159" y="4255"/>
                  <a:pt x="4003" y="3270"/>
                  <a:pt x="4908" y="2462"/>
                </a:cubicBezTo>
                <a:cubicBezTo>
                  <a:pt x="5814" y="1653"/>
                  <a:pt x="6761" y="1039"/>
                  <a:pt x="7749" y="624"/>
                </a:cubicBezTo>
                <a:cubicBezTo>
                  <a:pt x="8738" y="205"/>
                  <a:pt x="9753" y="0"/>
                  <a:pt x="10801" y="0"/>
                </a:cubicBezTo>
                <a:cubicBezTo>
                  <a:pt x="11855" y="0"/>
                  <a:pt x="12878" y="205"/>
                  <a:pt x="13869" y="624"/>
                </a:cubicBezTo>
                <a:cubicBezTo>
                  <a:pt x="14863" y="1039"/>
                  <a:pt x="15805" y="1646"/>
                  <a:pt x="16701" y="2443"/>
                </a:cubicBezTo>
                <a:cubicBezTo>
                  <a:pt x="17594" y="3244"/>
                  <a:pt x="18433" y="4222"/>
                  <a:pt x="19216" y="5383"/>
                </a:cubicBezTo>
                <a:cubicBezTo>
                  <a:pt x="20002" y="6544"/>
                  <a:pt x="20706" y="7863"/>
                  <a:pt x="21333" y="9359"/>
                </a:cubicBezTo>
                <a:moveTo>
                  <a:pt x="10801" y="18906"/>
                </a:moveTo>
                <a:cubicBezTo>
                  <a:pt x="11731" y="18906"/>
                  <a:pt x="12624" y="18715"/>
                  <a:pt x="13478" y="18325"/>
                </a:cubicBezTo>
                <a:cubicBezTo>
                  <a:pt x="14332" y="17939"/>
                  <a:pt x="15142" y="17399"/>
                  <a:pt x="15908" y="16708"/>
                </a:cubicBezTo>
                <a:cubicBezTo>
                  <a:pt x="16674" y="16014"/>
                  <a:pt x="17383" y="15165"/>
                  <a:pt x="18039" y="14155"/>
                </a:cubicBezTo>
                <a:cubicBezTo>
                  <a:pt x="18697" y="13148"/>
                  <a:pt x="19282" y="12027"/>
                  <a:pt x="19798" y="10796"/>
                </a:cubicBezTo>
                <a:cubicBezTo>
                  <a:pt x="19172" y="9282"/>
                  <a:pt x="18440" y="7955"/>
                  <a:pt x="17601" y="6812"/>
                </a:cubicBezTo>
                <a:cubicBezTo>
                  <a:pt x="16762" y="5670"/>
                  <a:pt x="15839" y="4751"/>
                  <a:pt x="14831" y="4060"/>
                </a:cubicBezTo>
                <a:cubicBezTo>
                  <a:pt x="15230" y="4751"/>
                  <a:pt x="15538" y="5534"/>
                  <a:pt x="15761" y="6401"/>
                </a:cubicBezTo>
                <a:cubicBezTo>
                  <a:pt x="15984" y="7264"/>
                  <a:pt x="16096" y="8205"/>
                  <a:pt x="16096" y="9216"/>
                </a:cubicBezTo>
                <a:cubicBezTo>
                  <a:pt x="16096" y="10340"/>
                  <a:pt x="15957" y="11387"/>
                  <a:pt x="15680" y="12361"/>
                </a:cubicBezTo>
                <a:cubicBezTo>
                  <a:pt x="15404" y="13339"/>
                  <a:pt x="15017" y="14195"/>
                  <a:pt x="14520" y="14941"/>
                </a:cubicBezTo>
                <a:cubicBezTo>
                  <a:pt x="14023" y="15683"/>
                  <a:pt x="13448" y="16271"/>
                  <a:pt x="12793" y="16690"/>
                </a:cubicBezTo>
                <a:cubicBezTo>
                  <a:pt x="12137" y="17113"/>
                  <a:pt x="11437" y="17326"/>
                  <a:pt x="10696" y="17326"/>
                </a:cubicBezTo>
                <a:cubicBezTo>
                  <a:pt x="9944" y="17326"/>
                  <a:pt x="9247" y="17113"/>
                  <a:pt x="8598" y="16690"/>
                </a:cubicBezTo>
                <a:cubicBezTo>
                  <a:pt x="7950" y="16271"/>
                  <a:pt x="7380" y="15683"/>
                  <a:pt x="6883" y="14941"/>
                </a:cubicBezTo>
                <a:cubicBezTo>
                  <a:pt x="6386" y="14195"/>
                  <a:pt x="6000" y="13339"/>
                  <a:pt x="5723" y="12361"/>
                </a:cubicBezTo>
                <a:cubicBezTo>
                  <a:pt x="5444" y="11387"/>
                  <a:pt x="5307" y="10340"/>
                  <a:pt x="5307" y="9216"/>
                </a:cubicBezTo>
                <a:cubicBezTo>
                  <a:pt x="5307" y="8301"/>
                  <a:pt x="5405" y="7426"/>
                  <a:pt x="5606" y="6603"/>
                </a:cubicBezTo>
                <a:cubicBezTo>
                  <a:pt x="5804" y="5776"/>
                  <a:pt x="6071" y="5023"/>
                  <a:pt x="6408" y="4339"/>
                </a:cubicBezTo>
                <a:cubicBezTo>
                  <a:pt x="5496" y="5034"/>
                  <a:pt x="4644" y="5927"/>
                  <a:pt x="3861" y="7026"/>
                </a:cubicBezTo>
                <a:cubicBezTo>
                  <a:pt x="3075" y="8121"/>
                  <a:pt x="2390" y="9381"/>
                  <a:pt x="1803" y="10796"/>
                </a:cubicBezTo>
                <a:cubicBezTo>
                  <a:pt x="2319" y="12016"/>
                  <a:pt x="2902" y="13133"/>
                  <a:pt x="3555" y="14147"/>
                </a:cubicBezTo>
                <a:cubicBezTo>
                  <a:pt x="4208" y="15165"/>
                  <a:pt x="4918" y="16014"/>
                  <a:pt x="5689" y="16708"/>
                </a:cubicBezTo>
                <a:cubicBezTo>
                  <a:pt x="6457" y="17399"/>
                  <a:pt x="7270" y="17940"/>
                  <a:pt x="8124" y="18325"/>
                </a:cubicBezTo>
                <a:cubicBezTo>
                  <a:pt x="8980" y="18719"/>
                  <a:pt x="9871" y="18906"/>
                  <a:pt x="10801" y="18906"/>
                </a:cubicBezTo>
                <a:moveTo>
                  <a:pt x="10695" y="3953"/>
                </a:moveTo>
                <a:cubicBezTo>
                  <a:pt x="10218" y="3953"/>
                  <a:pt x="9763" y="4089"/>
                  <a:pt x="9330" y="4365"/>
                </a:cubicBezTo>
                <a:cubicBezTo>
                  <a:pt x="8897" y="4644"/>
                  <a:pt x="8525" y="5015"/>
                  <a:pt x="8217" y="5486"/>
                </a:cubicBezTo>
                <a:cubicBezTo>
                  <a:pt x="7908" y="5953"/>
                  <a:pt x="7661" y="6511"/>
                  <a:pt x="7475" y="7165"/>
                </a:cubicBezTo>
                <a:cubicBezTo>
                  <a:pt x="7287" y="7816"/>
                  <a:pt x="7191" y="8495"/>
                  <a:pt x="7191" y="9216"/>
                </a:cubicBezTo>
                <a:cubicBezTo>
                  <a:pt x="7191" y="9484"/>
                  <a:pt x="7257" y="9715"/>
                  <a:pt x="7385" y="9918"/>
                </a:cubicBezTo>
                <a:cubicBezTo>
                  <a:pt x="7514" y="10120"/>
                  <a:pt x="7678" y="10215"/>
                  <a:pt x="7872" y="10215"/>
                </a:cubicBezTo>
                <a:cubicBezTo>
                  <a:pt x="8067" y="10215"/>
                  <a:pt x="8226" y="10116"/>
                  <a:pt x="8351" y="9910"/>
                </a:cubicBezTo>
                <a:cubicBezTo>
                  <a:pt x="8478" y="9701"/>
                  <a:pt x="8540" y="9473"/>
                  <a:pt x="8540" y="9216"/>
                </a:cubicBezTo>
                <a:cubicBezTo>
                  <a:pt x="8540" y="8301"/>
                  <a:pt x="8750" y="7533"/>
                  <a:pt x="9166" y="6912"/>
                </a:cubicBezTo>
                <a:cubicBezTo>
                  <a:pt x="9585" y="6287"/>
                  <a:pt x="10094" y="5978"/>
                  <a:pt x="10695" y="5978"/>
                </a:cubicBezTo>
                <a:cubicBezTo>
                  <a:pt x="10891" y="5978"/>
                  <a:pt x="11053" y="5872"/>
                  <a:pt x="11182" y="5670"/>
                </a:cubicBezTo>
                <a:cubicBezTo>
                  <a:pt x="11310" y="5464"/>
                  <a:pt x="11376" y="5229"/>
                  <a:pt x="11376" y="4957"/>
                </a:cubicBezTo>
                <a:cubicBezTo>
                  <a:pt x="11376" y="4663"/>
                  <a:pt x="11310" y="4424"/>
                  <a:pt x="11182" y="4233"/>
                </a:cubicBezTo>
                <a:cubicBezTo>
                  <a:pt x="11053" y="4045"/>
                  <a:pt x="10891" y="3953"/>
                  <a:pt x="10695" y="3953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4" name="AutoShape 25"/>
          <p:cNvSpPr/>
          <p:nvPr/>
        </p:nvSpPr>
        <p:spPr bwMode="auto">
          <a:xfrm>
            <a:off x="5707120" y="2657768"/>
            <a:ext cx="315871" cy="2198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8" y="0"/>
                </a:moveTo>
                <a:cubicBezTo>
                  <a:pt x="20811" y="10"/>
                  <a:pt x="20921" y="52"/>
                  <a:pt x="21049" y="116"/>
                </a:cubicBezTo>
                <a:cubicBezTo>
                  <a:pt x="21416" y="342"/>
                  <a:pt x="21599" y="730"/>
                  <a:pt x="21599" y="1281"/>
                </a:cubicBezTo>
                <a:lnTo>
                  <a:pt x="21599" y="20332"/>
                </a:lnTo>
                <a:cubicBezTo>
                  <a:pt x="21599" y="20883"/>
                  <a:pt x="21416" y="21271"/>
                  <a:pt x="21049" y="21497"/>
                </a:cubicBezTo>
                <a:cubicBezTo>
                  <a:pt x="20921" y="21564"/>
                  <a:pt x="20811" y="21599"/>
                  <a:pt x="20708" y="21599"/>
                </a:cubicBezTo>
                <a:cubicBezTo>
                  <a:pt x="20451" y="21599"/>
                  <a:pt x="20236" y="21476"/>
                  <a:pt x="20065" y="21229"/>
                </a:cubicBezTo>
                <a:lnTo>
                  <a:pt x="14402" y="13267"/>
                </a:lnTo>
                <a:lnTo>
                  <a:pt x="14402" y="17275"/>
                </a:lnTo>
                <a:cubicBezTo>
                  <a:pt x="14402" y="17801"/>
                  <a:pt x="14331" y="18305"/>
                  <a:pt x="14187" y="18775"/>
                </a:cubicBezTo>
                <a:cubicBezTo>
                  <a:pt x="14042" y="19248"/>
                  <a:pt x="13849" y="19665"/>
                  <a:pt x="13606" y="20028"/>
                </a:cubicBezTo>
                <a:cubicBezTo>
                  <a:pt x="13364" y="20385"/>
                  <a:pt x="13080" y="20671"/>
                  <a:pt x="12757" y="20879"/>
                </a:cubicBezTo>
                <a:cubicBezTo>
                  <a:pt x="12431" y="21091"/>
                  <a:pt x="12084" y="21193"/>
                  <a:pt x="11707" y="21193"/>
                </a:cubicBezTo>
                <a:lnTo>
                  <a:pt x="2705" y="21193"/>
                </a:lnTo>
                <a:cubicBezTo>
                  <a:pt x="2340" y="21193"/>
                  <a:pt x="1990" y="21091"/>
                  <a:pt x="1664" y="20879"/>
                </a:cubicBezTo>
                <a:cubicBezTo>
                  <a:pt x="1334" y="20671"/>
                  <a:pt x="1047" y="20385"/>
                  <a:pt x="802" y="20028"/>
                </a:cubicBezTo>
                <a:cubicBezTo>
                  <a:pt x="555" y="19665"/>
                  <a:pt x="359" y="19252"/>
                  <a:pt x="215" y="18786"/>
                </a:cubicBezTo>
                <a:cubicBezTo>
                  <a:pt x="71" y="18316"/>
                  <a:pt x="0" y="17815"/>
                  <a:pt x="0" y="17275"/>
                </a:cubicBezTo>
                <a:lnTo>
                  <a:pt x="0" y="4293"/>
                </a:lnTo>
                <a:cubicBezTo>
                  <a:pt x="0" y="3760"/>
                  <a:pt x="70" y="3262"/>
                  <a:pt x="215" y="2789"/>
                </a:cubicBezTo>
                <a:cubicBezTo>
                  <a:pt x="359" y="2312"/>
                  <a:pt x="555" y="1906"/>
                  <a:pt x="802" y="1560"/>
                </a:cubicBezTo>
                <a:cubicBezTo>
                  <a:pt x="1047" y="1221"/>
                  <a:pt x="1334" y="946"/>
                  <a:pt x="1664" y="734"/>
                </a:cubicBezTo>
                <a:cubicBezTo>
                  <a:pt x="1990" y="526"/>
                  <a:pt x="2340" y="420"/>
                  <a:pt x="2705" y="420"/>
                </a:cubicBezTo>
                <a:lnTo>
                  <a:pt x="11707" y="420"/>
                </a:lnTo>
                <a:cubicBezTo>
                  <a:pt x="12074" y="420"/>
                  <a:pt x="12421" y="526"/>
                  <a:pt x="12752" y="734"/>
                </a:cubicBezTo>
                <a:cubicBezTo>
                  <a:pt x="13078" y="946"/>
                  <a:pt x="13364" y="1221"/>
                  <a:pt x="13606" y="1560"/>
                </a:cubicBezTo>
                <a:cubicBezTo>
                  <a:pt x="13849" y="1906"/>
                  <a:pt x="14042" y="2312"/>
                  <a:pt x="14187" y="2789"/>
                </a:cubicBezTo>
                <a:cubicBezTo>
                  <a:pt x="14331" y="3262"/>
                  <a:pt x="14402" y="3760"/>
                  <a:pt x="14402" y="4293"/>
                </a:cubicBezTo>
                <a:lnTo>
                  <a:pt x="14402" y="8346"/>
                </a:lnTo>
                <a:lnTo>
                  <a:pt x="20065" y="388"/>
                </a:lnTo>
                <a:cubicBezTo>
                  <a:pt x="20243" y="127"/>
                  <a:pt x="20456" y="0"/>
                  <a:pt x="20708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5" name="AutoShape 26"/>
          <p:cNvSpPr/>
          <p:nvPr/>
        </p:nvSpPr>
        <p:spPr bwMode="auto">
          <a:xfrm>
            <a:off x="8462655" y="2642693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3" y="161"/>
                  <a:pt x="21205" y="478"/>
                </a:cubicBezTo>
                <a:cubicBezTo>
                  <a:pt x="21467" y="798"/>
                  <a:pt x="21599" y="1177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67" y="20801"/>
                  <a:pt x="21205" y="21121"/>
                </a:cubicBezTo>
                <a:cubicBezTo>
                  <a:pt x="20943" y="21438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38"/>
                  <a:pt x="399" y="21121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9" y="478"/>
                </a:cubicBezTo>
                <a:cubicBezTo>
                  <a:pt x="663" y="161"/>
                  <a:pt x="981" y="0"/>
                  <a:pt x="1346" y="0"/>
                </a:cubicBezTo>
                <a:lnTo>
                  <a:pt x="20263" y="0"/>
                </a:lnTo>
                <a:close/>
                <a:moveTo>
                  <a:pt x="4051" y="2170"/>
                </a:moveTo>
                <a:cubicBezTo>
                  <a:pt x="4051" y="2020"/>
                  <a:pt x="4010" y="1891"/>
                  <a:pt x="3924" y="1782"/>
                </a:cubicBezTo>
                <a:cubicBezTo>
                  <a:pt x="3838" y="1677"/>
                  <a:pt x="3728" y="1621"/>
                  <a:pt x="3593" y="1621"/>
                </a:cubicBezTo>
                <a:lnTo>
                  <a:pt x="1801" y="1621"/>
                </a:lnTo>
                <a:cubicBezTo>
                  <a:pt x="1676" y="1621"/>
                  <a:pt x="1569" y="1674"/>
                  <a:pt x="1481" y="1776"/>
                </a:cubicBezTo>
                <a:cubicBezTo>
                  <a:pt x="1390" y="1879"/>
                  <a:pt x="1344" y="2011"/>
                  <a:pt x="1344" y="2170"/>
                </a:cubicBezTo>
                <a:lnTo>
                  <a:pt x="1344" y="4320"/>
                </a:lnTo>
                <a:cubicBezTo>
                  <a:pt x="1344" y="4470"/>
                  <a:pt x="1388" y="4602"/>
                  <a:pt x="1473" y="4708"/>
                </a:cubicBezTo>
                <a:cubicBezTo>
                  <a:pt x="1559" y="4816"/>
                  <a:pt x="1669" y="4866"/>
                  <a:pt x="1801" y="4866"/>
                </a:cubicBezTo>
                <a:lnTo>
                  <a:pt x="3593" y="4866"/>
                </a:lnTo>
                <a:cubicBezTo>
                  <a:pt x="3721" y="4866"/>
                  <a:pt x="3828" y="4819"/>
                  <a:pt x="3917" y="4717"/>
                </a:cubicBezTo>
                <a:cubicBezTo>
                  <a:pt x="4007" y="4614"/>
                  <a:pt x="4051" y="4482"/>
                  <a:pt x="4051" y="4320"/>
                </a:cubicBezTo>
                <a:lnTo>
                  <a:pt x="4051" y="2170"/>
                </a:lnTo>
                <a:close/>
                <a:moveTo>
                  <a:pt x="4051" y="7201"/>
                </a:moveTo>
                <a:cubicBezTo>
                  <a:pt x="4051" y="7055"/>
                  <a:pt x="4010" y="6925"/>
                  <a:pt x="3924" y="6817"/>
                </a:cubicBezTo>
                <a:cubicBezTo>
                  <a:pt x="3838" y="6708"/>
                  <a:pt x="3728" y="6655"/>
                  <a:pt x="3593" y="6655"/>
                </a:cubicBezTo>
                <a:lnTo>
                  <a:pt x="1801" y="6655"/>
                </a:lnTo>
                <a:cubicBezTo>
                  <a:pt x="1676" y="6655"/>
                  <a:pt x="1569" y="6708"/>
                  <a:pt x="1481" y="6817"/>
                </a:cubicBezTo>
                <a:cubicBezTo>
                  <a:pt x="1390" y="6925"/>
                  <a:pt x="1344" y="7055"/>
                  <a:pt x="1344" y="7201"/>
                </a:cubicBezTo>
                <a:lnTo>
                  <a:pt x="1344" y="9369"/>
                </a:lnTo>
                <a:cubicBezTo>
                  <a:pt x="1344" y="9516"/>
                  <a:pt x="1388" y="9645"/>
                  <a:pt x="1473" y="9757"/>
                </a:cubicBezTo>
                <a:cubicBezTo>
                  <a:pt x="1559" y="9863"/>
                  <a:pt x="1669" y="9915"/>
                  <a:pt x="1801" y="9915"/>
                </a:cubicBezTo>
                <a:lnTo>
                  <a:pt x="3593" y="9915"/>
                </a:lnTo>
                <a:cubicBezTo>
                  <a:pt x="3721" y="9915"/>
                  <a:pt x="3828" y="9863"/>
                  <a:pt x="3917" y="9757"/>
                </a:cubicBezTo>
                <a:cubicBezTo>
                  <a:pt x="4007" y="9645"/>
                  <a:pt x="4051" y="9516"/>
                  <a:pt x="4051" y="9369"/>
                </a:cubicBezTo>
                <a:lnTo>
                  <a:pt x="4051" y="7201"/>
                </a:lnTo>
                <a:close/>
                <a:moveTo>
                  <a:pt x="4051" y="12233"/>
                </a:moveTo>
                <a:cubicBezTo>
                  <a:pt x="4051" y="12083"/>
                  <a:pt x="4010" y="11957"/>
                  <a:pt x="3924" y="11845"/>
                </a:cubicBezTo>
                <a:cubicBezTo>
                  <a:pt x="3838" y="11739"/>
                  <a:pt x="3728" y="11687"/>
                  <a:pt x="3593" y="11687"/>
                </a:cubicBezTo>
                <a:lnTo>
                  <a:pt x="1801" y="11687"/>
                </a:lnTo>
                <a:cubicBezTo>
                  <a:pt x="1676" y="11687"/>
                  <a:pt x="1569" y="11739"/>
                  <a:pt x="1481" y="11845"/>
                </a:cubicBezTo>
                <a:cubicBezTo>
                  <a:pt x="1390" y="11957"/>
                  <a:pt x="1344" y="12083"/>
                  <a:pt x="1344" y="12233"/>
                </a:cubicBezTo>
                <a:lnTo>
                  <a:pt x="1344" y="14401"/>
                </a:lnTo>
                <a:cubicBezTo>
                  <a:pt x="1344" y="14547"/>
                  <a:pt x="1388" y="14677"/>
                  <a:pt x="1473" y="14785"/>
                </a:cubicBezTo>
                <a:cubicBezTo>
                  <a:pt x="1559" y="14894"/>
                  <a:pt x="1669" y="14947"/>
                  <a:pt x="1801" y="14947"/>
                </a:cubicBezTo>
                <a:lnTo>
                  <a:pt x="3593" y="14947"/>
                </a:lnTo>
                <a:cubicBezTo>
                  <a:pt x="3721" y="14947"/>
                  <a:pt x="3828" y="14894"/>
                  <a:pt x="3917" y="14785"/>
                </a:cubicBezTo>
                <a:cubicBezTo>
                  <a:pt x="4007" y="14677"/>
                  <a:pt x="4051" y="14547"/>
                  <a:pt x="4051" y="14401"/>
                </a:cubicBezTo>
                <a:lnTo>
                  <a:pt x="4051" y="12233"/>
                </a:lnTo>
                <a:close/>
                <a:moveTo>
                  <a:pt x="4051" y="17285"/>
                </a:moveTo>
                <a:cubicBezTo>
                  <a:pt x="4051" y="17135"/>
                  <a:pt x="4010" y="17006"/>
                  <a:pt x="3924" y="16897"/>
                </a:cubicBezTo>
                <a:cubicBezTo>
                  <a:pt x="3838" y="16791"/>
                  <a:pt x="3728" y="16736"/>
                  <a:pt x="3593" y="16736"/>
                </a:cubicBezTo>
                <a:lnTo>
                  <a:pt x="1801" y="16736"/>
                </a:lnTo>
                <a:cubicBezTo>
                  <a:pt x="1676" y="16736"/>
                  <a:pt x="1569" y="16788"/>
                  <a:pt x="1481" y="16891"/>
                </a:cubicBezTo>
                <a:cubicBezTo>
                  <a:pt x="1390" y="16994"/>
                  <a:pt x="1344" y="17123"/>
                  <a:pt x="1344" y="17285"/>
                </a:cubicBezTo>
                <a:lnTo>
                  <a:pt x="1344" y="19435"/>
                </a:lnTo>
                <a:cubicBezTo>
                  <a:pt x="1344" y="19585"/>
                  <a:pt x="1388" y="19714"/>
                  <a:pt x="1473" y="19823"/>
                </a:cubicBezTo>
                <a:cubicBezTo>
                  <a:pt x="1559" y="19928"/>
                  <a:pt x="1669" y="19984"/>
                  <a:pt x="1801" y="19984"/>
                </a:cubicBezTo>
                <a:lnTo>
                  <a:pt x="3593" y="19984"/>
                </a:lnTo>
                <a:cubicBezTo>
                  <a:pt x="3721" y="19984"/>
                  <a:pt x="3828" y="19931"/>
                  <a:pt x="3917" y="19828"/>
                </a:cubicBezTo>
                <a:cubicBezTo>
                  <a:pt x="4007" y="19726"/>
                  <a:pt x="4051" y="19596"/>
                  <a:pt x="4051" y="19435"/>
                </a:cubicBezTo>
                <a:lnTo>
                  <a:pt x="4051" y="17285"/>
                </a:lnTo>
                <a:close/>
                <a:moveTo>
                  <a:pt x="16194" y="2170"/>
                </a:moveTo>
                <a:cubicBezTo>
                  <a:pt x="16194" y="2020"/>
                  <a:pt x="16150" y="1891"/>
                  <a:pt x="16064" y="1782"/>
                </a:cubicBezTo>
                <a:cubicBezTo>
                  <a:pt x="15979" y="1677"/>
                  <a:pt x="15871" y="1621"/>
                  <a:pt x="15736" y="1621"/>
                </a:cubicBezTo>
                <a:lnTo>
                  <a:pt x="5858" y="1621"/>
                </a:lnTo>
                <a:cubicBezTo>
                  <a:pt x="5731" y="1621"/>
                  <a:pt x="5623" y="1674"/>
                  <a:pt x="5535" y="1776"/>
                </a:cubicBezTo>
                <a:cubicBezTo>
                  <a:pt x="5444" y="1879"/>
                  <a:pt x="5400" y="2011"/>
                  <a:pt x="5400" y="2170"/>
                </a:cubicBezTo>
                <a:lnTo>
                  <a:pt x="5400" y="9369"/>
                </a:lnTo>
                <a:cubicBezTo>
                  <a:pt x="5400" y="9516"/>
                  <a:pt x="5442" y="9645"/>
                  <a:pt x="5527" y="9757"/>
                </a:cubicBezTo>
                <a:cubicBezTo>
                  <a:pt x="5616" y="9863"/>
                  <a:pt x="5723" y="9915"/>
                  <a:pt x="5858" y="9915"/>
                </a:cubicBezTo>
                <a:lnTo>
                  <a:pt x="15736" y="9915"/>
                </a:lnTo>
                <a:cubicBezTo>
                  <a:pt x="15861" y="9915"/>
                  <a:pt x="15969" y="9863"/>
                  <a:pt x="16059" y="9757"/>
                </a:cubicBezTo>
                <a:cubicBezTo>
                  <a:pt x="16147" y="9645"/>
                  <a:pt x="16194" y="9516"/>
                  <a:pt x="16194" y="9369"/>
                </a:cubicBezTo>
                <a:lnTo>
                  <a:pt x="16194" y="2170"/>
                </a:lnTo>
                <a:close/>
                <a:moveTo>
                  <a:pt x="16194" y="12233"/>
                </a:moveTo>
                <a:cubicBezTo>
                  <a:pt x="16194" y="12083"/>
                  <a:pt x="16150" y="11957"/>
                  <a:pt x="16064" y="11845"/>
                </a:cubicBezTo>
                <a:cubicBezTo>
                  <a:pt x="15979" y="11739"/>
                  <a:pt x="15871" y="11687"/>
                  <a:pt x="15736" y="11687"/>
                </a:cubicBezTo>
                <a:lnTo>
                  <a:pt x="5858" y="11687"/>
                </a:lnTo>
                <a:cubicBezTo>
                  <a:pt x="5731" y="11687"/>
                  <a:pt x="5623" y="11739"/>
                  <a:pt x="5535" y="11845"/>
                </a:cubicBezTo>
                <a:cubicBezTo>
                  <a:pt x="5444" y="11957"/>
                  <a:pt x="5400" y="12083"/>
                  <a:pt x="5400" y="12233"/>
                </a:cubicBezTo>
                <a:lnTo>
                  <a:pt x="5400" y="19432"/>
                </a:lnTo>
                <a:cubicBezTo>
                  <a:pt x="5400" y="19582"/>
                  <a:pt x="5442" y="19711"/>
                  <a:pt x="5527" y="19820"/>
                </a:cubicBezTo>
                <a:cubicBezTo>
                  <a:pt x="5616" y="19925"/>
                  <a:pt x="5723" y="19981"/>
                  <a:pt x="5858" y="19981"/>
                </a:cubicBezTo>
                <a:lnTo>
                  <a:pt x="15736" y="19981"/>
                </a:lnTo>
                <a:cubicBezTo>
                  <a:pt x="15861" y="19981"/>
                  <a:pt x="15969" y="19928"/>
                  <a:pt x="16059" y="19826"/>
                </a:cubicBezTo>
                <a:cubicBezTo>
                  <a:pt x="16147" y="19723"/>
                  <a:pt x="16194" y="19594"/>
                  <a:pt x="16194" y="19432"/>
                </a:cubicBezTo>
                <a:lnTo>
                  <a:pt x="16194" y="12233"/>
                </a:lnTo>
                <a:close/>
                <a:moveTo>
                  <a:pt x="20263" y="2170"/>
                </a:moveTo>
                <a:cubicBezTo>
                  <a:pt x="20263" y="2020"/>
                  <a:pt x="20216" y="1891"/>
                  <a:pt x="20128" y="1782"/>
                </a:cubicBezTo>
                <a:cubicBezTo>
                  <a:pt x="20038" y="1677"/>
                  <a:pt x="19930" y="1621"/>
                  <a:pt x="19805" y="1621"/>
                </a:cubicBezTo>
                <a:lnTo>
                  <a:pt x="18001" y="1621"/>
                </a:lnTo>
                <a:cubicBezTo>
                  <a:pt x="17876" y="1621"/>
                  <a:pt x="17768" y="1674"/>
                  <a:pt x="17678" y="1776"/>
                </a:cubicBezTo>
                <a:cubicBezTo>
                  <a:pt x="17589" y="1879"/>
                  <a:pt x="17545" y="2011"/>
                  <a:pt x="17545" y="2170"/>
                </a:cubicBezTo>
                <a:lnTo>
                  <a:pt x="17545" y="4320"/>
                </a:lnTo>
                <a:cubicBezTo>
                  <a:pt x="17545" y="4470"/>
                  <a:pt x="17589" y="4602"/>
                  <a:pt x="17678" y="4708"/>
                </a:cubicBezTo>
                <a:cubicBezTo>
                  <a:pt x="17768" y="4816"/>
                  <a:pt x="17876" y="4866"/>
                  <a:pt x="18001" y="4866"/>
                </a:cubicBezTo>
                <a:lnTo>
                  <a:pt x="19805" y="4866"/>
                </a:lnTo>
                <a:cubicBezTo>
                  <a:pt x="19930" y="4866"/>
                  <a:pt x="20038" y="4819"/>
                  <a:pt x="20128" y="4717"/>
                </a:cubicBezTo>
                <a:cubicBezTo>
                  <a:pt x="20216" y="4614"/>
                  <a:pt x="20263" y="4482"/>
                  <a:pt x="20263" y="4320"/>
                </a:cubicBezTo>
                <a:lnTo>
                  <a:pt x="20263" y="2170"/>
                </a:lnTo>
                <a:close/>
                <a:moveTo>
                  <a:pt x="20263" y="7201"/>
                </a:moveTo>
                <a:cubicBezTo>
                  <a:pt x="20263" y="7055"/>
                  <a:pt x="20216" y="6925"/>
                  <a:pt x="20128" y="6817"/>
                </a:cubicBezTo>
                <a:cubicBezTo>
                  <a:pt x="20038" y="6708"/>
                  <a:pt x="19930" y="6655"/>
                  <a:pt x="19805" y="6655"/>
                </a:cubicBezTo>
                <a:lnTo>
                  <a:pt x="18001" y="6655"/>
                </a:lnTo>
                <a:cubicBezTo>
                  <a:pt x="17876" y="6655"/>
                  <a:pt x="17768" y="6708"/>
                  <a:pt x="17678" y="6817"/>
                </a:cubicBezTo>
                <a:cubicBezTo>
                  <a:pt x="17589" y="6925"/>
                  <a:pt x="17545" y="7055"/>
                  <a:pt x="17545" y="7201"/>
                </a:cubicBezTo>
                <a:lnTo>
                  <a:pt x="17545" y="9369"/>
                </a:lnTo>
                <a:cubicBezTo>
                  <a:pt x="17545" y="9516"/>
                  <a:pt x="17589" y="9645"/>
                  <a:pt x="17678" y="9757"/>
                </a:cubicBezTo>
                <a:cubicBezTo>
                  <a:pt x="17768" y="9863"/>
                  <a:pt x="17876" y="9915"/>
                  <a:pt x="18001" y="9915"/>
                </a:cubicBezTo>
                <a:lnTo>
                  <a:pt x="19805" y="9915"/>
                </a:lnTo>
                <a:cubicBezTo>
                  <a:pt x="19930" y="9915"/>
                  <a:pt x="20038" y="9863"/>
                  <a:pt x="20128" y="9757"/>
                </a:cubicBezTo>
                <a:cubicBezTo>
                  <a:pt x="20216" y="9645"/>
                  <a:pt x="20263" y="9516"/>
                  <a:pt x="20263" y="9369"/>
                </a:cubicBezTo>
                <a:lnTo>
                  <a:pt x="20263" y="7201"/>
                </a:lnTo>
                <a:close/>
                <a:moveTo>
                  <a:pt x="20263" y="12233"/>
                </a:moveTo>
                <a:cubicBezTo>
                  <a:pt x="20263" y="12083"/>
                  <a:pt x="20216" y="11957"/>
                  <a:pt x="20128" y="11845"/>
                </a:cubicBezTo>
                <a:cubicBezTo>
                  <a:pt x="20038" y="11739"/>
                  <a:pt x="19930" y="11687"/>
                  <a:pt x="19805" y="11687"/>
                </a:cubicBezTo>
                <a:lnTo>
                  <a:pt x="18001" y="11687"/>
                </a:lnTo>
                <a:cubicBezTo>
                  <a:pt x="17876" y="11687"/>
                  <a:pt x="17768" y="11739"/>
                  <a:pt x="17678" y="11845"/>
                </a:cubicBezTo>
                <a:cubicBezTo>
                  <a:pt x="17589" y="11957"/>
                  <a:pt x="17545" y="12083"/>
                  <a:pt x="17545" y="12233"/>
                </a:cubicBezTo>
                <a:lnTo>
                  <a:pt x="17545" y="14401"/>
                </a:lnTo>
                <a:cubicBezTo>
                  <a:pt x="17545" y="14547"/>
                  <a:pt x="17589" y="14677"/>
                  <a:pt x="17678" y="14785"/>
                </a:cubicBezTo>
                <a:cubicBezTo>
                  <a:pt x="17768" y="14894"/>
                  <a:pt x="17876" y="14947"/>
                  <a:pt x="18001" y="14947"/>
                </a:cubicBezTo>
                <a:lnTo>
                  <a:pt x="19805" y="14947"/>
                </a:lnTo>
                <a:cubicBezTo>
                  <a:pt x="19930" y="14947"/>
                  <a:pt x="20038" y="14894"/>
                  <a:pt x="20128" y="14785"/>
                </a:cubicBezTo>
                <a:cubicBezTo>
                  <a:pt x="20216" y="14677"/>
                  <a:pt x="20263" y="14547"/>
                  <a:pt x="20263" y="14401"/>
                </a:cubicBezTo>
                <a:lnTo>
                  <a:pt x="20263" y="12233"/>
                </a:lnTo>
                <a:close/>
                <a:moveTo>
                  <a:pt x="20263" y="17285"/>
                </a:moveTo>
                <a:cubicBezTo>
                  <a:pt x="20263" y="17135"/>
                  <a:pt x="20216" y="17006"/>
                  <a:pt x="20128" y="16897"/>
                </a:cubicBezTo>
                <a:cubicBezTo>
                  <a:pt x="20038" y="16791"/>
                  <a:pt x="19930" y="16736"/>
                  <a:pt x="19805" y="16736"/>
                </a:cubicBezTo>
                <a:lnTo>
                  <a:pt x="18001" y="16736"/>
                </a:lnTo>
                <a:cubicBezTo>
                  <a:pt x="17876" y="16736"/>
                  <a:pt x="17768" y="16788"/>
                  <a:pt x="17678" y="16891"/>
                </a:cubicBezTo>
                <a:cubicBezTo>
                  <a:pt x="17589" y="16994"/>
                  <a:pt x="17545" y="17123"/>
                  <a:pt x="17545" y="17285"/>
                </a:cubicBezTo>
                <a:lnTo>
                  <a:pt x="17545" y="19435"/>
                </a:lnTo>
                <a:cubicBezTo>
                  <a:pt x="17545" y="19585"/>
                  <a:pt x="17589" y="19714"/>
                  <a:pt x="17678" y="19823"/>
                </a:cubicBezTo>
                <a:cubicBezTo>
                  <a:pt x="17768" y="19928"/>
                  <a:pt x="17876" y="19984"/>
                  <a:pt x="18001" y="19984"/>
                </a:cubicBezTo>
                <a:lnTo>
                  <a:pt x="19805" y="19984"/>
                </a:lnTo>
                <a:cubicBezTo>
                  <a:pt x="19930" y="19984"/>
                  <a:pt x="20038" y="19931"/>
                  <a:pt x="20128" y="19828"/>
                </a:cubicBezTo>
                <a:cubicBezTo>
                  <a:pt x="20216" y="19726"/>
                  <a:pt x="20263" y="19596"/>
                  <a:pt x="20263" y="19435"/>
                </a:cubicBezTo>
                <a:lnTo>
                  <a:pt x="20263" y="1728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6" name="AutoShape 27"/>
          <p:cNvSpPr/>
          <p:nvPr/>
        </p:nvSpPr>
        <p:spPr bwMode="auto">
          <a:xfrm>
            <a:off x="8995192" y="2643487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523" y="0"/>
                </a:moveTo>
                <a:cubicBezTo>
                  <a:pt x="20825" y="0"/>
                  <a:pt x="21081" y="103"/>
                  <a:pt x="21289" y="308"/>
                </a:cubicBezTo>
                <a:cubicBezTo>
                  <a:pt x="21493" y="518"/>
                  <a:pt x="21599" y="774"/>
                  <a:pt x="21599" y="1076"/>
                </a:cubicBezTo>
                <a:cubicBezTo>
                  <a:pt x="21599" y="1379"/>
                  <a:pt x="21493" y="1629"/>
                  <a:pt x="21280" y="1834"/>
                </a:cubicBezTo>
                <a:lnTo>
                  <a:pt x="13494" y="9622"/>
                </a:lnTo>
                <a:lnTo>
                  <a:pt x="13494" y="20523"/>
                </a:lnTo>
                <a:cubicBezTo>
                  <a:pt x="13494" y="20825"/>
                  <a:pt x="13388" y="21081"/>
                  <a:pt x="13184" y="21289"/>
                </a:cubicBezTo>
                <a:cubicBezTo>
                  <a:pt x="12976" y="21496"/>
                  <a:pt x="12723" y="21599"/>
                  <a:pt x="12418" y="21599"/>
                </a:cubicBezTo>
                <a:cubicBezTo>
                  <a:pt x="12115" y="21599"/>
                  <a:pt x="11862" y="21493"/>
                  <a:pt x="11660" y="21283"/>
                </a:cubicBezTo>
                <a:lnTo>
                  <a:pt x="8407" y="18044"/>
                </a:lnTo>
                <a:cubicBezTo>
                  <a:pt x="8197" y="17831"/>
                  <a:pt x="8096" y="17574"/>
                  <a:pt x="8105" y="17272"/>
                </a:cubicBezTo>
                <a:lnTo>
                  <a:pt x="8105" y="9622"/>
                </a:lnTo>
                <a:lnTo>
                  <a:pt x="316" y="1834"/>
                </a:lnTo>
                <a:cubicBezTo>
                  <a:pt x="106" y="1620"/>
                  <a:pt x="0" y="1370"/>
                  <a:pt x="0" y="1076"/>
                </a:cubicBezTo>
                <a:cubicBezTo>
                  <a:pt x="0" y="774"/>
                  <a:pt x="103" y="518"/>
                  <a:pt x="308" y="308"/>
                </a:cubicBezTo>
                <a:cubicBezTo>
                  <a:pt x="515" y="103"/>
                  <a:pt x="771" y="0"/>
                  <a:pt x="1073" y="0"/>
                </a:cubicBezTo>
                <a:lnTo>
                  <a:pt x="20523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7" name="AutoShape 28"/>
          <p:cNvSpPr/>
          <p:nvPr/>
        </p:nvSpPr>
        <p:spPr bwMode="auto">
          <a:xfrm>
            <a:off x="959523" y="3053800"/>
            <a:ext cx="249205" cy="241269"/>
          </a:xfrm>
          <a:custGeom>
            <a:avLst/>
            <a:gdLst>
              <a:gd name="T0" fmla="*/ 10800 w 21600"/>
              <a:gd name="T1" fmla="+- 0 10821 42"/>
              <a:gd name="T2" fmla="*/ 10821 h 21558"/>
              <a:gd name="T3" fmla="*/ 10800 w 21600"/>
              <a:gd name="T4" fmla="+- 0 10821 42"/>
              <a:gd name="T5" fmla="*/ 10821 h 21558"/>
              <a:gd name="T6" fmla="*/ 10800 w 21600"/>
              <a:gd name="T7" fmla="+- 0 10821 42"/>
              <a:gd name="T8" fmla="*/ 10821 h 21558"/>
              <a:gd name="T9" fmla="*/ 10800 w 21600"/>
              <a:gd name="T10" fmla="+- 0 10821 42"/>
              <a:gd name="T11" fmla="*/ 10821 h 2155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58">
                <a:moveTo>
                  <a:pt x="18076" y="8547"/>
                </a:moveTo>
                <a:cubicBezTo>
                  <a:pt x="19181" y="9499"/>
                  <a:pt x="20046" y="10569"/>
                  <a:pt x="20670" y="11749"/>
                </a:cubicBezTo>
                <a:cubicBezTo>
                  <a:pt x="21291" y="12932"/>
                  <a:pt x="21599" y="14075"/>
                  <a:pt x="21599" y="15179"/>
                </a:cubicBezTo>
                <a:cubicBezTo>
                  <a:pt x="21599" y="16159"/>
                  <a:pt x="21344" y="17040"/>
                  <a:pt x="20832" y="17815"/>
                </a:cubicBezTo>
                <a:cubicBezTo>
                  <a:pt x="20320" y="18592"/>
                  <a:pt x="19593" y="19260"/>
                  <a:pt x="18660" y="19812"/>
                </a:cubicBezTo>
                <a:cubicBezTo>
                  <a:pt x="17724" y="20363"/>
                  <a:pt x="16585" y="20794"/>
                  <a:pt x="15252" y="21098"/>
                </a:cubicBezTo>
                <a:cubicBezTo>
                  <a:pt x="13917" y="21403"/>
                  <a:pt x="12435" y="21558"/>
                  <a:pt x="10800" y="21558"/>
                </a:cubicBezTo>
                <a:cubicBezTo>
                  <a:pt x="9168" y="21558"/>
                  <a:pt x="7682" y="21403"/>
                  <a:pt x="6350" y="21098"/>
                </a:cubicBezTo>
                <a:cubicBezTo>
                  <a:pt x="5014" y="20794"/>
                  <a:pt x="3878" y="20363"/>
                  <a:pt x="2936" y="19812"/>
                </a:cubicBezTo>
                <a:cubicBezTo>
                  <a:pt x="1993" y="19260"/>
                  <a:pt x="1270" y="18589"/>
                  <a:pt x="761" y="17809"/>
                </a:cubicBezTo>
                <a:cubicBezTo>
                  <a:pt x="255" y="17029"/>
                  <a:pt x="0" y="16150"/>
                  <a:pt x="0" y="15179"/>
                </a:cubicBezTo>
                <a:cubicBezTo>
                  <a:pt x="0" y="14075"/>
                  <a:pt x="318" y="12934"/>
                  <a:pt x="948" y="11757"/>
                </a:cubicBezTo>
                <a:cubicBezTo>
                  <a:pt x="1582" y="10580"/>
                  <a:pt x="2449" y="9510"/>
                  <a:pt x="3557" y="8547"/>
                </a:cubicBezTo>
                <a:cubicBezTo>
                  <a:pt x="3654" y="8403"/>
                  <a:pt x="3822" y="8344"/>
                  <a:pt x="4056" y="8369"/>
                </a:cubicBezTo>
                <a:cubicBezTo>
                  <a:pt x="4290" y="8398"/>
                  <a:pt x="4446" y="8491"/>
                  <a:pt x="4527" y="8654"/>
                </a:cubicBezTo>
                <a:cubicBezTo>
                  <a:pt x="4565" y="8800"/>
                  <a:pt x="4565" y="8930"/>
                  <a:pt x="4527" y="9045"/>
                </a:cubicBezTo>
                <a:cubicBezTo>
                  <a:pt x="4446" y="9361"/>
                  <a:pt x="4378" y="9738"/>
                  <a:pt x="4318" y="10177"/>
                </a:cubicBezTo>
                <a:cubicBezTo>
                  <a:pt x="4259" y="10617"/>
                  <a:pt x="4237" y="11073"/>
                  <a:pt x="4259" y="11546"/>
                </a:cubicBezTo>
                <a:cubicBezTo>
                  <a:pt x="4278" y="12016"/>
                  <a:pt x="4343" y="12475"/>
                  <a:pt x="4452" y="12915"/>
                </a:cubicBezTo>
                <a:cubicBezTo>
                  <a:pt x="4562" y="13354"/>
                  <a:pt x="4749" y="13734"/>
                  <a:pt x="5020" y="14047"/>
                </a:cubicBezTo>
                <a:cubicBezTo>
                  <a:pt x="5329" y="14379"/>
                  <a:pt x="5716" y="14599"/>
                  <a:pt x="6184" y="14709"/>
                </a:cubicBezTo>
                <a:cubicBezTo>
                  <a:pt x="5698" y="13323"/>
                  <a:pt x="5498" y="12008"/>
                  <a:pt x="5588" y="10757"/>
                </a:cubicBezTo>
                <a:cubicBezTo>
                  <a:pt x="5676" y="9510"/>
                  <a:pt x="5919" y="8344"/>
                  <a:pt x="6318" y="7265"/>
                </a:cubicBezTo>
                <a:cubicBezTo>
                  <a:pt x="6718" y="6187"/>
                  <a:pt x="7223" y="5212"/>
                  <a:pt x="7835" y="4339"/>
                </a:cubicBezTo>
                <a:cubicBezTo>
                  <a:pt x="8450" y="3469"/>
                  <a:pt x="9040" y="2720"/>
                  <a:pt x="9607" y="2089"/>
                </a:cubicBezTo>
                <a:cubicBezTo>
                  <a:pt x="10172" y="1459"/>
                  <a:pt x="10662" y="980"/>
                  <a:pt x="11068" y="653"/>
                </a:cubicBezTo>
                <a:cubicBezTo>
                  <a:pt x="11477" y="326"/>
                  <a:pt x="11692" y="149"/>
                  <a:pt x="11711" y="124"/>
                </a:cubicBezTo>
                <a:cubicBezTo>
                  <a:pt x="11960" y="-42"/>
                  <a:pt x="12194" y="-42"/>
                  <a:pt x="12416" y="124"/>
                </a:cubicBezTo>
                <a:cubicBezTo>
                  <a:pt x="12513" y="191"/>
                  <a:pt x="12581" y="293"/>
                  <a:pt x="12616" y="414"/>
                </a:cubicBezTo>
                <a:cubicBezTo>
                  <a:pt x="12650" y="535"/>
                  <a:pt x="12647" y="645"/>
                  <a:pt x="12609" y="746"/>
                </a:cubicBezTo>
                <a:cubicBezTo>
                  <a:pt x="12609" y="760"/>
                  <a:pt x="12531" y="954"/>
                  <a:pt x="12375" y="1318"/>
                </a:cubicBezTo>
                <a:cubicBezTo>
                  <a:pt x="12222" y="1681"/>
                  <a:pt x="12116" y="2140"/>
                  <a:pt x="12057" y="2692"/>
                </a:cubicBezTo>
                <a:cubicBezTo>
                  <a:pt x="11995" y="3244"/>
                  <a:pt x="12029" y="3849"/>
                  <a:pt x="12160" y="4503"/>
                </a:cubicBezTo>
                <a:cubicBezTo>
                  <a:pt x="12291" y="5162"/>
                  <a:pt x="12644" y="5773"/>
                  <a:pt x="13221" y="6339"/>
                </a:cubicBezTo>
                <a:cubicBezTo>
                  <a:pt x="13589" y="6728"/>
                  <a:pt x="13926" y="7108"/>
                  <a:pt x="14229" y="7485"/>
                </a:cubicBezTo>
                <a:cubicBezTo>
                  <a:pt x="14532" y="7862"/>
                  <a:pt x="14791" y="8282"/>
                  <a:pt x="15006" y="8744"/>
                </a:cubicBezTo>
                <a:cubicBezTo>
                  <a:pt x="15218" y="9209"/>
                  <a:pt x="15390" y="9749"/>
                  <a:pt x="15515" y="10363"/>
                </a:cubicBezTo>
                <a:cubicBezTo>
                  <a:pt x="15639" y="10977"/>
                  <a:pt x="15702" y="11709"/>
                  <a:pt x="15702" y="12554"/>
                </a:cubicBezTo>
                <a:cubicBezTo>
                  <a:pt x="15702" y="12850"/>
                  <a:pt x="15546" y="13027"/>
                  <a:pt x="15237" y="13078"/>
                </a:cubicBezTo>
                <a:cubicBezTo>
                  <a:pt x="15118" y="13098"/>
                  <a:pt x="14997" y="13078"/>
                  <a:pt x="14872" y="13027"/>
                </a:cubicBezTo>
                <a:cubicBezTo>
                  <a:pt x="14747" y="12971"/>
                  <a:pt x="14666" y="12886"/>
                  <a:pt x="14625" y="12768"/>
                </a:cubicBezTo>
                <a:cubicBezTo>
                  <a:pt x="14485" y="12489"/>
                  <a:pt x="14276" y="12270"/>
                  <a:pt x="13998" y="12109"/>
                </a:cubicBezTo>
                <a:cubicBezTo>
                  <a:pt x="13720" y="11946"/>
                  <a:pt x="13405" y="11867"/>
                  <a:pt x="13056" y="11867"/>
                </a:cubicBezTo>
                <a:cubicBezTo>
                  <a:pt x="12588" y="11867"/>
                  <a:pt x="12191" y="12016"/>
                  <a:pt x="11870" y="12318"/>
                </a:cubicBezTo>
                <a:cubicBezTo>
                  <a:pt x="11545" y="12619"/>
                  <a:pt x="11383" y="12985"/>
                  <a:pt x="11383" y="13419"/>
                </a:cubicBezTo>
                <a:cubicBezTo>
                  <a:pt x="11383" y="14503"/>
                  <a:pt x="12160" y="15044"/>
                  <a:pt x="13714" y="15035"/>
                </a:cubicBezTo>
                <a:cubicBezTo>
                  <a:pt x="14691" y="15035"/>
                  <a:pt x="15452" y="14751"/>
                  <a:pt x="15998" y="14185"/>
                </a:cubicBezTo>
                <a:cubicBezTo>
                  <a:pt x="16370" y="13799"/>
                  <a:pt x="16635" y="13343"/>
                  <a:pt x="16797" y="12819"/>
                </a:cubicBezTo>
                <a:cubicBezTo>
                  <a:pt x="16963" y="12290"/>
                  <a:pt x="17065" y="11777"/>
                  <a:pt x="17103" y="11273"/>
                </a:cubicBezTo>
                <a:cubicBezTo>
                  <a:pt x="17143" y="10769"/>
                  <a:pt x="17156" y="10310"/>
                  <a:pt x="17134" y="9893"/>
                </a:cubicBezTo>
                <a:cubicBezTo>
                  <a:pt x="17115" y="9473"/>
                  <a:pt x="17097" y="9195"/>
                  <a:pt x="17075" y="9048"/>
                </a:cubicBezTo>
                <a:cubicBezTo>
                  <a:pt x="17016" y="8941"/>
                  <a:pt x="17016" y="8812"/>
                  <a:pt x="17075" y="8657"/>
                </a:cubicBezTo>
                <a:cubicBezTo>
                  <a:pt x="17156" y="8493"/>
                  <a:pt x="17312" y="8400"/>
                  <a:pt x="17546" y="8372"/>
                </a:cubicBezTo>
                <a:cubicBezTo>
                  <a:pt x="17780" y="8347"/>
                  <a:pt x="17955" y="8403"/>
                  <a:pt x="18076" y="8547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8" name="AutoShape 29"/>
          <p:cNvSpPr/>
          <p:nvPr/>
        </p:nvSpPr>
        <p:spPr bwMode="auto">
          <a:xfrm>
            <a:off x="1537299" y="3060150"/>
            <a:ext cx="249205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29" name="AutoShape 30"/>
          <p:cNvSpPr/>
          <p:nvPr/>
        </p:nvSpPr>
        <p:spPr bwMode="auto">
          <a:xfrm>
            <a:off x="2121422" y="3053802"/>
            <a:ext cx="300793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19"/>
                </a:moveTo>
                <a:cubicBezTo>
                  <a:pt x="20630" y="3219"/>
                  <a:pt x="20943" y="3384"/>
                  <a:pt x="21205" y="3713"/>
                </a:cubicBezTo>
                <a:cubicBezTo>
                  <a:pt x="21467" y="4039"/>
                  <a:pt x="21599" y="4424"/>
                  <a:pt x="21599" y="4867"/>
                </a:cubicBezTo>
                <a:lnTo>
                  <a:pt x="21599" y="19981"/>
                </a:lnTo>
                <a:cubicBezTo>
                  <a:pt x="21599" y="20422"/>
                  <a:pt x="21467" y="20800"/>
                  <a:pt x="21205" y="21124"/>
                </a:cubicBezTo>
                <a:cubicBezTo>
                  <a:pt x="20943" y="21441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9" y="21124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5"/>
                </a:lnTo>
                <a:cubicBezTo>
                  <a:pt x="0" y="1177"/>
                  <a:pt x="132" y="796"/>
                  <a:pt x="399" y="475"/>
                </a:cubicBezTo>
                <a:cubicBezTo>
                  <a:pt x="663" y="158"/>
                  <a:pt x="981" y="0"/>
                  <a:pt x="1346" y="0"/>
                </a:cubicBezTo>
                <a:lnTo>
                  <a:pt x="9457" y="0"/>
                </a:lnTo>
                <a:cubicBezTo>
                  <a:pt x="9824" y="0"/>
                  <a:pt x="10140" y="158"/>
                  <a:pt x="10407" y="475"/>
                </a:cubicBezTo>
                <a:cubicBezTo>
                  <a:pt x="10673" y="796"/>
                  <a:pt x="10806" y="1177"/>
                  <a:pt x="10806" y="1615"/>
                </a:cubicBezTo>
                <a:cubicBezTo>
                  <a:pt x="10806" y="2056"/>
                  <a:pt x="10935" y="2435"/>
                  <a:pt x="11197" y="2749"/>
                </a:cubicBezTo>
                <a:cubicBezTo>
                  <a:pt x="11459" y="3060"/>
                  <a:pt x="11773" y="3219"/>
                  <a:pt x="12142" y="3219"/>
                </a:cubicBezTo>
                <a:lnTo>
                  <a:pt x="20263" y="32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0" name="AutoShape 31"/>
          <p:cNvSpPr/>
          <p:nvPr/>
        </p:nvSpPr>
        <p:spPr bwMode="auto">
          <a:xfrm>
            <a:off x="2746019" y="3053802"/>
            <a:ext cx="273014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4276" y="7975"/>
                </a:moveTo>
                <a:cubicBezTo>
                  <a:pt x="3988" y="7975"/>
                  <a:pt x="3706" y="8031"/>
                  <a:pt x="3434" y="8148"/>
                </a:cubicBezTo>
                <a:cubicBezTo>
                  <a:pt x="3160" y="8266"/>
                  <a:pt x="2903" y="8427"/>
                  <a:pt x="2666" y="8627"/>
                </a:cubicBezTo>
                <a:cubicBezTo>
                  <a:pt x="2428" y="8830"/>
                  <a:pt x="2220" y="9071"/>
                  <a:pt x="2044" y="9344"/>
                </a:cubicBezTo>
                <a:cubicBezTo>
                  <a:pt x="1867" y="9620"/>
                  <a:pt x="1730" y="9926"/>
                  <a:pt x="1628" y="10252"/>
                </a:cubicBezTo>
                <a:lnTo>
                  <a:pt x="0" y="16271"/>
                </a:lnTo>
                <a:lnTo>
                  <a:pt x="0" y="1618"/>
                </a:lnTo>
                <a:cubicBezTo>
                  <a:pt x="0" y="1177"/>
                  <a:pt x="132" y="796"/>
                  <a:pt x="399" y="478"/>
                </a:cubicBezTo>
                <a:cubicBezTo>
                  <a:pt x="663" y="161"/>
                  <a:pt x="981" y="0"/>
                  <a:pt x="1348" y="0"/>
                </a:cubicBezTo>
                <a:lnTo>
                  <a:pt x="9459" y="0"/>
                </a:lnTo>
                <a:cubicBezTo>
                  <a:pt x="9824" y="0"/>
                  <a:pt x="10140" y="161"/>
                  <a:pt x="10407" y="478"/>
                </a:cubicBezTo>
                <a:cubicBezTo>
                  <a:pt x="10673" y="796"/>
                  <a:pt x="10806" y="1177"/>
                  <a:pt x="10806" y="1618"/>
                </a:cubicBezTo>
                <a:cubicBezTo>
                  <a:pt x="10806" y="2059"/>
                  <a:pt x="10938" y="2438"/>
                  <a:pt x="11197" y="2749"/>
                </a:cubicBezTo>
                <a:cubicBezTo>
                  <a:pt x="11459" y="3063"/>
                  <a:pt x="11773" y="3222"/>
                  <a:pt x="12142" y="3222"/>
                </a:cubicBezTo>
                <a:lnTo>
                  <a:pt x="17332" y="3222"/>
                </a:lnTo>
                <a:cubicBezTo>
                  <a:pt x="17700" y="3222"/>
                  <a:pt x="18015" y="3384"/>
                  <a:pt x="18277" y="3713"/>
                </a:cubicBezTo>
                <a:cubicBezTo>
                  <a:pt x="18539" y="4042"/>
                  <a:pt x="18669" y="4426"/>
                  <a:pt x="18669" y="4867"/>
                </a:cubicBezTo>
                <a:lnTo>
                  <a:pt x="18669" y="7975"/>
                </a:lnTo>
                <a:lnTo>
                  <a:pt x="4276" y="7975"/>
                </a:lnTo>
                <a:close/>
                <a:moveTo>
                  <a:pt x="21599" y="10140"/>
                </a:moveTo>
                <a:lnTo>
                  <a:pt x="18552" y="20800"/>
                </a:lnTo>
                <a:cubicBezTo>
                  <a:pt x="18505" y="21015"/>
                  <a:pt x="18385" y="21203"/>
                  <a:pt x="18194" y="21362"/>
                </a:cubicBezTo>
                <a:cubicBezTo>
                  <a:pt x="18003" y="21520"/>
                  <a:pt x="17817" y="21599"/>
                  <a:pt x="17638" y="21599"/>
                </a:cubicBezTo>
                <a:lnTo>
                  <a:pt x="504" y="21599"/>
                </a:lnTo>
                <a:lnTo>
                  <a:pt x="3388" y="10913"/>
                </a:lnTo>
                <a:cubicBezTo>
                  <a:pt x="3434" y="10698"/>
                  <a:pt x="3552" y="10516"/>
                  <a:pt x="3745" y="10363"/>
                </a:cubicBezTo>
                <a:cubicBezTo>
                  <a:pt x="3936" y="10213"/>
                  <a:pt x="4120" y="10140"/>
                  <a:pt x="4301" y="10140"/>
                </a:cubicBezTo>
                <a:lnTo>
                  <a:pt x="21599" y="1014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1" name="AutoShape 32"/>
          <p:cNvSpPr/>
          <p:nvPr/>
        </p:nvSpPr>
        <p:spPr bwMode="auto">
          <a:xfrm>
            <a:off x="9545982" y="3062529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51" y="7569"/>
                </a:moveTo>
                <a:cubicBezTo>
                  <a:pt x="21273" y="7569"/>
                  <a:pt x="21379" y="7618"/>
                  <a:pt x="21468" y="7727"/>
                </a:cubicBezTo>
                <a:cubicBezTo>
                  <a:pt x="21554" y="7834"/>
                  <a:pt x="21599" y="7958"/>
                  <a:pt x="21599" y="8105"/>
                </a:cubicBezTo>
                <a:lnTo>
                  <a:pt x="21599" y="13494"/>
                </a:lnTo>
                <a:cubicBezTo>
                  <a:pt x="21599" y="13641"/>
                  <a:pt x="21556" y="13768"/>
                  <a:pt x="21472" y="13872"/>
                </a:cubicBezTo>
                <a:cubicBezTo>
                  <a:pt x="21388" y="13978"/>
                  <a:pt x="21280" y="14033"/>
                  <a:pt x="21151" y="14033"/>
                </a:cubicBezTo>
                <a:lnTo>
                  <a:pt x="19807" y="14033"/>
                </a:lnTo>
                <a:lnTo>
                  <a:pt x="19807" y="19984"/>
                </a:lnTo>
                <a:cubicBezTo>
                  <a:pt x="19807" y="20419"/>
                  <a:pt x="19675" y="20796"/>
                  <a:pt x="19411" y="21116"/>
                </a:cubicBezTo>
                <a:cubicBezTo>
                  <a:pt x="19144" y="21438"/>
                  <a:pt x="18825" y="21599"/>
                  <a:pt x="18451" y="21599"/>
                </a:cubicBezTo>
                <a:lnTo>
                  <a:pt x="3146" y="21599"/>
                </a:lnTo>
                <a:cubicBezTo>
                  <a:pt x="2772" y="21599"/>
                  <a:pt x="2455" y="21438"/>
                  <a:pt x="2198" y="21116"/>
                </a:cubicBezTo>
                <a:cubicBezTo>
                  <a:pt x="1941" y="20796"/>
                  <a:pt x="1814" y="20419"/>
                  <a:pt x="1814" y="19984"/>
                </a:cubicBezTo>
                <a:lnTo>
                  <a:pt x="1814" y="14033"/>
                </a:lnTo>
                <a:lnTo>
                  <a:pt x="446" y="14033"/>
                </a:lnTo>
                <a:cubicBezTo>
                  <a:pt x="324" y="14033"/>
                  <a:pt x="218" y="13981"/>
                  <a:pt x="132" y="13880"/>
                </a:cubicBezTo>
                <a:cubicBezTo>
                  <a:pt x="43" y="13780"/>
                  <a:pt x="0" y="13650"/>
                  <a:pt x="0" y="13494"/>
                </a:cubicBezTo>
                <a:lnTo>
                  <a:pt x="0" y="8105"/>
                </a:lnTo>
                <a:cubicBezTo>
                  <a:pt x="0" y="7958"/>
                  <a:pt x="43" y="7834"/>
                  <a:pt x="132" y="7727"/>
                </a:cubicBezTo>
                <a:cubicBezTo>
                  <a:pt x="218" y="7618"/>
                  <a:pt x="324" y="7569"/>
                  <a:pt x="446" y="7569"/>
                </a:cubicBezTo>
                <a:lnTo>
                  <a:pt x="6638" y="7569"/>
                </a:lnTo>
                <a:cubicBezTo>
                  <a:pt x="6203" y="7569"/>
                  <a:pt x="5791" y="7468"/>
                  <a:pt x="5404" y="7270"/>
                </a:cubicBezTo>
                <a:cubicBezTo>
                  <a:pt x="5018" y="7074"/>
                  <a:pt x="4682" y="6803"/>
                  <a:pt x="4399" y="6466"/>
                </a:cubicBezTo>
                <a:cubicBezTo>
                  <a:pt x="4116" y="6126"/>
                  <a:pt x="3892" y="5723"/>
                  <a:pt x="3727" y="5266"/>
                </a:cubicBezTo>
                <a:cubicBezTo>
                  <a:pt x="3561" y="4808"/>
                  <a:pt x="3480" y="4316"/>
                  <a:pt x="3480" y="3789"/>
                </a:cubicBezTo>
                <a:cubicBezTo>
                  <a:pt x="3480" y="3267"/>
                  <a:pt x="3561" y="2775"/>
                  <a:pt x="3727" y="2312"/>
                </a:cubicBezTo>
                <a:cubicBezTo>
                  <a:pt x="3892" y="1845"/>
                  <a:pt x="4116" y="1445"/>
                  <a:pt x="4399" y="1102"/>
                </a:cubicBezTo>
                <a:cubicBezTo>
                  <a:pt x="4682" y="765"/>
                  <a:pt x="5016" y="495"/>
                  <a:pt x="5399" y="296"/>
                </a:cubicBezTo>
                <a:cubicBezTo>
                  <a:pt x="5781" y="100"/>
                  <a:pt x="6194" y="0"/>
                  <a:pt x="6638" y="0"/>
                </a:cubicBezTo>
                <a:cubicBezTo>
                  <a:pt x="7106" y="0"/>
                  <a:pt x="7550" y="112"/>
                  <a:pt x="7967" y="336"/>
                </a:cubicBezTo>
                <a:cubicBezTo>
                  <a:pt x="8385" y="561"/>
                  <a:pt x="8723" y="883"/>
                  <a:pt x="8985" y="1295"/>
                </a:cubicBezTo>
                <a:lnTo>
                  <a:pt x="10799" y="4094"/>
                </a:lnTo>
                <a:lnTo>
                  <a:pt x="12614" y="1295"/>
                </a:lnTo>
                <a:cubicBezTo>
                  <a:pt x="12883" y="883"/>
                  <a:pt x="13224" y="561"/>
                  <a:pt x="13636" y="336"/>
                </a:cubicBezTo>
                <a:cubicBezTo>
                  <a:pt x="14049" y="112"/>
                  <a:pt x="14493" y="0"/>
                  <a:pt x="14971" y="0"/>
                </a:cubicBezTo>
                <a:cubicBezTo>
                  <a:pt x="15405" y="0"/>
                  <a:pt x="15815" y="100"/>
                  <a:pt x="16199" y="296"/>
                </a:cubicBezTo>
                <a:cubicBezTo>
                  <a:pt x="16581" y="495"/>
                  <a:pt x="16915" y="765"/>
                  <a:pt x="17198" y="1102"/>
                </a:cubicBezTo>
                <a:cubicBezTo>
                  <a:pt x="17481" y="1445"/>
                  <a:pt x="17704" y="1845"/>
                  <a:pt x="17870" y="2303"/>
                </a:cubicBezTo>
                <a:cubicBezTo>
                  <a:pt x="18036" y="2761"/>
                  <a:pt x="18117" y="3259"/>
                  <a:pt x="18117" y="3789"/>
                </a:cubicBezTo>
                <a:cubicBezTo>
                  <a:pt x="18117" y="4315"/>
                  <a:pt x="18036" y="4808"/>
                  <a:pt x="17870" y="5266"/>
                </a:cubicBezTo>
                <a:cubicBezTo>
                  <a:pt x="17704" y="5723"/>
                  <a:pt x="17481" y="6126"/>
                  <a:pt x="17198" y="6466"/>
                </a:cubicBezTo>
                <a:cubicBezTo>
                  <a:pt x="16915" y="6803"/>
                  <a:pt x="16581" y="7074"/>
                  <a:pt x="16199" y="7269"/>
                </a:cubicBezTo>
                <a:cubicBezTo>
                  <a:pt x="15815" y="7468"/>
                  <a:pt x="15405" y="7569"/>
                  <a:pt x="14971" y="7569"/>
                </a:cubicBezTo>
                <a:lnTo>
                  <a:pt x="21151" y="7569"/>
                </a:lnTo>
                <a:close/>
                <a:moveTo>
                  <a:pt x="5294" y="3789"/>
                </a:moveTo>
                <a:cubicBezTo>
                  <a:pt x="5294" y="4243"/>
                  <a:pt x="5424" y="4621"/>
                  <a:pt x="5680" y="4929"/>
                </a:cubicBezTo>
                <a:cubicBezTo>
                  <a:pt x="5937" y="5234"/>
                  <a:pt x="6256" y="5389"/>
                  <a:pt x="6638" y="5389"/>
                </a:cubicBezTo>
                <a:lnTo>
                  <a:pt x="9362" y="5389"/>
                </a:lnTo>
                <a:lnTo>
                  <a:pt x="7629" y="2689"/>
                </a:lnTo>
                <a:cubicBezTo>
                  <a:pt x="7550" y="2597"/>
                  <a:pt x="7430" y="2484"/>
                  <a:pt x="7260" y="2349"/>
                </a:cubicBezTo>
                <a:cubicBezTo>
                  <a:pt x="7092" y="2217"/>
                  <a:pt x="6885" y="2150"/>
                  <a:pt x="6638" y="2150"/>
                </a:cubicBezTo>
                <a:cubicBezTo>
                  <a:pt x="6264" y="2150"/>
                  <a:pt x="5947" y="2312"/>
                  <a:pt x="5685" y="2634"/>
                </a:cubicBezTo>
                <a:cubicBezTo>
                  <a:pt x="5426" y="2954"/>
                  <a:pt x="5294" y="3342"/>
                  <a:pt x="5294" y="3789"/>
                </a:cubicBezTo>
                <a:moveTo>
                  <a:pt x="13063" y="7569"/>
                </a:moveTo>
                <a:lnTo>
                  <a:pt x="8534" y="7569"/>
                </a:lnTo>
                <a:lnTo>
                  <a:pt x="8534" y="18553"/>
                </a:lnTo>
                <a:cubicBezTo>
                  <a:pt x="8534" y="18856"/>
                  <a:pt x="8628" y="19118"/>
                  <a:pt x="8810" y="19334"/>
                </a:cubicBezTo>
                <a:cubicBezTo>
                  <a:pt x="8995" y="19547"/>
                  <a:pt x="9208" y="19656"/>
                  <a:pt x="9456" y="19656"/>
                </a:cubicBezTo>
                <a:lnTo>
                  <a:pt x="12144" y="19656"/>
                </a:lnTo>
                <a:cubicBezTo>
                  <a:pt x="12396" y="19656"/>
                  <a:pt x="12612" y="19547"/>
                  <a:pt x="12792" y="19334"/>
                </a:cubicBezTo>
                <a:cubicBezTo>
                  <a:pt x="12972" y="19118"/>
                  <a:pt x="13063" y="18856"/>
                  <a:pt x="13063" y="18553"/>
                </a:cubicBezTo>
                <a:lnTo>
                  <a:pt x="13063" y="7569"/>
                </a:lnTo>
                <a:close/>
                <a:moveTo>
                  <a:pt x="12235" y="5389"/>
                </a:moveTo>
                <a:lnTo>
                  <a:pt x="14971" y="5389"/>
                </a:lnTo>
                <a:cubicBezTo>
                  <a:pt x="15345" y="5389"/>
                  <a:pt x="15660" y="5234"/>
                  <a:pt x="15916" y="4929"/>
                </a:cubicBezTo>
                <a:cubicBezTo>
                  <a:pt x="16173" y="4621"/>
                  <a:pt x="16303" y="4243"/>
                  <a:pt x="16303" y="3789"/>
                </a:cubicBezTo>
                <a:cubicBezTo>
                  <a:pt x="16303" y="3339"/>
                  <a:pt x="16173" y="2954"/>
                  <a:pt x="15916" y="2634"/>
                </a:cubicBezTo>
                <a:cubicBezTo>
                  <a:pt x="15660" y="2312"/>
                  <a:pt x="15345" y="2150"/>
                  <a:pt x="14971" y="2150"/>
                </a:cubicBezTo>
                <a:cubicBezTo>
                  <a:pt x="14716" y="2150"/>
                  <a:pt x="14507" y="2217"/>
                  <a:pt x="14342" y="2349"/>
                </a:cubicBezTo>
                <a:cubicBezTo>
                  <a:pt x="14179" y="2484"/>
                  <a:pt x="14059" y="2597"/>
                  <a:pt x="13982" y="2689"/>
                </a:cubicBezTo>
                <a:lnTo>
                  <a:pt x="12235" y="538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2" name="AutoShape 33"/>
          <p:cNvSpPr/>
          <p:nvPr/>
        </p:nvSpPr>
        <p:spPr bwMode="auto">
          <a:xfrm>
            <a:off x="10144392" y="3062529"/>
            <a:ext cx="247618" cy="242062"/>
          </a:xfrm>
          <a:custGeom>
            <a:avLst/>
            <a:gdLst>
              <a:gd name="T0" fmla="+- 0 10800 88"/>
              <a:gd name="T1" fmla="*/ T0 w 21424"/>
              <a:gd name="T2" fmla="*/ 10800 h 21600"/>
              <a:gd name="T3" fmla="+- 0 10800 88"/>
              <a:gd name="T4" fmla="*/ T3 w 21424"/>
              <a:gd name="T5" fmla="*/ 10800 h 21600"/>
              <a:gd name="T6" fmla="+- 0 10800 88"/>
              <a:gd name="T7" fmla="*/ T6 w 21424"/>
              <a:gd name="T8" fmla="*/ 10800 h 21600"/>
              <a:gd name="T9" fmla="+- 0 10800 88"/>
              <a:gd name="T10" fmla="*/ T9 w 21424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24" h="21600">
                <a:moveTo>
                  <a:pt x="12593" y="10421"/>
                </a:moveTo>
                <a:lnTo>
                  <a:pt x="12593" y="19432"/>
                </a:lnTo>
                <a:lnTo>
                  <a:pt x="16047" y="19432"/>
                </a:lnTo>
                <a:cubicBezTo>
                  <a:pt x="16352" y="19432"/>
                  <a:pt x="16611" y="19538"/>
                  <a:pt x="16821" y="19749"/>
                </a:cubicBezTo>
                <a:cubicBezTo>
                  <a:pt x="17027" y="19961"/>
                  <a:pt x="17135" y="20210"/>
                  <a:pt x="17135" y="20504"/>
                </a:cubicBezTo>
                <a:cubicBezTo>
                  <a:pt x="17135" y="20809"/>
                  <a:pt x="17027" y="21071"/>
                  <a:pt x="16821" y="21282"/>
                </a:cubicBezTo>
                <a:cubicBezTo>
                  <a:pt x="16611" y="21494"/>
                  <a:pt x="16352" y="21599"/>
                  <a:pt x="16047" y="21599"/>
                </a:cubicBezTo>
                <a:lnTo>
                  <a:pt x="5350" y="21599"/>
                </a:lnTo>
                <a:cubicBezTo>
                  <a:pt x="5062" y="21599"/>
                  <a:pt x="4812" y="21494"/>
                  <a:pt x="4602" y="21282"/>
                </a:cubicBezTo>
                <a:cubicBezTo>
                  <a:pt x="4396" y="21071"/>
                  <a:pt x="4288" y="20809"/>
                  <a:pt x="4288" y="20504"/>
                </a:cubicBezTo>
                <a:cubicBezTo>
                  <a:pt x="4288" y="20210"/>
                  <a:pt x="4396" y="19961"/>
                  <a:pt x="4602" y="19749"/>
                </a:cubicBezTo>
                <a:cubicBezTo>
                  <a:pt x="4812" y="19538"/>
                  <a:pt x="5062" y="19432"/>
                  <a:pt x="5350" y="19432"/>
                </a:cubicBezTo>
                <a:lnTo>
                  <a:pt x="8833" y="19432"/>
                </a:lnTo>
                <a:lnTo>
                  <a:pt x="8833" y="10421"/>
                </a:lnTo>
                <a:lnTo>
                  <a:pt x="333" y="1841"/>
                </a:lnTo>
                <a:cubicBezTo>
                  <a:pt x="-10" y="1497"/>
                  <a:pt x="-88" y="1101"/>
                  <a:pt x="98" y="660"/>
                </a:cubicBezTo>
                <a:cubicBezTo>
                  <a:pt x="284" y="220"/>
                  <a:pt x="607" y="0"/>
                  <a:pt x="1073" y="0"/>
                </a:cubicBezTo>
                <a:lnTo>
                  <a:pt x="20324" y="0"/>
                </a:lnTo>
                <a:cubicBezTo>
                  <a:pt x="20799" y="0"/>
                  <a:pt x="21133" y="220"/>
                  <a:pt x="21325" y="660"/>
                </a:cubicBezTo>
                <a:cubicBezTo>
                  <a:pt x="21512" y="1101"/>
                  <a:pt x="21433" y="1497"/>
                  <a:pt x="21090" y="1841"/>
                </a:cubicBezTo>
                <a:lnTo>
                  <a:pt x="12593" y="1042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3" name="AutoShape 34"/>
          <p:cNvSpPr/>
          <p:nvPr/>
        </p:nvSpPr>
        <p:spPr bwMode="auto">
          <a:xfrm>
            <a:off x="10753912" y="3062529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4" y="0"/>
                </a:moveTo>
                <a:cubicBezTo>
                  <a:pt x="12264" y="0"/>
                  <a:pt x="13649" y="287"/>
                  <a:pt x="14957" y="861"/>
                </a:cubicBezTo>
                <a:cubicBezTo>
                  <a:pt x="16265" y="1434"/>
                  <a:pt x="17412" y="2210"/>
                  <a:pt x="18398" y="3198"/>
                </a:cubicBezTo>
                <a:cubicBezTo>
                  <a:pt x="19387" y="4186"/>
                  <a:pt x="20167" y="5332"/>
                  <a:pt x="20738" y="6645"/>
                </a:cubicBezTo>
                <a:cubicBezTo>
                  <a:pt x="21311" y="7958"/>
                  <a:pt x="21599" y="9341"/>
                  <a:pt x="21599" y="10801"/>
                </a:cubicBezTo>
                <a:cubicBezTo>
                  <a:pt x="21599" y="12280"/>
                  <a:pt x="21311" y="13669"/>
                  <a:pt x="20738" y="14971"/>
                </a:cubicBezTo>
                <a:cubicBezTo>
                  <a:pt x="20167" y="16272"/>
                  <a:pt x="19387" y="17413"/>
                  <a:pt x="18398" y="18401"/>
                </a:cubicBezTo>
                <a:cubicBezTo>
                  <a:pt x="17412" y="19386"/>
                  <a:pt x="16265" y="20171"/>
                  <a:pt x="14957" y="20738"/>
                </a:cubicBezTo>
                <a:cubicBezTo>
                  <a:pt x="13649" y="21312"/>
                  <a:pt x="12264" y="21599"/>
                  <a:pt x="10804" y="21599"/>
                </a:cubicBezTo>
                <a:cubicBezTo>
                  <a:pt x="9326" y="21599"/>
                  <a:pt x="7936" y="21312"/>
                  <a:pt x="6633" y="20738"/>
                </a:cubicBezTo>
                <a:cubicBezTo>
                  <a:pt x="5328" y="20171"/>
                  <a:pt x="4184" y="19386"/>
                  <a:pt x="3195" y="18401"/>
                </a:cubicBezTo>
                <a:cubicBezTo>
                  <a:pt x="2209" y="17413"/>
                  <a:pt x="1429" y="16272"/>
                  <a:pt x="856" y="14971"/>
                </a:cubicBezTo>
                <a:cubicBezTo>
                  <a:pt x="285" y="13669"/>
                  <a:pt x="0" y="12280"/>
                  <a:pt x="0" y="10801"/>
                </a:cubicBezTo>
                <a:cubicBezTo>
                  <a:pt x="0" y="9341"/>
                  <a:pt x="285" y="7958"/>
                  <a:pt x="856" y="6645"/>
                </a:cubicBezTo>
                <a:cubicBezTo>
                  <a:pt x="1429" y="5332"/>
                  <a:pt x="2209" y="4186"/>
                  <a:pt x="3195" y="3198"/>
                </a:cubicBezTo>
                <a:cubicBezTo>
                  <a:pt x="4184" y="2210"/>
                  <a:pt x="5328" y="1434"/>
                  <a:pt x="6633" y="861"/>
                </a:cubicBezTo>
                <a:cubicBezTo>
                  <a:pt x="7936" y="285"/>
                  <a:pt x="9326" y="0"/>
                  <a:pt x="10804" y="0"/>
                </a:cubicBezTo>
                <a:moveTo>
                  <a:pt x="6450" y="2241"/>
                </a:moveTo>
                <a:cubicBezTo>
                  <a:pt x="6133" y="2258"/>
                  <a:pt x="5783" y="2408"/>
                  <a:pt x="5393" y="2687"/>
                </a:cubicBezTo>
                <a:cubicBezTo>
                  <a:pt x="5006" y="2969"/>
                  <a:pt x="4627" y="3294"/>
                  <a:pt x="4257" y="3658"/>
                </a:cubicBezTo>
                <a:cubicBezTo>
                  <a:pt x="3890" y="4028"/>
                  <a:pt x="3548" y="4409"/>
                  <a:pt x="3237" y="4793"/>
                </a:cubicBezTo>
                <a:cubicBezTo>
                  <a:pt x="2927" y="5186"/>
                  <a:pt x="2684" y="5505"/>
                  <a:pt x="2514" y="5753"/>
                </a:cubicBezTo>
                <a:lnTo>
                  <a:pt x="2568" y="5753"/>
                </a:lnTo>
                <a:cubicBezTo>
                  <a:pt x="2604" y="5753"/>
                  <a:pt x="2661" y="5742"/>
                  <a:pt x="2737" y="5716"/>
                </a:cubicBezTo>
                <a:cubicBezTo>
                  <a:pt x="2814" y="5688"/>
                  <a:pt x="2850" y="5728"/>
                  <a:pt x="2850" y="5838"/>
                </a:cubicBezTo>
                <a:cubicBezTo>
                  <a:pt x="2850" y="5875"/>
                  <a:pt x="2839" y="5920"/>
                  <a:pt x="2811" y="5979"/>
                </a:cubicBezTo>
                <a:cubicBezTo>
                  <a:pt x="2783" y="6035"/>
                  <a:pt x="2833" y="6069"/>
                  <a:pt x="2961" y="6069"/>
                </a:cubicBezTo>
                <a:cubicBezTo>
                  <a:pt x="2997" y="6069"/>
                  <a:pt x="3020" y="6041"/>
                  <a:pt x="3028" y="5985"/>
                </a:cubicBezTo>
                <a:cubicBezTo>
                  <a:pt x="3037" y="5931"/>
                  <a:pt x="3051" y="5931"/>
                  <a:pt x="3068" y="5985"/>
                </a:cubicBezTo>
                <a:lnTo>
                  <a:pt x="3122" y="6199"/>
                </a:lnTo>
                <a:lnTo>
                  <a:pt x="3122" y="6227"/>
                </a:lnTo>
                <a:cubicBezTo>
                  <a:pt x="3122" y="6267"/>
                  <a:pt x="3099" y="6295"/>
                  <a:pt x="3054" y="6312"/>
                </a:cubicBezTo>
                <a:cubicBezTo>
                  <a:pt x="3011" y="6326"/>
                  <a:pt x="2997" y="6354"/>
                  <a:pt x="3014" y="6394"/>
                </a:cubicBezTo>
                <a:cubicBezTo>
                  <a:pt x="3051" y="6428"/>
                  <a:pt x="3093" y="6442"/>
                  <a:pt x="3141" y="6442"/>
                </a:cubicBezTo>
                <a:lnTo>
                  <a:pt x="3271" y="6442"/>
                </a:lnTo>
                <a:lnTo>
                  <a:pt x="3325" y="6417"/>
                </a:lnTo>
                <a:lnTo>
                  <a:pt x="3353" y="6394"/>
                </a:lnTo>
                <a:cubicBezTo>
                  <a:pt x="3353" y="6442"/>
                  <a:pt x="3379" y="6481"/>
                  <a:pt x="3432" y="6504"/>
                </a:cubicBezTo>
                <a:cubicBezTo>
                  <a:pt x="3489" y="6532"/>
                  <a:pt x="3534" y="6544"/>
                  <a:pt x="3568" y="6544"/>
                </a:cubicBezTo>
                <a:lnTo>
                  <a:pt x="3596" y="6544"/>
                </a:lnTo>
                <a:cubicBezTo>
                  <a:pt x="3596" y="6558"/>
                  <a:pt x="3576" y="6575"/>
                  <a:pt x="3543" y="6592"/>
                </a:cubicBezTo>
                <a:cubicBezTo>
                  <a:pt x="3506" y="6614"/>
                  <a:pt x="3506" y="6642"/>
                  <a:pt x="3543" y="6673"/>
                </a:cubicBezTo>
                <a:lnTo>
                  <a:pt x="3853" y="6730"/>
                </a:lnTo>
                <a:lnTo>
                  <a:pt x="3853" y="6758"/>
                </a:lnTo>
                <a:lnTo>
                  <a:pt x="4043" y="7148"/>
                </a:lnTo>
                <a:cubicBezTo>
                  <a:pt x="4043" y="7182"/>
                  <a:pt x="4028" y="7232"/>
                  <a:pt x="4003" y="7280"/>
                </a:cubicBezTo>
                <a:cubicBezTo>
                  <a:pt x="3975" y="7337"/>
                  <a:pt x="3944" y="7365"/>
                  <a:pt x="3907" y="7365"/>
                </a:cubicBezTo>
                <a:cubicBezTo>
                  <a:pt x="3870" y="7365"/>
                  <a:pt x="3856" y="7354"/>
                  <a:pt x="3867" y="7326"/>
                </a:cubicBezTo>
                <a:cubicBezTo>
                  <a:pt x="3876" y="7297"/>
                  <a:pt x="3879" y="7263"/>
                  <a:pt x="3879" y="7232"/>
                </a:cubicBezTo>
                <a:cubicBezTo>
                  <a:pt x="3879" y="7193"/>
                  <a:pt x="3870" y="7159"/>
                  <a:pt x="3853" y="7134"/>
                </a:cubicBezTo>
                <a:cubicBezTo>
                  <a:pt x="3836" y="7105"/>
                  <a:pt x="3769" y="7094"/>
                  <a:pt x="3650" y="7094"/>
                </a:cubicBezTo>
                <a:cubicBezTo>
                  <a:pt x="3633" y="7094"/>
                  <a:pt x="3608" y="7100"/>
                  <a:pt x="3582" y="7105"/>
                </a:cubicBezTo>
                <a:cubicBezTo>
                  <a:pt x="3554" y="7117"/>
                  <a:pt x="3551" y="7139"/>
                  <a:pt x="3568" y="7176"/>
                </a:cubicBezTo>
                <a:lnTo>
                  <a:pt x="3732" y="7523"/>
                </a:lnTo>
                <a:lnTo>
                  <a:pt x="3771" y="7551"/>
                </a:lnTo>
                <a:lnTo>
                  <a:pt x="3800" y="7580"/>
                </a:lnTo>
                <a:cubicBezTo>
                  <a:pt x="3709" y="7580"/>
                  <a:pt x="3647" y="7690"/>
                  <a:pt x="3616" y="7904"/>
                </a:cubicBezTo>
                <a:cubicBezTo>
                  <a:pt x="3585" y="8119"/>
                  <a:pt x="3568" y="8274"/>
                  <a:pt x="3568" y="8362"/>
                </a:cubicBezTo>
                <a:lnTo>
                  <a:pt x="3622" y="8610"/>
                </a:lnTo>
                <a:lnTo>
                  <a:pt x="3650" y="8686"/>
                </a:lnTo>
                <a:lnTo>
                  <a:pt x="3650" y="8743"/>
                </a:lnTo>
                <a:lnTo>
                  <a:pt x="3596" y="9002"/>
                </a:lnTo>
                <a:lnTo>
                  <a:pt x="3989" y="9581"/>
                </a:lnTo>
                <a:lnTo>
                  <a:pt x="4071" y="9581"/>
                </a:lnTo>
                <a:cubicBezTo>
                  <a:pt x="4088" y="9618"/>
                  <a:pt x="4079" y="9652"/>
                  <a:pt x="4043" y="9691"/>
                </a:cubicBezTo>
                <a:cubicBezTo>
                  <a:pt x="4006" y="9725"/>
                  <a:pt x="3997" y="9762"/>
                  <a:pt x="4014" y="9796"/>
                </a:cubicBezTo>
                <a:lnTo>
                  <a:pt x="4125" y="9906"/>
                </a:lnTo>
                <a:cubicBezTo>
                  <a:pt x="4125" y="9993"/>
                  <a:pt x="4142" y="10061"/>
                  <a:pt x="4178" y="10098"/>
                </a:cubicBezTo>
                <a:cubicBezTo>
                  <a:pt x="4212" y="10143"/>
                  <a:pt x="4272" y="10197"/>
                  <a:pt x="4353" y="10270"/>
                </a:cubicBezTo>
                <a:cubicBezTo>
                  <a:pt x="4334" y="10380"/>
                  <a:pt x="4427" y="10479"/>
                  <a:pt x="4630" y="10572"/>
                </a:cubicBezTo>
                <a:cubicBezTo>
                  <a:pt x="4834" y="10668"/>
                  <a:pt x="4961" y="10733"/>
                  <a:pt x="5017" y="10773"/>
                </a:cubicBezTo>
                <a:cubicBezTo>
                  <a:pt x="5088" y="10976"/>
                  <a:pt x="5178" y="11179"/>
                  <a:pt x="5286" y="11382"/>
                </a:cubicBezTo>
                <a:cubicBezTo>
                  <a:pt x="5393" y="11588"/>
                  <a:pt x="5526" y="11758"/>
                  <a:pt x="5679" y="11908"/>
                </a:cubicBezTo>
                <a:lnTo>
                  <a:pt x="5707" y="12094"/>
                </a:lnTo>
                <a:cubicBezTo>
                  <a:pt x="5707" y="12111"/>
                  <a:pt x="5684" y="12133"/>
                  <a:pt x="5639" y="12150"/>
                </a:cubicBezTo>
                <a:cubicBezTo>
                  <a:pt x="5594" y="12167"/>
                  <a:pt x="5588" y="12195"/>
                  <a:pt x="5625" y="12227"/>
                </a:cubicBezTo>
                <a:lnTo>
                  <a:pt x="5842" y="12325"/>
                </a:lnTo>
                <a:cubicBezTo>
                  <a:pt x="5876" y="12289"/>
                  <a:pt x="5924" y="12325"/>
                  <a:pt x="5984" y="12433"/>
                </a:cubicBezTo>
                <a:cubicBezTo>
                  <a:pt x="6040" y="12543"/>
                  <a:pt x="6088" y="12613"/>
                  <a:pt x="6125" y="12647"/>
                </a:cubicBezTo>
                <a:lnTo>
                  <a:pt x="6097" y="12729"/>
                </a:lnTo>
                <a:lnTo>
                  <a:pt x="6261" y="12961"/>
                </a:lnTo>
                <a:lnTo>
                  <a:pt x="6342" y="12989"/>
                </a:lnTo>
                <a:lnTo>
                  <a:pt x="6396" y="12879"/>
                </a:lnTo>
                <a:cubicBezTo>
                  <a:pt x="6359" y="12788"/>
                  <a:pt x="6297" y="12667"/>
                  <a:pt x="6207" y="12520"/>
                </a:cubicBezTo>
                <a:cubicBezTo>
                  <a:pt x="6116" y="12370"/>
                  <a:pt x="6023" y="12226"/>
                  <a:pt x="5930" y="12088"/>
                </a:cubicBezTo>
                <a:cubicBezTo>
                  <a:pt x="5834" y="11947"/>
                  <a:pt x="5755" y="11826"/>
                  <a:pt x="5693" y="11710"/>
                </a:cubicBezTo>
                <a:cubicBezTo>
                  <a:pt x="5628" y="11600"/>
                  <a:pt x="5597" y="11532"/>
                  <a:pt x="5597" y="11515"/>
                </a:cubicBezTo>
                <a:cubicBezTo>
                  <a:pt x="5597" y="11492"/>
                  <a:pt x="5588" y="11422"/>
                  <a:pt x="5571" y="11295"/>
                </a:cubicBezTo>
                <a:cubicBezTo>
                  <a:pt x="5551" y="11168"/>
                  <a:pt x="5534" y="11097"/>
                  <a:pt x="5517" y="11069"/>
                </a:cubicBezTo>
                <a:cubicBezTo>
                  <a:pt x="5571" y="11103"/>
                  <a:pt x="5639" y="11137"/>
                  <a:pt x="5721" y="11168"/>
                </a:cubicBezTo>
                <a:cubicBezTo>
                  <a:pt x="5800" y="11202"/>
                  <a:pt x="5868" y="11235"/>
                  <a:pt x="5922" y="11267"/>
                </a:cubicBezTo>
                <a:cubicBezTo>
                  <a:pt x="5958" y="11492"/>
                  <a:pt x="6046" y="11676"/>
                  <a:pt x="6187" y="11809"/>
                </a:cubicBezTo>
                <a:cubicBezTo>
                  <a:pt x="6326" y="11947"/>
                  <a:pt x="6450" y="12099"/>
                  <a:pt x="6557" y="12272"/>
                </a:cubicBezTo>
                <a:cubicBezTo>
                  <a:pt x="6520" y="12305"/>
                  <a:pt x="6520" y="12325"/>
                  <a:pt x="6557" y="12337"/>
                </a:cubicBezTo>
                <a:cubicBezTo>
                  <a:pt x="6594" y="12348"/>
                  <a:pt x="6625" y="12354"/>
                  <a:pt x="6653" y="12354"/>
                </a:cubicBezTo>
                <a:cubicBezTo>
                  <a:pt x="6687" y="12387"/>
                  <a:pt x="6707" y="12452"/>
                  <a:pt x="6707" y="12543"/>
                </a:cubicBezTo>
                <a:cubicBezTo>
                  <a:pt x="6834" y="12684"/>
                  <a:pt x="6998" y="12884"/>
                  <a:pt x="7199" y="13138"/>
                </a:cubicBezTo>
                <a:cubicBezTo>
                  <a:pt x="7402" y="13384"/>
                  <a:pt x="7504" y="13584"/>
                  <a:pt x="7504" y="13731"/>
                </a:cubicBezTo>
                <a:lnTo>
                  <a:pt x="7504" y="13754"/>
                </a:lnTo>
                <a:lnTo>
                  <a:pt x="7450" y="13949"/>
                </a:lnTo>
                <a:cubicBezTo>
                  <a:pt x="7504" y="14090"/>
                  <a:pt x="7597" y="14205"/>
                  <a:pt x="7727" y="14290"/>
                </a:cubicBezTo>
                <a:cubicBezTo>
                  <a:pt x="7857" y="14378"/>
                  <a:pt x="7987" y="14443"/>
                  <a:pt x="8114" y="14499"/>
                </a:cubicBezTo>
                <a:lnTo>
                  <a:pt x="8168" y="14499"/>
                </a:lnTo>
                <a:cubicBezTo>
                  <a:pt x="8349" y="14592"/>
                  <a:pt x="8532" y="14685"/>
                  <a:pt x="8721" y="14790"/>
                </a:cubicBezTo>
                <a:cubicBezTo>
                  <a:pt x="8911" y="14897"/>
                  <a:pt x="9106" y="14985"/>
                  <a:pt x="9304" y="15055"/>
                </a:cubicBezTo>
                <a:lnTo>
                  <a:pt x="9614" y="14863"/>
                </a:lnTo>
                <a:cubicBezTo>
                  <a:pt x="9688" y="14886"/>
                  <a:pt x="9764" y="14928"/>
                  <a:pt x="9846" y="15002"/>
                </a:cubicBezTo>
                <a:cubicBezTo>
                  <a:pt x="9925" y="15072"/>
                  <a:pt x="10018" y="15154"/>
                  <a:pt x="10123" y="15250"/>
                </a:cubicBezTo>
                <a:cubicBezTo>
                  <a:pt x="10225" y="15343"/>
                  <a:pt x="10346" y="15431"/>
                  <a:pt x="10487" y="15513"/>
                </a:cubicBezTo>
                <a:cubicBezTo>
                  <a:pt x="10626" y="15597"/>
                  <a:pt x="10787" y="15645"/>
                  <a:pt x="10968" y="15662"/>
                </a:cubicBezTo>
                <a:cubicBezTo>
                  <a:pt x="11092" y="15575"/>
                  <a:pt x="11157" y="15597"/>
                  <a:pt x="11157" y="15727"/>
                </a:cubicBezTo>
                <a:lnTo>
                  <a:pt x="11157" y="15784"/>
                </a:lnTo>
                <a:lnTo>
                  <a:pt x="11496" y="16193"/>
                </a:lnTo>
                <a:lnTo>
                  <a:pt x="11550" y="16391"/>
                </a:lnTo>
                <a:cubicBezTo>
                  <a:pt x="11640" y="16444"/>
                  <a:pt x="11731" y="16512"/>
                  <a:pt x="11827" y="16594"/>
                </a:cubicBezTo>
                <a:cubicBezTo>
                  <a:pt x="11920" y="16676"/>
                  <a:pt x="11996" y="16766"/>
                  <a:pt x="12050" y="16865"/>
                </a:cubicBezTo>
                <a:lnTo>
                  <a:pt x="12103" y="16865"/>
                </a:lnTo>
                <a:cubicBezTo>
                  <a:pt x="12194" y="16865"/>
                  <a:pt x="12267" y="16907"/>
                  <a:pt x="12327" y="16986"/>
                </a:cubicBezTo>
                <a:cubicBezTo>
                  <a:pt x="12386" y="17068"/>
                  <a:pt x="12459" y="17108"/>
                  <a:pt x="12550" y="17108"/>
                </a:cubicBezTo>
                <a:cubicBezTo>
                  <a:pt x="12604" y="17108"/>
                  <a:pt x="12632" y="17079"/>
                  <a:pt x="12632" y="17029"/>
                </a:cubicBezTo>
                <a:cubicBezTo>
                  <a:pt x="12632" y="16902"/>
                  <a:pt x="12640" y="16820"/>
                  <a:pt x="12657" y="16777"/>
                </a:cubicBezTo>
                <a:cubicBezTo>
                  <a:pt x="12674" y="16738"/>
                  <a:pt x="12700" y="16710"/>
                  <a:pt x="12725" y="16704"/>
                </a:cubicBezTo>
                <a:cubicBezTo>
                  <a:pt x="12753" y="16693"/>
                  <a:pt x="12782" y="16687"/>
                  <a:pt x="12807" y="16687"/>
                </a:cubicBezTo>
                <a:cubicBezTo>
                  <a:pt x="12835" y="16687"/>
                  <a:pt x="12849" y="16670"/>
                  <a:pt x="12849" y="16633"/>
                </a:cubicBezTo>
                <a:lnTo>
                  <a:pt x="12793" y="16554"/>
                </a:lnTo>
                <a:cubicBezTo>
                  <a:pt x="12756" y="16554"/>
                  <a:pt x="12731" y="16577"/>
                  <a:pt x="12714" y="16622"/>
                </a:cubicBezTo>
                <a:cubicBezTo>
                  <a:pt x="12694" y="16667"/>
                  <a:pt x="12669" y="16670"/>
                  <a:pt x="12632" y="16633"/>
                </a:cubicBezTo>
                <a:lnTo>
                  <a:pt x="12440" y="16743"/>
                </a:lnTo>
                <a:lnTo>
                  <a:pt x="12211" y="16687"/>
                </a:lnTo>
                <a:lnTo>
                  <a:pt x="11889" y="16136"/>
                </a:lnTo>
                <a:lnTo>
                  <a:pt x="11996" y="15366"/>
                </a:lnTo>
                <a:cubicBezTo>
                  <a:pt x="12013" y="15332"/>
                  <a:pt x="11979" y="15287"/>
                  <a:pt x="11894" y="15244"/>
                </a:cubicBezTo>
                <a:cubicBezTo>
                  <a:pt x="11807" y="15199"/>
                  <a:pt x="11784" y="15154"/>
                  <a:pt x="11818" y="15112"/>
                </a:cubicBezTo>
                <a:cubicBezTo>
                  <a:pt x="11694" y="15032"/>
                  <a:pt x="11541" y="15001"/>
                  <a:pt x="11360" y="15001"/>
                </a:cubicBezTo>
                <a:cubicBezTo>
                  <a:pt x="11324" y="15001"/>
                  <a:pt x="11230" y="15013"/>
                  <a:pt x="11083" y="15038"/>
                </a:cubicBezTo>
                <a:cubicBezTo>
                  <a:pt x="10934" y="15066"/>
                  <a:pt x="10857" y="15055"/>
                  <a:pt x="10857" y="15001"/>
                </a:cubicBezTo>
                <a:cubicBezTo>
                  <a:pt x="10857" y="14945"/>
                  <a:pt x="10872" y="14874"/>
                  <a:pt x="10900" y="14784"/>
                </a:cubicBezTo>
                <a:cubicBezTo>
                  <a:pt x="10925" y="14691"/>
                  <a:pt x="10959" y="14598"/>
                  <a:pt x="10993" y="14493"/>
                </a:cubicBezTo>
                <a:cubicBezTo>
                  <a:pt x="11030" y="14389"/>
                  <a:pt x="11058" y="14301"/>
                  <a:pt x="11075" y="14228"/>
                </a:cubicBezTo>
                <a:cubicBezTo>
                  <a:pt x="11092" y="14157"/>
                  <a:pt x="11103" y="14112"/>
                  <a:pt x="11103" y="14095"/>
                </a:cubicBezTo>
                <a:lnTo>
                  <a:pt x="11278" y="13731"/>
                </a:lnTo>
                <a:lnTo>
                  <a:pt x="11239" y="13677"/>
                </a:lnTo>
                <a:lnTo>
                  <a:pt x="11021" y="13621"/>
                </a:lnTo>
                <a:cubicBezTo>
                  <a:pt x="10985" y="13621"/>
                  <a:pt x="10925" y="13649"/>
                  <a:pt x="10846" y="13706"/>
                </a:cubicBezTo>
                <a:cubicBezTo>
                  <a:pt x="10764" y="13754"/>
                  <a:pt x="10685" y="13821"/>
                  <a:pt x="10609" y="13898"/>
                </a:cubicBezTo>
                <a:cubicBezTo>
                  <a:pt x="10533" y="13974"/>
                  <a:pt x="10468" y="14053"/>
                  <a:pt x="10414" y="14123"/>
                </a:cubicBezTo>
                <a:cubicBezTo>
                  <a:pt x="10360" y="14197"/>
                  <a:pt x="10332" y="14256"/>
                  <a:pt x="10332" y="14313"/>
                </a:cubicBezTo>
                <a:lnTo>
                  <a:pt x="9724" y="14442"/>
                </a:lnTo>
                <a:cubicBezTo>
                  <a:pt x="9597" y="14442"/>
                  <a:pt x="9493" y="14394"/>
                  <a:pt x="9411" y="14284"/>
                </a:cubicBezTo>
                <a:cubicBezTo>
                  <a:pt x="9377" y="14140"/>
                  <a:pt x="9301" y="13979"/>
                  <a:pt x="9182" y="13804"/>
                </a:cubicBezTo>
                <a:cubicBezTo>
                  <a:pt x="9066" y="13627"/>
                  <a:pt x="9007" y="13474"/>
                  <a:pt x="9007" y="13336"/>
                </a:cubicBezTo>
                <a:cubicBezTo>
                  <a:pt x="9007" y="13132"/>
                  <a:pt x="9041" y="12938"/>
                  <a:pt x="9114" y="12757"/>
                </a:cubicBezTo>
                <a:cubicBezTo>
                  <a:pt x="9188" y="12576"/>
                  <a:pt x="9159" y="12382"/>
                  <a:pt x="9032" y="12178"/>
                </a:cubicBezTo>
                <a:cubicBezTo>
                  <a:pt x="9052" y="12178"/>
                  <a:pt x="9075" y="12167"/>
                  <a:pt x="9100" y="12150"/>
                </a:cubicBezTo>
                <a:cubicBezTo>
                  <a:pt x="9128" y="12133"/>
                  <a:pt x="9134" y="12105"/>
                  <a:pt x="9114" y="12068"/>
                </a:cubicBezTo>
                <a:lnTo>
                  <a:pt x="9275" y="11879"/>
                </a:lnTo>
                <a:lnTo>
                  <a:pt x="9303" y="11851"/>
                </a:lnTo>
                <a:lnTo>
                  <a:pt x="9329" y="11879"/>
                </a:lnTo>
                <a:cubicBezTo>
                  <a:pt x="9456" y="11786"/>
                  <a:pt x="9623" y="11758"/>
                  <a:pt x="9832" y="11786"/>
                </a:cubicBezTo>
                <a:cubicBezTo>
                  <a:pt x="10038" y="11809"/>
                  <a:pt x="10168" y="11746"/>
                  <a:pt x="10225" y="11594"/>
                </a:cubicBezTo>
                <a:lnTo>
                  <a:pt x="10439" y="11769"/>
                </a:lnTo>
                <a:cubicBezTo>
                  <a:pt x="10476" y="11786"/>
                  <a:pt x="10516" y="11769"/>
                  <a:pt x="10561" y="11710"/>
                </a:cubicBezTo>
                <a:cubicBezTo>
                  <a:pt x="10606" y="11653"/>
                  <a:pt x="10629" y="11605"/>
                  <a:pt x="10629" y="11566"/>
                </a:cubicBezTo>
                <a:lnTo>
                  <a:pt x="10521" y="11515"/>
                </a:lnTo>
                <a:lnTo>
                  <a:pt x="11050" y="11377"/>
                </a:lnTo>
                <a:lnTo>
                  <a:pt x="11075" y="11461"/>
                </a:lnTo>
                <a:lnTo>
                  <a:pt x="11332" y="11433"/>
                </a:lnTo>
                <a:lnTo>
                  <a:pt x="11629" y="11619"/>
                </a:lnTo>
                <a:cubicBezTo>
                  <a:pt x="11665" y="11619"/>
                  <a:pt x="11702" y="11600"/>
                  <a:pt x="11739" y="11554"/>
                </a:cubicBezTo>
                <a:cubicBezTo>
                  <a:pt x="11776" y="11509"/>
                  <a:pt x="11815" y="11504"/>
                  <a:pt x="11860" y="11537"/>
                </a:cubicBezTo>
                <a:lnTo>
                  <a:pt x="12132" y="11825"/>
                </a:lnTo>
                <a:cubicBezTo>
                  <a:pt x="12095" y="11896"/>
                  <a:pt x="12089" y="11952"/>
                  <a:pt x="12118" y="11984"/>
                </a:cubicBezTo>
                <a:cubicBezTo>
                  <a:pt x="12143" y="12023"/>
                  <a:pt x="12157" y="12057"/>
                  <a:pt x="12157" y="12094"/>
                </a:cubicBezTo>
                <a:cubicBezTo>
                  <a:pt x="12157" y="12150"/>
                  <a:pt x="12205" y="12271"/>
                  <a:pt x="12298" y="12463"/>
                </a:cubicBezTo>
                <a:cubicBezTo>
                  <a:pt x="12394" y="12658"/>
                  <a:pt x="12479" y="12757"/>
                  <a:pt x="12550" y="12757"/>
                </a:cubicBezTo>
                <a:cubicBezTo>
                  <a:pt x="12640" y="12757"/>
                  <a:pt x="12680" y="12698"/>
                  <a:pt x="12671" y="12582"/>
                </a:cubicBezTo>
                <a:cubicBezTo>
                  <a:pt x="12663" y="12466"/>
                  <a:pt x="12657" y="12390"/>
                  <a:pt x="12657" y="12356"/>
                </a:cubicBezTo>
                <a:cubicBezTo>
                  <a:pt x="12657" y="12176"/>
                  <a:pt x="12620" y="11998"/>
                  <a:pt x="12550" y="11828"/>
                </a:cubicBezTo>
                <a:cubicBezTo>
                  <a:pt x="12479" y="11656"/>
                  <a:pt x="12409" y="11481"/>
                  <a:pt x="12346" y="11298"/>
                </a:cubicBezTo>
                <a:lnTo>
                  <a:pt x="12346" y="11221"/>
                </a:lnTo>
                <a:cubicBezTo>
                  <a:pt x="12346" y="11128"/>
                  <a:pt x="12403" y="11049"/>
                  <a:pt x="12516" y="10984"/>
                </a:cubicBezTo>
                <a:cubicBezTo>
                  <a:pt x="12629" y="10911"/>
                  <a:pt x="12685" y="10874"/>
                  <a:pt x="12685" y="10851"/>
                </a:cubicBezTo>
                <a:cubicBezTo>
                  <a:pt x="12776" y="10781"/>
                  <a:pt x="12878" y="10707"/>
                  <a:pt x="12991" y="10637"/>
                </a:cubicBezTo>
                <a:cubicBezTo>
                  <a:pt x="13101" y="10563"/>
                  <a:pt x="13186" y="10482"/>
                  <a:pt x="13239" y="10383"/>
                </a:cubicBezTo>
                <a:lnTo>
                  <a:pt x="13347" y="10163"/>
                </a:lnTo>
                <a:lnTo>
                  <a:pt x="13347" y="10030"/>
                </a:lnTo>
                <a:lnTo>
                  <a:pt x="13429" y="10030"/>
                </a:lnTo>
                <a:cubicBezTo>
                  <a:pt x="13465" y="10030"/>
                  <a:pt x="13482" y="10002"/>
                  <a:pt x="13482" y="9948"/>
                </a:cubicBezTo>
                <a:cubicBezTo>
                  <a:pt x="13482" y="9931"/>
                  <a:pt x="13471" y="9914"/>
                  <a:pt x="13443" y="9903"/>
                </a:cubicBezTo>
                <a:cubicBezTo>
                  <a:pt x="13414" y="9886"/>
                  <a:pt x="13383" y="9863"/>
                  <a:pt x="13347" y="9827"/>
                </a:cubicBezTo>
                <a:cubicBezTo>
                  <a:pt x="13313" y="9810"/>
                  <a:pt x="13276" y="9782"/>
                  <a:pt x="13239" y="9742"/>
                </a:cubicBezTo>
                <a:lnTo>
                  <a:pt x="13321" y="9694"/>
                </a:lnTo>
                <a:cubicBezTo>
                  <a:pt x="13358" y="9638"/>
                  <a:pt x="13383" y="9573"/>
                  <a:pt x="13403" y="9491"/>
                </a:cubicBezTo>
                <a:cubicBezTo>
                  <a:pt x="13420" y="9406"/>
                  <a:pt x="13412" y="9335"/>
                  <a:pt x="13375" y="9273"/>
                </a:cubicBezTo>
                <a:lnTo>
                  <a:pt x="13578" y="9163"/>
                </a:lnTo>
                <a:cubicBezTo>
                  <a:pt x="13558" y="9220"/>
                  <a:pt x="13578" y="9254"/>
                  <a:pt x="13632" y="9273"/>
                </a:cubicBezTo>
                <a:cubicBezTo>
                  <a:pt x="13686" y="9290"/>
                  <a:pt x="13731" y="9290"/>
                  <a:pt x="13768" y="9273"/>
                </a:cubicBezTo>
                <a:lnTo>
                  <a:pt x="13903" y="9053"/>
                </a:lnTo>
                <a:cubicBezTo>
                  <a:pt x="13866" y="8966"/>
                  <a:pt x="13844" y="8932"/>
                  <a:pt x="13835" y="8960"/>
                </a:cubicBezTo>
                <a:cubicBezTo>
                  <a:pt x="13827" y="8988"/>
                  <a:pt x="13850" y="8960"/>
                  <a:pt x="13903" y="8867"/>
                </a:cubicBezTo>
                <a:cubicBezTo>
                  <a:pt x="13994" y="8833"/>
                  <a:pt x="14081" y="8788"/>
                  <a:pt x="14166" y="8740"/>
                </a:cubicBezTo>
                <a:cubicBezTo>
                  <a:pt x="14254" y="8689"/>
                  <a:pt x="14338" y="8664"/>
                  <a:pt x="14432" y="8664"/>
                </a:cubicBezTo>
                <a:cubicBezTo>
                  <a:pt x="14448" y="8683"/>
                  <a:pt x="14465" y="8689"/>
                  <a:pt x="14485" y="8689"/>
                </a:cubicBezTo>
                <a:cubicBezTo>
                  <a:pt x="14539" y="8689"/>
                  <a:pt x="14564" y="8683"/>
                  <a:pt x="14564" y="8664"/>
                </a:cubicBezTo>
                <a:cubicBezTo>
                  <a:pt x="14564" y="8573"/>
                  <a:pt x="14547" y="8520"/>
                  <a:pt x="14511" y="8503"/>
                </a:cubicBezTo>
                <a:lnTo>
                  <a:pt x="14675" y="8167"/>
                </a:lnTo>
                <a:cubicBezTo>
                  <a:pt x="14799" y="8167"/>
                  <a:pt x="14895" y="8110"/>
                  <a:pt x="14957" y="8000"/>
                </a:cubicBezTo>
                <a:lnTo>
                  <a:pt x="15203" y="7972"/>
                </a:lnTo>
                <a:cubicBezTo>
                  <a:pt x="15257" y="7958"/>
                  <a:pt x="15282" y="7924"/>
                  <a:pt x="15282" y="7867"/>
                </a:cubicBezTo>
                <a:lnTo>
                  <a:pt x="15282" y="7842"/>
                </a:lnTo>
                <a:lnTo>
                  <a:pt x="15757" y="7704"/>
                </a:lnTo>
                <a:lnTo>
                  <a:pt x="15810" y="7554"/>
                </a:lnTo>
                <a:lnTo>
                  <a:pt x="15675" y="7368"/>
                </a:lnTo>
                <a:cubicBezTo>
                  <a:pt x="15692" y="7368"/>
                  <a:pt x="15700" y="7351"/>
                  <a:pt x="15700" y="7311"/>
                </a:cubicBezTo>
                <a:cubicBezTo>
                  <a:pt x="15700" y="7277"/>
                  <a:pt x="15683" y="7252"/>
                  <a:pt x="15646" y="7235"/>
                </a:cubicBezTo>
                <a:cubicBezTo>
                  <a:pt x="15613" y="7212"/>
                  <a:pt x="15579" y="7195"/>
                  <a:pt x="15553" y="7179"/>
                </a:cubicBezTo>
                <a:cubicBezTo>
                  <a:pt x="15525" y="7162"/>
                  <a:pt x="15494" y="7142"/>
                  <a:pt x="15457" y="7125"/>
                </a:cubicBezTo>
                <a:lnTo>
                  <a:pt x="15403" y="7150"/>
                </a:lnTo>
                <a:lnTo>
                  <a:pt x="15457" y="7125"/>
                </a:lnTo>
                <a:lnTo>
                  <a:pt x="15539" y="7125"/>
                </a:lnTo>
                <a:lnTo>
                  <a:pt x="15714" y="7125"/>
                </a:lnTo>
                <a:cubicBezTo>
                  <a:pt x="15796" y="7125"/>
                  <a:pt x="15836" y="7085"/>
                  <a:pt x="15836" y="7003"/>
                </a:cubicBezTo>
                <a:cubicBezTo>
                  <a:pt x="15836" y="6893"/>
                  <a:pt x="15774" y="6837"/>
                  <a:pt x="15646" y="6837"/>
                </a:cubicBezTo>
                <a:cubicBezTo>
                  <a:pt x="15485" y="6837"/>
                  <a:pt x="15299" y="6877"/>
                  <a:pt x="15087" y="6953"/>
                </a:cubicBezTo>
                <a:cubicBezTo>
                  <a:pt x="14875" y="7029"/>
                  <a:pt x="14728" y="7162"/>
                  <a:pt x="14646" y="7339"/>
                </a:cubicBezTo>
                <a:lnTo>
                  <a:pt x="14457" y="7450"/>
                </a:lnTo>
                <a:lnTo>
                  <a:pt x="14700" y="7207"/>
                </a:lnTo>
                <a:lnTo>
                  <a:pt x="14739" y="7125"/>
                </a:lnTo>
                <a:cubicBezTo>
                  <a:pt x="14739" y="7085"/>
                  <a:pt x="14697" y="7063"/>
                  <a:pt x="14612" y="7046"/>
                </a:cubicBezTo>
                <a:cubicBezTo>
                  <a:pt x="14528" y="7035"/>
                  <a:pt x="14502" y="7029"/>
                  <a:pt x="14539" y="7029"/>
                </a:cubicBezTo>
                <a:cubicBezTo>
                  <a:pt x="14700" y="7029"/>
                  <a:pt x="14824" y="7015"/>
                  <a:pt x="14909" y="6975"/>
                </a:cubicBezTo>
                <a:cubicBezTo>
                  <a:pt x="14997" y="6936"/>
                  <a:pt x="15067" y="6899"/>
                  <a:pt x="15121" y="6854"/>
                </a:cubicBezTo>
                <a:cubicBezTo>
                  <a:pt x="15175" y="6809"/>
                  <a:pt x="15231" y="6766"/>
                  <a:pt x="15288" y="6715"/>
                </a:cubicBezTo>
                <a:cubicBezTo>
                  <a:pt x="15347" y="6670"/>
                  <a:pt x="15432" y="6634"/>
                  <a:pt x="15539" y="6594"/>
                </a:cubicBezTo>
                <a:cubicBezTo>
                  <a:pt x="15745" y="6634"/>
                  <a:pt x="15946" y="6645"/>
                  <a:pt x="16135" y="6622"/>
                </a:cubicBezTo>
                <a:cubicBezTo>
                  <a:pt x="16322" y="6605"/>
                  <a:pt x="16522" y="6594"/>
                  <a:pt x="16729" y="6594"/>
                </a:cubicBezTo>
                <a:cubicBezTo>
                  <a:pt x="16785" y="6560"/>
                  <a:pt x="16839" y="6523"/>
                  <a:pt x="16892" y="6484"/>
                </a:cubicBezTo>
                <a:cubicBezTo>
                  <a:pt x="16946" y="6439"/>
                  <a:pt x="16980" y="6396"/>
                  <a:pt x="17000" y="6340"/>
                </a:cubicBezTo>
                <a:lnTo>
                  <a:pt x="17311" y="6286"/>
                </a:lnTo>
                <a:cubicBezTo>
                  <a:pt x="17347" y="6323"/>
                  <a:pt x="17401" y="6315"/>
                  <a:pt x="17474" y="6258"/>
                </a:cubicBezTo>
                <a:cubicBezTo>
                  <a:pt x="17545" y="6202"/>
                  <a:pt x="17582" y="6159"/>
                  <a:pt x="17582" y="6125"/>
                </a:cubicBezTo>
                <a:cubicBezTo>
                  <a:pt x="17582" y="6032"/>
                  <a:pt x="17531" y="5976"/>
                  <a:pt x="17432" y="5950"/>
                </a:cubicBezTo>
                <a:cubicBezTo>
                  <a:pt x="17333" y="5922"/>
                  <a:pt x="17282" y="5854"/>
                  <a:pt x="17282" y="5755"/>
                </a:cubicBezTo>
                <a:cubicBezTo>
                  <a:pt x="17282" y="5738"/>
                  <a:pt x="17288" y="5713"/>
                  <a:pt x="17296" y="5679"/>
                </a:cubicBezTo>
                <a:cubicBezTo>
                  <a:pt x="17308" y="5640"/>
                  <a:pt x="17294" y="5623"/>
                  <a:pt x="17257" y="5623"/>
                </a:cubicBezTo>
                <a:cubicBezTo>
                  <a:pt x="17203" y="5623"/>
                  <a:pt x="17116" y="5651"/>
                  <a:pt x="16994" y="5707"/>
                </a:cubicBezTo>
                <a:cubicBezTo>
                  <a:pt x="16870" y="5758"/>
                  <a:pt x="16785" y="5806"/>
                  <a:pt x="16729" y="5840"/>
                </a:cubicBezTo>
                <a:cubicBezTo>
                  <a:pt x="16692" y="5854"/>
                  <a:pt x="16672" y="5854"/>
                  <a:pt x="16661" y="5829"/>
                </a:cubicBezTo>
                <a:cubicBezTo>
                  <a:pt x="16652" y="5801"/>
                  <a:pt x="16649" y="5767"/>
                  <a:pt x="16649" y="5730"/>
                </a:cubicBezTo>
                <a:lnTo>
                  <a:pt x="16675" y="5755"/>
                </a:lnTo>
                <a:lnTo>
                  <a:pt x="16785" y="5705"/>
                </a:lnTo>
                <a:lnTo>
                  <a:pt x="17093" y="5594"/>
                </a:lnTo>
                <a:lnTo>
                  <a:pt x="17147" y="5538"/>
                </a:lnTo>
                <a:cubicBezTo>
                  <a:pt x="17147" y="5484"/>
                  <a:pt x="17116" y="5451"/>
                  <a:pt x="17048" y="5434"/>
                </a:cubicBezTo>
                <a:cubicBezTo>
                  <a:pt x="16980" y="5411"/>
                  <a:pt x="16926" y="5405"/>
                  <a:pt x="16892" y="5405"/>
                </a:cubicBezTo>
                <a:cubicBezTo>
                  <a:pt x="16856" y="5405"/>
                  <a:pt x="16802" y="5417"/>
                  <a:pt x="16729" y="5445"/>
                </a:cubicBezTo>
                <a:cubicBezTo>
                  <a:pt x="16658" y="5473"/>
                  <a:pt x="16621" y="5456"/>
                  <a:pt x="16621" y="5405"/>
                </a:cubicBezTo>
                <a:lnTo>
                  <a:pt x="16649" y="5349"/>
                </a:lnTo>
                <a:cubicBezTo>
                  <a:pt x="16539" y="5259"/>
                  <a:pt x="16443" y="5154"/>
                  <a:pt x="16358" y="5047"/>
                </a:cubicBezTo>
                <a:cubicBezTo>
                  <a:pt x="16271" y="4931"/>
                  <a:pt x="16228" y="4861"/>
                  <a:pt x="16228" y="4821"/>
                </a:cubicBezTo>
                <a:cubicBezTo>
                  <a:pt x="16228" y="4787"/>
                  <a:pt x="16234" y="4751"/>
                  <a:pt x="16243" y="4705"/>
                </a:cubicBezTo>
                <a:cubicBezTo>
                  <a:pt x="16251" y="4669"/>
                  <a:pt x="16228" y="4646"/>
                  <a:pt x="16175" y="4646"/>
                </a:cubicBezTo>
                <a:cubicBezTo>
                  <a:pt x="16138" y="4646"/>
                  <a:pt x="16107" y="4652"/>
                  <a:pt x="16082" y="4663"/>
                </a:cubicBezTo>
                <a:cubicBezTo>
                  <a:pt x="16053" y="4672"/>
                  <a:pt x="16039" y="4646"/>
                  <a:pt x="16039" y="4595"/>
                </a:cubicBezTo>
                <a:cubicBezTo>
                  <a:pt x="16039" y="4556"/>
                  <a:pt x="16017" y="4480"/>
                  <a:pt x="15971" y="4364"/>
                </a:cubicBezTo>
                <a:cubicBezTo>
                  <a:pt x="15926" y="4248"/>
                  <a:pt x="15864" y="4189"/>
                  <a:pt x="15782" y="4189"/>
                </a:cubicBezTo>
                <a:lnTo>
                  <a:pt x="15675" y="4299"/>
                </a:lnTo>
                <a:cubicBezTo>
                  <a:pt x="15675" y="4347"/>
                  <a:pt x="15646" y="4392"/>
                  <a:pt x="15593" y="4420"/>
                </a:cubicBezTo>
                <a:cubicBezTo>
                  <a:pt x="15539" y="4446"/>
                  <a:pt x="15511" y="4474"/>
                  <a:pt x="15511" y="4513"/>
                </a:cubicBezTo>
                <a:lnTo>
                  <a:pt x="15457" y="4513"/>
                </a:lnTo>
                <a:lnTo>
                  <a:pt x="15175" y="4672"/>
                </a:lnTo>
                <a:cubicBezTo>
                  <a:pt x="15155" y="4640"/>
                  <a:pt x="15132" y="4629"/>
                  <a:pt x="15107" y="4646"/>
                </a:cubicBezTo>
                <a:cubicBezTo>
                  <a:pt x="15079" y="4669"/>
                  <a:pt x="15047" y="4672"/>
                  <a:pt x="15011" y="4672"/>
                </a:cubicBezTo>
                <a:lnTo>
                  <a:pt x="14985" y="4672"/>
                </a:lnTo>
                <a:lnTo>
                  <a:pt x="14957" y="4700"/>
                </a:lnTo>
                <a:cubicBezTo>
                  <a:pt x="15028" y="4700"/>
                  <a:pt x="15062" y="4663"/>
                  <a:pt x="15053" y="4578"/>
                </a:cubicBezTo>
                <a:cubicBezTo>
                  <a:pt x="15042" y="4497"/>
                  <a:pt x="15011" y="4457"/>
                  <a:pt x="14957" y="4457"/>
                </a:cubicBezTo>
                <a:lnTo>
                  <a:pt x="14739" y="4513"/>
                </a:lnTo>
                <a:cubicBezTo>
                  <a:pt x="14706" y="4513"/>
                  <a:pt x="14683" y="4508"/>
                  <a:pt x="14680" y="4496"/>
                </a:cubicBezTo>
                <a:cubicBezTo>
                  <a:pt x="14675" y="4491"/>
                  <a:pt x="14683" y="4474"/>
                  <a:pt x="14708" y="4446"/>
                </a:cubicBezTo>
                <a:cubicBezTo>
                  <a:pt x="14731" y="4420"/>
                  <a:pt x="14751" y="4386"/>
                  <a:pt x="14768" y="4347"/>
                </a:cubicBezTo>
                <a:cubicBezTo>
                  <a:pt x="14788" y="4316"/>
                  <a:pt x="14788" y="4276"/>
                  <a:pt x="14768" y="4242"/>
                </a:cubicBezTo>
                <a:cubicBezTo>
                  <a:pt x="14751" y="4203"/>
                  <a:pt x="14720" y="4203"/>
                  <a:pt x="14680" y="4225"/>
                </a:cubicBezTo>
                <a:cubicBezTo>
                  <a:pt x="14641" y="4254"/>
                  <a:pt x="14618" y="4254"/>
                  <a:pt x="14618" y="4214"/>
                </a:cubicBezTo>
                <a:lnTo>
                  <a:pt x="14700" y="4214"/>
                </a:lnTo>
                <a:lnTo>
                  <a:pt x="14768" y="4149"/>
                </a:lnTo>
                <a:cubicBezTo>
                  <a:pt x="14788" y="4127"/>
                  <a:pt x="14779" y="4098"/>
                  <a:pt x="14748" y="4056"/>
                </a:cubicBezTo>
                <a:cubicBezTo>
                  <a:pt x="14717" y="4005"/>
                  <a:pt x="14691" y="3977"/>
                  <a:pt x="14674" y="3957"/>
                </a:cubicBezTo>
                <a:lnTo>
                  <a:pt x="14375" y="3906"/>
                </a:lnTo>
                <a:lnTo>
                  <a:pt x="14186" y="3740"/>
                </a:lnTo>
                <a:cubicBezTo>
                  <a:pt x="14169" y="3757"/>
                  <a:pt x="14135" y="3745"/>
                  <a:pt x="14087" y="3703"/>
                </a:cubicBezTo>
                <a:cubicBezTo>
                  <a:pt x="14036" y="3658"/>
                  <a:pt x="13994" y="3624"/>
                  <a:pt x="13957" y="3610"/>
                </a:cubicBezTo>
                <a:lnTo>
                  <a:pt x="13739" y="3686"/>
                </a:lnTo>
                <a:lnTo>
                  <a:pt x="13211" y="3565"/>
                </a:lnTo>
                <a:cubicBezTo>
                  <a:pt x="13177" y="3565"/>
                  <a:pt x="13140" y="3576"/>
                  <a:pt x="13104" y="3599"/>
                </a:cubicBezTo>
                <a:cubicBezTo>
                  <a:pt x="13070" y="3624"/>
                  <a:pt x="13050" y="3652"/>
                  <a:pt x="13050" y="3686"/>
                </a:cubicBezTo>
                <a:cubicBezTo>
                  <a:pt x="13050" y="3726"/>
                  <a:pt x="13070" y="3751"/>
                  <a:pt x="13104" y="3768"/>
                </a:cubicBezTo>
                <a:cubicBezTo>
                  <a:pt x="13140" y="3785"/>
                  <a:pt x="13157" y="3813"/>
                  <a:pt x="13157" y="3850"/>
                </a:cubicBezTo>
                <a:cubicBezTo>
                  <a:pt x="13157" y="3884"/>
                  <a:pt x="13171" y="3983"/>
                  <a:pt x="13200" y="4138"/>
                </a:cubicBezTo>
                <a:cubicBezTo>
                  <a:pt x="13225" y="4299"/>
                  <a:pt x="13202" y="4358"/>
                  <a:pt x="13132" y="4324"/>
                </a:cubicBezTo>
                <a:lnTo>
                  <a:pt x="12996" y="4513"/>
                </a:lnTo>
                <a:cubicBezTo>
                  <a:pt x="13013" y="4547"/>
                  <a:pt x="13044" y="4578"/>
                  <a:pt x="13089" y="4606"/>
                </a:cubicBezTo>
                <a:cubicBezTo>
                  <a:pt x="13137" y="4635"/>
                  <a:pt x="13180" y="4669"/>
                  <a:pt x="13225" y="4705"/>
                </a:cubicBezTo>
                <a:cubicBezTo>
                  <a:pt x="13270" y="4750"/>
                  <a:pt x="13313" y="4793"/>
                  <a:pt x="13347" y="4849"/>
                </a:cubicBezTo>
                <a:cubicBezTo>
                  <a:pt x="13383" y="4903"/>
                  <a:pt x="13392" y="4988"/>
                  <a:pt x="13375" y="5092"/>
                </a:cubicBezTo>
                <a:lnTo>
                  <a:pt x="12767" y="5510"/>
                </a:lnTo>
                <a:lnTo>
                  <a:pt x="12767" y="5566"/>
                </a:lnTo>
                <a:cubicBezTo>
                  <a:pt x="12767" y="5637"/>
                  <a:pt x="12784" y="5705"/>
                  <a:pt x="12821" y="5770"/>
                </a:cubicBezTo>
                <a:cubicBezTo>
                  <a:pt x="12855" y="5832"/>
                  <a:pt x="12892" y="5914"/>
                  <a:pt x="12928" y="6012"/>
                </a:cubicBezTo>
                <a:cubicBezTo>
                  <a:pt x="13019" y="6052"/>
                  <a:pt x="13061" y="6080"/>
                  <a:pt x="13058" y="6105"/>
                </a:cubicBezTo>
                <a:cubicBezTo>
                  <a:pt x="13053" y="6134"/>
                  <a:pt x="13022" y="6162"/>
                  <a:pt x="12962" y="6190"/>
                </a:cubicBezTo>
                <a:cubicBezTo>
                  <a:pt x="12903" y="6216"/>
                  <a:pt x="12849" y="6244"/>
                  <a:pt x="12793" y="6272"/>
                </a:cubicBezTo>
                <a:cubicBezTo>
                  <a:pt x="12739" y="6295"/>
                  <a:pt x="12714" y="6320"/>
                  <a:pt x="12714" y="6337"/>
                </a:cubicBezTo>
                <a:cubicBezTo>
                  <a:pt x="12714" y="6354"/>
                  <a:pt x="12694" y="6365"/>
                  <a:pt x="12657" y="6365"/>
                </a:cubicBezTo>
                <a:lnTo>
                  <a:pt x="12550" y="6365"/>
                </a:lnTo>
                <a:lnTo>
                  <a:pt x="12496" y="6365"/>
                </a:lnTo>
                <a:cubicBezTo>
                  <a:pt x="12496" y="6343"/>
                  <a:pt x="12505" y="6331"/>
                  <a:pt x="12522" y="6320"/>
                </a:cubicBezTo>
                <a:cubicBezTo>
                  <a:pt x="12541" y="6314"/>
                  <a:pt x="12550" y="6295"/>
                  <a:pt x="12550" y="6255"/>
                </a:cubicBezTo>
                <a:lnTo>
                  <a:pt x="12293" y="6094"/>
                </a:lnTo>
                <a:lnTo>
                  <a:pt x="12293" y="6122"/>
                </a:lnTo>
                <a:lnTo>
                  <a:pt x="12185" y="5902"/>
                </a:lnTo>
                <a:cubicBezTo>
                  <a:pt x="12219" y="5815"/>
                  <a:pt x="12225" y="5747"/>
                  <a:pt x="12199" y="5710"/>
                </a:cubicBezTo>
                <a:cubicBezTo>
                  <a:pt x="12171" y="5665"/>
                  <a:pt x="12157" y="5620"/>
                  <a:pt x="12157" y="5566"/>
                </a:cubicBezTo>
                <a:cubicBezTo>
                  <a:pt x="12157" y="5422"/>
                  <a:pt x="12092" y="5352"/>
                  <a:pt x="11962" y="5352"/>
                </a:cubicBezTo>
                <a:cubicBezTo>
                  <a:pt x="11832" y="5352"/>
                  <a:pt x="11694" y="5369"/>
                  <a:pt x="11550" y="5408"/>
                </a:cubicBezTo>
                <a:cubicBezTo>
                  <a:pt x="11584" y="5386"/>
                  <a:pt x="11581" y="5360"/>
                  <a:pt x="11536" y="5321"/>
                </a:cubicBezTo>
                <a:cubicBezTo>
                  <a:pt x="11490" y="5276"/>
                  <a:pt x="11459" y="5259"/>
                  <a:pt x="11439" y="5259"/>
                </a:cubicBezTo>
                <a:cubicBezTo>
                  <a:pt x="11295" y="5259"/>
                  <a:pt x="11126" y="5194"/>
                  <a:pt x="10925" y="5067"/>
                </a:cubicBezTo>
                <a:cubicBezTo>
                  <a:pt x="10730" y="4945"/>
                  <a:pt x="10566" y="4880"/>
                  <a:pt x="10439" y="4880"/>
                </a:cubicBezTo>
                <a:cubicBezTo>
                  <a:pt x="10386" y="4880"/>
                  <a:pt x="10321" y="4892"/>
                  <a:pt x="10250" y="4906"/>
                </a:cubicBezTo>
                <a:cubicBezTo>
                  <a:pt x="10179" y="4923"/>
                  <a:pt x="10112" y="4945"/>
                  <a:pt x="10047" y="4962"/>
                </a:cubicBezTo>
                <a:cubicBezTo>
                  <a:pt x="10083" y="4945"/>
                  <a:pt x="10106" y="4897"/>
                  <a:pt x="10114" y="4824"/>
                </a:cubicBezTo>
                <a:lnTo>
                  <a:pt x="9939" y="4516"/>
                </a:lnTo>
                <a:lnTo>
                  <a:pt x="9911" y="4488"/>
                </a:lnTo>
                <a:cubicBezTo>
                  <a:pt x="9857" y="4488"/>
                  <a:pt x="9795" y="4510"/>
                  <a:pt x="9724" y="4553"/>
                </a:cubicBezTo>
                <a:cubicBezTo>
                  <a:pt x="9651" y="4598"/>
                  <a:pt x="9614" y="4558"/>
                  <a:pt x="9614" y="4434"/>
                </a:cubicBezTo>
                <a:cubicBezTo>
                  <a:pt x="9614" y="4417"/>
                  <a:pt x="9623" y="4400"/>
                  <a:pt x="9642" y="4378"/>
                </a:cubicBezTo>
                <a:cubicBezTo>
                  <a:pt x="9659" y="4361"/>
                  <a:pt x="9659" y="4344"/>
                  <a:pt x="9642" y="4327"/>
                </a:cubicBezTo>
                <a:cubicBezTo>
                  <a:pt x="9623" y="4217"/>
                  <a:pt x="9645" y="4124"/>
                  <a:pt x="9710" y="4047"/>
                </a:cubicBezTo>
                <a:cubicBezTo>
                  <a:pt x="9772" y="3968"/>
                  <a:pt x="9823" y="3886"/>
                  <a:pt x="9857" y="3799"/>
                </a:cubicBezTo>
                <a:cubicBezTo>
                  <a:pt x="9894" y="3759"/>
                  <a:pt x="9911" y="3728"/>
                  <a:pt x="9911" y="3689"/>
                </a:cubicBezTo>
                <a:cubicBezTo>
                  <a:pt x="9911" y="3655"/>
                  <a:pt x="9931" y="3638"/>
                  <a:pt x="9965" y="3638"/>
                </a:cubicBezTo>
                <a:cubicBezTo>
                  <a:pt x="10038" y="3638"/>
                  <a:pt x="10109" y="3615"/>
                  <a:pt x="10176" y="3579"/>
                </a:cubicBezTo>
                <a:cubicBezTo>
                  <a:pt x="10244" y="3534"/>
                  <a:pt x="10321" y="3505"/>
                  <a:pt x="10414" y="3491"/>
                </a:cubicBezTo>
                <a:lnTo>
                  <a:pt x="10439" y="3406"/>
                </a:lnTo>
                <a:cubicBezTo>
                  <a:pt x="10439" y="3370"/>
                  <a:pt x="10343" y="3342"/>
                  <a:pt x="10148" y="3313"/>
                </a:cubicBezTo>
                <a:cubicBezTo>
                  <a:pt x="9956" y="3285"/>
                  <a:pt x="9857" y="3254"/>
                  <a:pt x="9857" y="3220"/>
                </a:cubicBezTo>
                <a:lnTo>
                  <a:pt x="9885" y="3192"/>
                </a:lnTo>
                <a:cubicBezTo>
                  <a:pt x="10066" y="3243"/>
                  <a:pt x="10202" y="3274"/>
                  <a:pt x="10298" y="3285"/>
                </a:cubicBezTo>
                <a:cubicBezTo>
                  <a:pt x="10391" y="3296"/>
                  <a:pt x="10470" y="3285"/>
                  <a:pt x="10535" y="3260"/>
                </a:cubicBezTo>
                <a:cubicBezTo>
                  <a:pt x="10597" y="3231"/>
                  <a:pt x="10671" y="3198"/>
                  <a:pt x="10758" y="3147"/>
                </a:cubicBezTo>
                <a:cubicBezTo>
                  <a:pt x="10843" y="3104"/>
                  <a:pt x="10976" y="3042"/>
                  <a:pt x="11157" y="2960"/>
                </a:cubicBezTo>
                <a:cubicBezTo>
                  <a:pt x="11157" y="2926"/>
                  <a:pt x="11061" y="2890"/>
                  <a:pt x="10866" y="2850"/>
                </a:cubicBezTo>
                <a:cubicBezTo>
                  <a:pt x="10671" y="2816"/>
                  <a:pt x="10549" y="2780"/>
                  <a:pt x="10496" y="2746"/>
                </a:cubicBezTo>
                <a:lnTo>
                  <a:pt x="10657" y="2746"/>
                </a:lnTo>
                <a:cubicBezTo>
                  <a:pt x="10691" y="2746"/>
                  <a:pt x="10739" y="2752"/>
                  <a:pt x="10798" y="2774"/>
                </a:cubicBezTo>
                <a:cubicBezTo>
                  <a:pt x="10857" y="2788"/>
                  <a:pt x="10905" y="2805"/>
                  <a:pt x="10939" y="2828"/>
                </a:cubicBezTo>
                <a:cubicBezTo>
                  <a:pt x="10939" y="2862"/>
                  <a:pt x="10968" y="2884"/>
                  <a:pt x="11021" y="2895"/>
                </a:cubicBezTo>
                <a:cubicBezTo>
                  <a:pt x="11075" y="2901"/>
                  <a:pt x="11120" y="2907"/>
                  <a:pt x="11157" y="2907"/>
                </a:cubicBezTo>
                <a:lnTo>
                  <a:pt x="11360" y="2774"/>
                </a:lnTo>
                <a:lnTo>
                  <a:pt x="11360" y="2689"/>
                </a:lnTo>
                <a:lnTo>
                  <a:pt x="11307" y="2608"/>
                </a:lnTo>
                <a:lnTo>
                  <a:pt x="11603" y="2554"/>
                </a:lnTo>
                <a:cubicBezTo>
                  <a:pt x="11583" y="2537"/>
                  <a:pt x="11589" y="2520"/>
                  <a:pt x="11615" y="2503"/>
                </a:cubicBezTo>
                <a:cubicBezTo>
                  <a:pt x="11643" y="2480"/>
                  <a:pt x="11665" y="2475"/>
                  <a:pt x="11682" y="2475"/>
                </a:cubicBezTo>
                <a:cubicBezTo>
                  <a:pt x="11739" y="2475"/>
                  <a:pt x="11793" y="2503"/>
                  <a:pt x="11852" y="2554"/>
                </a:cubicBezTo>
                <a:cubicBezTo>
                  <a:pt x="11911" y="2608"/>
                  <a:pt x="11951" y="2636"/>
                  <a:pt x="11968" y="2636"/>
                </a:cubicBezTo>
                <a:lnTo>
                  <a:pt x="12239" y="2531"/>
                </a:lnTo>
                <a:cubicBezTo>
                  <a:pt x="12219" y="2509"/>
                  <a:pt x="12245" y="2497"/>
                  <a:pt x="12312" y="2486"/>
                </a:cubicBezTo>
                <a:cubicBezTo>
                  <a:pt x="12380" y="2480"/>
                  <a:pt x="12400" y="2452"/>
                  <a:pt x="12375" y="2410"/>
                </a:cubicBezTo>
                <a:lnTo>
                  <a:pt x="12185" y="2190"/>
                </a:lnTo>
                <a:cubicBezTo>
                  <a:pt x="12166" y="2190"/>
                  <a:pt x="12151" y="2178"/>
                  <a:pt x="12143" y="2150"/>
                </a:cubicBezTo>
                <a:cubicBezTo>
                  <a:pt x="12134" y="2122"/>
                  <a:pt x="12140" y="2111"/>
                  <a:pt x="12157" y="2111"/>
                </a:cubicBezTo>
                <a:cubicBezTo>
                  <a:pt x="12247" y="2111"/>
                  <a:pt x="12273" y="2063"/>
                  <a:pt x="12239" y="1972"/>
                </a:cubicBezTo>
                <a:cubicBezTo>
                  <a:pt x="12166" y="1941"/>
                  <a:pt x="12089" y="1896"/>
                  <a:pt x="12010" y="1848"/>
                </a:cubicBezTo>
                <a:cubicBezTo>
                  <a:pt x="11928" y="1797"/>
                  <a:pt x="11838" y="1769"/>
                  <a:pt x="11739" y="1769"/>
                </a:cubicBezTo>
                <a:cubicBezTo>
                  <a:pt x="11702" y="1769"/>
                  <a:pt x="11663" y="1780"/>
                  <a:pt x="11615" y="1797"/>
                </a:cubicBezTo>
                <a:cubicBezTo>
                  <a:pt x="11572" y="1820"/>
                  <a:pt x="11550" y="1848"/>
                  <a:pt x="11550" y="1890"/>
                </a:cubicBezTo>
                <a:cubicBezTo>
                  <a:pt x="11550" y="1930"/>
                  <a:pt x="11572" y="1947"/>
                  <a:pt x="11615" y="1947"/>
                </a:cubicBezTo>
                <a:cubicBezTo>
                  <a:pt x="11663" y="1947"/>
                  <a:pt x="11694" y="1964"/>
                  <a:pt x="11711" y="2000"/>
                </a:cubicBezTo>
                <a:cubicBezTo>
                  <a:pt x="11747" y="2040"/>
                  <a:pt x="11739" y="2057"/>
                  <a:pt x="11682" y="2057"/>
                </a:cubicBezTo>
                <a:cubicBezTo>
                  <a:pt x="11629" y="2057"/>
                  <a:pt x="11603" y="2063"/>
                  <a:pt x="11603" y="2082"/>
                </a:cubicBezTo>
                <a:cubicBezTo>
                  <a:pt x="11530" y="2082"/>
                  <a:pt x="11462" y="2133"/>
                  <a:pt x="11400" y="2243"/>
                </a:cubicBezTo>
                <a:cubicBezTo>
                  <a:pt x="11338" y="2353"/>
                  <a:pt x="11256" y="2432"/>
                  <a:pt x="11157" y="2475"/>
                </a:cubicBezTo>
                <a:cubicBezTo>
                  <a:pt x="11120" y="2475"/>
                  <a:pt x="11106" y="2463"/>
                  <a:pt x="11117" y="2441"/>
                </a:cubicBezTo>
                <a:cubicBezTo>
                  <a:pt x="11126" y="2421"/>
                  <a:pt x="11120" y="2398"/>
                  <a:pt x="11103" y="2382"/>
                </a:cubicBezTo>
                <a:cubicBezTo>
                  <a:pt x="11083" y="2342"/>
                  <a:pt x="11052" y="2319"/>
                  <a:pt x="11007" y="2311"/>
                </a:cubicBezTo>
                <a:cubicBezTo>
                  <a:pt x="10962" y="2305"/>
                  <a:pt x="10939" y="2283"/>
                  <a:pt x="10939" y="2243"/>
                </a:cubicBezTo>
                <a:cubicBezTo>
                  <a:pt x="10939" y="2209"/>
                  <a:pt x="10962" y="2150"/>
                  <a:pt x="11007" y="2068"/>
                </a:cubicBezTo>
                <a:cubicBezTo>
                  <a:pt x="11052" y="1989"/>
                  <a:pt x="10993" y="1947"/>
                  <a:pt x="10832" y="1947"/>
                </a:cubicBezTo>
                <a:cubicBezTo>
                  <a:pt x="10758" y="1947"/>
                  <a:pt x="10708" y="1972"/>
                  <a:pt x="10677" y="2029"/>
                </a:cubicBezTo>
                <a:cubicBezTo>
                  <a:pt x="10645" y="2082"/>
                  <a:pt x="10612" y="2133"/>
                  <a:pt x="10575" y="2190"/>
                </a:cubicBezTo>
                <a:lnTo>
                  <a:pt x="10278" y="1851"/>
                </a:lnTo>
                <a:lnTo>
                  <a:pt x="10046" y="1825"/>
                </a:lnTo>
                <a:cubicBezTo>
                  <a:pt x="10046" y="1752"/>
                  <a:pt x="10063" y="1693"/>
                  <a:pt x="10095" y="1639"/>
                </a:cubicBezTo>
                <a:cubicBezTo>
                  <a:pt x="10126" y="1583"/>
                  <a:pt x="10083" y="1512"/>
                  <a:pt x="9965" y="1425"/>
                </a:cubicBezTo>
                <a:cubicBezTo>
                  <a:pt x="9911" y="1385"/>
                  <a:pt x="9863" y="1354"/>
                  <a:pt x="9818" y="1320"/>
                </a:cubicBezTo>
                <a:cubicBezTo>
                  <a:pt x="9772" y="1292"/>
                  <a:pt x="9724" y="1275"/>
                  <a:pt x="9671" y="1275"/>
                </a:cubicBezTo>
                <a:cubicBezTo>
                  <a:pt x="9651" y="1275"/>
                  <a:pt x="9609" y="1292"/>
                  <a:pt x="9541" y="1337"/>
                </a:cubicBezTo>
                <a:cubicBezTo>
                  <a:pt x="9473" y="1377"/>
                  <a:pt x="9411" y="1413"/>
                  <a:pt x="9357" y="1447"/>
                </a:cubicBezTo>
                <a:cubicBezTo>
                  <a:pt x="9303" y="1487"/>
                  <a:pt x="9275" y="1523"/>
                  <a:pt x="9275" y="1557"/>
                </a:cubicBezTo>
                <a:cubicBezTo>
                  <a:pt x="9275" y="1597"/>
                  <a:pt x="9320" y="1614"/>
                  <a:pt x="9411" y="1614"/>
                </a:cubicBezTo>
                <a:lnTo>
                  <a:pt x="9385" y="1614"/>
                </a:lnTo>
                <a:cubicBezTo>
                  <a:pt x="9329" y="1614"/>
                  <a:pt x="9303" y="1645"/>
                  <a:pt x="9303" y="1724"/>
                </a:cubicBezTo>
                <a:cubicBezTo>
                  <a:pt x="9303" y="1738"/>
                  <a:pt x="9346" y="1761"/>
                  <a:pt x="9433" y="1789"/>
                </a:cubicBezTo>
                <a:cubicBezTo>
                  <a:pt x="9518" y="1817"/>
                  <a:pt x="9577" y="1828"/>
                  <a:pt x="9614" y="1828"/>
                </a:cubicBezTo>
                <a:cubicBezTo>
                  <a:pt x="9651" y="1811"/>
                  <a:pt x="9676" y="1817"/>
                  <a:pt x="9696" y="1851"/>
                </a:cubicBezTo>
                <a:cubicBezTo>
                  <a:pt x="9713" y="1882"/>
                  <a:pt x="9741" y="1893"/>
                  <a:pt x="9778" y="1893"/>
                </a:cubicBezTo>
                <a:lnTo>
                  <a:pt x="9885" y="1854"/>
                </a:lnTo>
                <a:lnTo>
                  <a:pt x="9885" y="1921"/>
                </a:lnTo>
                <a:cubicBezTo>
                  <a:pt x="9866" y="1944"/>
                  <a:pt x="9857" y="1961"/>
                  <a:pt x="9857" y="1975"/>
                </a:cubicBezTo>
                <a:lnTo>
                  <a:pt x="9885" y="2085"/>
                </a:lnTo>
                <a:lnTo>
                  <a:pt x="9614" y="2218"/>
                </a:lnTo>
                <a:cubicBezTo>
                  <a:pt x="9597" y="2235"/>
                  <a:pt x="9577" y="2246"/>
                  <a:pt x="9561" y="2246"/>
                </a:cubicBezTo>
                <a:cubicBezTo>
                  <a:pt x="9544" y="2246"/>
                  <a:pt x="9521" y="2257"/>
                  <a:pt x="9493" y="2274"/>
                </a:cubicBezTo>
                <a:cubicBezTo>
                  <a:pt x="9493" y="2328"/>
                  <a:pt x="9518" y="2385"/>
                  <a:pt x="9566" y="2444"/>
                </a:cubicBezTo>
                <a:cubicBezTo>
                  <a:pt x="9617" y="2500"/>
                  <a:pt x="9563" y="2534"/>
                  <a:pt x="9411" y="2534"/>
                </a:cubicBezTo>
                <a:lnTo>
                  <a:pt x="9329" y="2478"/>
                </a:lnTo>
                <a:cubicBezTo>
                  <a:pt x="9329" y="2407"/>
                  <a:pt x="9258" y="2345"/>
                  <a:pt x="9108" y="2297"/>
                </a:cubicBezTo>
                <a:cubicBezTo>
                  <a:pt x="8959" y="2246"/>
                  <a:pt x="8778" y="2212"/>
                  <a:pt x="8566" y="2193"/>
                </a:cubicBezTo>
                <a:cubicBezTo>
                  <a:pt x="8354" y="2176"/>
                  <a:pt x="8142" y="2164"/>
                  <a:pt x="7930" y="2153"/>
                </a:cubicBezTo>
                <a:cubicBezTo>
                  <a:pt x="7718" y="2142"/>
                  <a:pt x="7557" y="2136"/>
                  <a:pt x="7450" y="2136"/>
                </a:cubicBezTo>
                <a:lnTo>
                  <a:pt x="7004" y="2275"/>
                </a:lnTo>
                <a:lnTo>
                  <a:pt x="7114" y="2534"/>
                </a:lnTo>
                <a:cubicBezTo>
                  <a:pt x="7077" y="2534"/>
                  <a:pt x="7054" y="2546"/>
                  <a:pt x="7046" y="2571"/>
                </a:cubicBezTo>
                <a:cubicBezTo>
                  <a:pt x="7035" y="2599"/>
                  <a:pt x="7049" y="2622"/>
                  <a:pt x="7086" y="2639"/>
                </a:cubicBezTo>
                <a:cubicBezTo>
                  <a:pt x="7049" y="2605"/>
                  <a:pt x="6981" y="2540"/>
                  <a:pt x="6882" y="2444"/>
                </a:cubicBezTo>
                <a:cubicBezTo>
                  <a:pt x="6783" y="2345"/>
                  <a:pt x="6715" y="2303"/>
                  <a:pt x="6679" y="2303"/>
                </a:cubicBezTo>
                <a:lnTo>
                  <a:pt x="6450" y="2241"/>
                </a:lnTo>
                <a:close/>
                <a:moveTo>
                  <a:pt x="8114" y="1662"/>
                </a:moveTo>
                <a:cubicBezTo>
                  <a:pt x="8077" y="1640"/>
                  <a:pt x="8032" y="1623"/>
                  <a:pt x="7978" y="1609"/>
                </a:cubicBezTo>
                <a:cubicBezTo>
                  <a:pt x="7925" y="1592"/>
                  <a:pt x="7879" y="1580"/>
                  <a:pt x="7843" y="1580"/>
                </a:cubicBezTo>
                <a:cubicBezTo>
                  <a:pt x="7806" y="1580"/>
                  <a:pt x="7733" y="1603"/>
                  <a:pt x="7620" y="1645"/>
                </a:cubicBezTo>
                <a:cubicBezTo>
                  <a:pt x="7507" y="1691"/>
                  <a:pt x="7379" y="1744"/>
                  <a:pt x="7241" y="1801"/>
                </a:cubicBezTo>
                <a:cubicBezTo>
                  <a:pt x="7100" y="1860"/>
                  <a:pt x="6967" y="1916"/>
                  <a:pt x="6843" y="1970"/>
                </a:cubicBezTo>
                <a:cubicBezTo>
                  <a:pt x="6715" y="2027"/>
                  <a:pt x="6631" y="2060"/>
                  <a:pt x="6585" y="2080"/>
                </a:cubicBezTo>
                <a:cubicBezTo>
                  <a:pt x="6713" y="2060"/>
                  <a:pt x="6826" y="2027"/>
                  <a:pt x="6930" y="1970"/>
                </a:cubicBezTo>
                <a:cubicBezTo>
                  <a:pt x="7032" y="1916"/>
                  <a:pt x="7142" y="1888"/>
                  <a:pt x="7261" y="1888"/>
                </a:cubicBezTo>
                <a:lnTo>
                  <a:pt x="7343" y="1945"/>
                </a:lnTo>
                <a:cubicBezTo>
                  <a:pt x="7396" y="1962"/>
                  <a:pt x="7444" y="1970"/>
                  <a:pt x="7492" y="1970"/>
                </a:cubicBezTo>
                <a:cubicBezTo>
                  <a:pt x="7538" y="1970"/>
                  <a:pt x="7577" y="1987"/>
                  <a:pt x="7611" y="2027"/>
                </a:cubicBezTo>
                <a:cubicBezTo>
                  <a:pt x="7685" y="2010"/>
                  <a:pt x="7761" y="2015"/>
                  <a:pt x="7843" y="2055"/>
                </a:cubicBezTo>
                <a:lnTo>
                  <a:pt x="7925" y="1998"/>
                </a:lnTo>
                <a:lnTo>
                  <a:pt x="7925" y="1888"/>
                </a:lnTo>
                <a:lnTo>
                  <a:pt x="7896" y="1823"/>
                </a:lnTo>
                <a:lnTo>
                  <a:pt x="7978" y="1849"/>
                </a:lnTo>
                <a:cubicBezTo>
                  <a:pt x="8032" y="1849"/>
                  <a:pt x="8086" y="1806"/>
                  <a:pt x="8139" y="1719"/>
                </a:cubicBezTo>
                <a:lnTo>
                  <a:pt x="8114" y="1662"/>
                </a:lnTo>
                <a:close/>
                <a:moveTo>
                  <a:pt x="12496" y="20256"/>
                </a:moveTo>
                <a:cubicBezTo>
                  <a:pt x="12496" y="20307"/>
                  <a:pt x="12488" y="20332"/>
                  <a:pt x="12468" y="20355"/>
                </a:cubicBezTo>
                <a:cubicBezTo>
                  <a:pt x="13505" y="20174"/>
                  <a:pt x="14485" y="19838"/>
                  <a:pt x="15403" y="19347"/>
                </a:cubicBezTo>
                <a:cubicBezTo>
                  <a:pt x="16322" y="18856"/>
                  <a:pt x="17144" y="18223"/>
                  <a:pt x="17864" y="17450"/>
                </a:cubicBezTo>
                <a:lnTo>
                  <a:pt x="17839" y="17450"/>
                </a:lnTo>
                <a:cubicBezTo>
                  <a:pt x="17765" y="17483"/>
                  <a:pt x="17703" y="17483"/>
                  <a:pt x="17650" y="17450"/>
                </a:cubicBezTo>
                <a:lnTo>
                  <a:pt x="17582" y="17498"/>
                </a:lnTo>
                <a:lnTo>
                  <a:pt x="17418" y="17450"/>
                </a:lnTo>
                <a:lnTo>
                  <a:pt x="17364" y="17450"/>
                </a:lnTo>
                <a:lnTo>
                  <a:pt x="17311" y="17554"/>
                </a:lnTo>
                <a:lnTo>
                  <a:pt x="17339" y="17450"/>
                </a:lnTo>
                <a:cubicBezTo>
                  <a:pt x="17282" y="17376"/>
                  <a:pt x="17220" y="17306"/>
                  <a:pt x="17147" y="17246"/>
                </a:cubicBezTo>
                <a:lnTo>
                  <a:pt x="17093" y="17218"/>
                </a:lnTo>
                <a:cubicBezTo>
                  <a:pt x="17059" y="17218"/>
                  <a:pt x="17039" y="17252"/>
                  <a:pt x="17039" y="17323"/>
                </a:cubicBezTo>
                <a:cubicBezTo>
                  <a:pt x="17059" y="17179"/>
                  <a:pt x="17020" y="17057"/>
                  <a:pt x="16926" y="16953"/>
                </a:cubicBezTo>
                <a:cubicBezTo>
                  <a:pt x="16830" y="16848"/>
                  <a:pt x="16712" y="16797"/>
                  <a:pt x="16567" y="16797"/>
                </a:cubicBezTo>
                <a:cubicBezTo>
                  <a:pt x="16567" y="16814"/>
                  <a:pt x="16559" y="16826"/>
                  <a:pt x="16539" y="16826"/>
                </a:cubicBezTo>
                <a:lnTo>
                  <a:pt x="16486" y="16826"/>
                </a:lnTo>
                <a:lnTo>
                  <a:pt x="16418" y="16772"/>
                </a:lnTo>
                <a:lnTo>
                  <a:pt x="16514" y="16772"/>
                </a:lnTo>
                <a:lnTo>
                  <a:pt x="16568" y="16611"/>
                </a:lnTo>
                <a:lnTo>
                  <a:pt x="16418" y="16501"/>
                </a:lnTo>
                <a:lnTo>
                  <a:pt x="16390" y="16529"/>
                </a:lnTo>
                <a:cubicBezTo>
                  <a:pt x="16265" y="16512"/>
                  <a:pt x="16175" y="16439"/>
                  <a:pt x="16121" y="16315"/>
                </a:cubicBezTo>
                <a:lnTo>
                  <a:pt x="16067" y="16286"/>
                </a:lnTo>
                <a:lnTo>
                  <a:pt x="16039" y="16315"/>
                </a:lnTo>
                <a:lnTo>
                  <a:pt x="15985" y="16340"/>
                </a:lnTo>
                <a:cubicBezTo>
                  <a:pt x="15878" y="16374"/>
                  <a:pt x="15782" y="16413"/>
                  <a:pt x="15700" y="16445"/>
                </a:cubicBezTo>
                <a:cubicBezTo>
                  <a:pt x="15593" y="16413"/>
                  <a:pt x="15511" y="16363"/>
                  <a:pt x="15457" y="16315"/>
                </a:cubicBezTo>
                <a:lnTo>
                  <a:pt x="15093" y="16340"/>
                </a:lnTo>
                <a:cubicBezTo>
                  <a:pt x="15093" y="16284"/>
                  <a:pt x="15076" y="16230"/>
                  <a:pt x="15039" y="16168"/>
                </a:cubicBezTo>
                <a:cubicBezTo>
                  <a:pt x="15002" y="16109"/>
                  <a:pt x="14949" y="16077"/>
                  <a:pt x="14875" y="16077"/>
                </a:cubicBezTo>
                <a:cubicBezTo>
                  <a:pt x="14788" y="16077"/>
                  <a:pt x="14694" y="16089"/>
                  <a:pt x="14598" y="16106"/>
                </a:cubicBezTo>
                <a:cubicBezTo>
                  <a:pt x="14505" y="16123"/>
                  <a:pt x="14440" y="16185"/>
                  <a:pt x="14403" y="16281"/>
                </a:cubicBezTo>
                <a:cubicBezTo>
                  <a:pt x="14403" y="16312"/>
                  <a:pt x="14412" y="16351"/>
                  <a:pt x="14432" y="16385"/>
                </a:cubicBezTo>
                <a:cubicBezTo>
                  <a:pt x="14448" y="16425"/>
                  <a:pt x="14465" y="16450"/>
                  <a:pt x="14485" y="16467"/>
                </a:cubicBezTo>
                <a:lnTo>
                  <a:pt x="14485" y="16577"/>
                </a:lnTo>
                <a:lnTo>
                  <a:pt x="14457" y="16656"/>
                </a:lnTo>
                <a:lnTo>
                  <a:pt x="14403" y="16682"/>
                </a:lnTo>
                <a:lnTo>
                  <a:pt x="14375" y="16682"/>
                </a:lnTo>
                <a:lnTo>
                  <a:pt x="14296" y="16467"/>
                </a:lnTo>
                <a:lnTo>
                  <a:pt x="14375" y="16334"/>
                </a:lnTo>
                <a:cubicBezTo>
                  <a:pt x="14358" y="16298"/>
                  <a:pt x="14350" y="16247"/>
                  <a:pt x="14350" y="16191"/>
                </a:cubicBezTo>
                <a:cubicBezTo>
                  <a:pt x="14350" y="16131"/>
                  <a:pt x="14338" y="16086"/>
                  <a:pt x="14321" y="16049"/>
                </a:cubicBezTo>
                <a:lnTo>
                  <a:pt x="14296" y="15993"/>
                </a:lnTo>
                <a:lnTo>
                  <a:pt x="14214" y="15993"/>
                </a:lnTo>
                <a:lnTo>
                  <a:pt x="14011" y="16131"/>
                </a:lnTo>
                <a:lnTo>
                  <a:pt x="13903" y="16131"/>
                </a:lnTo>
                <a:lnTo>
                  <a:pt x="13850" y="16188"/>
                </a:lnTo>
                <a:cubicBezTo>
                  <a:pt x="13830" y="16202"/>
                  <a:pt x="13821" y="16219"/>
                  <a:pt x="13821" y="16236"/>
                </a:cubicBezTo>
                <a:cubicBezTo>
                  <a:pt x="13821" y="16258"/>
                  <a:pt x="13813" y="16270"/>
                  <a:pt x="13793" y="16281"/>
                </a:cubicBezTo>
                <a:lnTo>
                  <a:pt x="13768" y="16236"/>
                </a:lnTo>
                <a:lnTo>
                  <a:pt x="13660" y="16236"/>
                </a:lnTo>
                <a:cubicBezTo>
                  <a:pt x="13587" y="16312"/>
                  <a:pt x="13547" y="16397"/>
                  <a:pt x="13539" y="16496"/>
                </a:cubicBezTo>
                <a:lnTo>
                  <a:pt x="13578" y="16549"/>
                </a:lnTo>
                <a:lnTo>
                  <a:pt x="13457" y="16628"/>
                </a:lnTo>
                <a:lnTo>
                  <a:pt x="13429" y="16682"/>
                </a:lnTo>
                <a:lnTo>
                  <a:pt x="13347" y="16738"/>
                </a:lnTo>
                <a:cubicBezTo>
                  <a:pt x="13347" y="16755"/>
                  <a:pt x="13344" y="16767"/>
                  <a:pt x="13335" y="16767"/>
                </a:cubicBezTo>
                <a:cubicBezTo>
                  <a:pt x="13324" y="16767"/>
                  <a:pt x="13321" y="16778"/>
                  <a:pt x="13321" y="16792"/>
                </a:cubicBezTo>
                <a:lnTo>
                  <a:pt x="13321" y="16820"/>
                </a:lnTo>
                <a:lnTo>
                  <a:pt x="13321" y="16942"/>
                </a:lnTo>
                <a:lnTo>
                  <a:pt x="13293" y="16970"/>
                </a:lnTo>
                <a:lnTo>
                  <a:pt x="13293" y="16914"/>
                </a:lnTo>
                <a:lnTo>
                  <a:pt x="13268" y="16888"/>
                </a:lnTo>
                <a:cubicBezTo>
                  <a:pt x="13248" y="16778"/>
                  <a:pt x="13143" y="16682"/>
                  <a:pt x="12957" y="16606"/>
                </a:cubicBezTo>
                <a:lnTo>
                  <a:pt x="12875" y="16606"/>
                </a:lnTo>
                <a:lnTo>
                  <a:pt x="12875" y="16657"/>
                </a:lnTo>
                <a:cubicBezTo>
                  <a:pt x="12892" y="16710"/>
                  <a:pt x="12931" y="16761"/>
                  <a:pt x="12991" y="16798"/>
                </a:cubicBezTo>
                <a:cubicBezTo>
                  <a:pt x="13047" y="16837"/>
                  <a:pt x="13095" y="16877"/>
                  <a:pt x="13132" y="16913"/>
                </a:cubicBezTo>
                <a:cubicBezTo>
                  <a:pt x="13112" y="16896"/>
                  <a:pt x="13090" y="16894"/>
                  <a:pt x="13064" y="16902"/>
                </a:cubicBezTo>
                <a:cubicBezTo>
                  <a:pt x="13036" y="16908"/>
                  <a:pt x="13025" y="16925"/>
                  <a:pt x="13025" y="16942"/>
                </a:cubicBezTo>
                <a:lnTo>
                  <a:pt x="13025" y="16998"/>
                </a:lnTo>
                <a:lnTo>
                  <a:pt x="13211" y="17266"/>
                </a:lnTo>
                <a:lnTo>
                  <a:pt x="13211" y="17791"/>
                </a:lnTo>
                <a:lnTo>
                  <a:pt x="13268" y="17930"/>
                </a:lnTo>
                <a:cubicBezTo>
                  <a:pt x="13231" y="18074"/>
                  <a:pt x="13157" y="18192"/>
                  <a:pt x="13050" y="18294"/>
                </a:cubicBezTo>
                <a:lnTo>
                  <a:pt x="13050" y="18266"/>
                </a:lnTo>
                <a:lnTo>
                  <a:pt x="12996" y="18294"/>
                </a:lnTo>
                <a:lnTo>
                  <a:pt x="12957" y="18319"/>
                </a:lnTo>
                <a:lnTo>
                  <a:pt x="12928" y="18452"/>
                </a:lnTo>
                <a:lnTo>
                  <a:pt x="12957" y="18480"/>
                </a:lnTo>
                <a:lnTo>
                  <a:pt x="12957" y="18509"/>
                </a:lnTo>
                <a:lnTo>
                  <a:pt x="12903" y="18452"/>
                </a:lnTo>
                <a:lnTo>
                  <a:pt x="12875" y="18627"/>
                </a:lnTo>
                <a:lnTo>
                  <a:pt x="12714" y="18681"/>
                </a:lnTo>
                <a:cubicBezTo>
                  <a:pt x="12657" y="18720"/>
                  <a:pt x="12635" y="18771"/>
                  <a:pt x="12646" y="18831"/>
                </a:cubicBezTo>
                <a:cubicBezTo>
                  <a:pt x="12654" y="18896"/>
                  <a:pt x="12632" y="18941"/>
                  <a:pt x="12578" y="18980"/>
                </a:cubicBezTo>
                <a:lnTo>
                  <a:pt x="12604" y="19034"/>
                </a:lnTo>
                <a:lnTo>
                  <a:pt x="12522" y="19113"/>
                </a:lnTo>
                <a:cubicBezTo>
                  <a:pt x="12522" y="19150"/>
                  <a:pt x="12519" y="19178"/>
                  <a:pt x="12508" y="19201"/>
                </a:cubicBezTo>
                <a:cubicBezTo>
                  <a:pt x="12499" y="19229"/>
                  <a:pt x="12496" y="19254"/>
                  <a:pt x="12496" y="19288"/>
                </a:cubicBezTo>
                <a:lnTo>
                  <a:pt x="12522" y="19483"/>
                </a:lnTo>
                <a:lnTo>
                  <a:pt x="12604" y="19531"/>
                </a:lnTo>
                <a:lnTo>
                  <a:pt x="12657" y="19483"/>
                </a:lnTo>
                <a:lnTo>
                  <a:pt x="12685" y="19398"/>
                </a:lnTo>
                <a:lnTo>
                  <a:pt x="12714" y="19559"/>
                </a:lnTo>
                <a:cubicBezTo>
                  <a:pt x="12714" y="19599"/>
                  <a:pt x="12694" y="19630"/>
                  <a:pt x="12657" y="19669"/>
                </a:cubicBezTo>
                <a:cubicBezTo>
                  <a:pt x="12604" y="19709"/>
                  <a:pt x="12550" y="19746"/>
                  <a:pt x="12496" y="19796"/>
                </a:cubicBezTo>
                <a:cubicBezTo>
                  <a:pt x="12440" y="19844"/>
                  <a:pt x="12414" y="19918"/>
                  <a:pt x="12414" y="20005"/>
                </a:cubicBezTo>
                <a:cubicBezTo>
                  <a:pt x="12414" y="20045"/>
                  <a:pt x="12428" y="20082"/>
                  <a:pt x="12454" y="20127"/>
                </a:cubicBezTo>
                <a:cubicBezTo>
                  <a:pt x="12482" y="20185"/>
                  <a:pt x="12496" y="20225"/>
                  <a:pt x="12496" y="20256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4" name="AutoShape 35"/>
          <p:cNvSpPr/>
          <p:nvPr/>
        </p:nvSpPr>
        <p:spPr bwMode="auto">
          <a:xfrm>
            <a:off x="10694395" y="3503800"/>
            <a:ext cx="362697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8" y="0"/>
                </a:moveTo>
                <a:cubicBezTo>
                  <a:pt x="20951" y="0"/>
                  <a:pt x="21159" y="105"/>
                  <a:pt x="21335" y="317"/>
                </a:cubicBezTo>
                <a:cubicBezTo>
                  <a:pt x="21511" y="528"/>
                  <a:pt x="21599" y="778"/>
                  <a:pt x="21599" y="1069"/>
                </a:cubicBezTo>
                <a:lnTo>
                  <a:pt x="21599" y="20501"/>
                </a:lnTo>
                <a:cubicBezTo>
                  <a:pt x="21599" y="20812"/>
                  <a:pt x="21511" y="21074"/>
                  <a:pt x="21335" y="21282"/>
                </a:cubicBezTo>
                <a:cubicBezTo>
                  <a:pt x="21159" y="21494"/>
                  <a:pt x="20951" y="21599"/>
                  <a:pt x="20708" y="21599"/>
                </a:cubicBezTo>
                <a:lnTo>
                  <a:pt x="913" y="21599"/>
                </a:lnTo>
                <a:cubicBezTo>
                  <a:pt x="656" y="21599"/>
                  <a:pt x="440" y="21494"/>
                  <a:pt x="261" y="21282"/>
                </a:cubicBezTo>
                <a:cubicBezTo>
                  <a:pt x="85" y="21074"/>
                  <a:pt x="0" y="20812"/>
                  <a:pt x="0" y="20501"/>
                </a:cubicBezTo>
                <a:lnTo>
                  <a:pt x="0" y="1069"/>
                </a:lnTo>
                <a:cubicBezTo>
                  <a:pt x="0" y="778"/>
                  <a:pt x="85" y="528"/>
                  <a:pt x="261" y="317"/>
                </a:cubicBezTo>
                <a:cubicBezTo>
                  <a:pt x="438" y="105"/>
                  <a:pt x="653" y="0"/>
                  <a:pt x="913" y="0"/>
                </a:cubicBezTo>
                <a:lnTo>
                  <a:pt x="20708" y="0"/>
                </a:lnTo>
                <a:close/>
                <a:moveTo>
                  <a:pt x="19805" y="6483"/>
                </a:moveTo>
                <a:cubicBezTo>
                  <a:pt x="19313" y="6483"/>
                  <a:pt x="18845" y="6368"/>
                  <a:pt x="18400" y="6139"/>
                </a:cubicBezTo>
                <a:cubicBezTo>
                  <a:pt x="17954" y="5910"/>
                  <a:pt x="17572" y="5601"/>
                  <a:pt x="17257" y="5217"/>
                </a:cubicBezTo>
                <a:cubicBezTo>
                  <a:pt x="16941" y="4832"/>
                  <a:pt x="16686" y="4376"/>
                  <a:pt x="16490" y="3845"/>
                </a:cubicBezTo>
                <a:cubicBezTo>
                  <a:pt x="16297" y="3316"/>
                  <a:pt x="16196" y="2755"/>
                  <a:pt x="16196" y="2164"/>
                </a:cubicBezTo>
                <a:lnTo>
                  <a:pt x="5405" y="2164"/>
                </a:lnTo>
                <a:cubicBezTo>
                  <a:pt x="5405" y="2755"/>
                  <a:pt x="5310" y="3316"/>
                  <a:pt x="5116" y="3845"/>
                </a:cubicBezTo>
                <a:cubicBezTo>
                  <a:pt x="4925" y="4376"/>
                  <a:pt x="4668" y="4832"/>
                  <a:pt x="4350" y="5217"/>
                </a:cubicBezTo>
                <a:cubicBezTo>
                  <a:pt x="4029" y="5601"/>
                  <a:pt x="3650" y="5910"/>
                  <a:pt x="3207" y="6139"/>
                </a:cubicBezTo>
                <a:cubicBezTo>
                  <a:pt x="2766" y="6368"/>
                  <a:pt x="2298" y="6483"/>
                  <a:pt x="1811" y="6483"/>
                </a:cubicBezTo>
                <a:lnTo>
                  <a:pt x="1811" y="15116"/>
                </a:lnTo>
                <a:cubicBezTo>
                  <a:pt x="2298" y="15116"/>
                  <a:pt x="2768" y="15231"/>
                  <a:pt x="3207" y="15463"/>
                </a:cubicBezTo>
                <a:cubicBezTo>
                  <a:pt x="3650" y="15692"/>
                  <a:pt x="4029" y="15998"/>
                  <a:pt x="4350" y="16382"/>
                </a:cubicBezTo>
                <a:cubicBezTo>
                  <a:pt x="4671" y="16767"/>
                  <a:pt x="4925" y="17223"/>
                  <a:pt x="5116" y="17754"/>
                </a:cubicBezTo>
                <a:cubicBezTo>
                  <a:pt x="5310" y="18283"/>
                  <a:pt x="5405" y="18844"/>
                  <a:pt x="5405" y="19434"/>
                </a:cubicBezTo>
                <a:lnTo>
                  <a:pt x="16196" y="19434"/>
                </a:lnTo>
                <a:cubicBezTo>
                  <a:pt x="16196" y="18844"/>
                  <a:pt x="16297" y="18283"/>
                  <a:pt x="16490" y="17754"/>
                </a:cubicBezTo>
                <a:cubicBezTo>
                  <a:pt x="16686" y="17223"/>
                  <a:pt x="16943" y="16767"/>
                  <a:pt x="17257" y="16382"/>
                </a:cubicBezTo>
                <a:cubicBezTo>
                  <a:pt x="17570" y="15998"/>
                  <a:pt x="17952" y="15692"/>
                  <a:pt x="18395" y="15463"/>
                </a:cubicBezTo>
                <a:cubicBezTo>
                  <a:pt x="18836" y="15231"/>
                  <a:pt x="19306" y="15116"/>
                  <a:pt x="19805" y="15116"/>
                </a:cubicBezTo>
                <a:lnTo>
                  <a:pt x="19805" y="6483"/>
                </a:lnTo>
                <a:close/>
                <a:moveTo>
                  <a:pt x="10803" y="3768"/>
                </a:moveTo>
                <a:cubicBezTo>
                  <a:pt x="11430" y="3768"/>
                  <a:pt x="12013" y="3951"/>
                  <a:pt x="12556" y="4318"/>
                </a:cubicBezTo>
                <a:cubicBezTo>
                  <a:pt x="13100" y="4682"/>
                  <a:pt x="13574" y="5181"/>
                  <a:pt x="13981" y="5813"/>
                </a:cubicBezTo>
                <a:cubicBezTo>
                  <a:pt x="14387" y="6447"/>
                  <a:pt x="14710" y="7194"/>
                  <a:pt x="14953" y="8051"/>
                </a:cubicBezTo>
                <a:cubicBezTo>
                  <a:pt x="15195" y="8909"/>
                  <a:pt x="15315" y="9826"/>
                  <a:pt x="15315" y="10801"/>
                </a:cubicBezTo>
                <a:cubicBezTo>
                  <a:pt x="15315" y="11776"/>
                  <a:pt x="15193" y="12690"/>
                  <a:pt x="14953" y="13548"/>
                </a:cubicBezTo>
                <a:cubicBezTo>
                  <a:pt x="14708" y="14405"/>
                  <a:pt x="14387" y="15152"/>
                  <a:pt x="13981" y="15786"/>
                </a:cubicBezTo>
                <a:cubicBezTo>
                  <a:pt x="13574" y="16418"/>
                  <a:pt x="13100" y="16917"/>
                  <a:pt x="12551" y="17284"/>
                </a:cubicBezTo>
                <a:cubicBezTo>
                  <a:pt x="12005" y="17648"/>
                  <a:pt x="11423" y="17831"/>
                  <a:pt x="10803" y="17831"/>
                </a:cubicBezTo>
                <a:cubicBezTo>
                  <a:pt x="10179" y="17831"/>
                  <a:pt x="9594" y="17648"/>
                  <a:pt x="9045" y="17284"/>
                </a:cubicBezTo>
                <a:cubicBezTo>
                  <a:pt x="8497" y="16917"/>
                  <a:pt x="8022" y="16418"/>
                  <a:pt x="7616" y="15786"/>
                </a:cubicBezTo>
                <a:cubicBezTo>
                  <a:pt x="7209" y="15152"/>
                  <a:pt x="6891" y="14405"/>
                  <a:pt x="6661" y="13548"/>
                </a:cubicBezTo>
                <a:cubicBezTo>
                  <a:pt x="6428" y="12690"/>
                  <a:pt x="6313" y="11776"/>
                  <a:pt x="6313" y="10801"/>
                </a:cubicBezTo>
                <a:cubicBezTo>
                  <a:pt x="6313" y="9826"/>
                  <a:pt x="6428" y="8909"/>
                  <a:pt x="6661" y="8051"/>
                </a:cubicBezTo>
                <a:cubicBezTo>
                  <a:pt x="6891" y="7194"/>
                  <a:pt x="7209" y="6447"/>
                  <a:pt x="7616" y="5813"/>
                </a:cubicBezTo>
                <a:cubicBezTo>
                  <a:pt x="8022" y="5181"/>
                  <a:pt x="8497" y="4682"/>
                  <a:pt x="9045" y="4318"/>
                </a:cubicBezTo>
                <a:cubicBezTo>
                  <a:pt x="9594" y="3951"/>
                  <a:pt x="10179" y="3768"/>
                  <a:pt x="10803" y="3768"/>
                </a:cubicBezTo>
                <a:moveTo>
                  <a:pt x="13489" y="13078"/>
                </a:moveTo>
                <a:lnTo>
                  <a:pt x="11836" y="13078"/>
                </a:lnTo>
                <a:lnTo>
                  <a:pt x="11836" y="5640"/>
                </a:lnTo>
                <a:lnTo>
                  <a:pt x="10196" y="5640"/>
                </a:lnTo>
                <a:lnTo>
                  <a:pt x="8108" y="7972"/>
                </a:lnTo>
                <a:lnTo>
                  <a:pt x="9209" y="9365"/>
                </a:lnTo>
                <a:lnTo>
                  <a:pt x="9667" y="8871"/>
                </a:lnTo>
                <a:cubicBezTo>
                  <a:pt x="9728" y="8815"/>
                  <a:pt x="9775" y="8753"/>
                  <a:pt x="9802" y="8683"/>
                </a:cubicBezTo>
                <a:cubicBezTo>
                  <a:pt x="9831" y="8612"/>
                  <a:pt x="9858" y="8560"/>
                  <a:pt x="9890" y="8521"/>
                </a:cubicBezTo>
                <a:cubicBezTo>
                  <a:pt x="9922" y="8501"/>
                  <a:pt x="9951" y="8460"/>
                  <a:pt x="9983" y="8380"/>
                </a:cubicBezTo>
                <a:lnTo>
                  <a:pt x="10008" y="8380"/>
                </a:lnTo>
                <a:lnTo>
                  <a:pt x="10008" y="8607"/>
                </a:lnTo>
                <a:cubicBezTo>
                  <a:pt x="10008" y="8680"/>
                  <a:pt x="10003" y="8756"/>
                  <a:pt x="9995" y="8839"/>
                </a:cubicBezTo>
                <a:cubicBezTo>
                  <a:pt x="9988" y="8918"/>
                  <a:pt x="9983" y="9003"/>
                  <a:pt x="9983" y="9100"/>
                </a:cubicBezTo>
                <a:lnTo>
                  <a:pt x="9983" y="13078"/>
                </a:lnTo>
                <a:lnTo>
                  <a:pt x="8355" y="13078"/>
                </a:lnTo>
                <a:lnTo>
                  <a:pt x="8355" y="14890"/>
                </a:lnTo>
                <a:lnTo>
                  <a:pt x="13489" y="14890"/>
                </a:lnTo>
                <a:lnTo>
                  <a:pt x="13489" y="1307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5" name="AutoShape 36"/>
          <p:cNvSpPr/>
          <p:nvPr/>
        </p:nvSpPr>
        <p:spPr bwMode="auto">
          <a:xfrm>
            <a:off x="11326925" y="3026817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0218"/>
                </a:moveTo>
                <a:cubicBezTo>
                  <a:pt x="21518" y="10382"/>
                  <a:pt x="21599" y="10574"/>
                  <a:pt x="21599" y="10800"/>
                </a:cubicBezTo>
                <a:cubicBezTo>
                  <a:pt x="21599" y="11023"/>
                  <a:pt x="21518" y="11217"/>
                  <a:pt x="21357" y="11381"/>
                </a:cubicBezTo>
                <a:lnTo>
                  <a:pt x="17895" y="14840"/>
                </a:lnTo>
                <a:cubicBezTo>
                  <a:pt x="17649" y="15086"/>
                  <a:pt x="17448" y="15173"/>
                  <a:pt x="17285" y="15103"/>
                </a:cubicBezTo>
                <a:cubicBezTo>
                  <a:pt x="17121" y="15038"/>
                  <a:pt x="17042" y="14829"/>
                  <a:pt x="17042" y="14476"/>
                </a:cubicBezTo>
                <a:lnTo>
                  <a:pt x="17042" y="12096"/>
                </a:lnTo>
                <a:lnTo>
                  <a:pt x="12159" y="12096"/>
                </a:lnTo>
                <a:lnTo>
                  <a:pt x="12159" y="17031"/>
                </a:lnTo>
                <a:lnTo>
                  <a:pt x="14483" y="17031"/>
                </a:lnTo>
                <a:cubicBezTo>
                  <a:pt x="14836" y="17031"/>
                  <a:pt x="15048" y="17113"/>
                  <a:pt x="15121" y="17280"/>
                </a:cubicBezTo>
                <a:cubicBezTo>
                  <a:pt x="15192" y="17449"/>
                  <a:pt x="15102" y="17647"/>
                  <a:pt x="14850" y="17884"/>
                </a:cubicBezTo>
                <a:lnTo>
                  <a:pt x="11388" y="21340"/>
                </a:lnTo>
                <a:cubicBezTo>
                  <a:pt x="11225" y="21504"/>
                  <a:pt x="11032" y="21588"/>
                  <a:pt x="10807" y="21599"/>
                </a:cubicBezTo>
                <a:cubicBezTo>
                  <a:pt x="10581" y="21599"/>
                  <a:pt x="10389" y="21512"/>
                  <a:pt x="10225" y="21340"/>
                </a:cubicBezTo>
                <a:lnTo>
                  <a:pt x="6763" y="17884"/>
                </a:lnTo>
                <a:cubicBezTo>
                  <a:pt x="6520" y="17638"/>
                  <a:pt x="6430" y="17438"/>
                  <a:pt x="6492" y="17274"/>
                </a:cubicBezTo>
                <a:cubicBezTo>
                  <a:pt x="6554" y="17110"/>
                  <a:pt x="6763" y="17031"/>
                  <a:pt x="7116" y="17031"/>
                </a:cubicBezTo>
                <a:lnTo>
                  <a:pt x="9440" y="17031"/>
                </a:lnTo>
                <a:lnTo>
                  <a:pt x="9440" y="12096"/>
                </a:lnTo>
                <a:lnTo>
                  <a:pt x="4571" y="12096"/>
                </a:lnTo>
                <a:lnTo>
                  <a:pt x="4571" y="14476"/>
                </a:lnTo>
                <a:cubicBezTo>
                  <a:pt x="4571" y="14829"/>
                  <a:pt x="4489" y="15038"/>
                  <a:pt x="4320" y="15103"/>
                </a:cubicBezTo>
                <a:cubicBezTo>
                  <a:pt x="4153" y="15173"/>
                  <a:pt x="3950" y="15086"/>
                  <a:pt x="3704" y="14840"/>
                </a:cubicBezTo>
                <a:lnTo>
                  <a:pt x="242" y="11381"/>
                </a:lnTo>
                <a:cubicBezTo>
                  <a:pt x="81" y="11217"/>
                  <a:pt x="0" y="11023"/>
                  <a:pt x="0" y="10800"/>
                </a:cubicBezTo>
                <a:cubicBezTo>
                  <a:pt x="0" y="10574"/>
                  <a:pt x="81" y="10382"/>
                  <a:pt x="242" y="10218"/>
                </a:cubicBezTo>
                <a:lnTo>
                  <a:pt x="3704" y="6756"/>
                </a:lnTo>
                <a:cubicBezTo>
                  <a:pt x="3950" y="6513"/>
                  <a:pt x="4153" y="6426"/>
                  <a:pt x="4320" y="6494"/>
                </a:cubicBezTo>
                <a:cubicBezTo>
                  <a:pt x="4489" y="6561"/>
                  <a:pt x="4571" y="6770"/>
                  <a:pt x="4571" y="7120"/>
                </a:cubicBezTo>
                <a:lnTo>
                  <a:pt x="4571" y="9422"/>
                </a:lnTo>
                <a:lnTo>
                  <a:pt x="9440" y="9422"/>
                </a:lnTo>
                <a:lnTo>
                  <a:pt x="9440" y="4568"/>
                </a:lnTo>
                <a:lnTo>
                  <a:pt x="7116" y="4568"/>
                </a:lnTo>
                <a:cubicBezTo>
                  <a:pt x="6783" y="4568"/>
                  <a:pt x="6582" y="4486"/>
                  <a:pt x="6506" y="4317"/>
                </a:cubicBezTo>
                <a:cubicBezTo>
                  <a:pt x="6435" y="4153"/>
                  <a:pt x="6520" y="3950"/>
                  <a:pt x="6763" y="3715"/>
                </a:cubicBezTo>
                <a:lnTo>
                  <a:pt x="10225" y="256"/>
                </a:lnTo>
                <a:cubicBezTo>
                  <a:pt x="10389" y="93"/>
                  <a:pt x="10581" y="8"/>
                  <a:pt x="10807" y="0"/>
                </a:cubicBezTo>
                <a:cubicBezTo>
                  <a:pt x="11032" y="0"/>
                  <a:pt x="11225" y="84"/>
                  <a:pt x="11388" y="256"/>
                </a:cubicBezTo>
                <a:lnTo>
                  <a:pt x="14850" y="3715"/>
                </a:lnTo>
                <a:cubicBezTo>
                  <a:pt x="15093" y="3958"/>
                  <a:pt x="15181" y="4161"/>
                  <a:pt x="15113" y="4325"/>
                </a:cubicBezTo>
                <a:cubicBezTo>
                  <a:pt x="15048" y="4486"/>
                  <a:pt x="14836" y="4568"/>
                  <a:pt x="14483" y="4568"/>
                </a:cubicBezTo>
                <a:lnTo>
                  <a:pt x="12159" y="4568"/>
                </a:lnTo>
                <a:lnTo>
                  <a:pt x="12159" y="9422"/>
                </a:lnTo>
                <a:lnTo>
                  <a:pt x="17042" y="9422"/>
                </a:lnTo>
                <a:lnTo>
                  <a:pt x="17042" y="7120"/>
                </a:lnTo>
                <a:cubicBezTo>
                  <a:pt x="17042" y="6770"/>
                  <a:pt x="17121" y="6561"/>
                  <a:pt x="17285" y="6494"/>
                </a:cubicBezTo>
                <a:cubicBezTo>
                  <a:pt x="17448" y="6426"/>
                  <a:pt x="17649" y="6513"/>
                  <a:pt x="17895" y="6756"/>
                </a:cubicBezTo>
                <a:lnTo>
                  <a:pt x="21357" y="1021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6" name="AutoShape 37"/>
          <p:cNvSpPr/>
          <p:nvPr/>
        </p:nvSpPr>
        <p:spPr bwMode="auto">
          <a:xfrm>
            <a:off x="9006302" y="4519667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412" y="0"/>
                </a:moveTo>
                <a:cubicBezTo>
                  <a:pt x="20751" y="0"/>
                  <a:pt x="21033" y="104"/>
                  <a:pt x="21260" y="316"/>
                </a:cubicBezTo>
                <a:cubicBezTo>
                  <a:pt x="21487" y="530"/>
                  <a:pt x="21599" y="790"/>
                  <a:pt x="21599" y="1109"/>
                </a:cubicBezTo>
                <a:lnTo>
                  <a:pt x="21599" y="15003"/>
                </a:lnTo>
                <a:cubicBezTo>
                  <a:pt x="21599" y="15537"/>
                  <a:pt x="21466" y="16008"/>
                  <a:pt x="21203" y="16415"/>
                </a:cubicBezTo>
                <a:cubicBezTo>
                  <a:pt x="20936" y="16827"/>
                  <a:pt x="20582" y="17169"/>
                  <a:pt x="20143" y="17446"/>
                </a:cubicBezTo>
                <a:cubicBezTo>
                  <a:pt x="19700" y="17719"/>
                  <a:pt x="19219" y="17931"/>
                  <a:pt x="18701" y="18078"/>
                </a:cubicBezTo>
                <a:cubicBezTo>
                  <a:pt x="18177" y="18228"/>
                  <a:pt x="17668" y="18301"/>
                  <a:pt x="17174" y="18301"/>
                </a:cubicBezTo>
                <a:cubicBezTo>
                  <a:pt x="16686" y="18301"/>
                  <a:pt x="16172" y="18228"/>
                  <a:pt x="15644" y="18078"/>
                </a:cubicBezTo>
                <a:cubicBezTo>
                  <a:pt x="15117" y="17931"/>
                  <a:pt x="14642" y="17719"/>
                  <a:pt x="14215" y="17446"/>
                </a:cubicBezTo>
                <a:cubicBezTo>
                  <a:pt x="13788" y="17169"/>
                  <a:pt x="13445" y="16830"/>
                  <a:pt x="13179" y="16423"/>
                </a:cubicBezTo>
                <a:cubicBezTo>
                  <a:pt x="12912" y="16019"/>
                  <a:pt x="12779" y="15545"/>
                  <a:pt x="12779" y="15003"/>
                </a:cubicBezTo>
                <a:cubicBezTo>
                  <a:pt x="12779" y="14492"/>
                  <a:pt x="12912" y="14029"/>
                  <a:pt x="13179" y="13611"/>
                </a:cubicBezTo>
                <a:cubicBezTo>
                  <a:pt x="13445" y="13198"/>
                  <a:pt x="13788" y="12851"/>
                  <a:pt x="14215" y="12572"/>
                </a:cubicBezTo>
                <a:cubicBezTo>
                  <a:pt x="14642" y="12295"/>
                  <a:pt x="15117" y="12080"/>
                  <a:pt x="15644" y="11936"/>
                </a:cubicBezTo>
                <a:cubicBezTo>
                  <a:pt x="16172" y="11792"/>
                  <a:pt x="16686" y="11719"/>
                  <a:pt x="17174" y="11719"/>
                </a:cubicBezTo>
                <a:cubicBezTo>
                  <a:pt x="17441" y="11719"/>
                  <a:pt x="17692" y="11736"/>
                  <a:pt x="17940" y="11775"/>
                </a:cubicBezTo>
                <a:cubicBezTo>
                  <a:pt x="18183" y="11812"/>
                  <a:pt x="18422" y="11854"/>
                  <a:pt x="18652" y="11908"/>
                </a:cubicBezTo>
                <a:lnTo>
                  <a:pt x="18652" y="4648"/>
                </a:lnTo>
                <a:lnTo>
                  <a:pt x="8823" y="7285"/>
                </a:lnTo>
                <a:lnTo>
                  <a:pt x="8823" y="18301"/>
                </a:lnTo>
                <a:cubicBezTo>
                  <a:pt x="8823" y="18835"/>
                  <a:pt x="8690" y="19307"/>
                  <a:pt x="8423" y="19716"/>
                </a:cubicBezTo>
                <a:cubicBezTo>
                  <a:pt x="8157" y="20125"/>
                  <a:pt x="7811" y="20467"/>
                  <a:pt x="7384" y="20744"/>
                </a:cubicBezTo>
                <a:cubicBezTo>
                  <a:pt x="6960" y="21018"/>
                  <a:pt x="6485" y="21230"/>
                  <a:pt x="5955" y="21376"/>
                </a:cubicBezTo>
                <a:cubicBezTo>
                  <a:pt x="5428" y="21526"/>
                  <a:pt x="4919" y="21599"/>
                  <a:pt x="4425" y="21599"/>
                </a:cubicBezTo>
                <a:cubicBezTo>
                  <a:pt x="3913" y="21599"/>
                  <a:pt x="3398" y="21526"/>
                  <a:pt x="2880" y="21376"/>
                </a:cubicBezTo>
                <a:cubicBezTo>
                  <a:pt x="2362" y="21230"/>
                  <a:pt x="1887" y="21018"/>
                  <a:pt x="1450" y="20744"/>
                </a:cubicBezTo>
                <a:cubicBezTo>
                  <a:pt x="1014" y="20467"/>
                  <a:pt x="666" y="20125"/>
                  <a:pt x="399" y="19716"/>
                </a:cubicBezTo>
                <a:cubicBezTo>
                  <a:pt x="133" y="19307"/>
                  <a:pt x="0" y="18835"/>
                  <a:pt x="0" y="18301"/>
                </a:cubicBezTo>
                <a:cubicBezTo>
                  <a:pt x="0" y="17790"/>
                  <a:pt x="133" y="17327"/>
                  <a:pt x="399" y="16909"/>
                </a:cubicBezTo>
                <a:cubicBezTo>
                  <a:pt x="666" y="16497"/>
                  <a:pt x="1014" y="16149"/>
                  <a:pt x="1450" y="15870"/>
                </a:cubicBezTo>
                <a:cubicBezTo>
                  <a:pt x="1887" y="15590"/>
                  <a:pt x="2362" y="15376"/>
                  <a:pt x="2880" y="15229"/>
                </a:cubicBezTo>
                <a:cubicBezTo>
                  <a:pt x="3398" y="15079"/>
                  <a:pt x="3913" y="15003"/>
                  <a:pt x="4425" y="15003"/>
                </a:cubicBezTo>
                <a:cubicBezTo>
                  <a:pt x="4667" y="15003"/>
                  <a:pt x="4913" y="15023"/>
                  <a:pt x="5158" y="15059"/>
                </a:cubicBezTo>
                <a:cubicBezTo>
                  <a:pt x="5403" y="15096"/>
                  <a:pt x="5649" y="15144"/>
                  <a:pt x="5888" y="15209"/>
                </a:cubicBezTo>
                <a:lnTo>
                  <a:pt x="5888" y="4676"/>
                </a:lnTo>
                <a:cubicBezTo>
                  <a:pt x="5888" y="4433"/>
                  <a:pt x="5967" y="4216"/>
                  <a:pt x="6121" y="4029"/>
                </a:cubicBezTo>
                <a:cubicBezTo>
                  <a:pt x="6276" y="3837"/>
                  <a:pt x="6482" y="3707"/>
                  <a:pt x="6745" y="3634"/>
                </a:cubicBezTo>
                <a:cubicBezTo>
                  <a:pt x="6966" y="3583"/>
                  <a:pt x="7445" y="3453"/>
                  <a:pt x="8187" y="3241"/>
                </a:cubicBezTo>
                <a:cubicBezTo>
                  <a:pt x="8926" y="3035"/>
                  <a:pt x="9786" y="2798"/>
                  <a:pt x="10771" y="2533"/>
                </a:cubicBezTo>
                <a:cubicBezTo>
                  <a:pt x="11755" y="2267"/>
                  <a:pt x="12791" y="1985"/>
                  <a:pt x="13888" y="1688"/>
                </a:cubicBezTo>
                <a:cubicBezTo>
                  <a:pt x="14984" y="1392"/>
                  <a:pt x="16005" y="1118"/>
                  <a:pt x="16947" y="872"/>
                </a:cubicBezTo>
                <a:cubicBezTo>
                  <a:pt x="17892" y="624"/>
                  <a:pt x="18683" y="415"/>
                  <a:pt x="19328" y="248"/>
                </a:cubicBezTo>
                <a:cubicBezTo>
                  <a:pt x="19976" y="81"/>
                  <a:pt x="20336" y="0"/>
                  <a:pt x="20412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7" name="AutoShape 38"/>
          <p:cNvSpPr/>
          <p:nvPr/>
        </p:nvSpPr>
        <p:spPr bwMode="auto">
          <a:xfrm>
            <a:off x="6290445" y="3508561"/>
            <a:ext cx="247618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2" y="2850"/>
                </a:moveTo>
                <a:cubicBezTo>
                  <a:pt x="18363" y="3806"/>
                  <a:pt x="19524" y="5033"/>
                  <a:pt x="20354" y="6530"/>
                </a:cubicBezTo>
                <a:cubicBezTo>
                  <a:pt x="21184" y="8031"/>
                  <a:pt x="21599" y="9635"/>
                  <a:pt x="21599" y="11342"/>
                </a:cubicBezTo>
                <a:cubicBezTo>
                  <a:pt x="21599" y="12759"/>
                  <a:pt x="21318" y="14087"/>
                  <a:pt x="20754" y="15328"/>
                </a:cubicBezTo>
                <a:cubicBezTo>
                  <a:pt x="20184" y="16569"/>
                  <a:pt x="19415" y="17654"/>
                  <a:pt x="18433" y="18587"/>
                </a:cubicBezTo>
                <a:cubicBezTo>
                  <a:pt x="17451" y="19520"/>
                  <a:pt x="16300" y="20255"/>
                  <a:pt x="14984" y="20793"/>
                </a:cubicBezTo>
                <a:cubicBezTo>
                  <a:pt x="13669" y="21332"/>
                  <a:pt x="12269" y="21599"/>
                  <a:pt x="10775" y="21599"/>
                </a:cubicBezTo>
                <a:cubicBezTo>
                  <a:pt x="9287" y="21599"/>
                  <a:pt x="7890" y="21332"/>
                  <a:pt x="6584" y="20793"/>
                </a:cubicBezTo>
                <a:cubicBezTo>
                  <a:pt x="5278" y="20255"/>
                  <a:pt x="4136" y="19520"/>
                  <a:pt x="3160" y="18587"/>
                </a:cubicBezTo>
                <a:cubicBezTo>
                  <a:pt x="2184" y="17654"/>
                  <a:pt x="1412" y="16569"/>
                  <a:pt x="845" y="15328"/>
                </a:cubicBezTo>
                <a:cubicBezTo>
                  <a:pt x="278" y="14087"/>
                  <a:pt x="0" y="12759"/>
                  <a:pt x="0" y="11342"/>
                </a:cubicBezTo>
                <a:cubicBezTo>
                  <a:pt x="0" y="9635"/>
                  <a:pt x="415" y="8031"/>
                  <a:pt x="1245" y="6530"/>
                </a:cubicBezTo>
                <a:cubicBezTo>
                  <a:pt x="2075" y="5033"/>
                  <a:pt x="3236" y="3806"/>
                  <a:pt x="4724" y="2850"/>
                </a:cubicBezTo>
                <a:cubicBezTo>
                  <a:pt x="4839" y="2761"/>
                  <a:pt x="4975" y="2732"/>
                  <a:pt x="5130" y="2770"/>
                </a:cubicBezTo>
                <a:cubicBezTo>
                  <a:pt x="5306" y="2804"/>
                  <a:pt x="5430" y="2879"/>
                  <a:pt x="5493" y="2989"/>
                </a:cubicBezTo>
                <a:lnTo>
                  <a:pt x="6800" y="4797"/>
                </a:lnTo>
                <a:cubicBezTo>
                  <a:pt x="6896" y="4906"/>
                  <a:pt x="6927" y="5033"/>
                  <a:pt x="6887" y="5174"/>
                </a:cubicBezTo>
                <a:cubicBezTo>
                  <a:pt x="6848" y="5318"/>
                  <a:pt x="6769" y="5436"/>
                  <a:pt x="6654" y="5525"/>
                </a:cubicBezTo>
                <a:cubicBezTo>
                  <a:pt x="5630" y="6185"/>
                  <a:pt x="4833" y="7026"/>
                  <a:pt x="4269" y="8042"/>
                </a:cubicBezTo>
                <a:cubicBezTo>
                  <a:pt x="3703" y="9056"/>
                  <a:pt x="3421" y="10156"/>
                  <a:pt x="3421" y="11342"/>
                </a:cubicBezTo>
                <a:cubicBezTo>
                  <a:pt x="3421" y="12298"/>
                  <a:pt x="3612" y="13208"/>
                  <a:pt x="3993" y="14066"/>
                </a:cubicBezTo>
                <a:cubicBezTo>
                  <a:pt x="4375" y="14925"/>
                  <a:pt x="4900" y="15667"/>
                  <a:pt x="5569" y="16298"/>
                </a:cubicBezTo>
                <a:cubicBezTo>
                  <a:pt x="6236" y="16929"/>
                  <a:pt x="7021" y="17430"/>
                  <a:pt x="7918" y="17796"/>
                </a:cubicBezTo>
                <a:cubicBezTo>
                  <a:pt x="8815" y="18161"/>
                  <a:pt x="9769" y="18346"/>
                  <a:pt x="10772" y="18346"/>
                </a:cubicBezTo>
                <a:cubicBezTo>
                  <a:pt x="11778" y="18346"/>
                  <a:pt x="12733" y="18161"/>
                  <a:pt x="13639" y="17796"/>
                </a:cubicBezTo>
                <a:cubicBezTo>
                  <a:pt x="14542" y="17430"/>
                  <a:pt x="15333" y="16929"/>
                  <a:pt x="16009" y="16298"/>
                </a:cubicBezTo>
                <a:cubicBezTo>
                  <a:pt x="16684" y="15668"/>
                  <a:pt x="17215" y="14927"/>
                  <a:pt x="17596" y="14075"/>
                </a:cubicBezTo>
                <a:cubicBezTo>
                  <a:pt x="17978" y="13220"/>
                  <a:pt x="18169" y="12307"/>
                  <a:pt x="18169" y="11342"/>
                </a:cubicBezTo>
                <a:cubicBezTo>
                  <a:pt x="18169" y="10156"/>
                  <a:pt x="17881" y="9056"/>
                  <a:pt x="17312" y="8042"/>
                </a:cubicBezTo>
                <a:cubicBezTo>
                  <a:pt x="16742" y="7023"/>
                  <a:pt x="15951" y="6185"/>
                  <a:pt x="14933" y="5525"/>
                </a:cubicBezTo>
                <a:cubicBezTo>
                  <a:pt x="14800" y="5436"/>
                  <a:pt x="14721" y="5324"/>
                  <a:pt x="14703" y="5197"/>
                </a:cubicBezTo>
                <a:cubicBezTo>
                  <a:pt x="14663" y="5050"/>
                  <a:pt x="14693" y="4915"/>
                  <a:pt x="14787" y="4797"/>
                </a:cubicBezTo>
                <a:lnTo>
                  <a:pt x="16066" y="2989"/>
                </a:lnTo>
                <a:cubicBezTo>
                  <a:pt x="16160" y="2879"/>
                  <a:pt x="16284" y="2810"/>
                  <a:pt x="16436" y="2784"/>
                </a:cubicBezTo>
                <a:cubicBezTo>
                  <a:pt x="16593" y="2755"/>
                  <a:pt x="16739" y="2778"/>
                  <a:pt x="16872" y="2850"/>
                </a:cubicBezTo>
                <a:moveTo>
                  <a:pt x="9663" y="10778"/>
                </a:moveTo>
                <a:cubicBezTo>
                  <a:pt x="9509" y="10778"/>
                  <a:pt x="9375" y="10726"/>
                  <a:pt x="9263" y="10625"/>
                </a:cubicBezTo>
                <a:cubicBezTo>
                  <a:pt x="9154" y="10524"/>
                  <a:pt x="9096" y="10398"/>
                  <a:pt x="9096" y="10239"/>
                </a:cubicBezTo>
                <a:lnTo>
                  <a:pt x="9096" y="535"/>
                </a:lnTo>
                <a:cubicBezTo>
                  <a:pt x="9096" y="388"/>
                  <a:pt x="9151" y="264"/>
                  <a:pt x="9257" y="158"/>
                </a:cubicBezTo>
                <a:cubicBezTo>
                  <a:pt x="9363" y="48"/>
                  <a:pt x="9496" y="0"/>
                  <a:pt x="9663" y="0"/>
                </a:cubicBezTo>
                <a:lnTo>
                  <a:pt x="11942" y="0"/>
                </a:lnTo>
                <a:cubicBezTo>
                  <a:pt x="12096" y="0"/>
                  <a:pt x="12230" y="48"/>
                  <a:pt x="12339" y="158"/>
                </a:cubicBezTo>
                <a:cubicBezTo>
                  <a:pt x="12451" y="264"/>
                  <a:pt x="12509" y="388"/>
                  <a:pt x="12509" y="535"/>
                </a:cubicBezTo>
                <a:lnTo>
                  <a:pt x="12509" y="10239"/>
                </a:lnTo>
                <a:cubicBezTo>
                  <a:pt x="12509" y="10386"/>
                  <a:pt x="12454" y="10513"/>
                  <a:pt x="12348" y="10620"/>
                </a:cubicBezTo>
                <a:cubicBezTo>
                  <a:pt x="12242" y="10723"/>
                  <a:pt x="12106" y="10778"/>
                  <a:pt x="11942" y="10778"/>
                </a:cubicBezTo>
                <a:lnTo>
                  <a:pt x="9663" y="1077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8" name="AutoShape 39"/>
          <p:cNvSpPr/>
          <p:nvPr/>
        </p:nvSpPr>
        <p:spPr bwMode="auto">
          <a:xfrm>
            <a:off x="6857901" y="3503006"/>
            <a:ext cx="247618" cy="241269"/>
          </a:xfrm>
          <a:custGeom>
            <a:avLst/>
            <a:gdLst>
              <a:gd name="T0" fmla="*/ 10797 w 21595"/>
              <a:gd name="T1" fmla="*/ 10800 h 21600"/>
              <a:gd name="T2" fmla="*/ 10797 w 21595"/>
              <a:gd name="T3" fmla="*/ 10800 h 21600"/>
              <a:gd name="T4" fmla="*/ 10797 w 21595"/>
              <a:gd name="T5" fmla="*/ 10800 h 21600"/>
              <a:gd name="T6" fmla="*/ 10797 w 21595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5" h="21600">
                <a:moveTo>
                  <a:pt x="8043" y="21599"/>
                </a:moveTo>
                <a:cubicBezTo>
                  <a:pt x="7769" y="21599"/>
                  <a:pt x="7477" y="21507"/>
                  <a:pt x="7164" y="21320"/>
                </a:cubicBezTo>
                <a:cubicBezTo>
                  <a:pt x="6850" y="21132"/>
                  <a:pt x="6608" y="20916"/>
                  <a:pt x="6436" y="20665"/>
                </a:cubicBezTo>
                <a:lnTo>
                  <a:pt x="266" y="11697"/>
                </a:lnTo>
                <a:cubicBezTo>
                  <a:pt x="88" y="11439"/>
                  <a:pt x="0" y="11120"/>
                  <a:pt x="0" y="10741"/>
                </a:cubicBezTo>
                <a:cubicBezTo>
                  <a:pt x="0" y="10362"/>
                  <a:pt x="88" y="10047"/>
                  <a:pt x="266" y="9799"/>
                </a:cubicBezTo>
                <a:lnTo>
                  <a:pt x="2307" y="6831"/>
                </a:lnTo>
                <a:cubicBezTo>
                  <a:pt x="2488" y="6573"/>
                  <a:pt x="2708" y="6445"/>
                  <a:pt x="2970" y="6452"/>
                </a:cubicBezTo>
                <a:cubicBezTo>
                  <a:pt x="3233" y="6459"/>
                  <a:pt x="3448" y="6583"/>
                  <a:pt x="3622" y="6831"/>
                </a:cubicBezTo>
                <a:lnTo>
                  <a:pt x="7903" y="13022"/>
                </a:lnTo>
                <a:cubicBezTo>
                  <a:pt x="8082" y="13280"/>
                  <a:pt x="8302" y="13408"/>
                  <a:pt x="8567" y="13408"/>
                </a:cubicBezTo>
                <a:cubicBezTo>
                  <a:pt x="8827" y="13408"/>
                  <a:pt x="9045" y="13280"/>
                  <a:pt x="9221" y="13022"/>
                </a:cubicBezTo>
                <a:lnTo>
                  <a:pt x="17965" y="393"/>
                </a:lnTo>
                <a:cubicBezTo>
                  <a:pt x="18144" y="127"/>
                  <a:pt x="18364" y="0"/>
                  <a:pt x="18629" y="0"/>
                </a:cubicBezTo>
                <a:cubicBezTo>
                  <a:pt x="18888" y="0"/>
                  <a:pt x="19109" y="127"/>
                  <a:pt x="19292" y="393"/>
                </a:cubicBezTo>
                <a:lnTo>
                  <a:pt x="21333" y="3339"/>
                </a:lnTo>
                <a:cubicBezTo>
                  <a:pt x="21511" y="3601"/>
                  <a:pt x="21600" y="3920"/>
                  <a:pt x="21595" y="4299"/>
                </a:cubicBezTo>
                <a:cubicBezTo>
                  <a:pt x="21590" y="4678"/>
                  <a:pt x="21502" y="4993"/>
                  <a:pt x="21333" y="5241"/>
                </a:cubicBezTo>
                <a:lnTo>
                  <a:pt x="10664" y="20665"/>
                </a:lnTo>
                <a:cubicBezTo>
                  <a:pt x="10482" y="20930"/>
                  <a:pt x="10237" y="21146"/>
                  <a:pt x="9929" y="21330"/>
                </a:cubicBezTo>
                <a:cubicBezTo>
                  <a:pt x="9620" y="21511"/>
                  <a:pt x="9339" y="21599"/>
                  <a:pt x="9079" y="21599"/>
                </a:cubicBezTo>
                <a:lnTo>
                  <a:pt x="8043" y="2159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39" name="AutoShape 40"/>
          <p:cNvSpPr/>
          <p:nvPr/>
        </p:nvSpPr>
        <p:spPr bwMode="auto">
          <a:xfrm>
            <a:off x="7466628" y="3503006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7"/>
                </a:cubicBezTo>
                <a:cubicBezTo>
                  <a:pt x="16319" y="1408"/>
                  <a:pt x="17463" y="2176"/>
                  <a:pt x="18449" y="3156"/>
                </a:cubicBezTo>
                <a:cubicBezTo>
                  <a:pt x="19432" y="4136"/>
                  <a:pt x="20201" y="5279"/>
                  <a:pt x="20760" y="6590"/>
                </a:cubicBezTo>
                <a:cubicBezTo>
                  <a:pt x="21317" y="7903"/>
                  <a:pt x="21599" y="9306"/>
                  <a:pt x="21599" y="10800"/>
                </a:cubicBezTo>
                <a:cubicBezTo>
                  <a:pt x="21599" y="12296"/>
                  <a:pt x="21317" y="13699"/>
                  <a:pt x="20760" y="15009"/>
                </a:cubicBezTo>
                <a:cubicBezTo>
                  <a:pt x="20201" y="16322"/>
                  <a:pt x="19430" y="17466"/>
                  <a:pt x="18449" y="18443"/>
                </a:cubicBezTo>
                <a:cubicBezTo>
                  <a:pt x="17463" y="19423"/>
                  <a:pt x="16319" y="20191"/>
                  <a:pt x="15011" y="20752"/>
                </a:cubicBezTo>
                <a:cubicBezTo>
                  <a:pt x="13705" y="21320"/>
                  <a:pt x="12301" y="21599"/>
                  <a:pt x="10807" y="21599"/>
                </a:cubicBezTo>
                <a:cubicBezTo>
                  <a:pt x="9309" y="21599"/>
                  <a:pt x="7905" y="21320"/>
                  <a:pt x="6594" y="20752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78" y="17466"/>
                  <a:pt x="1409" y="16322"/>
                  <a:pt x="847" y="15009"/>
                </a:cubicBezTo>
                <a:cubicBezTo>
                  <a:pt x="282" y="13699"/>
                  <a:pt x="0" y="12296"/>
                  <a:pt x="0" y="10800"/>
                </a:cubicBezTo>
                <a:cubicBezTo>
                  <a:pt x="0" y="9306"/>
                  <a:pt x="282" y="7903"/>
                  <a:pt x="847" y="6590"/>
                </a:cubicBezTo>
                <a:cubicBezTo>
                  <a:pt x="1409" y="5279"/>
                  <a:pt x="2181" y="4136"/>
                  <a:pt x="3158" y="3156"/>
                </a:cubicBezTo>
                <a:cubicBezTo>
                  <a:pt x="4136" y="2176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0807" y="18355"/>
                </a:moveTo>
                <a:cubicBezTo>
                  <a:pt x="11860" y="18355"/>
                  <a:pt x="12844" y="18158"/>
                  <a:pt x="13756" y="17762"/>
                </a:cubicBezTo>
                <a:cubicBezTo>
                  <a:pt x="14666" y="17364"/>
                  <a:pt x="15463" y="16825"/>
                  <a:pt x="16147" y="16139"/>
                </a:cubicBezTo>
                <a:cubicBezTo>
                  <a:pt x="16836" y="15453"/>
                  <a:pt x="17378" y="14656"/>
                  <a:pt x="17774" y="13747"/>
                </a:cubicBezTo>
                <a:cubicBezTo>
                  <a:pt x="18169" y="12838"/>
                  <a:pt x="18367" y="11853"/>
                  <a:pt x="18367" y="10799"/>
                </a:cubicBezTo>
                <a:cubicBezTo>
                  <a:pt x="18367" y="9746"/>
                  <a:pt x="18169" y="8764"/>
                  <a:pt x="17774" y="7852"/>
                </a:cubicBezTo>
                <a:cubicBezTo>
                  <a:pt x="17376" y="6942"/>
                  <a:pt x="16836" y="6146"/>
                  <a:pt x="16147" y="5460"/>
                </a:cubicBezTo>
                <a:cubicBezTo>
                  <a:pt x="15466" y="4774"/>
                  <a:pt x="14666" y="4235"/>
                  <a:pt x="13748" y="3839"/>
                </a:cubicBezTo>
                <a:cubicBezTo>
                  <a:pt x="12832" y="3444"/>
                  <a:pt x="11852" y="3244"/>
                  <a:pt x="10807" y="3244"/>
                </a:cubicBezTo>
                <a:cubicBezTo>
                  <a:pt x="9753" y="3244"/>
                  <a:pt x="8764" y="3444"/>
                  <a:pt x="7851" y="3839"/>
                </a:cubicBezTo>
                <a:cubicBezTo>
                  <a:pt x="6936" y="4235"/>
                  <a:pt x="6139" y="4774"/>
                  <a:pt x="5455" y="5460"/>
                </a:cubicBezTo>
                <a:cubicBezTo>
                  <a:pt x="4772" y="6146"/>
                  <a:pt x="4235" y="6942"/>
                  <a:pt x="3839" y="7852"/>
                </a:cubicBezTo>
                <a:cubicBezTo>
                  <a:pt x="3444" y="8764"/>
                  <a:pt x="3246" y="9746"/>
                  <a:pt x="3246" y="10799"/>
                </a:cubicBezTo>
                <a:cubicBezTo>
                  <a:pt x="3246" y="11853"/>
                  <a:pt x="3444" y="12838"/>
                  <a:pt x="3839" y="13747"/>
                </a:cubicBezTo>
                <a:cubicBezTo>
                  <a:pt x="4238" y="14656"/>
                  <a:pt x="4774" y="15453"/>
                  <a:pt x="5455" y="16139"/>
                </a:cubicBezTo>
                <a:cubicBezTo>
                  <a:pt x="6136" y="16825"/>
                  <a:pt x="6933" y="17364"/>
                  <a:pt x="7851" y="17762"/>
                </a:cubicBezTo>
                <a:cubicBezTo>
                  <a:pt x="8764" y="18160"/>
                  <a:pt x="9753" y="18355"/>
                  <a:pt x="10807" y="18355"/>
                </a:cubicBezTo>
                <a:moveTo>
                  <a:pt x="14674" y="7397"/>
                </a:moveTo>
                <a:cubicBezTo>
                  <a:pt x="14765" y="7307"/>
                  <a:pt x="14889" y="7262"/>
                  <a:pt x="15047" y="7262"/>
                </a:cubicBezTo>
                <a:cubicBezTo>
                  <a:pt x="15206" y="7262"/>
                  <a:pt x="15333" y="7307"/>
                  <a:pt x="15432" y="7397"/>
                </a:cubicBezTo>
                <a:lnTo>
                  <a:pt x="16972" y="8950"/>
                </a:lnTo>
                <a:cubicBezTo>
                  <a:pt x="17065" y="9040"/>
                  <a:pt x="17113" y="9165"/>
                  <a:pt x="17118" y="9323"/>
                </a:cubicBezTo>
                <a:cubicBezTo>
                  <a:pt x="17121" y="9478"/>
                  <a:pt x="17073" y="9605"/>
                  <a:pt x="16972" y="9693"/>
                </a:cubicBezTo>
                <a:lnTo>
                  <a:pt x="11442" y="15235"/>
                </a:lnTo>
                <a:cubicBezTo>
                  <a:pt x="11335" y="15343"/>
                  <a:pt x="11188" y="15436"/>
                  <a:pt x="11004" y="15506"/>
                </a:cubicBezTo>
                <a:cubicBezTo>
                  <a:pt x="10821" y="15577"/>
                  <a:pt x="10651" y="15614"/>
                  <a:pt x="10496" y="15614"/>
                </a:cubicBezTo>
                <a:lnTo>
                  <a:pt x="8953" y="15614"/>
                </a:lnTo>
                <a:cubicBezTo>
                  <a:pt x="8809" y="15614"/>
                  <a:pt x="8645" y="15577"/>
                  <a:pt x="8453" y="15506"/>
                </a:cubicBezTo>
                <a:cubicBezTo>
                  <a:pt x="8261" y="15436"/>
                  <a:pt x="8114" y="15343"/>
                  <a:pt x="8007" y="15235"/>
                </a:cubicBezTo>
                <a:lnTo>
                  <a:pt x="4627" y="11855"/>
                </a:lnTo>
                <a:cubicBezTo>
                  <a:pt x="4537" y="11768"/>
                  <a:pt x="4492" y="11644"/>
                  <a:pt x="4492" y="11486"/>
                </a:cubicBezTo>
                <a:cubicBezTo>
                  <a:pt x="4492" y="11327"/>
                  <a:pt x="4537" y="11206"/>
                  <a:pt x="4627" y="11113"/>
                </a:cubicBezTo>
                <a:lnTo>
                  <a:pt x="6181" y="9560"/>
                </a:lnTo>
                <a:cubicBezTo>
                  <a:pt x="6272" y="9467"/>
                  <a:pt x="6396" y="9424"/>
                  <a:pt x="6554" y="9424"/>
                </a:cubicBezTo>
                <a:cubicBezTo>
                  <a:pt x="6713" y="9424"/>
                  <a:pt x="6837" y="9467"/>
                  <a:pt x="6927" y="9560"/>
                </a:cubicBezTo>
                <a:lnTo>
                  <a:pt x="9337" y="11994"/>
                </a:lnTo>
                <a:cubicBezTo>
                  <a:pt x="9597" y="12217"/>
                  <a:pt x="9860" y="12217"/>
                  <a:pt x="10120" y="11994"/>
                </a:cubicBezTo>
                <a:lnTo>
                  <a:pt x="14674" y="73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0" name="AutoShape 41"/>
          <p:cNvSpPr/>
          <p:nvPr/>
        </p:nvSpPr>
        <p:spPr bwMode="auto">
          <a:xfrm>
            <a:off x="7992023" y="3503006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7"/>
                </a:cubicBezTo>
                <a:cubicBezTo>
                  <a:pt x="16319" y="1408"/>
                  <a:pt x="17463" y="2176"/>
                  <a:pt x="18449" y="3156"/>
                </a:cubicBezTo>
                <a:cubicBezTo>
                  <a:pt x="19432" y="4133"/>
                  <a:pt x="20201" y="5277"/>
                  <a:pt x="20760" y="6590"/>
                </a:cubicBezTo>
                <a:cubicBezTo>
                  <a:pt x="21317" y="7900"/>
                  <a:pt x="21599" y="9306"/>
                  <a:pt x="21599" y="10800"/>
                </a:cubicBezTo>
                <a:cubicBezTo>
                  <a:pt x="21599" y="12293"/>
                  <a:pt x="21317" y="13699"/>
                  <a:pt x="20760" y="15009"/>
                </a:cubicBezTo>
                <a:cubicBezTo>
                  <a:pt x="20201" y="16320"/>
                  <a:pt x="19430" y="17466"/>
                  <a:pt x="18449" y="18443"/>
                </a:cubicBezTo>
                <a:cubicBezTo>
                  <a:pt x="17463" y="19423"/>
                  <a:pt x="16319" y="20191"/>
                  <a:pt x="15011" y="20752"/>
                </a:cubicBezTo>
                <a:cubicBezTo>
                  <a:pt x="13705" y="21317"/>
                  <a:pt x="12301" y="21599"/>
                  <a:pt x="10807" y="21599"/>
                </a:cubicBezTo>
                <a:cubicBezTo>
                  <a:pt x="9309" y="21599"/>
                  <a:pt x="7905" y="21317"/>
                  <a:pt x="6594" y="20752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78" y="17466"/>
                  <a:pt x="1409" y="16320"/>
                  <a:pt x="847" y="15009"/>
                </a:cubicBezTo>
                <a:cubicBezTo>
                  <a:pt x="282" y="13699"/>
                  <a:pt x="0" y="12293"/>
                  <a:pt x="0" y="10800"/>
                </a:cubicBezTo>
                <a:cubicBezTo>
                  <a:pt x="0" y="9306"/>
                  <a:pt x="282" y="7900"/>
                  <a:pt x="847" y="6590"/>
                </a:cubicBezTo>
                <a:cubicBezTo>
                  <a:pt x="1409" y="5277"/>
                  <a:pt x="2181" y="4133"/>
                  <a:pt x="3158" y="3156"/>
                </a:cubicBezTo>
                <a:cubicBezTo>
                  <a:pt x="4136" y="2176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8164" y="8812"/>
                </a:moveTo>
                <a:cubicBezTo>
                  <a:pt x="18288" y="8688"/>
                  <a:pt x="18353" y="8532"/>
                  <a:pt x="18359" y="8354"/>
                </a:cubicBezTo>
                <a:cubicBezTo>
                  <a:pt x="18362" y="8171"/>
                  <a:pt x="18299" y="8021"/>
                  <a:pt x="18164" y="7894"/>
                </a:cubicBezTo>
                <a:lnTo>
                  <a:pt x="16757" y="6448"/>
                </a:lnTo>
                <a:cubicBezTo>
                  <a:pt x="16613" y="6321"/>
                  <a:pt x="16454" y="6259"/>
                  <a:pt x="16276" y="6259"/>
                </a:cubicBezTo>
                <a:cubicBezTo>
                  <a:pt x="16099" y="6259"/>
                  <a:pt x="15946" y="6321"/>
                  <a:pt x="15810" y="6448"/>
                </a:cubicBezTo>
                <a:lnTo>
                  <a:pt x="9696" y="12570"/>
                </a:lnTo>
                <a:cubicBezTo>
                  <a:pt x="9569" y="12697"/>
                  <a:pt x="9416" y="12759"/>
                  <a:pt x="9244" y="12759"/>
                </a:cubicBezTo>
                <a:cubicBezTo>
                  <a:pt x="9069" y="12759"/>
                  <a:pt x="8914" y="12697"/>
                  <a:pt x="8778" y="12570"/>
                </a:cubicBezTo>
                <a:lnTo>
                  <a:pt x="5786" y="9583"/>
                </a:lnTo>
                <a:cubicBezTo>
                  <a:pt x="5659" y="9458"/>
                  <a:pt x="5506" y="9393"/>
                  <a:pt x="5334" y="9393"/>
                </a:cubicBezTo>
                <a:cubicBezTo>
                  <a:pt x="5156" y="9393"/>
                  <a:pt x="4995" y="9458"/>
                  <a:pt x="4839" y="9583"/>
                </a:cubicBezTo>
                <a:lnTo>
                  <a:pt x="3432" y="11014"/>
                </a:lnTo>
                <a:cubicBezTo>
                  <a:pt x="3305" y="11141"/>
                  <a:pt x="3246" y="11297"/>
                  <a:pt x="3246" y="11474"/>
                </a:cubicBezTo>
                <a:cubicBezTo>
                  <a:pt x="3246" y="11655"/>
                  <a:pt x="3305" y="11810"/>
                  <a:pt x="3432" y="11935"/>
                </a:cubicBezTo>
                <a:lnTo>
                  <a:pt x="7747" y="16249"/>
                </a:lnTo>
                <a:cubicBezTo>
                  <a:pt x="7874" y="16373"/>
                  <a:pt x="8043" y="16483"/>
                  <a:pt x="8261" y="16579"/>
                </a:cubicBezTo>
                <a:cubicBezTo>
                  <a:pt x="8478" y="16673"/>
                  <a:pt x="8676" y="16720"/>
                  <a:pt x="8857" y="16720"/>
                </a:cubicBezTo>
                <a:lnTo>
                  <a:pt x="9617" y="16720"/>
                </a:lnTo>
                <a:cubicBezTo>
                  <a:pt x="9795" y="16720"/>
                  <a:pt x="9993" y="16675"/>
                  <a:pt x="10205" y="16585"/>
                </a:cubicBezTo>
                <a:cubicBezTo>
                  <a:pt x="10417" y="16495"/>
                  <a:pt x="10592" y="16382"/>
                  <a:pt x="10727" y="16249"/>
                </a:cubicBezTo>
                <a:lnTo>
                  <a:pt x="18164" y="881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1" name="AutoShape 42"/>
          <p:cNvSpPr/>
          <p:nvPr/>
        </p:nvSpPr>
        <p:spPr bwMode="auto">
          <a:xfrm>
            <a:off x="3346021" y="3496657"/>
            <a:ext cx="249205" cy="2666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055" y="7482"/>
                </a:moveTo>
                <a:lnTo>
                  <a:pt x="5879" y="19672"/>
                </a:lnTo>
                <a:lnTo>
                  <a:pt x="0" y="21599"/>
                </a:lnTo>
                <a:lnTo>
                  <a:pt x="1929" y="15721"/>
                </a:lnTo>
                <a:lnTo>
                  <a:pt x="14117" y="3542"/>
                </a:lnTo>
                <a:lnTo>
                  <a:pt x="18055" y="7482"/>
                </a:lnTo>
                <a:close/>
                <a:moveTo>
                  <a:pt x="14484" y="6483"/>
                </a:moveTo>
                <a:cubicBezTo>
                  <a:pt x="14672" y="6295"/>
                  <a:pt x="14672" y="6092"/>
                  <a:pt x="14484" y="5878"/>
                </a:cubicBezTo>
                <a:cubicBezTo>
                  <a:pt x="14393" y="5784"/>
                  <a:pt x="14287" y="5737"/>
                  <a:pt x="14169" y="5737"/>
                </a:cubicBezTo>
                <a:cubicBezTo>
                  <a:pt x="14052" y="5737"/>
                  <a:pt x="13958" y="5784"/>
                  <a:pt x="13882" y="5878"/>
                </a:cubicBezTo>
                <a:lnTo>
                  <a:pt x="4179" y="15554"/>
                </a:lnTo>
                <a:cubicBezTo>
                  <a:pt x="4085" y="15648"/>
                  <a:pt x="4035" y="15751"/>
                  <a:pt x="4035" y="15868"/>
                </a:cubicBezTo>
                <a:cubicBezTo>
                  <a:pt x="4035" y="15986"/>
                  <a:pt x="4085" y="16092"/>
                  <a:pt x="4179" y="16186"/>
                </a:cubicBezTo>
                <a:cubicBezTo>
                  <a:pt x="4252" y="16262"/>
                  <a:pt x="4358" y="16297"/>
                  <a:pt x="4487" y="16297"/>
                </a:cubicBezTo>
                <a:cubicBezTo>
                  <a:pt x="4598" y="16297"/>
                  <a:pt x="4695" y="16262"/>
                  <a:pt x="4784" y="16186"/>
                </a:cubicBezTo>
                <a:lnTo>
                  <a:pt x="14484" y="6483"/>
                </a:lnTo>
                <a:close/>
                <a:moveTo>
                  <a:pt x="21106" y="2068"/>
                </a:moveTo>
                <a:cubicBezTo>
                  <a:pt x="21435" y="2394"/>
                  <a:pt x="21599" y="2790"/>
                  <a:pt x="21599" y="3254"/>
                </a:cubicBezTo>
                <a:cubicBezTo>
                  <a:pt x="21599" y="3721"/>
                  <a:pt x="21435" y="4109"/>
                  <a:pt x="21106" y="4429"/>
                </a:cubicBezTo>
                <a:lnTo>
                  <a:pt x="19435" y="6101"/>
                </a:lnTo>
                <a:lnTo>
                  <a:pt x="15497" y="2165"/>
                </a:lnTo>
                <a:lnTo>
                  <a:pt x="17171" y="490"/>
                </a:lnTo>
                <a:cubicBezTo>
                  <a:pt x="17494" y="164"/>
                  <a:pt x="17890" y="0"/>
                  <a:pt x="18348" y="0"/>
                </a:cubicBezTo>
                <a:cubicBezTo>
                  <a:pt x="18807" y="0"/>
                  <a:pt x="19203" y="164"/>
                  <a:pt x="19529" y="490"/>
                </a:cubicBezTo>
                <a:lnTo>
                  <a:pt x="20331" y="1266"/>
                </a:lnTo>
                <a:lnTo>
                  <a:pt x="21106" y="206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2" name="AutoShape 43"/>
          <p:cNvSpPr/>
          <p:nvPr/>
        </p:nvSpPr>
        <p:spPr bwMode="auto">
          <a:xfrm>
            <a:off x="3883315" y="3495863"/>
            <a:ext cx="330950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3" name="AutoShape 44"/>
          <p:cNvSpPr/>
          <p:nvPr/>
        </p:nvSpPr>
        <p:spPr bwMode="auto">
          <a:xfrm>
            <a:off x="1568473" y="4533091"/>
            <a:ext cx="248411" cy="2666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4" name="AutoShape 45"/>
          <p:cNvSpPr/>
          <p:nvPr/>
        </p:nvSpPr>
        <p:spPr bwMode="auto">
          <a:xfrm>
            <a:off x="5111880" y="3495863"/>
            <a:ext cx="247618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78" y="8467"/>
                </a:moveTo>
                <a:cubicBezTo>
                  <a:pt x="20642" y="8467"/>
                  <a:pt x="20953" y="8597"/>
                  <a:pt x="21212" y="8852"/>
                </a:cubicBezTo>
                <a:cubicBezTo>
                  <a:pt x="21470" y="9111"/>
                  <a:pt x="21599" y="9422"/>
                  <a:pt x="21599" y="9786"/>
                </a:cubicBezTo>
                <a:lnTo>
                  <a:pt x="21599" y="11813"/>
                </a:lnTo>
                <a:cubicBezTo>
                  <a:pt x="21599" y="12180"/>
                  <a:pt x="21470" y="12489"/>
                  <a:pt x="21212" y="12747"/>
                </a:cubicBezTo>
                <a:cubicBezTo>
                  <a:pt x="20953" y="13005"/>
                  <a:pt x="20642" y="13135"/>
                  <a:pt x="20278" y="13135"/>
                </a:cubicBezTo>
                <a:lnTo>
                  <a:pt x="13133" y="13135"/>
                </a:lnTo>
                <a:lnTo>
                  <a:pt x="13133" y="20251"/>
                </a:lnTo>
                <a:cubicBezTo>
                  <a:pt x="13133" y="20636"/>
                  <a:pt x="13004" y="20956"/>
                  <a:pt x="12746" y="21212"/>
                </a:cubicBezTo>
                <a:cubicBezTo>
                  <a:pt x="12487" y="21470"/>
                  <a:pt x="12176" y="21599"/>
                  <a:pt x="11811" y="21599"/>
                </a:cubicBezTo>
                <a:lnTo>
                  <a:pt x="9787" y="21599"/>
                </a:lnTo>
                <a:cubicBezTo>
                  <a:pt x="9423" y="21599"/>
                  <a:pt x="9112" y="21470"/>
                  <a:pt x="8853" y="21212"/>
                </a:cubicBezTo>
                <a:cubicBezTo>
                  <a:pt x="8592" y="20956"/>
                  <a:pt x="8466" y="20645"/>
                  <a:pt x="8466" y="20278"/>
                </a:cubicBezTo>
                <a:lnTo>
                  <a:pt x="8466" y="13135"/>
                </a:lnTo>
                <a:lnTo>
                  <a:pt x="1351" y="13135"/>
                </a:lnTo>
                <a:cubicBezTo>
                  <a:pt x="966" y="13135"/>
                  <a:pt x="646" y="13011"/>
                  <a:pt x="387" y="12762"/>
                </a:cubicBezTo>
                <a:cubicBezTo>
                  <a:pt x="129" y="12515"/>
                  <a:pt x="0" y="12198"/>
                  <a:pt x="0" y="11813"/>
                </a:cubicBezTo>
                <a:lnTo>
                  <a:pt x="0" y="9786"/>
                </a:lnTo>
                <a:cubicBezTo>
                  <a:pt x="0" y="9422"/>
                  <a:pt x="129" y="9114"/>
                  <a:pt x="387" y="8852"/>
                </a:cubicBezTo>
                <a:cubicBezTo>
                  <a:pt x="646" y="8597"/>
                  <a:pt x="954" y="8467"/>
                  <a:pt x="1321" y="8467"/>
                </a:cubicBezTo>
                <a:lnTo>
                  <a:pt x="8466" y="8467"/>
                </a:lnTo>
                <a:lnTo>
                  <a:pt x="8466" y="1351"/>
                </a:lnTo>
                <a:cubicBezTo>
                  <a:pt x="8466" y="966"/>
                  <a:pt x="8589" y="646"/>
                  <a:pt x="8839" y="387"/>
                </a:cubicBezTo>
                <a:cubicBezTo>
                  <a:pt x="9088" y="132"/>
                  <a:pt x="9403" y="0"/>
                  <a:pt x="9787" y="0"/>
                </a:cubicBezTo>
                <a:lnTo>
                  <a:pt x="11811" y="0"/>
                </a:lnTo>
                <a:cubicBezTo>
                  <a:pt x="12176" y="0"/>
                  <a:pt x="12487" y="132"/>
                  <a:pt x="12746" y="387"/>
                </a:cubicBezTo>
                <a:cubicBezTo>
                  <a:pt x="13004" y="646"/>
                  <a:pt x="13133" y="957"/>
                  <a:pt x="13133" y="1321"/>
                </a:cubicBezTo>
                <a:lnTo>
                  <a:pt x="13133" y="8467"/>
                </a:lnTo>
                <a:lnTo>
                  <a:pt x="20278" y="846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5" name="AutoShape 46"/>
          <p:cNvSpPr/>
          <p:nvPr/>
        </p:nvSpPr>
        <p:spPr bwMode="auto">
          <a:xfrm>
            <a:off x="5711875" y="3495863"/>
            <a:ext cx="247618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79"/>
                  <a:pt x="15011" y="847"/>
                </a:cubicBezTo>
                <a:cubicBezTo>
                  <a:pt x="16319" y="1408"/>
                  <a:pt x="17463" y="2176"/>
                  <a:pt x="18449" y="3156"/>
                </a:cubicBezTo>
                <a:cubicBezTo>
                  <a:pt x="19432" y="4136"/>
                  <a:pt x="20201" y="5279"/>
                  <a:pt x="20760" y="6590"/>
                </a:cubicBezTo>
                <a:cubicBezTo>
                  <a:pt x="21317" y="7903"/>
                  <a:pt x="21599" y="9306"/>
                  <a:pt x="21599" y="10799"/>
                </a:cubicBezTo>
                <a:cubicBezTo>
                  <a:pt x="21599" y="12296"/>
                  <a:pt x="21317" y="13699"/>
                  <a:pt x="20760" y="15009"/>
                </a:cubicBezTo>
                <a:cubicBezTo>
                  <a:pt x="20201" y="16322"/>
                  <a:pt x="19430" y="17466"/>
                  <a:pt x="18449" y="18443"/>
                </a:cubicBezTo>
                <a:cubicBezTo>
                  <a:pt x="17463" y="19422"/>
                  <a:pt x="16319" y="20191"/>
                  <a:pt x="15011" y="20755"/>
                </a:cubicBezTo>
                <a:cubicBezTo>
                  <a:pt x="13705" y="21320"/>
                  <a:pt x="12301" y="21599"/>
                  <a:pt x="10807" y="21599"/>
                </a:cubicBezTo>
                <a:cubicBezTo>
                  <a:pt x="9309" y="21599"/>
                  <a:pt x="7905" y="21320"/>
                  <a:pt x="6594" y="20755"/>
                </a:cubicBezTo>
                <a:cubicBezTo>
                  <a:pt x="5280" y="20191"/>
                  <a:pt x="4136" y="19423"/>
                  <a:pt x="3158" y="18443"/>
                </a:cubicBezTo>
                <a:cubicBezTo>
                  <a:pt x="2178" y="17466"/>
                  <a:pt x="1409" y="16322"/>
                  <a:pt x="847" y="15009"/>
                </a:cubicBezTo>
                <a:cubicBezTo>
                  <a:pt x="282" y="13699"/>
                  <a:pt x="0" y="12296"/>
                  <a:pt x="0" y="10799"/>
                </a:cubicBezTo>
                <a:cubicBezTo>
                  <a:pt x="0" y="9306"/>
                  <a:pt x="282" y="7903"/>
                  <a:pt x="847" y="6590"/>
                </a:cubicBezTo>
                <a:cubicBezTo>
                  <a:pt x="1409" y="5279"/>
                  <a:pt x="2181" y="4136"/>
                  <a:pt x="3158" y="3156"/>
                </a:cubicBezTo>
                <a:cubicBezTo>
                  <a:pt x="4136" y="2176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7042" y="9749"/>
                </a:moveTo>
                <a:cubicBezTo>
                  <a:pt x="17042" y="9622"/>
                  <a:pt x="16994" y="9518"/>
                  <a:pt x="16898" y="9433"/>
                </a:cubicBezTo>
                <a:cubicBezTo>
                  <a:pt x="16805" y="9345"/>
                  <a:pt x="16703" y="9303"/>
                  <a:pt x="16596" y="9303"/>
                </a:cubicBezTo>
                <a:lnTo>
                  <a:pt x="12349" y="9303"/>
                </a:lnTo>
                <a:lnTo>
                  <a:pt x="12349" y="4627"/>
                </a:lnTo>
                <a:cubicBezTo>
                  <a:pt x="12349" y="4328"/>
                  <a:pt x="12202" y="4184"/>
                  <a:pt x="11917" y="4192"/>
                </a:cubicBezTo>
                <a:lnTo>
                  <a:pt x="9699" y="4192"/>
                </a:lnTo>
                <a:cubicBezTo>
                  <a:pt x="9402" y="4192"/>
                  <a:pt x="9253" y="4336"/>
                  <a:pt x="9253" y="4627"/>
                </a:cubicBezTo>
                <a:lnTo>
                  <a:pt x="9253" y="9303"/>
                </a:lnTo>
                <a:lnTo>
                  <a:pt x="5020" y="9303"/>
                </a:lnTo>
                <a:cubicBezTo>
                  <a:pt x="4724" y="9303"/>
                  <a:pt x="4574" y="9453"/>
                  <a:pt x="4574" y="9749"/>
                </a:cubicBezTo>
                <a:lnTo>
                  <a:pt x="4574" y="11884"/>
                </a:lnTo>
                <a:cubicBezTo>
                  <a:pt x="4574" y="12180"/>
                  <a:pt x="4724" y="12330"/>
                  <a:pt x="5020" y="12330"/>
                </a:cubicBezTo>
                <a:lnTo>
                  <a:pt x="9253" y="12330"/>
                </a:lnTo>
                <a:lnTo>
                  <a:pt x="9253" y="16980"/>
                </a:lnTo>
                <a:cubicBezTo>
                  <a:pt x="9253" y="17277"/>
                  <a:pt x="9402" y="17424"/>
                  <a:pt x="9699" y="17412"/>
                </a:cubicBezTo>
                <a:lnTo>
                  <a:pt x="11917" y="17412"/>
                </a:lnTo>
                <a:cubicBezTo>
                  <a:pt x="12214" y="17412"/>
                  <a:pt x="12358" y="17268"/>
                  <a:pt x="12349" y="16980"/>
                </a:cubicBezTo>
                <a:lnTo>
                  <a:pt x="12349" y="12330"/>
                </a:lnTo>
                <a:lnTo>
                  <a:pt x="16596" y="12330"/>
                </a:lnTo>
                <a:cubicBezTo>
                  <a:pt x="16703" y="12330"/>
                  <a:pt x="16805" y="12287"/>
                  <a:pt x="16898" y="12200"/>
                </a:cubicBezTo>
                <a:cubicBezTo>
                  <a:pt x="16994" y="12118"/>
                  <a:pt x="17042" y="12011"/>
                  <a:pt x="17042" y="11884"/>
                </a:cubicBezTo>
                <a:lnTo>
                  <a:pt x="17042" y="974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6" name="AutoShape 47"/>
          <p:cNvSpPr/>
          <p:nvPr/>
        </p:nvSpPr>
        <p:spPr bwMode="auto">
          <a:xfrm>
            <a:off x="8460274" y="3503800"/>
            <a:ext cx="248412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916" y="12964"/>
                </a:moveTo>
                <a:cubicBezTo>
                  <a:pt x="19281" y="12964"/>
                  <a:pt x="19631" y="13046"/>
                  <a:pt x="19959" y="13217"/>
                </a:cubicBezTo>
                <a:cubicBezTo>
                  <a:pt x="20287" y="13387"/>
                  <a:pt x="20571" y="13616"/>
                  <a:pt x="20806" y="13904"/>
                </a:cubicBezTo>
                <a:cubicBezTo>
                  <a:pt x="21049" y="14198"/>
                  <a:pt x="21240" y="14539"/>
                  <a:pt x="21384" y="14932"/>
                </a:cubicBezTo>
                <a:cubicBezTo>
                  <a:pt x="21529" y="15329"/>
                  <a:pt x="21599" y="15743"/>
                  <a:pt x="21599" y="16183"/>
                </a:cubicBezTo>
                <a:lnTo>
                  <a:pt x="21599" y="21050"/>
                </a:lnTo>
                <a:cubicBezTo>
                  <a:pt x="21599" y="21414"/>
                  <a:pt x="21448" y="21599"/>
                  <a:pt x="21142" y="21599"/>
                </a:cubicBezTo>
                <a:lnTo>
                  <a:pt x="457" y="21599"/>
                </a:lnTo>
                <a:cubicBezTo>
                  <a:pt x="151" y="21599"/>
                  <a:pt x="0" y="21414"/>
                  <a:pt x="0" y="21050"/>
                </a:cubicBezTo>
                <a:lnTo>
                  <a:pt x="0" y="16183"/>
                </a:lnTo>
                <a:cubicBezTo>
                  <a:pt x="0" y="15743"/>
                  <a:pt x="70" y="15329"/>
                  <a:pt x="215" y="14932"/>
                </a:cubicBezTo>
                <a:cubicBezTo>
                  <a:pt x="362" y="14539"/>
                  <a:pt x="558" y="14198"/>
                  <a:pt x="800" y="13904"/>
                </a:cubicBezTo>
                <a:cubicBezTo>
                  <a:pt x="1047" y="13616"/>
                  <a:pt x="1336" y="13387"/>
                  <a:pt x="1664" y="13217"/>
                </a:cubicBezTo>
                <a:cubicBezTo>
                  <a:pt x="1992" y="13046"/>
                  <a:pt x="2337" y="12964"/>
                  <a:pt x="2707" y="12964"/>
                </a:cubicBezTo>
                <a:lnTo>
                  <a:pt x="18916" y="12964"/>
                </a:lnTo>
                <a:close/>
                <a:moveTo>
                  <a:pt x="18459" y="18348"/>
                </a:moveTo>
                <a:cubicBezTo>
                  <a:pt x="18459" y="18198"/>
                  <a:pt x="18412" y="18069"/>
                  <a:pt x="18321" y="17963"/>
                </a:cubicBezTo>
                <a:cubicBezTo>
                  <a:pt x="18233" y="17855"/>
                  <a:pt x="18126" y="17802"/>
                  <a:pt x="17998" y="17802"/>
                </a:cubicBezTo>
                <a:lnTo>
                  <a:pt x="3596" y="17802"/>
                </a:lnTo>
                <a:cubicBezTo>
                  <a:pt x="3468" y="17802"/>
                  <a:pt x="3358" y="17852"/>
                  <a:pt x="3273" y="17954"/>
                </a:cubicBezTo>
                <a:cubicBezTo>
                  <a:pt x="3182" y="18057"/>
                  <a:pt x="3136" y="18189"/>
                  <a:pt x="3136" y="18348"/>
                </a:cubicBezTo>
                <a:lnTo>
                  <a:pt x="3136" y="18886"/>
                </a:lnTo>
                <a:cubicBezTo>
                  <a:pt x="3136" y="19032"/>
                  <a:pt x="3182" y="19156"/>
                  <a:pt x="3273" y="19259"/>
                </a:cubicBezTo>
                <a:cubicBezTo>
                  <a:pt x="3358" y="19356"/>
                  <a:pt x="3468" y="19403"/>
                  <a:pt x="3596" y="19403"/>
                </a:cubicBezTo>
                <a:lnTo>
                  <a:pt x="18001" y="19403"/>
                </a:lnTo>
                <a:cubicBezTo>
                  <a:pt x="18128" y="19403"/>
                  <a:pt x="18236" y="19358"/>
                  <a:pt x="18324" y="19265"/>
                </a:cubicBezTo>
                <a:cubicBezTo>
                  <a:pt x="18414" y="19168"/>
                  <a:pt x="18461" y="19041"/>
                  <a:pt x="18461" y="18886"/>
                </a:cubicBezTo>
                <a:lnTo>
                  <a:pt x="18461" y="18348"/>
                </a:lnTo>
                <a:close/>
                <a:moveTo>
                  <a:pt x="18001" y="11346"/>
                </a:moveTo>
                <a:lnTo>
                  <a:pt x="3598" y="11346"/>
                </a:lnTo>
                <a:lnTo>
                  <a:pt x="3598" y="1069"/>
                </a:lnTo>
                <a:cubicBezTo>
                  <a:pt x="3598" y="781"/>
                  <a:pt x="3684" y="528"/>
                  <a:pt x="3860" y="314"/>
                </a:cubicBezTo>
                <a:cubicBezTo>
                  <a:pt x="4034" y="105"/>
                  <a:pt x="4252" y="0"/>
                  <a:pt x="4511" y="0"/>
                </a:cubicBezTo>
                <a:lnTo>
                  <a:pt x="12140" y="0"/>
                </a:lnTo>
                <a:lnTo>
                  <a:pt x="12140" y="5386"/>
                </a:lnTo>
                <a:cubicBezTo>
                  <a:pt x="12140" y="5845"/>
                  <a:pt x="12274" y="6235"/>
                  <a:pt x="12539" y="6550"/>
                </a:cubicBezTo>
                <a:cubicBezTo>
                  <a:pt x="12803" y="6873"/>
                  <a:pt x="13119" y="7031"/>
                  <a:pt x="13489" y="7031"/>
                </a:cubicBezTo>
                <a:lnTo>
                  <a:pt x="18001" y="7031"/>
                </a:lnTo>
                <a:lnTo>
                  <a:pt x="18001" y="11346"/>
                </a:lnTo>
                <a:close/>
                <a:moveTo>
                  <a:pt x="18001" y="5386"/>
                </a:moveTo>
                <a:lnTo>
                  <a:pt x="13489" y="5386"/>
                </a:lnTo>
                <a:lnTo>
                  <a:pt x="13489" y="0"/>
                </a:lnTo>
                <a:lnTo>
                  <a:pt x="18001" y="538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7" name="AutoShape 48"/>
          <p:cNvSpPr/>
          <p:nvPr/>
        </p:nvSpPr>
        <p:spPr bwMode="auto">
          <a:xfrm>
            <a:off x="8995991" y="3503800"/>
            <a:ext cx="248411" cy="242857"/>
          </a:xfrm>
          <a:custGeom>
            <a:avLst/>
            <a:gdLst>
              <a:gd name="T0" fmla="+- 0 10794 37"/>
              <a:gd name="T1" fmla="*/ T0 w 21514"/>
              <a:gd name="T2" fmla="+- 0 10805 11"/>
              <a:gd name="T3" fmla="*/ 10805 h 21589"/>
              <a:gd name="T4" fmla="+- 0 10794 37"/>
              <a:gd name="T5" fmla="*/ T4 w 21514"/>
              <a:gd name="T6" fmla="+- 0 10805 11"/>
              <a:gd name="T7" fmla="*/ 10805 h 21589"/>
              <a:gd name="T8" fmla="+- 0 10794 37"/>
              <a:gd name="T9" fmla="*/ T8 w 21514"/>
              <a:gd name="T10" fmla="+- 0 10805 11"/>
              <a:gd name="T11" fmla="*/ 10805 h 21589"/>
              <a:gd name="T12" fmla="+- 0 10794 37"/>
              <a:gd name="T13" fmla="*/ T12 w 21514"/>
              <a:gd name="T14" fmla="+- 0 10805 11"/>
              <a:gd name="T15" fmla="*/ 10805 h 2158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14" h="21589">
                <a:moveTo>
                  <a:pt x="21361" y="20641"/>
                </a:moveTo>
                <a:cubicBezTo>
                  <a:pt x="21548" y="20866"/>
                  <a:pt x="21562" y="21109"/>
                  <a:pt x="21408" y="21357"/>
                </a:cubicBezTo>
                <a:cubicBezTo>
                  <a:pt x="21319" y="21501"/>
                  <a:pt x="21195" y="21577"/>
                  <a:pt x="21038" y="21589"/>
                </a:cubicBezTo>
                <a:cubicBezTo>
                  <a:pt x="20963" y="21589"/>
                  <a:pt x="20895" y="21560"/>
                  <a:pt x="20836" y="21507"/>
                </a:cubicBezTo>
                <a:lnTo>
                  <a:pt x="15037" y="17552"/>
                </a:lnTo>
                <a:cubicBezTo>
                  <a:pt x="14487" y="18272"/>
                  <a:pt x="13903" y="18878"/>
                  <a:pt x="13294" y="19374"/>
                </a:cubicBezTo>
                <a:cubicBezTo>
                  <a:pt x="12685" y="19871"/>
                  <a:pt x="12081" y="20235"/>
                  <a:pt x="11482" y="20460"/>
                </a:cubicBezTo>
                <a:cubicBezTo>
                  <a:pt x="10887" y="20692"/>
                  <a:pt x="10320" y="20779"/>
                  <a:pt x="9786" y="20725"/>
                </a:cubicBezTo>
                <a:cubicBezTo>
                  <a:pt x="9249" y="20669"/>
                  <a:pt x="8774" y="20460"/>
                  <a:pt x="8355" y="20091"/>
                </a:cubicBezTo>
                <a:cubicBezTo>
                  <a:pt x="7788" y="19594"/>
                  <a:pt x="7432" y="18884"/>
                  <a:pt x="7291" y="17947"/>
                </a:cubicBezTo>
                <a:cubicBezTo>
                  <a:pt x="7148" y="17016"/>
                  <a:pt x="7181" y="15992"/>
                  <a:pt x="7392" y="14861"/>
                </a:cubicBezTo>
                <a:lnTo>
                  <a:pt x="3996" y="11855"/>
                </a:lnTo>
                <a:cubicBezTo>
                  <a:pt x="3427" y="12151"/>
                  <a:pt x="2883" y="12295"/>
                  <a:pt x="2366" y="12283"/>
                </a:cubicBezTo>
                <a:cubicBezTo>
                  <a:pt x="1843" y="12278"/>
                  <a:pt x="1387" y="12097"/>
                  <a:pt x="991" y="11745"/>
                </a:cubicBezTo>
                <a:cubicBezTo>
                  <a:pt x="609" y="11392"/>
                  <a:pt x="340" y="10924"/>
                  <a:pt x="178" y="10334"/>
                </a:cubicBezTo>
                <a:cubicBezTo>
                  <a:pt x="16" y="9745"/>
                  <a:pt x="-37" y="9085"/>
                  <a:pt x="26" y="8346"/>
                </a:cubicBezTo>
                <a:cubicBezTo>
                  <a:pt x="87" y="7607"/>
                  <a:pt x="253" y="6831"/>
                  <a:pt x="532" y="6022"/>
                </a:cubicBezTo>
                <a:cubicBezTo>
                  <a:pt x="808" y="5212"/>
                  <a:pt x="1180" y="4417"/>
                  <a:pt x="1654" y="3647"/>
                </a:cubicBezTo>
                <a:cubicBezTo>
                  <a:pt x="2124" y="2868"/>
                  <a:pt x="2644" y="2208"/>
                  <a:pt x="3214" y="1653"/>
                </a:cubicBezTo>
                <a:cubicBezTo>
                  <a:pt x="3780" y="1100"/>
                  <a:pt x="4347" y="682"/>
                  <a:pt x="4919" y="400"/>
                </a:cubicBezTo>
                <a:cubicBezTo>
                  <a:pt x="5485" y="127"/>
                  <a:pt x="6031" y="-11"/>
                  <a:pt x="6549" y="0"/>
                </a:cubicBezTo>
                <a:cubicBezTo>
                  <a:pt x="7069" y="5"/>
                  <a:pt x="7523" y="186"/>
                  <a:pt x="7912" y="539"/>
                </a:cubicBezTo>
                <a:cubicBezTo>
                  <a:pt x="8308" y="908"/>
                  <a:pt x="8582" y="1393"/>
                  <a:pt x="8736" y="1988"/>
                </a:cubicBezTo>
                <a:cubicBezTo>
                  <a:pt x="8889" y="2589"/>
                  <a:pt x="8936" y="3255"/>
                  <a:pt x="8877" y="3994"/>
                </a:cubicBezTo>
                <a:lnTo>
                  <a:pt x="12252" y="7034"/>
                </a:lnTo>
                <a:cubicBezTo>
                  <a:pt x="13081" y="6467"/>
                  <a:pt x="13885" y="6137"/>
                  <a:pt x="14662" y="6047"/>
                </a:cubicBezTo>
                <a:cubicBezTo>
                  <a:pt x="15440" y="5960"/>
                  <a:pt x="16112" y="6168"/>
                  <a:pt x="16679" y="6682"/>
                </a:cubicBezTo>
                <a:cubicBezTo>
                  <a:pt x="17091" y="7051"/>
                  <a:pt x="17391" y="7542"/>
                  <a:pt x="17583" y="8148"/>
                </a:cubicBezTo>
                <a:cubicBezTo>
                  <a:pt x="17773" y="8752"/>
                  <a:pt x="17859" y="9432"/>
                  <a:pt x="17845" y="10179"/>
                </a:cubicBezTo>
                <a:cubicBezTo>
                  <a:pt x="17829" y="10929"/>
                  <a:pt x="17717" y="11722"/>
                  <a:pt x="17503" y="12571"/>
                </a:cubicBezTo>
                <a:cubicBezTo>
                  <a:pt x="17290" y="13414"/>
                  <a:pt x="16979" y="14263"/>
                  <a:pt x="16569" y="15110"/>
                </a:cubicBezTo>
                <a:lnTo>
                  <a:pt x="21361" y="20641"/>
                </a:lnTo>
                <a:close/>
                <a:moveTo>
                  <a:pt x="2087" y="9948"/>
                </a:moveTo>
                <a:cubicBezTo>
                  <a:pt x="2244" y="10075"/>
                  <a:pt x="2431" y="10143"/>
                  <a:pt x="2649" y="10143"/>
                </a:cubicBezTo>
                <a:cubicBezTo>
                  <a:pt x="2881" y="10143"/>
                  <a:pt x="3125" y="10058"/>
                  <a:pt x="3382" y="9906"/>
                </a:cubicBezTo>
                <a:cubicBezTo>
                  <a:pt x="3637" y="9745"/>
                  <a:pt x="3907" y="9536"/>
                  <a:pt x="4183" y="9282"/>
                </a:cubicBezTo>
                <a:cubicBezTo>
                  <a:pt x="4460" y="9023"/>
                  <a:pt x="4731" y="8727"/>
                  <a:pt x="4998" y="8385"/>
                </a:cubicBezTo>
                <a:cubicBezTo>
                  <a:pt x="5263" y="8041"/>
                  <a:pt x="5511" y="7683"/>
                  <a:pt x="5743" y="7316"/>
                </a:cubicBezTo>
                <a:cubicBezTo>
                  <a:pt x="5813" y="7189"/>
                  <a:pt x="5844" y="7051"/>
                  <a:pt x="5820" y="6902"/>
                </a:cubicBezTo>
                <a:cubicBezTo>
                  <a:pt x="5797" y="6758"/>
                  <a:pt x="5743" y="6637"/>
                  <a:pt x="5652" y="6549"/>
                </a:cubicBezTo>
                <a:cubicBezTo>
                  <a:pt x="5549" y="6456"/>
                  <a:pt x="5434" y="6417"/>
                  <a:pt x="5310" y="6434"/>
                </a:cubicBezTo>
                <a:cubicBezTo>
                  <a:pt x="5186" y="6445"/>
                  <a:pt x="5083" y="6521"/>
                  <a:pt x="5001" y="6654"/>
                </a:cubicBezTo>
                <a:cubicBezTo>
                  <a:pt x="4417" y="7590"/>
                  <a:pt x="3902" y="8236"/>
                  <a:pt x="3455" y="8588"/>
                </a:cubicBezTo>
                <a:cubicBezTo>
                  <a:pt x="3005" y="8935"/>
                  <a:pt x="2736" y="9093"/>
                  <a:pt x="2647" y="9057"/>
                </a:cubicBezTo>
                <a:cubicBezTo>
                  <a:pt x="2541" y="8969"/>
                  <a:pt x="2424" y="8935"/>
                  <a:pt x="2298" y="8964"/>
                </a:cubicBezTo>
                <a:cubicBezTo>
                  <a:pt x="2171" y="8989"/>
                  <a:pt x="2070" y="9057"/>
                  <a:pt x="1996" y="9167"/>
                </a:cubicBezTo>
                <a:cubicBezTo>
                  <a:pt x="1923" y="9294"/>
                  <a:pt x="1895" y="9432"/>
                  <a:pt x="1918" y="9578"/>
                </a:cubicBezTo>
                <a:cubicBezTo>
                  <a:pt x="1942" y="9728"/>
                  <a:pt x="1998" y="9849"/>
                  <a:pt x="2087" y="9948"/>
                </a:cubicBezTo>
                <a:moveTo>
                  <a:pt x="9299" y="14647"/>
                </a:moveTo>
                <a:cubicBezTo>
                  <a:pt x="9357" y="14720"/>
                  <a:pt x="9444" y="14757"/>
                  <a:pt x="9554" y="14757"/>
                </a:cubicBezTo>
                <a:cubicBezTo>
                  <a:pt x="9704" y="14757"/>
                  <a:pt x="9828" y="14681"/>
                  <a:pt x="9924" y="14526"/>
                </a:cubicBezTo>
                <a:cubicBezTo>
                  <a:pt x="9999" y="14399"/>
                  <a:pt x="10029" y="14266"/>
                  <a:pt x="10011" y="14131"/>
                </a:cubicBezTo>
                <a:cubicBezTo>
                  <a:pt x="9999" y="13993"/>
                  <a:pt x="9940" y="13877"/>
                  <a:pt x="9835" y="13784"/>
                </a:cubicBezTo>
                <a:lnTo>
                  <a:pt x="5945" y="10301"/>
                </a:lnTo>
                <a:cubicBezTo>
                  <a:pt x="5825" y="10428"/>
                  <a:pt x="5701" y="10549"/>
                  <a:pt x="5579" y="10670"/>
                </a:cubicBezTo>
                <a:cubicBezTo>
                  <a:pt x="5457" y="10791"/>
                  <a:pt x="5333" y="10901"/>
                  <a:pt x="5216" y="10989"/>
                </a:cubicBezTo>
                <a:lnTo>
                  <a:pt x="9299" y="14647"/>
                </a:lnTo>
                <a:close/>
                <a:moveTo>
                  <a:pt x="14353" y="15028"/>
                </a:moveTo>
                <a:cubicBezTo>
                  <a:pt x="14428" y="14918"/>
                  <a:pt x="14459" y="14791"/>
                  <a:pt x="14444" y="14641"/>
                </a:cubicBezTo>
                <a:cubicBezTo>
                  <a:pt x="14428" y="14495"/>
                  <a:pt x="14370" y="14373"/>
                  <a:pt x="14264" y="14283"/>
                </a:cubicBezTo>
                <a:cubicBezTo>
                  <a:pt x="14175" y="14196"/>
                  <a:pt x="14067" y="14156"/>
                  <a:pt x="13943" y="14173"/>
                </a:cubicBezTo>
                <a:cubicBezTo>
                  <a:pt x="13821" y="14196"/>
                  <a:pt x="13718" y="14266"/>
                  <a:pt x="13648" y="14393"/>
                </a:cubicBezTo>
                <a:cubicBezTo>
                  <a:pt x="13266" y="15005"/>
                  <a:pt x="12882" y="15530"/>
                  <a:pt x="12498" y="15959"/>
                </a:cubicBezTo>
                <a:cubicBezTo>
                  <a:pt x="12114" y="16387"/>
                  <a:pt x="11758" y="16731"/>
                  <a:pt x="11428" y="16977"/>
                </a:cubicBezTo>
                <a:cubicBezTo>
                  <a:pt x="11097" y="17225"/>
                  <a:pt x="10807" y="17386"/>
                  <a:pt x="10554" y="17462"/>
                </a:cubicBezTo>
                <a:cubicBezTo>
                  <a:pt x="10299" y="17541"/>
                  <a:pt x="10118" y="17518"/>
                  <a:pt x="10013" y="17403"/>
                </a:cubicBezTo>
                <a:cubicBezTo>
                  <a:pt x="9910" y="17315"/>
                  <a:pt x="9800" y="17281"/>
                  <a:pt x="9685" y="17310"/>
                </a:cubicBezTo>
                <a:cubicBezTo>
                  <a:pt x="9568" y="17335"/>
                  <a:pt x="9472" y="17420"/>
                  <a:pt x="9399" y="17552"/>
                </a:cubicBezTo>
                <a:cubicBezTo>
                  <a:pt x="9324" y="17662"/>
                  <a:pt x="9292" y="17789"/>
                  <a:pt x="9303" y="17936"/>
                </a:cubicBezTo>
                <a:cubicBezTo>
                  <a:pt x="9315" y="18085"/>
                  <a:pt x="9376" y="18207"/>
                  <a:pt x="9488" y="18294"/>
                </a:cubicBezTo>
                <a:cubicBezTo>
                  <a:pt x="9706" y="18503"/>
                  <a:pt x="9961" y="18604"/>
                  <a:pt x="10261" y="18604"/>
                </a:cubicBezTo>
                <a:cubicBezTo>
                  <a:pt x="10568" y="18604"/>
                  <a:pt x="10898" y="18508"/>
                  <a:pt x="11254" y="18317"/>
                </a:cubicBezTo>
                <a:cubicBezTo>
                  <a:pt x="11610" y="18125"/>
                  <a:pt x="11964" y="17865"/>
                  <a:pt x="12325" y="17541"/>
                </a:cubicBezTo>
                <a:cubicBezTo>
                  <a:pt x="12683" y="17214"/>
                  <a:pt x="13034" y="16836"/>
                  <a:pt x="13379" y="16399"/>
                </a:cubicBezTo>
                <a:cubicBezTo>
                  <a:pt x="13721" y="15959"/>
                  <a:pt x="14046" y="15502"/>
                  <a:pt x="14353" y="15028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8" name="AutoShape 49"/>
          <p:cNvSpPr/>
          <p:nvPr/>
        </p:nvSpPr>
        <p:spPr bwMode="auto">
          <a:xfrm>
            <a:off x="8460274" y="1745074"/>
            <a:ext cx="248412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143" y="21047"/>
                </a:moveTo>
                <a:cubicBezTo>
                  <a:pt x="3143" y="21200"/>
                  <a:pt x="3101" y="21329"/>
                  <a:pt x="3025" y="21435"/>
                </a:cubicBezTo>
                <a:cubicBezTo>
                  <a:pt x="2947" y="21544"/>
                  <a:pt x="2841" y="21599"/>
                  <a:pt x="2707" y="21599"/>
                </a:cubicBezTo>
                <a:lnTo>
                  <a:pt x="457" y="21599"/>
                </a:lnTo>
                <a:cubicBezTo>
                  <a:pt x="154" y="21599"/>
                  <a:pt x="0" y="21414"/>
                  <a:pt x="0" y="21047"/>
                </a:cubicBezTo>
                <a:lnTo>
                  <a:pt x="0" y="17393"/>
                </a:lnTo>
                <a:cubicBezTo>
                  <a:pt x="0" y="17244"/>
                  <a:pt x="46" y="17114"/>
                  <a:pt x="134" y="17006"/>
                </a:cubicBezTo>
                <a:cubicBezTo>
                  <a:pt x="225" y="16900"/>
                  <a:pt x="332" y="16844"/>
                  <a:pt x="457" y="16844"/>
                </a:cubicBezTo>
                <a:lnTo>
                  <a:pt x="2707" y="16844"/>
                </a:lnTo>
                <a:cubicBezTo>
                  <a:pt x="2834" y="16844"/>
                  <a:pt x="2937" y="16900"/>
                  <a:pt x="3018" y="17006"/>
                </a:cubicBezTo>
                <a:cubicBezTo>
                  <a:pt x="3101" y="17114"/>
                  <a:pt x="3143" y="17244"/>
                  <a:pt x="3143" y="17393"/>
                </a:cubicBezTo>
                <a:lnTo>
                  <a:pt x="3143" y="21047"/>
                </a:lnTo>
                <a:close/>
                <a:moveTo>
                  <a:pt x="7757" y="21047"/>
                </a:moveTo>
                <a:cubicBezTo>
                  <a:pt x="7757" y="21200"/>
                  <a:pt x="7715" y="21329"/>
                  <a:pt x="7634" y="21435"/>
                </a:cubicBezTo>
                <a:cubicBezTo>
                  <a:pt x="7551" y="21544"/>
                  <a:pt x="7448" y="21599"/>
                  <a:pt x="7324" y="21599"/>
                </a:cubicBezTo>
                <a:lnTo>
                  <a:pt x="5062" y="21599"/>
                </a:lnTo>
                <a:cubicBezTo>
                  <a:pt x="4934" y="21599"/>
                  <a:pt x="4829" y="21544"/>
                  <a:pt x="4739" y="21435"/>
                </a:cubicBezTo>
                <a:cubicBezTo>
                  <a:pt x="4648" y="21329"/>
                  <a:pt x="4604" y="21200"/>
                  <a:pt x="4604" y="21047"/>
                </a:cubicBezTo>
                <a:lnTo>
                  <a:pt x="4604" y="14947"/>
                </a:lnTo>
                <a:cubicBezTo>
                  <a:pt x="4604" y="14797"/>
                  <a:pt x="4648" y="14668"/>
                  <a:pt x="4739" y="14559"/>
                </a:cubicBezTo>
                <a:cubicBezTo>
                  <a:pt x="4829" y="14453"/>
                  <a:pt x="4934" y="14398"/>
                  <a:pt x="5062" y="14398"/>
                </a:cubicBezTo>
                <a:lnTo>
                  <a:pt x="7324" y="14398"/>
                </a:lnTo>
                <a:cubicBezTo>
                  <a:pt x="7448" y="14398"/>
                  <a:pt x="7551" y="14453"/>
                  <a:pt x="7634" y="14559"/>
                </a:cubicBezTo>
                <a:cubicBezTo>
                  <a:pt x="7715" y="14668"/>
                  <a:pt x="7757" y="14797"/>
                  <a:pt x="7757" y="14947"/>
                </a:cubicBezTo>
                <a:lnTo>
                  <a:pt x="7757" y="21047"/>
                </a:lnTo>
                <a:close/>
                <a:moveTo>
                  <a:pt x="12388" y="21047"/>
                </a:moveTo>
                <a:cubicBezTo>
                  <a:pt x="12388" y="21200"/>
                  <a:pt x="12342" y="21329"/>
                  <a:pt x="12251" y="21435"/>
                </a:cubicBezTo>
                <a:cubicBezTo>
                  <a:pt x="12165" y="21544"/>
                  <a:pt x="12055" y="21599"/>
                  <a:pt x="11928" y="21599"/>
                </a:cubicBezTo>
                <a:lnTo>
                  <a:pt x="9666" y="21599"/>
                </a:lnTo>
                <a:cubicBezTo>
                  <a:pt x="9541" y="21599"/>
                  <a:pt x="9434" y="21544"/>
                  <a:pt x="9343" y="21435"/>
                </a:cubicBezTo>
                <a:cubicBezTo>
                  <a:pt x="9255" y="21329"/>
                  <a:pt x="9208" y="21200"/>
                  <a:pt x="9208" y="21047"/>
                </a:cubicBezTo>
                <a:lnTo>
                  <a:pt x="9208" y="11546"/>
                </a:lnTo>
                <a:cubicBezTo>
                  <a:pt x="9208" y="11393"/>
                  <a:pt x="9255" y="11264"/>
                  <a:pt x="9343" y="11158"/>
                </a:cubicBezTo>
                <a:cubicBezTo>
                  <a:pt x="9434" y="11049"/>
                  <a:pt x="9541" y="10996"/>
                  <a:pt x="9666" y="10996"/>
                </a:cubicBezTo>
                <a:lnTo>
                  <a:pt x="11928" y="10996"/>
                </a:lnTo>
                <a:cubicBezTo>
                  <a:pt x="12055" y="10996"/>
                  <a:pt x="12165" y="11049"/>
                  <a:pt x="12251" y="11158"/>
                </a:cubicBezTo>
                <a:cubicBezTo>
                  <a:pt x="12342" y="11264"/>
                  <a:pt x="12388" y="11393"/>
                  <a:pt x="12388" y="11546"/>
                </a:cubicBezTo>
                <a:lnTo>
                  <a:pt x="12388" y="21047"/>
                </a:lnTo>
                <a:close/>
                <a:moveTo>
                  <a:pt x="16993" y="21047"/>
                </a:moveTo>
                <a:cubicBezTo>
                  <a:pt x="16993" y="21200"/>
                  <a:pt x="16946" y="21329"/>
                  <a:pt x="16856" y="21435"/>
                </a:cubicBezTo>
                <a:cubicBezTo>
                  <a:pt x="16767" y="21544"/>
                  <a:pt x="16660" y="21599"/>
                  <a:pt x="16535" y="21599"/>
                </a:cubicBezTo>
                <a:lnTo>
                  <a:pt x="14285" y="21599"/>
                </a:lnTo>
                <a:cubicBezTo>
                  <a:pt x="14158" y="21599"/>
                  <a:pt x="14055" y="21544"/>
                  <a:pt x="13974" y="21435"/>
                </a:cubicBezTo>
                <a:cubicBezTo>
                  <a:pt x="13894" y="21329"/>
                  <a:pt x="13850" y="21200"/>
                  <a:pt x="13850" y="21047"/>
                </a:cubicBezTo>
                <a:lnTo>
                  <a:pt x="13850" y="7058"/>
                </a:lnTo>
                <a:cubicBezTo>
                  <a:pt x="13850" y="6908"/>
                  <a:pt x="13891" y="6781"/>
                  <a:pt x="13967" y="6670"/>
                </a:cubicBezTo>
                <a:cubicBezTo>
                  <a:pt x="14045" y="6564"/>
                  <a:pt x="14151" y="6511"/>
                  <a:pt x="14285" y="6511"/>
                </a:cubicBezTo>
                <a:lnTo>
                  <a:pt x="16535" y="6511"/>
                </a:lnTo>
                <a:cubicBezTo>
                  <a:pt x="16660" y="6511"/>
                  <a:pt x="16767" y="6561"/>
                  <a:pt x="16855" y="6664"/>
                </a:cubicBezTo>
                <a:cubicBezTo>
                  <a:pt x="16946" y="6767"/>
                  <a:pt x="16993" y="6899"/>
                  <a:pt x="16993" y="7058"/>
                </a:cubicBezTo>
                <a:lnTo>
                  <a:pt x="16993" y="21047"/>
                </a:lnTo>
                <a:close/>
                <a:moveTo>
                  <a:pt x="21599" y="21047"/>
                </a:moveTo>
                <a:cubicBezTo>
                  <a:pt x="21599" y="21414"/>
                  <a:pt x="21448" y="21599"/>
                  <a:pt x="21139" y="21599"/>
                </a:cubicBezTo>
                <a:lnTo>
                  <a:pt x="18914" y="21599"/>
                </a:lnTo>
                <a:cubicBezTo>
                  <a:pt x="18611" y="21599"/>
                  <a:pt x="18456" y="21414"/>
                  <a:pt x="18456" y="21047"/>
                </a:cubicBezTo>
                <a:lnTo>
                  <a:pt x="18456" y="549"/>
                </a:lnTo>
                <a:cubicBezTo>
                  <a:pt x="18456" y="182"/>
                  <a:pt x="18608" y="0"/>
                  <a:pt x="18914" y="0"/>
                </a:cubicBezTo>
                <a:lnTo>
                  <a:pt x="21139" y="0"/>
                </a:lnTo>
                <a:cubicBezTo>
                  <a:pt x="21445" y="0"/>
                  <a:pt x="21599" y="182"/>
                  <a:pt x="21599" y="549"/>
                </a:cubicBezTo>
                <a:lnTo>
                  <a:pt x="21599" y="2104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49" name="AutoShape 50"/>
          <p:cNvSpPr/>
          <p:nvPr/>
        </p:nvSpPr>
        <p:spPr bwMode="auto">
          <a:xfrm>
            <a:off x="8995192" y="1745074"/>
            <a:ext cx="248412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4865" y="10197"/>
                </a:moveTo>
                <a:cubicBezTo>
                  <a:pt x="15001" y="10365"/>
                  <a:pt x="15071" y="10573"/>
                  <a:pt x="15076" y="10817"/>
                </a:cubicBezTo>
                <a:cubicBezTo>
                  <a:pt x="15079" y="11061"/>
                  <a:pt x="15009" y="11255"/>
                  <a:pt x="14865" y="11407"/>
                </a:cubicBezTo>
                <a:lnTo>
                  <a:pt x="7797" y="19179"/>
                </a:lnTo>
                <a:cubicBezTo>
                  <a:pt x="7642" y="19350"/>
                  <a:pt x="7460" y="19435"/>
                  <a:pt x="7247" y="19435"/>
                </a:cubicBezTo>
                <a:cubicBezTo>
                  <a:pt x="7180" y="19435"/>
                  <a:pt x="7078" y="19414"/>
                  <a:pt x="6940" y="19379"/>
                </a:cubicBezTo>
                <a:cubicBezTo>
                  <a:pt x="6625" y="19229"/>
                  <a:pt x="6467" y="18962"/>
                  <a:pt x="6467" y="18577"/>
                </a:cubicBezTo>
                <a:lnTo>
                  <a:pt x="6467" y="14486"/>
                </a:lnTo>
                <a:lnTo>
                  <a:pt x="996" y="14486"/>
                </a:lnTo>
                <a:cubicBezTo>
                  <a:pt x="715" y="14486"/>
                  <a:pt x="477" y="14380"/>
                  <a:pt x="285" y="14168"/>
                </a:cubicBezTo>
                <a:cubicBezTo>
                  <a:pt x="93" y="13957"/>
                  <a:pt x="0" y="13698"/>
                  <a:pt x="0" y="13390"/>
                </a:cubicBezTo>
                <a:lnTo>
                  <a:pt x="0" y="8215"/>
                </a:lnTo>
                <a:cubicBezTo>
                  <a:pt x="0" y="7903"/>
                  <a:pt x="93" y="7651"/>
                  <a:pt x="285" y="7448"/>
                </a:cubicBezTo>
                <a:cubicBezTo>
                  <a:pt x="475" y="7245"/>
                  <a:pt x="712" y="7146"/>
                  <a:pt x="996" y="7146"/>
                </a:cubicBezTo>
                <a:lnTo>
                  <a:pt x="6467" y="7146"/>
                </a:lnTo>
                <a:lnTo>
                  <a:pt x="6467" y="3025"/>
                </a:lnTo>
                <a:cubicBezTo>
                  <a:pt x="6467" y="2640"/>
                  <a:pt x="6624" y="2376"/>
                  <a:pt x="6940" y="2223"/>
                </a:cubicBezTo>
                <a:cubicBezTo>
                  <a:pt x="7273" y="2094"/>
                  <a:pt x="7556" y="2158"/>
                  <a:pt x="7797" y="2420"/>
                </a:cubicBezTo>
                <a:lnTo>
                  <a:pt x="14865" y="10197"/>
                </a:lnTo>
                <a:close/>
                <a:moveTo>
                  <a:pt x="17663" y="0"/>
                </a:moveTo>
                <a:cubicBezTo>
                  <a:pt x="18200" y="0"/>
                  <a:pt x="18708" y="114"/>
                  <a:pt x="19178" y="343"/>
                </a:cubicBezTo>
                <a:cubicBezTo>
                  <a:pt x="19653" y="572"/>
                  <a:pt x="20067" y="884"/>
                  <a:pt x="20425" y="1265"/>
                </a:cubicBezTo>
                <a:cubicBezTo>
                  <a:pt x="20782" y="1647"/>
                  <a:pt x="21068" y="2105"/>
                  <a:pt x="21282" y="2634"/>
                </a:cubicBezTo>
                <a:cubicBezTo>
                  <a:pt x="21493" y="3166"/>
                  <a:pt x="21599" y="3727"/>
                  <a:pt x="21599" y="4317"/>
                </a:cubicBezTo>
                <a:lnTo>
                  <a:pt x="21599" y="17282"/>
                </a:lnTo>
                <a:cubicBezTo>
                  <a:pt x="21599" y="17869"/>
                  <a:pt x="21493" y="18424"/>
                  <a:pt x="21282" y="18947"/>
                </a:cubicBezTo>
                <a:cubicBezTo>
                  <a:pt x="21068" y="19467"/>
                  <a:pt x="20780" y="19922"/>
                  <a:pt x="20425" y="20319"/>
                </a:cubicBezTo>
                <a:cubicBezTo>
                  <a:pt x="20067" y="20712"/>
                  <a:pt x="19653" y="21021"/>
                  <a:pt x="19186" y="21253"/>
                </a:cubicBezTo>
                <a:cubicBezTo>
                  <a:pt x="18716" y="21482"/>
                  <a:pt x="18208" y="21599"/>
                  <a:pt x="17663" y="21599"/>
                </a:cubicBezTo>
                <a:lnTo>
                  <a:pt x="11784" y="21599"/>
                </a:lnTo>
                <a:lnTo>
                  <a:pt x="11784" y="18886"/>
                </a:lnTo>
                <a:lnTo>
                  <a:pt x="17663" y="18886"/>
                </a:lnTo>
                <a:cubicBezTo>
                  <a:pt x="18064" y="18886"/>
                  <a:pt x="18409" y="18727"/>
                  <a:pt x="18700" y="18413"/>
                </a:cubicBezTo>
                <a:cubicBezTo>
                  <a:pt x="18991" y="18098"/>
                  <a:pt x="19135" y="17720"/>
                  <a:pt x="19135" y="17282"/>
                </a:cubicBezTo>
                <a:lnTo>
                  <a:pt x="19135" y="4317"/>
                </a:lnTo>
                <a:cubicBezTo>
                  <a:pt x="19135" y="3874"/>
                  <a:pt x="18991" y="3498"/>
                  <a:pt x="18708" y="3183"/>
                </a:cubicBezTo>
                <a:cubicBezTo>
                  <a:pt x="18422" y="2872"/>
                  <a:pt x="18075" y="2713"/>
                  <a:pt x="17663" y="2713"/>
                </a:cubicBezTo>
                <a:lnTo>
                  <a:pt x="11784" y="2713"/>
                </a:lnTo>
                <a:lnTo>
                  <a:pt x="11784" y="0"/>
                </a:lnTo>
                <a:lnTo>
                  <a:pt x="17663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0" name="AutoShape 51"/>
          <p:cNvSpPr/>
          <p:nvPr/>
        </p:nvSpPr>
        <p:spPr bwMode="auto">
          <a:xfrm>
            <a:off x="958726" y="2201421"/>
            <a:ext cx="248412" cy="242062"/>
          </a:xfrm>
          <a:custGeom>
            <a:avLst/>
            <a:gdLst>
              <a:gd name="T0" fmla="*/ 10798 w 21597"/>
              <a:gd name="T1" fmla="*/ 10800 h 21600"/>
              <a:gd name="T2" fmla="*/ 10798 w 21597"/>
              <a:gd name="T3" fmla="*/ 10800 h 21600"/>
              <a:gd name="T4" fmla="*/ 10798 w 21597"/>
              <a:gd name="T5" fmla="*/ 10800 h 21600"/>
              <a:gd name="T6" fmla="*/ 10798 w 2159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7" h="21600">
                <a:moveTo>
                  <a:pt x="3919" y="21599"/>
                </a:moveTo>
                <a:cubicBezTo>
                  <a:pt x="3385" y="21599"/>
                  <a:pt x="2878" y="21485"/>
                  <a:pt x="2408" y="21256"/>
                </a:cubicBezTo>
                <a:cubicBezTo>
                  <a:pt x="1933" y="21027"/>
                  <a:pt x="1519" y="20715"/>
                  <a:pt x="1164" y="20319"/>
                </a:cubicBezTo>
                <a:cubicBezTo>
                  <a:pt x="801" y="19928"/>
                  <a:pt x="520" y="19470"/>
                  <a:pt x="312" y="18947"/>
                </a:cubicBezTo>
                <a:cubicBezTo>
                  <a:pt x="101" y="18430"/>
                  <a:pt x="0" y="17872"/>
                  <a:pt x="0" y="17281"/>
                </a:cubicBezTo>
                <a:lnTo>
                  <a:pt x="0" y="4318"/>
                </a:lnTo>
                <a:cubicBezTo>
                  <a:pt x="0" y="3727"/>
                  <a:pt x="101" y="3169"/>
                  <a:pt x="312" y="2652"/>
                </a:cubicBezTo>
                <a:cubicBezTo>
                  <a:pt x="520" y="2129"/>
                  <a:pt x="803" y="1674"/>
                  <a:pt x="1164" y="1280"/>
                </a:cubicBezTo>
                <a:cubicBezTo>
                  <a:pt x="1519" y="887"/>
                  <a:pt x="1933" y="575"/>
                  <a:pt x="2408" y="343"/>
                </a:cubicBezTo>
                <a:cubicBezTo>
                  <a:pt x="2881" y="114"/>
                  <a:pt x="3385" y="0"/>
                  <a:pt x="3919" y="0"/>
                </a:cubicBezTo>
                <a:lnTo>
                  <a:pt x="9813" y="0"/>
                </a:lnTo>
                <a:lnTo>
                  <a:pt x="9813" y="2714"/>
                </a:lnTo>
                <a:lnTo>
                  <a:pt x="3919" y="2714"/>
                </a:lnTo>
                <a:cubicBezTo>
                  <a:pt x="3522" y="2714"/>
                  <a:pt x="3177" y="2872"/>
                  <a:pt x="2891" y="3184"/>
                </a:cubicBezTo>
                <a:cubicBezTo>
                  <a:pt x="2608" y="3501"/>
                  <a:pt x="2464" y="3877"/>
                  <a:pt x="2464" y="4318"/>
                </a:cubicBezTo>
                <a:lnTo>
                  <a:pt x="2464" y="17281"/>
                </a:lnTo>
                <a:cubicBezTo>
                  <a:pt x="2464" y="17725"/>
                  <a:pt x="2608" y="18101"/>
                  <a:pt x="2891" y="18415"/>
                </a:cubicBezTo>
                <a:cubicBezTo>
                  <a:pt x="3174" y="18729"/>
                  <a:pt x="3519" y="18885"/>
                  <a:pt x="3919" y="18885"/>
                </a:cubicBezTo>
                <a:lnTo>
                  <a:pt x="9813" y="18885"/>
                </a:lnTo>
                <a:lnTo>
                  <a:pt x="9813" y="21599"/>
                </a:lnTo>
                <a:lnTo>
                  <a:pt x="3919" y="21599"/>
                </a:lnTo>
                <a:close/>
                <a:moveTo>
                  <a:pt x="21359" y="10199"/>
                </a:moveTo>
                <a:cubicBezTo>
                  <a:pt x="21514" y="10369"/>
                  <a:pt x="21591" y="10572"/>
                  <a:pt x="21597" y="10819"/>
                </a:cubicBezTo>
                <a:cubicBezTo>
                  <a:pt x="21600" y="11059"/>
                  <a:pt x="21522" y="11256"/>
                  <a:pt x="21359" y="11406"/>
                </a:cubicBezTo>
                <a:lnTo>
                  <a:pt x="14294" y="19185"/>
                </a:lnTo>
                <a:cubicBezTo>
                  <a:pt x="14136" y="19352"/>
                  <a:pt x="13954" y="19437"/>
                  <a:pt x="13741" y="19437"/>
                </a:cubicBezTo>
                <a:cubicBezTo>
                  <a:pt x="13658" y="19437"/>
                  <a:pt x="13565" y="19420"/>
                  <a:pt x="13460" y="19382"/>
                </a:cubicBezTo>
                <a:cubicBezTo>
                  <a:pt x="13129" y="19232"/>
                  <a:pt x="12961" y="18964"/>
                  <a:pt x="12961" y="18583"/>
                </a:cubicBezTo>
                <a:lnTo>
                  <a:pt x="12961" y="14488"/>
                </a:lnTo>
                <a:lnTo>
                  <a:pt x="7490" y="14488"/>
                </a:lnTo>
                <a:cubicBezTo>
                  <a:pt x="7209" y="14488"/>
                  <a:pt x="6974" y="14382"/>
                  <a:pt x="6779" y="14173"/>
                </a:cubicBezTo>
                <a:cubicBezTo>
                  <a:pt x="6590" y="13959"/>
                  <a:pt x="6494" y="13697"/>
                  <a:pt x="6494" y="13389"/>
                </a:cubicBezTo>
                <a:lnTo>
                  <a:pt x="6494" y="8216"/>
                </a:lnTo>
                <a:cubicBezTo>
                  <a:pt x="6494" y="7910"/>
                  <a:pt x="6590" y="7655"/>
                  <a:pt x="6779" y="7446"/>
                </a:cubicBezTo>
                <a:cubicBezTo>
                  <a:pt x="6972" y="7246"/>
                  <a:pt x="7207" y="7147"/>
                  <a:pt x="7490" y="7147"/>
                </a:cubicBezTo>
                <a:lnTo>
                  <a:pt x="12961" y="7147"/>
                </a:lnTo>
                <a:lnTo>
                  <a:pt x="12961" y="3028"/>
                </a:lnTo>
                <a:cubicBezTo>
                  <a:pt x="12961" y="2643"/>
                  <a:pt x="13127" y="2376"/>
                  <a:pt x="13460" y="2223"/>
                </a:cubicBezTo>
                <a:cubicBezTo>
                  <a:pt x="13794" y="2091"/>
                  <a:pt x="14072" y="2162"/>
                  <a:pt x="14294" y="2423"/>
                </a:cubicBezTo>
                <a:lnTo>
                  <a:pt x="21359" y="1019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1" name="AutoShape 52"/>
          <p:cNvSpPr/>
          <p:nvPr/>
        </p:nvSpPr>
        <p:spPr bwMode="auto">
          <a:xfrm>
            <a:off x="1537299" y="2195076"/>
            <a:ext cx="249205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8" y="14020"/>
                </a:moveTo>
                <a:cubicBezTo>
                  <a:pt x="20951" y="14020"/>
                  <a:pt x="21161" y="14125"/>
                  <a:pt x="21335" y="14334"/>
                </a:cubicBezTo>
                <a:cubicBezTo>
                  <a:pt x="21511" y="14548"/>
                  <a:pt x="21599" y="14810"/>
                  <a:pt x="21599" y="15115"/>
                </a:cubicBezTo>
                <a:lnTo>
                  <a:pt x="21599" y="20504"/>
                </a:lnTo>
                <a:cubicBezTo>
                  <a:pt x="21599" y="20815"/>
                  <a:pt x="21511" y="21071"/>
                  <a:pt x="21335" y="21285"/>
                </a:cubicBezTo>
                <a:cubicBezTo>
                  <a:pt x="21161" y="21494"/>
                  <a:pt x="20951" y="21599"/>
                  <a:pt x="20708" y="21599"/>
                </a:cubicBezTo>
                <a:lnTo>
                  <a:pt x="16197" y="21599"/>
                </a:lnTo>
                <a:cubicBezTo>
                  <a:pt x="15940" y="21599"/>
                  <a:pt x="15729" y="21494"/>
                  <a:pt x="15563" y="21285"/>
                </a:cubicBezTo>
                <a:cubicBezTo>
                  <a:pt x="15399" y="21071"/>
                  <a:pt x="15316" y="20815"/>
                  <a:pt x="15316" y="20504"/>
                </a:cubicBezTo>
                <a:lnTo>
                  <a:pt x="15316" y="15115"/>
                </a:lnTo>
                <a:cubicBezTo>
                  <a:pt x="15316" y="14810"/>
                  <a:pt x="15399" y="14548"/>
                  <a:pt x="15570" y="14334"/>
                </a:cubicBezTo>
                <a:cubicBezTo>
                  <a:pt x="15737" y="14125"/>
                  <a:pt x="15945" y="14020"/>
                  <a:pt x="16197" y="14020"/>
                </a:cubicBezTo>
                <a:lnTo>
                  <a:pt x="17788" y="14020"/>
                </a:lnTo>
                <a:lnTo>
                  <a:pt x="17788" y="11869"/>
                </a:lnTo>
                <a:cubicBezTo>
                  <a:pt x="17788" y="11699"/>
                  <a:pt x="17707" y="11610"/>
                  <a:pt x="17543" y="11602"/>
                </a:cubicBezTo>
                <a:lnTo>
                  <a:pt x="11473" y="11602"/>
                </a:lnTo>
                <a:lnTo>
                  <a:pt x="11473" y="14019"/>
                </a:lnTo>
                <a:lnTo>
                  <a:pt x="13054" y="14019"/>
                </a:lnTo>
                <a:cubicBezTo>
                  <a:pt x="13296" y="14019"/>
                  <a:pt x="13507" y="14125"/>
                  <a:pt x="13681" y="14334"/>
                </a:cubicBezTo>
                <a:cubicBezTo>
                  <a:pt x="13857" y="14548"/>
                  <a:pt x="13945" y="14810"/>
                  <a:pt x="13945" y="15115"/>
                </a:cubicBezTo>
                <a:lnTo>
                  <a:pt x="13945" y="20504"/>
                </a:lnTo>
                <a:cubicBezTo>
                  <a:pt x="13945" y="20815"/>
                  <a:pt x="13857" y="21071"/>
                  <a:pt x="13681" y="21285"/>
                </a:cubicBezTo>
                <a:cubicBezTo>
                  <a:pt x="13507" y="21494"/>
                  <a:pt x="13296" y="21599"/>
                  <a:pt x="13054" y="21599"/>
                </a:cubicBezTo>
                <a:lnTo>
                  <a:pt x="8543" y="21599"/>
                </a:lnTo>
                <a:cubicBezTo>
                  <a:pt x="8298" y="21599"/>
                  <a:pt x="8090" y="21494"/>
                  <a:pt x="7913" y="21285"/>
                </a:cubicBezTo>
                <a:cubicBezTo>
                  <a:pt x="7740" y="21071"/>
                  <a:pt x="7651" y="20815"/>
                  <a:pt x="7651" y="20504"/>
                </a:cubicBezTo>
                <a:lnTo>
                  <a:pt x="7651" y="15115"/>
                </a:lnTo>
                <a:cubicBezTo>
                  <a:pt x="7651" y="14810"/>
                  <a:pt x="7740" y="14548"/>
                  <a:pt x="7913" y="14334"/>
                </a:cubicBezTo>
                <a:cubicBezTo>
                  <a:pt x="8090" y="14125"/>
                  <a:pt x="8298" y="14019"/>
                  <a:pt x="8543" y="14019"/>
                </a:cubicBezTo>
                <a:lnTo>
                  <a:pt x="10124" y="14019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1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1" y="14020"/>
                  <a:pt x="5874" y="14125"/>
                  <a:pt x="6053" y="14334"/>
                </a:cubicBezTo>
                <a:cubicBezTo>
                  <a:pt x="6229" y="14548"/>
                  <a:pt x="6315" y="14810"/>
                  <a:pt x="6315" y="15115"/>
                </a:cubicBezTo>
                <a:lnTo>
                  <a:pt x="6315" y="20504"/>
                </a:lnTo>
                <a:cubicBezTo>
                  <a:pt x="6315" y="20815"/>
                  <a:pt x="6229" y="21071"/>
                  <a:pt x="6053" y="21285"/>
                </a:cubicBezTo>
                <a:cubicBezTo>
                  <a:pt x="5877" y="21494"/>
                  <a:pt x="5664" y="21599"/>
                  <a:pt x="5402" y="21599"/>
                </a:cubicBezTo>
                <a:lnTo>
                  <a:pt x="913" y="21599"/>
                </a:lnTo>
                <a:cubicBezTo>
                  <a:pt x="658" y="21599"/>
                  <a:pt x="440" y="21494"/>
                  <a:pt x="261" y="21285"/>
                </a:cubicBezTo>
                <a:cubicBezTo>
                  <a:pt x="88" y="21071"/>
                  <a:pt x="0" y="20815"/>
                  <a:pt x="0" y="20504"/>
                </a:cubicBezTo>
                <a:lnTo>
                  <a:pt x="0" y="15115"/>
                </a:lnTo>
                <a:cubicBezTo>
                  <a:pt x="0" y="14810"/>
                  <a:pt x="88" y="14548"/>
                  <a:pt x="261" y="14334"/>
                </a:cubicBezTo>
                <a:cubicBezTo>
                  <a:pt x="438" y="14125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1"/>
                  <a:pt x="2942" y="10544"/>
                </a:cubicBezTo>
                <a:cubicBezTo>
                  <a:pt x="3253" y="10180"/>
                  <a:pt x="3622" y="9997"/>
                  <a:pt x="4053" y="9997"/>
                </a:cubicBezTo>
                <a:lnTo>
                  <a:pt x="10121" y="9997"/>
                </a:lnTo>
                <a:lnTo>
                  <a:pt x="10121" y="7550"/>
                </a:lnTo>
                <a:lnTo>
                  <a:pt x="8540" y="7550"/>
                </a:lnTo>
                <a:cubicBezTo>
                  <a:pt x="8295" y="7550"/>
                  <a:pt x="8087" y="7450"/>
                  <a:pt x="7911" y="7248"/>
                </a:cubicBezTo>
                <a:cubicBezTo>
                  <a:pt x="7737" y="7045"/>
                  <a:pt x="7649" y="6789"/>
                  <a:pt x="7649" y="6484"/>
                </a:cubicBezTo>
                <a:lnTo>
                  <a:pt x="7649" y="1066"/>
                </a:lnTo>
                <a:cubicBezTo>
                  <a:pt x="7649" y="775"/>
                  <a:pt x="7737" y="522"/>
                  <a:pt x="7911" y="314"/>
                </a:cubicBezTo>
                <a:cubicBezTo>
                  <a:pt x="8087" y="102"/>
                  <a:pt x="8295" y="0"/>
                  <a:pt x="8540" y="0"/>
                </a:cubicBezTo>
                <a:lnTo>
                  <a:pt x="13052" y="0"/>
                </a:lnTo>
                <a:cubicBezTo>
                  <a:pt x="13294" y="0"/>
                  <a:pt x="13504" y="102"/>
                  <a:pt x="13678" y="314"/>
                </a:cubicBezTo>
                <a:cubicBezTo>
                  <a:pt x="13854" y="522"/>
                  <a:pt x="13943" y="775"/>
                  <a:pt x="13943" y="1066"/>
                </a:cubicBezTo>
                <a:lnTo>
                  <a:pt x="13943" y="6484"/>
                </a:lnTo>
                <a:cubicBezTo>
                  <a:pt x="13943" y="6789"/>
                  <a:pt x="13854" y="7045"/>
                  <a:pt x="13678" y="7248"/>
                </a:cubicBezTo>
                <a:cubicBezTo>
                  <a:pt x="13504" y="7450"/>
                  <a:pt x="13294" y="7550"/>
                  <a:pt x="13052" y="7550"/>
                </a:cubicBezTo>
                <a:lnTo>
                  <a:pt x="11470" y="7550"/>
                </a:lnTo>
                <a:lnTo>
                  <a:pt x="11470" y="9997"/>
                </a:lnTo>
                <a:lnTo>
                  <a:pt x="17541" y="9997"/>
                </a:lnTo>
                <a:cubicBezTo>
                  <a:pt x="17969" y="9997"/>
                  <a:pt x="18339" y="10177"/>
                  <a:pt x="18652" y="10538"/>
                </a:cubicBezTo>
                <a:cubicBezTo>
                  <a:pt x="18966" y="10899"/>
                  <a:pt x="19122" y="11343"/>
                  <a:pt x="19122" y="11869"/>
                </a:cubicBezTo>
                <a:lnTo>
                  <a:pt x="19122" y="14020"/>
                </a:lnTo>
                <a:lnTo>
                  <a:pt x="20708" y="1402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2" name="AutoShape 53"/>
          <p:cNvSpPr/>
          <p:nvPr/>
        </p:nvSpPr>
        <p:spPr bwMode="auto">
          <a:xfrm>
            <a:off x="2145227" y="2201421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2" y="9366"/>
                </a:moveTo>
                <a:cubicBezTo>
                  <a:pt x="969" y="9366"/>
                  <a:pt x="657" y="9262"/>
                  <a:pt x="392" y="9056"/>
                </a:cubicBezTo>
                <a:cubicBezTo>
                  <a:pt x="132" y="8850"/>
                  <a:pt x="0" y="8601"/>
                  <a:pt x="0" y="8310"/>
                </a:cubicBezTo>
                <a:cubicBezTo>
                  <a:pt x="0" y="8014"/>
                  <a:pt x="135" y="7762"/>
                  <a:pt x="403" y="7556"/>
                </a:cubicBezTo>
                <a:lnTo>
                  <a:pt x="9819" y="307"/>
                </a:lnTo>
                <a:cubicBezTo>
                  <a:pt x="10087" y="101"/>
                  <a:pt x="10410" y="0"/>
                  <a:pt x="10788" y="0"/>
                </a:cubicBezTo>
                <a:cubicBezTo>
                  <a:pt x="11174" y="0"/>
                  <a:pt x="11501" y="101"/>
                  <a:pt x="11772" y="307"/>
                </a:cubicBezTo>
                <a:lnTo>
                  <a:pt x="21192" y="7556"/>
                </a:lnTo>
                <a:cubicBezTo>
                  <a:pt x="21460" y="7762"/>
                  <a:pt x="21596" y="8014"/>
                  <a:pt x="21596" y="8310"/>
                </a:cubicBezTo>
                <a:cubicBezTo>
                  <a:pt x="21596" y="8593"/>
                  <a:pt x="21464" y="8838"/>
                  <a:pt x="21199" y="9047"/>
                </a:cubicBezTo>
                <a:cubicBezTo>
                  <a:pt x="20939" y="9259"/>
                  <a:pt x="20612" y="9366"/>
                  <a:pt x="20223" y="9366"/>
                </a:cubicBezTo>
                <a:lnTo>
                  <a:pt x="1332" y="9366"/>
                </a:lnTo>
                <a:close/>
                <a:moveTo>
                  <a:pt x="20227" y="12233"/>
                </a:moveTo>
                <a:cubicBezTo>
                  <a:pt x="20612" y="12233"/>
                  <a:pt x="20939" y="12337"/>
                  <a:pt x="21203" y="12543"/>
                </a:cubicBezTo>
                <a:cubicBezTo>
                  <a:pt x="21467" y="12752"/>
                  <a:pt x="21599" y="12998"/>
                  <a:pt x="21599" y="13286"/>
                </a:cubicBezTo>
                <a:cubicBezTo>
                  <a:pt x="21599" y="13585"/>
                  <a:pt x="21464" y="13837"/>
                  <a:pt x="21196" y="14046"/>
                </a:cubicBezTo>
                <a:lnTo>
                  <a:pt x="11776" y="21289"/>
                </a:lnTo>
                <a:cubicBezTo>
                  <a:pt x="11508" y="21498"/>
                  <a:pt x="11181" y="21599"/>
                  <a:pt x="10792" y="21599"/>
                </a:cubicBezTo>
                <a:cubicBezTo>
                  <a:pt x="10403" y="21599"/>
                  <a:pt x="10084" y="21498"/>
                  <a:pt x="9823" y="21289"/>
                </a:cubicBezTo>
                <a:lnTo>
                  <a:pt x="407" y="14046"/>
                </a:lnTo>
                <a:cubicBezTo>
                  <a:pt x="139" y="13837"/>
                  <a:pt x="3" y="13585"/>
                  <a:pt x="3" y="13286"/>
                </a:cubicBezTo>
                <a:cubicBezTo>
                  <a:pt x="3" y="13006"/>
                  <a:pt x="135" y="12764"/>
                  <a:pt x="396" y="12549"/>
                </a:cubicBezTo>
                <a:cubicBezTo>
                  <a:pt x="660" y="12337"/>
                  <a:pt x="972" y="12233"/>
                  <a:pt x="1336" y="12233"/>
                </a:cubicBezTo>
                <a:lnTo>
                  <a:pt x="20227" y="122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3" name="AutoShape 54"/>
          <p:cNvSpPr/>
          <p:nvPr/>
        </p:nvSpPr>
        <p:spPr bwMode="auto">
          <a:xfrm>
            <a:off x="2741256" y="2199838"/>
            <a:ext cx="27222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27" y="0"/>
                  <a:pt x="20942" y="234"/>
                  <a:pt x="21203" y="709"/>
                </a:cubicBezTo>
                <a:cubicBezTo>
                  <a:pt x="21467" y="1198"/>
                  <a:pt x="21599" y="1764"/>
                  <a:pt x="21599" y="2428"/>
                </a:cubicBezTo>
                <a:cubicBezTo>
                  <a:pt x="21599" y="3119"/>
                  <a:pt x="21464" y="3698"/>
                  <a:pt x="21196" y="4180"/>
                </a:cubicBezTo>
                <a:lnTo>
                  <a:pt x="11774" y="20883"/>
                </a:lnTo>
                <a:cubicBezTo>
                  <a:pt x="11506" y="21359"/>
                  <a:pt x="11179" y="21599"/>
                  <a:pt x="10790" y="21599"/>
                </a:cubicBezTo>
                <a:cubicBezTo>
                  <a:pt x="10379" y="21599"/>
                  <a:pt x="10071" y="21359"/>
                  <a:pt x="9858" y="20883"/>
                </a:cubicBezTo>
                <a:lnTo>
                  <a:pt x="403" y="4180"/>
                </a:lnTo>
                <a:cubicBezTo>
                  <a:pt x="135" y="3698"/>
                  <a:pt x="0" y="3119"/>
                  <a:pt x="0" y="2428"/>
                </a:cubicBezTo>
                <a:cubicBezTo>
                  <a:pt x="0" y="1784"/>
                  <a:pt x="132" y="1224"/>
                  <a:pt x="392" y="729"/>
                </a:cubicBezTo>
                <a:cubicBezTo>
                  <a:pt x="657" y="240"/>
                  <a:pt x="969" y="0"/>
                  <a:pt x="1336" y="0"/>
                </a:cubicBezTo>
                <a:lnTo>
                  <a:pt x="20263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4" name="AutoShape 55"/>
          <p:cNvSpPr/>
          <p:nvPr/>
        </p:nvSpPr>
        <p:spPr bwMode="auto">
          <a:xfrm>
            <a:off x="9514242" y="2209361"/>
            <a:ext cx="249205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599" y="18480"/>
                  <a:pt x="21599" y="19171"/>
                </a:cubicBezTo>
                <a:cubicBezTo>
                  <a:pt x="21599" y="19815"/>
                  <a:pt x="21467" y="20375"/>
                  <a:pt x="21203" y="20870"/>
                </a:cubicBezTo>
                <a:cubicBezTo>
                  <a:pt x="20942" y="21359"/>
                  <a:pt x="20627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5" name="AutoShape 56"/>
          <p:cNvSpPr/>
          <p:nvPr/>
        </p:nvSpPr>
        <p:spPr bwMode="auto">
          <a:xfrm>
            <a:off x="10138044" y="2197453"/>
            <a:ext cx="248412" cy="242062"/>
          </a:xfrm>
          <a:custGeom>
            <a:avLst/>
            <a:gdLst>
              <a:gd name="T0" fmla="+- 0 10800 52"/>
              <a:gd name="T1" fmla="*/ T0 w 21497"/>
              <a:gd name="T2" fmla="*/ 10772 h 21544"/>
              <a:gd name="T3" fmla="+- 0 10800 52"/>
              <a:gd name="T4" fmla="*/ T3 w 21497"/>
              <a:gd name="T5" fmla="*/ 10772 h 21544"/>
              <a:gd name="T6" fmla="+- 0 10800 52"/>
              <a:gd name="T7" fmla="*/ T6 w 21497"/>
              <a:gd name="T8" fmla="*/ 10772 h 21544"/>
              <a:gd name="T9" fmla="+- 0 10800 52"/>
              <a:gd name="T10" fmla="*/ T9 w 21497"/>
              <a:gd name="T11" fmla="*/ 10772 h 21544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97" h="21544">
                <a:moveTo>
                  <a:pt x="357" y="9006"/>
                </a:moveTo>
                <a:cubicBezTo>
                  <a:pt x="57" y="8710"/>
                  <a:pt x="-52" y="8437"/>
                  <a:pt x="22" y="8189"/>
                </a:cubicBezTo>
                <a:cubicBezTo>
                  <a:pt x="100" y="7941"/>
                  <a:pt x="330" y="7789"/>
                  <a:pt x="716" y="7738"/>
                </a:cubicBezTo>
                <a:lnTo>
                  <a:pt x="7205" y="6739"/>
                </a:lnTo>
                <a:lnTo>
                  <a:pt x="10113" y="551"/>
                </a:lnTo>
                <a:cubicBezTo>
                  <a:pt x="10284" y="183"/>
                  <a:pt x="10496" y="0"/>
                  <a:pt x="10742" y="0"/>
                </a:cubicBezTo>
                <a:cubicBezTo>
                  <a:pt x="10989" y="0"/>
                  <a:pt x="11203" y="180"/>
                  <a:pt x="11382" y="551"/>
                </a:cubicBezTo>
                <a:lnTo>
                  <a:pt x="14293" y="6739"/>
                </a:lnTo>
                <a:lnTo>
                  <a:pt x="20779" y="7738"/>
                </a:lnTo>
                <a:cubicBezTo>
                  <a:pt x="21167" y="7789"/>
                  <a:pt x="21392" y="7941"/>
                  <a:pt x="21473" y="8189"/>
                </a:cubicBezTo>
                <a:cubicBezTo>
                  <a:pt x="21547" y="8437"/>
                  <a:pt x="21448" y="8710"/>
                  <a:pt x="21178" y="9006"/>
                </a:cubicBezTo>
                <a:lnTo>
                  <a:pt x="16473" y="13804"/>
                </a:lnTo>
                <a:lnTo>
                  <a:pt x="17574" y="20597"/>
                </a:lnTo>
                <a:cubicBezTo>
                  <a:pt x="17643" y="21005"/>
                  <a:pt x="17576" y="21281"/>
                  <a:pt x="17375" y="21442"/>
                </a:cubicBezTo>
                <a:cubicBezTo>
                  <a:pt x="17177" y="21599"/>
                  <a:pt x="16899" y="21574"/>
                  <a:pt x="16548" y="21369"/>
                </a:cubicBezTo>
                <a:lnTo>
                  <a:pt x="10753" y="18172"/>
                </a:lnTo>
                <a:lnTo>
                  <a:pt x="4947" y="21369"/>
                </a:lnTo>
                <a:cubicBezTo>
                  <a:pt x="4596" y="21574"/>
                  <a:pt x="4321" y="21599"/>
                  <a:pt x="4120" y="21442"/>
                </a:cubicBezTo>
                <a:cubicBezTo>
                  <a:pt x="3919" y="21281"/>
                  <a:pt x="3849" y="21002"/>
                  <a:pt x="3922" y="20597"/>
                </a:cubicBezTo>
                <a:lnTo>
                  <a:pt x="5022" y="13804"/>
                </a:lnTo>
                <a:lnTo>
                  <a:pt x="357" y="900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6" name="AutoShape 57"/>
          <p:cNvSpPr/>
          <p:nvPr/>
        </p:nvSpPr>
        <p:spPr bwMode="auto">
          <a:xfrm>
            <a:off x="10757087" y="2197453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10958" y="0"/>
                  <a:pt x="11088" y="62"/>
                  <a:pt x="11196" y="183"/>
                </a:cubicBezTo>
                <a:cubicBezTo>
                  <a:pt x="11303" y="304"/>
                  <a:pt x="11381" y="426"/>
                  <a:pt x="11435" y="553"/>
                </a:cubicBezTo>
                <a:lnTo>
                  <a:pt x="14364" y="6759"/>
                </a:lnTo>
                <a:lnTo>
                  <a:pt x="20888" y="7759"/>
                </a:lnTo>
                <a:cubicBezTo>
                  <a:pt x="21045" y="7795"/>
                  <a:pt x="21198" y="7852"/>
                  <a:pt x="21360" y="7934"/>
                </a:cubicBezTo>
                <a:cubicBezTo>
                  <a:pt x="21519" y="8016"/>
                  <a:pt x="21599" y="8160"/>
                  <a:pt x="21599" y="8366"/>
                </a:cubicBezTo>
                <a:cubicBezTo>
                  <a:pt x="21599" y="8493"/>
                  <a:pt x="21567" y="8611"/>
                  <a:pt x="21508" y="8724"/>
                </a:cubicBezTo>
                <a:cubicBezTo>
                  <a:pt x="21449" y="8837"/>
                  <a:pt x="21376" y="8939"/>
                  <a:pt x="21290" y="9026"/>
                </a:cubicBezTo>
                <a:lnTo>
                  <a:pt x="16556" y="13840"/>
                </a:lnTo>
                <a:lnTo>
                  <a:pt x="17664" y="20654"/>
                </a:lnTo>
                <a:cubicBezTo>
                  <a:pt x="17664" y="20687"/>
                  <a:pt x="17669" y="20730"/>
                  <a:pt x="17677" y="20775"/>
                </a:cubicBezTo>
                <a:cubicBezTo>
                  <a:pt x="17688" y="20820"/>
                  <a:pt x="17691" y="20874"/>
                  <a:pt x="17691" y="20936"/>
                </a:cubicBezTo>
                <a:cubicBezTo>
                  <a:pt x="17691" y="21120"/>
                  <a:pt x="17653" y="21272"/>
                  <a:pt x="17575" y="21402"/>
                </a:cubicBezTo>
                <a:cubicBezTo>
                  <a:pt x="17499" y="21535"/>
                  <a:pt x="17359" y="21599"/>
                  <a:pt x="17163" y="21599"/>
                </a:cubicBezTo>
                <a:cubicBezTo>
                  <a:pt x="16966" y="21599"/>
                  <a:pt x="16788" y="21540"/>
                  <a:pt x="16635" y="21424"/>
                </a:cubicBezTo>
                <a:lnTo>
                  <a:pt x="10802" y="18220"/>
                </a:lnTo>
                <a:lnTo>
                  <a:pt x="4964" y="21424"/>
                </a:lnTo>
                <a:cubicBezTo>
                  <a:pt x="4808" y="21532"/>
                  <a:pt x="4641" y="21591"/>
                  <a:pt x="4461" y="21599"/>
                </a:cubicBezTo>
                <a:cubicBezTo>
                  <a:pt x="4261" y="21599"/>
                  <a:pt x="4121" y="21535"/>
                  <a:pt x="4035" y="21402"/>
                </a:cubicBezTo>
                <a:cubicBezTo>
                  <a:pt x="3949" y="21272"/>
                  <a:pt x="3906" y="21119"/>
                  <a:pt x="3906" y="20936"/>
                </a:cubicBezTo>
                <a:cubicBezTo>
                  <a:pt x="3906" y="20885"/>
                  <a:pt x="3908" y="20831"/>
                  <a:pt x="3919" y="20781"/>
                </a:cubicBezTo>
                <a:cubicBezTo>
                  <a:pt x="3927" y="20733"/>
                  <a:pt x="3933" y="20688"/>
                  <a:pt x="3933" y="20654"/>
                </a:cubicBezTo>
                <a:lnTo>
                  <a:pt x="5040" y="13840"/>
                </a:lnTo>
                <a:lnTo>
                  <a:pt x="347" y="9026"/>
                </a:lnTo>
                <a:cubicBezTo>
                  <a:pt x="261" y="8939"/>
                  <a:pt x="180" y="8837"/>
                  <a:pt x="107" y="8724"/>
                </a:cubicBezTo>
                <a:cubicBezTo>
                  <a:pt x="35" y="8611"/>
                  <a:pt x="0" y="8493"/>
                  <a:pt x="0" y="8366"/>
                </a:cubicBezTo>
                <a:cubicBezTo>
                  <a:pt x="0" y="8160"/>
                  <a:pt x="78" y="8016"/>
                  <a:pt x="237" y="7934"/>
                </a:cubicBezTo>
                <a:cubicBezTo>
                  <a:pt x="398" y="7852"/>
                  <a:pt x="552" y="7795"/>
                  <a:pt x="708" y="7759"/>
                </a:cubicBezTo>
                <a:lnTo>
                  <a:pt x="7235" y="6759"/>
                </a:lnTo>
                <a:lnTo>
                  <a:pt x="10161" y="553"/>
                </a:lnTo>
                <a:cubicBezTo>
                  <a:pt x="10215" y="426"/>
                  <a:pt x="10301" y="304"/>
                  <a:pt x="10420" y="183"/>
                </a:cubicBezTo>
                <a:cubicBezTo>
                  <a:pt x="10538" y="62"/>
                  <a:pt x="10668" y="0"/>
                  <a:pt x="10800" y="0"/>
                </a:cubicBezTo>
                <a:moveTo>
                  <a:pt x="8612" y="8719"/>
                </a:moveTo>
                <a:lnTo>
                  <a:pt x="3725" y="9475"/>
                </a:lnTo>
                <a:lnTo>
                  <a:pt x="7260" y="13098"/>
                </a:lnTo>
                <a:lnTo>
                  <a:pt x="6422" y="18192"/>
                </a:lnTo>
                <a:lnTo>
                  <a:pt x="10802" y="15786"/>
                </a:lnTo>
                <a:lnTo>
                  <a:pt x="15191" y="18192"/>
                </a:lnTo>
                <a:lnTo>
                  <a:pt x="14342" y="13098"/>
                </a:lnTo>
                <a:lnTo>
                  <a:pt x="17876" y="9475"/>
                </a:lnTo>
                <a:lnTo>
                  <a:pt x="13000" y="8719"/>
                </a:lnTo>
                <a:lnTo>
                  <a:pt x="10805" y="4068"/>
                </a:lnTo>
                <a:lnTo>
                  <a:pt x="8612" y="871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7" name="AutoShape 59"/>
          <p:cNvSpPr/>
          <p:nvPr/>
        </p:nvSpPr>
        <p:spPr bwMode="auto">
          <a:xfrm>
            <a:off x="7406312" y="4497442"/>
            <a:ext cx="248412" cy="242062"/>
          </a:xfrm>
          <a:custGeom>
            <a:avLst/>
            <a:gdLst>
              <a:gd name="T0" fmla="*/ 10795 w 21591"/>
              <a:gd name="T1" fmla="*/ 10796 h 21592"/>
              <a:gd name="T2" fmla="*/ 10795 w 21591"/>
              <a:gd name="T3" fmla="*/ 10796 h 21592"/>
              <a:gd name="T4" fmla="*/ 10795 w 21591"/>
              <a:gd name="T5" fmla="*/ 10796 h 21592"/>
              <a:gd name="T6" fmla="*/ 10795 w 21591"/>
              <a:gd name="T7" fmla="*/ 10796 h 21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1" h="21592">
                <a:moveTo>
                  <a:pt x="21096" y="11487"/>
                </a:moveTo>
                <a:cubicBezTo>
                  <a:pt x="21415" y="11843"/>
                  <a:pt x="21581" y="12246"/>
                  <a:pt x="21590" y="12695"/>
                </a:cubicBezTo>
                <a:cubicBezTo>
                  <a:pt x="21600" y="13146"/>
                  <a:pt x="21436" y="13532"/>
                  <a:pt x="21096" y="13854"/>
                </a:cubicBezTo>
                <a:lnTo>
                  <a:pt x="13464" y="21093"/>
                </a:lnTo>
                <a:cubicBezTo>
                  <a:pt x="13124" y="21418"/>
                  <a:pt x="12709" y="21582"/>
                  <a:pt x="12215" y="21591"/>
                </a:cubicBezTo>
                <a:cubicBezTo>
                  <a:pt x="11721" y="21600"/>
                  <a:pt x="11306" y="21436"/>
                  <a:pt x="10969" y="21093"/>
                </a:cubicBezTo>
                <a:lnTo>
                  <a:pt x="1245" y="10771"/>
                </a:lnTo>
                <a:cubicBezTo>
                  <a:pt x="909" y="10429"/>
                  <a:pt x="615" y="9988"/>
                  <a:pt x="369" y="9448"/>
                </a:cubicBezTo>
                <a:cubicBezTo>
                  <a:pt x="121" y="8907"/>
                  <a:pt x="0" y="8395"/>
                  <a:pt x="0" y="7918"/>
                </a:cubicBezTo>
                <a:lnTo>
                  <a:pt x="0" y="1668"/>
                </a:lnTo>
                <a:cubicBezTo>
                  <a:pt x="0" y="1219"/>
                  <a:pt x="169" y="828"/>
                  <a:pt x="506" y="497"/>
                </a:cubicBezTo>
                <a:cubicBezTo>
                  <a:pt x="842" y="166"/>
                  <a:pt x="1260" y="0"/>
                  <a:pt x="1755" y="0"/>
                </a:cubicBezTo>
                <a:lnTo>
                  <a:pt x="8341" y="0"/>
                </a:lnTo>
                <a:cubicBezTo>
                  <a:pt x="8835" y="0"/>
                  <a:pt x="9384" y="115"/>
                  <a:pt x="9981" y="342"/>
                </a:cubicBezTo>
                <a:cubicBezTo>
                  <a:pt x="10581" y="566"/>
                  <a:pt x="11036" y="845"/>
                  <a:pt x="11345" y="1187"/>
                </a:cubicBezTo>
                <a:lnTo>
                  <a:pt x="21096" y="11487"/>
                </a:lnTo>
                <a:close/>
                <a:moveTo>
                  <a:pt x="4540" y="5921"/>
                </a:moveTo>
                <a:cubicBezTo>
                  <a:pt x="5013" y="5921"/>
                  <a:pt x="5416" y="5766"/>
                  <a:pt x="5744" y="5456"/>
                </a:cubicBezTo>
                <a:cubicBezTo>
                  <a:pt x="6071" y="5142"/>
                  <a:pt x="6235" y="4762"/>
                  <a:pt x="6235" y="4311"/>
                </a:cubicBezTo>
                <a:cubicBezTo>
                  <a:pt x="6235" y="3862"/>
                  <a:pt x="6071" y="3483"/>
                  <a:pt x="5744" y="3175"/>
                </a:cubicBezTo>
                <a:cubicBezTo>
                  <a:pt x="5416" y="2867"/>
                  <a:pt x="5013" y="2715"/>
                  <a:pt x="4540" y="2715"/>
                </a:cubicBezTo>
                <a:cubicBezTo>
                  <a:pt x="4067" y="2715"/>
                  <a:pt x="3667" y="2867"/>
                  <a:pt x="3340" y="3175"/>
                </a:cubicBezTo>
                <a:cubicBezTo>
                  <a:pt x="3019" y="3483"/>
                  <a:pt x="2855" y="3862"/>
                  <a:pt x="2855" y="4311"/>
                </a:cubicBezTo>
                <a:cubicBezTo>
                  <a:pt x="2855" y="4762"/>
                  <a:pt x="3019" y="5142"/>
                  <a:pt x="3340" y="5456"/>
                </a:cubicBezTo>
                <a:cubicBezTo>
                  <a:pt x="3667" y="5766"/>
                  <a:pt x="4067" y="5921"/>
                  <a:pt x="4540" y="592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8" name="AutoShape 60"/>
          <p:cNvSpPr/>
          <p:nvPr/>
        </p:nvSpPr>
        <p:spPr bwMode="auto">
          <a:xfrm>
            <a:off x="6276951" y="2196664"/>
            <a:ext cx="273014" cy="241269"/>
          </a:xfrm>
          <a:custGeom>
            <a:avLst/>
            <a:gdLst>
              <a:gd name="T0" fmla="*/ 10800 w 21600"/>
              <a:gd name="T1" fmla="*/ 10796 h 21592"/>
              <a:gd name="T2" fmla="*/ 10800 w 21600"/>
              <a:gd name="T3" fmla="*/ 10796 h 21592"/>
              <a:gd name="T4" fmla="*/ 10800 w 21600"/>
              <a:gd name="T5" fmla="*/ 10796 h 21592"/>
              <a:gd name="T6" fmla="*/ 10800 w 21600"/>
              <a:gd name="T7" fmla="*/ 10796 h 21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92">
                <a:moveTo>
                  <a:pt x="16719" y="11484"/>
                </a:moveTo>
                <a:cubicBezTo>
                  <a:pt x="16972" y="11823"/>
                  <a:pt x="17102" y="12217"/>
                  <a:pt x="17111" y="12666"/>
                </a:cubicBezTo>
                <a:cubicBezTo>
                  <a:pt x="17118" y="13118"/>
                  <a:pt x="16986" y="13503"/>
                  <a:pt x="16719" y="13825"/>
                </a:cubicBezTo>
                <a:lnTo>
                  <a:pt x="10660" y="21039"/>
                </a:lnTo>
                <a:cubicBezTo>
                  <a:pt x="10393" y="21361"/>
                  <a:pt x="10061" y="21530"/>
                  <a:pt x="9664" y="21548"/>
                </a:cubicBezTo>
                <a:cubicBezTo>
                  <a:pt x="9270" y="21568"/>
                  <a:pt x="8950" y="21398"/>
                  <a:pt x="8704" y="21039"/>
                </a:cubicBezTo>
                <a:lnTo>
                  <a:pt x="991" y="10768"/>
                </a:lnTo>
                <a:cubicBezTo>
                  <a:pt x="721" y="10408"/>
                  <a:pt x="488" y="9960"/>
                  <a:pt x="293" y="9416"/>
                </a:cubicBezTo>
                <a:cubicBezTo>
                  <a:pt x="98" y="8878"/>
                  <a:pt x="0" y="8375"/>
                  <a:pt x="0" y="7918"/>
                </a:cubicBezTo>
                <a:lnTo>
                  <a:pt x="0" y="1668"/>
                </a:lnTo>
                <a:cubicBezTo>
                  <a:pt x="0" y="1216"/>
                  <a:pt x="134" y="825"/>
                  <a:pt x="401" y="497"/>
                </a:cubicBezTo>
                <a:cubicBezTo>
                  <a:pt x="671" y="166"/>
                  <a:pt x="1003" y="0"/>
                  <a:pt x="1392" y="0"/>
                </a:cubicBezTo>
                <a:lnTo>
                  <a:pt x="6619" y="0"/>
                </a:lnTo>
                <a:cubicBezTo>
                  <a:pt x="6811" y="0"/>
                  <a:pt x="7016" y="28"/>
                  <a:pt x="7237" y="83"/>
                </a:cubicBezTo>
                <a:cubicBezTo>
                  <a:pt x="7456" y="138"/>
                  <a:pt x="7677" y="224"/>
                  <a:pt x="7899" y="336"/>
                </a:cubicBezTo>
                <a:cubicBezTo>
                  <a:pt x="8120" y="451"/>
                  <a:pt x="8332" y="580"/>
                  <a:pt x="8524" y="724"/>
                </a:cubicBezTo>
                <a:cubicBezTo>
                  <a:pt x="8719" y="865"/>
                  <a:pt x="8880" y="1021"/>
                  <a:pt x="9005" y="1185"/>
                </a:cubicBezTo>
                <a:lnTo>
                  <a:pt x="16719" y="11484"/>
                </a:lnTo>
                <a:close/>
                <a:moveTo>
                  <a:pt x="3603" y="5922"/>
                </a:moveTo>
                <a:cubicBezTo>
                  <a:pt x="3964" y="5922"/>
                  <a:pt x="4279" y="5761"/>
                  <a:pt x="4548" y="5441"/>
                </a:cubicBezTo>
                <a:cubicBezTo>
                  <a:pt x="4815" y="5116"/>
                  <a:pt x="4952" y="4740"/>
                  <a:pt x="4952" y="4311"/>
                </a:cubicBezTo>
                <a:cubicBezTo>
                  <a:pt x="4952" y="3862"/>
                  <a:pt x="4815" y="3477"/>
                  <a:pt x="4548" y="3160"/>
                </a:cubicBezTo>
                <a:cubicBezTo>
                  <a:pt x="4281" y="2844"/>
                  <a:pt x="3966" y="2686"/>
                  <a:pt x="3603" y="2686"/>
                </a:cubicBezTo>
                <a:cubicBezTo>
                  <a:pt x="3227" y="2686"/>
                  <a:pt x="2908" y="2844"/>
                  <a:pt x="2643" y="3160"/>
                </a:cubicBezTo>
                <a:cubicBezTo>
                  <a:pt x="2378" y="3477"/>
                  <a:pt x="2246" y="3862"/>
                  <a:pt x="2246" y="4311"/>
                </a:cubicBezTo>
                <a:cubicBezTo>
                  <a:pt x="2246" y="4739"/>
                  <a:pt x="2378" y="5116"/>
                  <a:pt x="2643" y="5441"/>
                </a:cubicBezTo>
                <a:cubicBezTo>
                  <a:pt x="2905" y="5761"/>
                  <a:pt x="3225" y="5922"/>
                  <a:pt x="3603" y="5922"/>
                </a:cubicBezTo>
                <a:moveTo>
                  <a:pt x="21198" y="11510"/>
                </a:moveTo>
                <a:cubicBezTo>
                  <a:pt x="21465" y="11852"/>
                  <a:pt x="21599" y="12252"/>
                  <a:pt x="21599" y="12709"/>
                </a:cubicBezTo>
                <a:cubicBezTo>
                  <a:pt x="21599" y="13167"/>
                  <a:pt x="21465" y="13558"/>
                  <a:pt x="21198" y="13880"/>
                </a:cubicBezTo>
                <a:lnTo>
                  <a:pt x="15163" y="21093"/>
                </a:lnTo>
                <a:cubicBezTo>
                  <a:pt x="14896" y="21415"/>
                  <a:pt x="14564" y="21582"/>
                  <a:pt x="14174" y="21591"/>
                </a:cubicBezTo>
                <a:cubicBezTo>
                  <a:pt x="13782" y="21600"/>
                  <a:pt x="13450" y="21433"/>
                  <a:pt x="13183" y="21093"/>
                </a:cubicBezTo>
                <a:lnTo>
                  <a:pt x="13044" y="20903"/>
                </a:lnTo>
                <a:lnTo>
                  <a:pt x="18963" y="13825"/>
                </a:lnTo>
                <a:cubicBezTo>
                  <a:pt x="19230" y="13503"/>
                  <a:pt x="19365" y="13118"/>
                  <a:pt x="19360" y="12660"/>
                </a:cubicBezTo>
                <a:cubicBezTo>
                  <a:pt x="19355" y="12206"/>
                  <a:pt x="19223" y="11812"/>
                  <a:pt x="18963" y="11484"/>
                </a:cubicBezTo>
                <a:lnTo>
                  <a:pt x="11247" y="1185"/>
                </a:lnTo>
                <a:cubicBezTo>
                  <a:pt x="11009" y="865"/>
                  <a:pt x="10689" y="604"/>
                  <a:pt x="10282" y="408"/>
                </a:cubicBezTo>
                <a:cubicBezTo>
                  <a:pt x="9873" y="210"/>
                  <a:pt x="9484" y="83"/>
                  <a:pt x="9109" y="28"/>
                </a:cubicBezTo>
                <a:lnTo>
                  <a:pt x="11112" y="28"/>
                </a:lnTo>
                <a:cubicBezTo>
                  <a:pt x="11502" y="28"/>
                  <a:pt x="11935" y="141"/>
                  <a:pt x="12406" y="365"/>
                </a:cubicBezTo>
                <a:cubicBezTo>
                  <a:pt x="12878" y="589"/>
                  <a:pt x="13236" y="874"/>
                  <a:pt x="13481" y="1213"/>
                </a:cubicBezTo>
                <a:lnTo>
                  <a:pt x="21198" y="1151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59" name="AutoShape 61"/>
          <p:cNvSpPr/>
          <p:nvPr/>
        </p:nvSpPr>
        <p:spPr bwMode="auto">
          <a:xfrm>
            <a:off x="6857901" y="2195870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5"/>
                  <a:pt x="21335" y="314"/>
                </a:cubicBezTo>
                <a:cubicBezTo>
                  <a:pt x="21511" y="528"/>
                  <a:pt x="21599" y="781"/>
                  <a:pt x="21599" y="1069"/>
                </a:cubicBezTo>
                <a:lnTo>
                  <a:pt x="21599" y="4117"/>
                </a:lnTo>
                <a:cubicBezTo>
                  <a:pt x="21599" y="4411"/>
                  <a:pt x="21511" y="4661"/>
                  <a:pt x="21335" y="4872"/>
                </a:cubicBezTo>
                <a:cubicBezTo>
                  <a:pt x="21161" y="5084"/>
                  <a:pt x="20943" y="5189"/>
                  <a:pt x="20684" y="5189"/>
                </a:cubicBezTo>
                <a:lnTo>
                  <a:pt x="891" y="5189"/>
                </a:lnTo>
                <a:cubicBezTo>
                  <a:pt x="646" y="5189"/>
                  <a:pt x="438" y="5084"/>
                  <a:pt x="261" y="4872"/>
                </a:cubicBezTo>
                <a:cubicBezTo>
                  <a:pt x="88" y="4661"/>
                  <a:pt x="0" y="4411"/>
                  <a:pt x="0" y="4117"/>
                </a:cubicBezTo>
                <a:lnTo>
                  <a:pt x="0" y="1069"/>
                </a:lnTo>
                <a:cubicBezTo>
                  <a:pt x="0" y="781"/>
                  <a:pt x="88" y="528"/>
                  <a:pt x="261" y="314"/>
                </a:cubicBezTo>
                <a:cubicBezTo>
                  <a:pt x="438" y="105"/>
                  <a:pt x="646" y="0"/>
                  <a:pt x="891" y="0"/>
                </a:cubicBezTo>
                <a:lnTo>
                  <a:pt x="20684" y="0"/>
                </a:lnTo>
                <a:close/>
                <a:moveTo>
                  <a:pt x="20684" y="8212"/>
                </a:moveTo>
                <a:cubicBezTo>
                  <a:pt x="20941" y="8212"/>
                  <a:pt x="21159" y="8318"/>
                  <a:pt x="21335" y="8526"/>
                </a:cubicBezTo>
                <a:cubicBezTo>
                  <a:pt x="21511" y="8741"/>
                  <a:pt x="21599" y="8987"/>
                  <a:pt x="21599" y="9266"/>
                </a:cubicBezTo>
                <a:lnTo>
                  <a:pt x="21599" y="12292"/>
                </a:lnTo>
                <a:cubicBezTo>
                  <a:pt x="21599" y="12597"/>
                  <a:pt x="21511" y="12858"/>
                  <a:pt x="21335" y="13070"/>
                </a:cubicBezTo>
                <a:cubicBezTo>
                  <a:pt x="21161" y="13281"/>
                  <a:pt x="20943" y="13387"/>
                  <a:pt x="20684" y="13387"/>
                </a:cubicBezTo>
                <a:lnTo>
                  <a:pt x="891" y="13387"/>
                </a:lnTo>
                <a:cubicBezTo>
                  <a:pt x="646" y="13387"/>
                  <a:pt x="438" y="13281"/>
                  <a:pt x="261" y="13070"/>
                </a:cubicBezTo>
                <a:cubicBezTo>
                  <a:pt x="88" y="12859"/>
                  <a:pt x="0" y="12597"/>
                  <a:pt x="0" y="12292"/>
                </a:cubicBezTo>
                <a:lnTo>
                  <a:pt x="0" y="9266"/>
                </a:lnTo>
                <a:cubicBezTo>
                  <a:pt x="0" y="8976"/>
                  <a:pt x="88" y="8729"/>
                  <a:pt x="261" y="8520"/>
                </a:cubicBezTo>
                <a:cubicBezTo>
                  <a:pt x="438" y="8315"/>
                  <a:pt x="646" y="8212"/>
                  <a:pt x="891" y="8212"/>
                </a:cubicBezTo>
                <a:lnTo>
                  <a:pt x="20684" y="8212"/>
                </a:lnTo>
                <a:close/>
                <a:moveTo>
                  <a:pt x="20684" y="16410"/>
                </a:moveTo>
                <a:cubicBezTo>
                  <a:pt x="20941" y="16410"/>
                  <a:pt x="21159" y="16515"/>
                  <a:pt x="21335" y="16724"/>
                </a:cubicBezTo>
                <a:cubicBezTo>
                  <a:pt x="21511" y="16938"/>
                  <a:pt x="21599" y="17188"/>
                  <a:pt x="21599" y="17479"/>
                </a:cubicBezTo>
                <a:lnTo>
                  <a:pt x="21599" y="20527"/>
                </a:lnTo>
                <a:cubicBezTo>
                  <a:pt x="21599" y="20821"/>
                  <a:pt x="21511" y="21071"/>
                  <a:pt x="21335" y="21282"/>
                </a:cubicBezTo>
                <a:cubicBezTo>
                  <a:pt x="21161" y="21491"/>
                  <a:pt x="20943" y="21599"/>
                  <a:pt x="20684" y="21599"/>
                </a:cubicBezTo>
                <a:lnTo>
                  <a:pt x="891" y="21599"/>
                </a:lnTo>
                <a:cubicBezTo>
                  <a:pt x="646" y="21599"/>
                  <a:pt x="438" y="21491"/>
                  <a:pt x="261" y="21282"/>
                </a:cubicBezTo>
                <a:cubicBezTo>
                  <a:pt x="88" y="21071"/>
                  <a:pt x="0" y="20821"/>
                  <a:pt x="0" y="20527"/>
                </a:cubicBezTo>
                <a:lnTo>
                  <a:pt x="0" y="17479"/>
                </a:lnTo>
                <a:cubicBezTo>
                  <a:pt x="0" y="17188"/>
                  <a:pt x="88" y="16938"/>
                  <a:pt x="261" y="16724"/>
                </a:cubicBezTo>
                <a:cubicBezTo>
                  <a:pt x="438" y="16515"/>
                  <a:pt x="646" y="16410"/>
                  <a:pt x="891" y="16410"/>
                </a:cubicBezTo>
                <a:lnTo>
                  <a:pt x="20684" y="16410"/>
                </a:lnTo>
                <a:close/>
                <a:moveTo>
                  <a:pt x="20520" y="9704"/>
                </a:moveTo>
                <a:lnTo>
                  <a:pt x="8810" y="9704"/>
                </a:lnTo>
                <a:lnTo>
                  <a:pt x="8810" y="11869"/>
                </a:lnTo>
                <a:lnTo>
                  <a:pt x="20520" y="11869"/>
                </a:lnTo>
                <a:lnTo>
                  <a:pt x="20520" y="9704"/>
                </a:lnTo>
                <a:close/>
                <a:moveTo>
                  <a:pt x="20520" y="17916"/>
                </a:moveTo>
                <a:lnTo>
                  <a:pt x="12409" y="17916"/>
                </a:lnTo>
                <a:lnTo>
                  <a:pt x="12409" y="20066"/>
                </a:lnTo>
                <a:lnTo>
                  <a:pt x="20520" y="20066"/>
                </a:lnTo>
                <a:lnTo>
                  <a:pt x="20520" y="17916"/>
                </a:lnTo>
                <a:close/>
                <a:moveTo>
                  <a:pt x="20520" y="1533"/>
                </a:moveTo>
                <a:lnTo>
                  <a:pt x="16003" y="1533"/>
                </a:lnTo>
                <a:lnTo>
                  <a:pt x="16003" y="3683"/>
                </a:lnTo>
                <a:lnTo>
                  <a:pt x="20520" y="3683"/>
                </a:lnTo>
                <a:lnTo>
                  <a:pt x="20520" y="153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0" name="AutoShape 62"/>
          <p:cNvSpPr/>
          <p:nvPr/>
        </p:nvSpPr>
        <p:spPr bwMode="auto">
          <a:xfrm>
            <a:off x="7465835" y="2195870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74" y="10049"/>
                </a:moveTo>
                <a:cubicBezTo>
                  <a:pt x="110" y="9662"/>
                  <a:pt x="28" y="9253"/>
                  <a:pt x="28" y="8829"/>
                </a:cubicBezTo>
                <a:cubicBezTo>
                  <a:pt x="28" y="8128"/>
                  <a:pt x="211" y="7492"/>
                  <a:pt x="582" y="6924"/>
                </a:cubicBezTo>
                <a:cubicBezTo>
                  <a:pt x="494" y="6390"/>
                  <a:pt x="525" y="5854"/>
                  <a:pt x="683" y="5314"/>
                </a:cubicBezTo>
                <a:cubicBezTo>
                  <a:pt x="842" y="4774"/>
                  <a:pt x="1104" y="4300"/>
                  <a:pt x="1475" y="3896"/>
                </a:cubicBezTo>
                <a:cubicBezTo>
                  <a:pt x="1511" y="3133"/>
                  <a:pt x="1712" y="2511"/>
                  <a:pt x="2082" y="2014"/>
                </a:cubicBezTo>
                <a:cubicBezTo>
                  <a:pt x="2452" y="1517"/>
                  <a:pt x="2913" y="1115"/>
                  <a:pt x="3461" y="810"/>
                </a:cubicBezTo>
                <a:cubicBezTo>
                  <a:pt x="4012" y="502"/>
                  <a:pt x="4620" y="293"/>
                  <a:pt x="5286" y="177"/>
                </a:cubicBezTo>
                <a:cubicBezTo>
                  <a:pt x="5953" y="56"/>
                  <a:pt x="6603" y="0"/>
                  <a:pt x="7233" y="0"/>
                </a:cubicBezTo>
                <a:cubicBezTo>
                  <a:pt x="7880" y="0"/>
                  <a:pt x="8536" y="45"/>
                  <a:pt x="9189" y="132"/>
                </a:cubicBezTo>
                <a:cubicBezTo>
                  <a:pt x="9839" y="225"/>
                  <a:pt x="10480" y="353"/>
                  <a:pt x="11102" y="525"/>
                </a:cubicBezTo>
                <a:cubicBezTo>
                  <a:pt x="11735" y="706"/>
                  <a:pt x="12362" y="898"/>
                  <a:pt x="12989" y="1099"/>
                </a:cubicBezTo>
                <a:cubicBezTo>
                  <a:pt x="13617" y="1302"/>
                  <a:pt x="14264" y="1407"/>
                  <a:pt x="14931" y="1407"/>
                </a:cubicBezTo>
                <a:lnTo>
                  <a:pt x="20006" y="1407"/>
                </a:lnTo>
                <a:cubicBezTo>
                  <a:pt x="20447" y="1407"/>
                  <a:pt x="20822" y="1562"/>
                  <a:pt x="21133" y="1876"/>
                </a:cubicBezTo>
                <a:cubicBezTo>
                  <a:pt x="21444" y="2195"/>
                  <a:pt x="21599" y="2571"/>
                  <a:pt x="21599" y="3011"/>
                </a:cubicBezTo>
                <a:lnTo>
                  <a:pt x="21599" y="11711"/>
                </a:lnTo>
                <a:cubicBezTo>
                  <a:pt x="21599" y="12151"/>
                  <a:pt x="21444" y="12533"/>
                  <a:pt x="21133" y="12847"/>
                </a:cubicBezTo>
                <a:cubicBezTo>
                  <a:pt x="20822" y="13160"/>
                  <a:pt x="20447" y="13321"/>
                  <a:pt x="20006" y="13321"/>
                </a:cubicBezTo>
                <a:lnTo>
                  <a:pt x="15284" y="13321"/>
                </a:lnTo>
                <a:cubicBezTo>
                  <a:pt x="15044" y="13448"/>
                  <a:pt x="14846" y="13587"/>
                  <a:pt x="14702" y="13734"/>
                </a:cubicBezTo>
                <a:cubicBezTo>
                  <a:pt x="14558" y="13883"/>
                  <a:pt x="14405" y="14056"/>
                  <a:pt x="14241" y="14254"/>
                </a:cubicBezTo>
                <a:cubicBezTo>
                  <a:pt x="14097" y="14434"/>
                  <a:pt x="13950" y="14612"/>
                  <a:pt x="13803" y="14782"/>
                </a:cubicBezTo>
                <a:cubicBezTo>
                  <a:pt x="13653" y="14954"/>
                  <a:pt x="13495" y="15121"/>
                  <a:pt x="13323" y="15279"/>
                </a:cubicBezTo>
                <a:cubicBezTo>
                  <a:pt x="13026" y="15601"/>
                  <a:pt x="12681" y="15909"/>
                  <a:pt x="12297" y="16211"/>
                </a:cubicBezTo>
                <a:cubicBezTo>
                  <a:pt x="11907" y="16522"/>
                  <a:pt x="11616" y="16853"/>
                  <a:pt x="11416" y="17217"/>
                </a:cubicBezTo>
                <a:cubicBezTo>
                  <a:pt x="11189" y="17604"/>
                  <a:pt x="11051" y="18051"/>
                  <a:pt x="10997" y="18562"/>
                </a:cubicBezTo>
                <a:cubicBezTo>
                  <a:pt x="10941" y="19071"/>
                  <a:pt x="10859" y="19551"/>
                  <a:pt x="10746" y="20003"/>
                </a:cubicBezTo>
                <a:cubicBezTo>
                  <a:pt x="10633" y="20450"/>
                  <a:pt x="10438" y="20831"/>
                  <a:pt x="10152" y="21139"/>
                </a:cubicBezTo>
                <a:cubicBezTo>
                  <a:pt x="9867" y="21444"/>
                  <a:pt x="9384" y="21599"/>
                  <a:pt x="8697" y="21599"/>
                </a:cubicBezTo>
                <a:cubicBezTo>
                  <a:pt x="8146" y="21599"/>
                  <a:pt x="7643" y="21484"/>
                  <a:pt x="7188" y="21258"/>
                </a:cubicBezTo>
                <a:cubicBezTo>
                  <a:pt x="6733" y="21023"/>
                  <a:pt x="6349" y="20715"/>
                  <a:pt x="6038" y="20328"/>
                </a:cubicBezTo>
                <a:cubicBezTo>
                  <a:pt x="5730" y="19938"/>
                  <a:pt x="5484" y="19495"/>
                  <a:pt x="5309" y="18995"/>
                </a:cubicBezTo>
                <a:cubicBezTo>
                  <a:pt x="5134" y="18492"/>
                  <a:pt x="5043" y="17991"/>
                  <a:pt x="5043" y="17472"/>
                </a:cubicBezTo>
                <a:cubicBezTo>
                  <a:pt x="5043" y="16941"/>
                  <a:pt x="5123" y="16432"/>
                  <a:pt x="5281" y="15954"/>
                </a:cubicBezTo>
                <a:cubicBezTo>
                  <a:pt x="5439" y="15469"/>
                  <a:pt x="5626" y="14988"/>
                  <a:pt x="5840" y="14513"/>
                </a:cubicBezTo>
                <a:cubicBezTo>
                  <a:pt x="5527" y="14530"/>
                  <a:pt x="5210" y="14547"/>
                  <a:pt x="4902" y="14562"/>
                </a:cubicBezTo>
                <a:cubicBezTo>
                  <a:pt x="4591" y="14584"/>
                  <a:pt x="4275" y="14590"/>
                  <a:pt x="3961" y="14590"/>
                </a:cubicBezTo>
                <a:cubicBezTo>
                  <a:pt x="3464" y="14590"/>
                  <a:pt x="2978" y="14547"/>
                  <a:pt x="2506" y="14451"/>
                </a:cubicBezTo>
                <a:cubicBezTo>
                  <a:pt x="2031" y="14352"/>
                  <a:pt x="1613" y="14197"/>
                  <a:pt x="1243" y="13977"/>
                </a:cubicBezTo>
                <a:cubicBezTo>
                  <a:pt x="870" y="13756"/>
                  <a:pt x="573" y="13454"/>
                  <a:pt x="344" y="13061"/>
                </a:cubicBezTo>
                <a:cubicBezTo>
                  <a:pt x="113" y="12674"/>
                  <a:pt x="0" y="12191"/>
                  <a:pt x="0" y="11603"/>
                </a:cubicBezTo>
                <a:cubicBezTo>
                  <a:pt x="0" y="11341"/>
                  <a:pt x="22" y="11081"/>
                  <a:pt x="64" y="10826"/>
                </a:cubicBezTo>
                <a:cubicBezTo>
                  <a:pt x="115" y="10569"/>
                  <a:pt x="183" y="10309"/>
                  <a:pt x="274" y="10049"/>
                </a:cubicBezTo>
                <a:moveTo>
                  <a:pt x="2438" y="7249"/>
                </a:moveTo>
                <a:cubicBezTo>
                  <a:pt x="1907" y="7696"/>
                  <a:pt x="1641" y="8247"/>
                  <a:pt x="1641" y="8914"/>
                </a:cubicBezTo>
                <a:cubicBezTo>
                  <a:pt x="1641" y="9125"/>
                  <a:pt x="1695" y="9318"/>
                  <a:pt x="1802" y="9504"/>
                </a:cubicBezTo>
                <a:cubicBezTo>
                  <a:pt x="1913" y="9688"/>
                  <a:pt x="2034" y="9840"/>
                  <a:pt x="2170" y="9967"/>
                </a:cubicBezTo>
                <a:cubicBezTo>
                  <a:pt x="2026" y="10233"/>
                  <a:pt x="1896" y="10487"/>
                  <a:pt x="1783" y="10747"/>
                </a:cubicBezTo>
                <a:cubicBezTo>
                  <a:pt x="1669" y="11007"/>
                  <a:pt x="1613" y="11293"/>
                  <a:pt x="1613" y="11606"/>
                </a:cubicBezTo>
                <a:cubicBezTo>
                  <a:pt x="1613" y="11923"/>
                  <a:pt x="1689" y="12171"/>
                  <a:pt x="1850" y="12358"/>
                </a:cubicBezTo>
                <a:cubicBezTo>
                  <a:pt x="2009" y="12541"/>
                  <a:pt x="2201" y="12677"/>
                  <a:pt x="2430" y="12767"/>
                </a:cubicBezTo>
                <a:cubicBezTo>
                  <a:pt x="2661" y="12860"/>
                  <a:pt x="2913" y="12914"/>
                  <a:pt x="3190" y="12931"/>
                </a:cubicBezTo>
                <a:cubicBezTo>
                  <a:pt x="3467" y="12948"/>
                  <a:pt x="3724" y="12959"/>
                  <a:pt x="3967" y="12959"/>
                </a:cubicBezTo>
                <a:cubicBezTo>
                  <a:pt x="4388" y="12959"/>
                  <a:pt x="4803" y="12943"/>
                  <a:pt x="5199" y="12914"/>
                </a:cubicBezTo>
                <a:cubicBezTo>
                  <a:pt x="5597" y="12895"/>
                  <a:pt x="5996" y="12878"/>
                  <a:pt x="6403" y="12878"/>
                </a:cubicBezTo>
                <a:cubicBezTo>
                  <a:pt x="6682" y="12878"/>
                  <a:pt x="6959" y="12895"/>
                  <a:pt x="7236" y="12914"/>
                </a:cubicBezTo>
                <a:cubicBezTo>
                  <a:pt x="7510" y="12943"/>
                  <a:pt x="7779" y="13016"/>
                  <a:pt x="8039" y="13121"/>
                </a:cubicBezTo>
                <a:cubicBezTo>
                  <a:pt x="8039" y="13491"/>
                  <a:pt x="7965" y="13844"/>
                  <a:pt x="7818" y="14174"/>
                </a:cubicBezTo>
                <a:cubicBezTo>
                  <a:pt x="7669" y="14511"/>
                  <a:pt x="7507" y="14847"/>
                  <a:pt x="7329" y="15189"/>
                </a:cubicBezTo>
                <a:cubicBezTo>
                  <a:pt x="7151" y="15531"/>
                  <a:pt x="6999" y="15889"/>
                  <a:pt x="6863" y="16260"/>
                </a:cubicBezTo>
                <a:cubicBezTo>
                  <a:pt x="6728" y="16630"/>
                  <a:pt x="6660" y="17031"/>
                  <a:pt x="6660" y="17474"/>
                </a:cubicBezTo>
                <a:cubicBezTo>
                  <a:pt x="6660" y="17771"/>
                  <a:pt x="6708" y="18071"/>
                  <a:pt x="6795" y="18362"/>
                </a:cubicBezTo>
                <a:cubicBezTo>
                  <a:pt x="6886" y="18655"/>
                  <a:pt x="7019" y="18918"/>
                  <a:pt x="7197" y="19161"/>
                </a:cubicBezTo>
                <a:cubicBezTo>
                  <a:pt x="7372" y="19398"/>
                  <a:pt x="7584" y="19593"/>
                  <a:pt x="7832" y="19740"/>
                </a:cubicBezTo>
                <a:cubicBezTo>
                  <a:pt x="8081" y="19890"/>
                  <a:pt x="8372" y="19964"/>
                  <a:pt x="8708" y="19964"/>
                </a:cubicBezTo>
                <a:cubicBezTo>
                  <a:pt x="8745" y="19964"/>
                  <a:pt x="8793" y="19966"/>
                  <a:pt x="8864" y="19978"/>
                </a:cubicBezTo>
                <a:cubicBezTo>
                  <a:pt x="8932" y="19983"/>
                  <a:pt x="8982" y="19983"/>
                  <a:pt x="9019" y="19964"/>
                </a:cubicBezTo>
                <a:cubicBezTo>
                  <a:pt x="9090" y="19930"/>
                  <a:pt x="9132" y="19890"/>
                  <a:pt x="9141" y="19856"/>
                </a:cubicBezTo>
                <a:cubicBezTo>
                  <a:pt x="9152" y="19819"/>
                  <a:pt x="9166" y="19763"/>
                  <a:pt x="9183" y="19692"/>
                </a:cubicBezTo>
                <a:cubicBezTo>
                  <a:pt x="9291" y="19161"/>
                  <a:pt x="9392" y="18604"/>
                  <a:pt x="9485" y="18014"/>
                </a:cubicBezTo>
                <a:cubicBezTo>
                  <a:pt x="9582" y="17429"/>
                  <a:pt x="9760" y="16901"/>
                  <a:pt x="10008" y="16420"/>
                </a:cubicBezTo>
                <a:cubicBezTo>
                  <a:pt x="10271" y="15963"/>
                  <a:pt x="10604" y="15564"/>
                  <a:pt x="11009" y="15234"/>
                </a:cubicBezTo>
                <a:cubicBezTo>
                  <a:pt x="11415" y="14898"/>
                  <a:pt x="11803" y="14544"/>
                  <a:pt x="12173" y="14174"/>
                </a:cubicBezTo>
                <a:cubicBezTo>
                  <a:pt x="12433" y="13897"/>
                  <a:pt x="12656" y="13643"/>
                  <a:pt x="12840" y="13411"/>
                </a:cubicBezTo>
                <a:cubicBezTo>
                  <a:pt x="13023" y="13180"/>
                  <a:pt x="13215" y="12965"/>
                  <a:pt x="13408" y="12762"/>
                </a:cubicBezTo>
                <a:cubicBezTo>
                  <a:pt x="13600" y="12555"/>
                  <a:pt x="13814" y="12369"/>
                  <a:pt x="14043" y="12194"/>
                </a:cubicBezTo>
                <a:cubicBezTo>
                  <a:pt x="14275" y="12016"/>
                  <a:pt x="14575" y="11855"/>
                  <a:pt x="14942" y="11713"/>
                </a:cubicBezTo>
                <a:lnTo>
                  <a:pt x="14970" y="11713"/>
                </a:lnTo>
                <a:lnTo>
                  <a:pt x="14970" y="3014"/>
                </a:lnTo>
                <a:cubicBezTo>
                  <a:pt x="14323" y="3014"/>
                  <a:pt x="13701" y="2943"/>
                  <a:pt x="13111" y="2794"/>
                </a:cubicBezTo>
                <a:cubicBezTo>
                  <a:pt x="12520" y="2647"/>
                  <a:pt x="11921" y="2480"/>
                  <a:pt x="11311" y="2308"/>
                </a:cubicBezTo>
                <a:cubicBezTo>
                  <a:pt x="10703" y="2132"/>
                  <a:pt x="10068" y="1966"/>
                  <a:pt x="9404" y="1819"/>
                </a:cubicBezTo>
                <a:cubicBezTo>
                  <a:pt x="8742" y="1669"/>
                  <a:pt x="8022" y="1599"/>
                  <a:pt x="7245" y="1599"/>
                </a:cubicBezTo>
                <a:cubicBezTo>
                  <a:pt x="6838" y="1599"/>
                  <a:pt x="6394" y="1630"/>
                  <a:pt x="5911" y="1697"/>
                </a:cubicBezTo>
                <a:cubicBezTo>
                  <a:pt x="5428" y="1768"/>
                  <a:pt x="4981" y="1890"/>
                  <a:pt x="4566" y="2062"/>
                </a:cubicBezTo>
                <a:cubicBezTo>
                  <a:pt x="4150" y="2237"/>
                  <a:pt x="3800" y="2491"/>
                  <a:pt x="3509" y="2822"/>
                </a:cubicBezTo>
                <a:cubicBezTo>
                  <a:pt x="3221" y="3147"/>
                  <a:pt x="3077" y="3585"/>
                  <a:pt x="3077" y="4124"/>
                </a:cubicBezTo>
                <a:cubicBezTo>
                  <a:pt x="3077" y="4218"/>
                  <a:pt x="3082" y="4297"/>
                  <a:pt x="3091" y="4367"/>
                </a:cubicBezTo>
                <a:cubicBezTo>
                  <a:pt x="3099" y="4438"/>
                  <a:pt x="3113" y="4528"/>
                  <a:pt x="3133" y="4627"/>
                </a:cubicBezTo>
                <a:cubicBezTo>
                  <a:pt x="2817" y="4771"/>
                  <a:pt x="2579" y="5009"/>
                  <a:pt x="2415" y="5345"/>
                </a:cubicBezTo>
                <a:cubicBezTo>
                  <a:pt x="2252" y="5676"/>
                  <a:pt x="2172" y="6012"/>
                  <a:pt x="2172" y="6342"/>
                </a:cubicBezTo>
                <a:cubicBezTo>
                  <a:pt x="2167" y="6696"/>
                  <a:pt x="2260" y="7001"/>
                  <a:pt x="2438" y="7249"/>
                </a:cubicBezTo>
                <a:moveTo>
                  <a:pt x="17344" y="3071"/>
                </a:moveTo>
                <a:cubicBezTo>
                  <a:pt x="17050" y="3071"/>
                  <a:pt x="16793" y="3170"/>
                  <a:pt x="16578" y="3373"/>
                </a:cubicBezTo>
                <a:cubicBezTo>
                  <a:pt x="16366" y="3579"/>
                  <a:pt x="16262" y="3836"/>
                  <a:pt x="16262" y="4153"/>
                </a:cubicBezTo>
                <a:cubicBezTo>
                  <a:pt x="16262" y="4449"/>
                  <a:pt x="16366" y="4704"/>
                  <a:pt x="16578" y="4918"/>
                </a:cubicBezTo>
                <a:cubicBezTo>
                  <a:pt x="16790" y="5130"/>
                  <a:pt x="17047" y="5235"/>
                  <a:pt x="17344" y="5235"/>
                </a:cubicBezTo>
                <a:cubicBezTo>
                  <a:pt x="17658" y="5235"/>
                  <a:pt x="17918" y="5130"/>
                  <a:pt x="18121" y="4918"/>
                </a:cubicBezTo>
                <a:cubicBezTo>
                  <a:pt x="18322" y="4704"/>
                  <a:pt x="18423" y="4449"/>
                  <a:pt x="18423" y="4153"/>
                </a:cubicBezTo>
                <a:cubicBezTo>
                  <a:pt x="18423" y="3836"/>
                  <a:pt x="18322" y="3579"/>
                  <a:pt x="18121" y="3373"/>
                </a:cubicBezTo>
                <a:cubicBezTo>
                  <a:pt x="17920" y="3170"/>
                  <a:pt x="17660" y="3071"/>
                  <a:pt x="17344" y="307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1" name="AutoShape 63"/>
          <p:cNvSpPr/>
          <p:nvPr/>
        </p:nvSpPr>
        <p:spPr bwMode="auto">
          <a:xfrm>
            <a:off x="3318240" y="4497442"/>
            <a:ext cx="300793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2"/>
                </a:moveTo>
                <a:cubicBezTo>
                  <a:pt x="20632" y="3222"/>
                  <a:pt x="20946" y="3384"/>
                  <a:pt x="21208" y="3713"/>
                </a:cubicBezTo>
                <a:cubicBezTo>
                  <a:pt x="21470" y="4042"/>
                  <a:pt x="21599" y="4427"/>
                  <a:pt x="21599" y="4865"/>
                </a:cubicBezTo>
                <a:lnTo>
                  <a:pt x="21599" y="19984"/>
                </a:lnTo>
                <a:cubicBezTo>
                  <a:pt x="21599" y="20421"/>
                  <a:pt x="21470" y="20803"/>
                  <a:pt x="21208" y="21121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1" y="21599"/>
                  <a:pt x="663" y="21441"/>
                  <a:pt x="399" y="21121"/>
                </a:cubicBezTo>
                <a:cubicBezTo>
                  <a:pt x="134" y="20803"/>
                  <a:pt x="0" y="20421"/>
                  <a:pt x="0" y="19984"/>
                </a:cubicBezTo>
                <a:lnTo>
                  <a:pt x="0" y="4865"/>
                </a:lnTo>
                <a:cubicBezTo>
                  <a:pt x="0" y="4427"/>
                  <a:pt x="134" y="4042"/>
                  <a:pt x="399" y="3713"/>
                </a:cubicBezTo>
                <a:cubicBezTo>
                  <a:pt x="663" y="3384"/>
                  <a:pt x="981" y="3222"/>
                  <a:pt x="1348" y="3222"/>
                </a:cubicBezTo>
                <a:lnTo>
                  <a:pt x="5638" y="3222"/>
                </a:lnTo>
                <a:lnTo>
                  <a:pt x="6318" y="1460"/>
                </a:lnTo>
                <a:cubicBezTo>
                  <a:pt x="6458" y="1057"/>
                  <a:pt x="6717" y="713"/>
                  <a:pt x="7089" y="425"/>
                </a:cubicBezTo>
                <a:cubicBezTo>
                  <a:pt x="7466" y="143"/>
                  <a:pt x="7838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10" y="425"/>
                </a:cubicBezTo>
                <a:cubicBezTo>
                  <a:pt x="14884" y="713"/>
                  <a:pt x="15146" y="1057"/>
                  <a:pt x="15293" y="1460"/>
                </a:cubicBezTo>
                <a:lnTo>
                  <a:pt x="15961" y="3222"/>
                </a:lnTo>
                <a:lnTo>
                  <a:pt x="20263" y="3222"/>
                </a:lnTo>
                <a:close/>
                <a:moveTo>
                  <a:pt x="10806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2" y="18294"/>
                  <a:pt x="14270" y="17810"/>
                  <a:pt x="14774" y="17196"/>
                </a:cubicBezTo>
                <a:cubicBezTo>
                  <a:pt x="15278" y="16582"/>
                  <a:pt x="15677" y="15862"/>
                  <a:pt x="15974" y="15048"/>
                </a:cubicBezTo>
                <a:cubicBezTo>
                  <a:pt x="16270" y="14234"/>
                  <a:pt x="16419" y="13356"/>
                  <a:pt x="16419" y="12421"/>
                </a:cubicBezTo>
                <a:cubicBezTo>
                  <a:pt x="16419" y="11499"/>
                  <a:pt x="16270" y="10623"/>
                  <a:pt x="15974" y="9795"/>
                </a:cubicBezTo>
                <a:cubicBezTo>
                  <a:pt x="15677" y="8966"/>
                  <a:pt x="15278" y="8249"/>
                  <a:pt x="14774" y="7644"/>
                </a:cubicBezTo>
                <a:cubicBezTo>
                  <a:pt x="14270" y="7036"/>
                  <a:pt x="13672" y="6557"/>
                  <a:pt x="12987" y="6199"/>
                </a:cubicBezTo>
                <a:cubicBezTo>
                  <a:pt x="12299" y="5843"/>
                  <a:pt x="11572" y="5667"/>
                  <a:pt x="10806" y="5667"/>
                </a:cubicBezTo>
                <a:cubicBezTo>
                  <a:pt x="10039" y="5667"/>
                  <a:pt x="9312" y="5846"/>
                  <a:pt x="8619" y="6199"/>
                </a:cubicBezTo>
                <a:cubicBezTo>
                  <a:pt x="7929" y="6557"/>
                  <a:pt x="7332" y="7036"/>
                  <a:pt x="6827" y="7644"/>
                </a:cubicBezTo>
                <a:cubicBezTo>
                  <a:pt x="6323" y="8249"/>
                  <a:pt x="5922" y="8963"/>
                  <a:pt x="5625" y="9789"/>
                </a:cubicBezTo>
                <a:cubicBezTo>
                  <a:pt x="5329" y="10612"/>
                  <a:pt x="5180" y="11490"/>
                  <a:pt x="5180" y="12421"/>
                </a:cubicBezTo>
                <a:cubicBezTo>
                  <a:pt x="5180" y="13356"/>
                  <a:pt x="5329" y="14234"/>
                  <a:pt x="5625" y="15048"/>
                </a:cubicBezTo>
                <a:cubicBezTo>
                  <a:pt x="5922" y="15862"/>
                  <a:pt x="6323" y="16582"/>
                  <a:pt x="6827" y="17196"/>
                </a:cubicBezTo>
                <a:cubicBezTo>
                  <a:pt x="7332" y="17810"/>
                  <a:pt x="7929" y="18294"/>
                  <a:pt x="8619" y="18650"/>
                </a:cubicBezTo>
                <a:cubicBezTo>
                  <a:pt x="9312" y="19005"/>
                  <a:pt x="10039" y="19185"/>
                  <a:pt x="10806" y="19185"/>
                </a:cubicBezTo>
                <a:moveTo>
                  <a:pt x="10806" y="7832"/>
                </a:moveTo>
                <a:cubicBezTo>
                  <a:pt x="11337" y="7832"/>
                  <a:pt x="11834" y="7953"/>
                  <a:pt x="12294" y="8191"/>
                </a:cubicBezTo>
                <a:cubicBezTo>
                  <a:pt x="12754" y="8432"/>
                  <a:pt x="13158" y="8755"/>
                  <a:pt x="13501" y="9169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4"/>
                  <a:pt x="14615" y="11781"/>
                  <a:pt x="14615" y="12421"/>
                </a:cubicBezTo>
                <a:cubicBezTo>
                  <a:pt x="14615" y="13056"/>
                  <a:pt x="14515" y="13649"/>
                  <a:pt x="14316" y="14205"/>
                </a:cubicBezTo>
                <a:cubicBezTo>
                  <a:pt x="14118" y="14757"/>
                  <a:pt x="13846" y="15245"/>
                  <a:pt x="13501" y="15668"/>
                </a:cubicBezTo>
                <a:cubicBezTo>
                  <a:pt x="13158" y="16091"/>
                  <a:pt x="12752" y="16420"/>
                  <a:pt x="12289" y="16661"/>
                </a:cubicBezTo>
                <a:cubicBezTo>
                  <a:pt x="11824" y="16899"/>
                  <a:pt x="11330" y="17016"/>
                  <a:pt x="10806" y="17016"/>
                </a:cubicBezTo>
                <a:cubicBezTo>
                  <a:pt x="10274" y="17016"/>
                  <a:pt x="9777" y="16899"/>
                  <a:pt x="9312" y="16661"/>
                </a:cubicBezTo>
                <a:cubicBezTo>
                  <a:pt x="8847" y="16420"/>
                  <a:pt x="8443" y="16091"/>
                  <a:pt x="8100" y="15668"/>
                </a:cubicBezTo>
                <a:cubicBezTo>
                  <a:pt x="7755" y="15245"/>
                  <a:pt x="7483" y="14754"/>
                  <a:pt x="7285" y="14199"/>
                </a:cubicBezTo>
                <a:cubicBezTo>
                  <a:pt x="7084" y="13641"/>
                  <a:pt x="6984" y="13044"/>
                  <a:pt x="6984" y="12421"/>
                </a:cubicBezTo>
                <a:cubicBezTo>
                  <a:pt x="6984" y="11781"/>
                  <a:pt x="7084" y="11184"/>
                  <a:pt x="7285" y="10623"/>
                </a:cubicBezTo>
                <a:cubicBezTo>
                  <a:pt x="7483" y="10068"/>
                  <a:pt x="7755" y="9583"/>
                  <a:pt x="8100" y="9169"/>
                </a:cubicBezTo>
                <a:cubicBezTo>
                  <a:pt x="8443" y="8755"/>
                  <a:pt x="8847" y="8431"/>
                  <a:pt x="9312" y="8191"/>
                </a:cubicBezTo>
                <a:cubicBezTo>
                  <a:pt x="9777" y="7953"/>
                  <a:pt x="10274" y="7832"/>
                  <a:pt x="10806" y="7832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2" name="AutoShape 64"/>
          <p:cNvSpPr/>
          <p:nvPr/>
        </p:nvSpPr>
        <p:spPr bwMode="auto">
          <a:xfrm>
            <a:off x="3954746" y="4497442"/>
            <a:ext cx="300793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61"/>
                  <a:pt x="21208" y="481"/>
                </a:cubicBezTo>
                <a:cubicBezTo>
                  <a:pt x="21470" y="798"/>
                  <a:pt x="21599" y="1177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70" y="20801"/>
                  <a:pt x="21208" y="21121"/>
                </a:cubicBezTo>
                <a:cubicBezTo>
                  <a:pt x="20946" y="21441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41"/>
                  <a:pt x="399" y="21121"/>
                </a:cubicBezTo>
                <a:cubicBezTo>
                  <a:pt x="132" y="20801"/>
                  <a:pt x="0" y="20422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9" y="481"/>
                </a:cubicBezTo>
                <a:cubicBezTo>
                  <a:pt x="663" y="161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252"/>
                </a:moveTo>
                <a:lnTo>
                  <a:pt x="8590" y="2252"/>
                </a:lnTo>
                <a:lnTo>
                  <a:pt x="8426" y="3545"/>
                </a:lnTo>
                <a:lnTo>
                  <a:pt x="1804" y="3545"/>
                </a:lnTo>
                <a:lnTo>
                  <a:pt x="1804" y="5501"/>
                </a:lnTo>
                <a:lnTo>
                  <a:pt x="19805" y="5501"/>
                </a:lnTo>
                <a:lnTo>
                  <a:pt x="19805" y="2252"/>
                </a:lnTo>
                <a:close/>
                <a:moveTo>
                  <a:pt x="19805" y="17746"/>
                </a:moveTo>
                <a:lnTo>
                  <a:pt x="1804" y="17746"/>
                </a:lnTo>
                <a:lnTo>
                  <a:pt x="1804" y="19350"/>
                </a:lnTo>
                <a:lnTo>
                  <a:pt x="19805" y="19350"/>
                </a:lnTo>
                <a:lnTo>
                  <a:pt x="19805" y="17746"/>
                </a:lnTo>
                <a:close/>
                <a:moveTo>
                  <a:pt x="3116" y="2743"/>
                </a:moveTo>
                <a:lnTo>
                  <a:pt x="6820" y="2743"/>
                </a:lnTo>
                <a:lnTo>
                  <a:pt x="6820" y="1436"/>
                </a:lnTo>
                <a:lnTo>
                  <a:pt x="3116" y="1436"/>
                </a:lnTo>
                <a:lnTo>
                  <a:pt x="3116" y="2743"/>
                </a:lnTo>
                <a:close/>
                <a:moveTo>
                  <a:pt x="6529" y="11631"/>
                </a:moveTo>
                <a:cubicBezTo>
                  <a:pt x="6529" y="12342"/>
                  <a:pt x="6639" y="13011"/>
                  <a:pt x="6862" y="13634"/>
                </a:cubicBezTo>
                <a:cubicBezTo>
                  <a:pt x="7084" y="14257"/>
                  <a:pt x="7388" y="14800"/>
                  <a:pt x="7775" y="15264"/>
                </a:cubicBezTo>
                <a:cubicBezTo>
                  <a:pt x="8162" y="15731"/>
                  <a:pt x="8617" y="16095"/>
                  <a:pt x="9134" y="16359"/>
                </a:cubicBezTo>
                <a:cubicBezTo>
                  <a:pt x="9655" y="16630"/>
                  <a:pt x="10211" y="16762"/>
                  <a:pt x="10806" y="16762"/>
                </a:cubicBezTo>
                <a:cubicBezTo>
                  <a:pt x="11398" y="16762"/>
                  <a:pt x="11954" y="16630"/>
                  <a:pt x="12470" y="16359"/>
                </a:cubicBezTo>
                <a:cubicBezTo>
                  <a:pt x="12984" y="16095"/>
                  <a:pt x="13435" y="15731"/>
                  <a:pt x="13824" y="15264"/>
                </a:cubicBezTo>
                <a:cubicBezTo>
                  <a:pt x="14211" y="14800"/>
                  <a:pt x="14515" y="14257"/>
                  <a:pt x="14737" y="13634"/>
                </a:cubicBezTo>
                <a:cubicBezTo>
                  <a:pt x="14960" y="13011"/>
                  <a:pt x="15070" y="12342"/>
                  <a:pt x="15070" y="11631"/>
                </a:cubicBezTo>
                <a:cubicBezTo>
                  <a:pt x="15070" y="10917"/>
                  <a:pt x="14960" y="10250"/>
                  <a:pt x="14737" y="9625"/>
                </a:cubicBezTo>
                <a:cubicBezTo>
                  <a:pt x="14515" y="9002"/>
                  <a:pt x="14211" y="8461"/>
                  <a:pt x="13824" y="8003"/>
                </a:cubicBezTo>
                <a:cubicBezTo>
                  <a:pt x="13435" y="7542"/>
                  <a:pt x="12982" y="7178"/>
                  <a:pt x="12463" y="6914"/>
                </a:cubicBezTo>
                <a:cubicBezTo>
                  <a:pt x="11944" y="6646"/>
                  <a:pt x="11391" y="6511"/>
                  <a:pt x="10806" y="6511"/>
                </a:cubicBezTo>
                <a:cubicBezTo>
                  <a:pt x="10211" y="6511"/>
                  <a:pt x="9655" y="6646"/>
                  <a:pt x="9134" y="6914"/>
                </a:cubicBezTo>
                <a:cubicBezTo>
                  <a:pt x="8617" y="7178"/>
                  <a:pt x="8162" y="7542"/>
                  <a:pt x="7775" y="8003"/>
                </a:cubicBezTo>
                <a:cubicBezTo>
                  <a:pt x="7388" y="8461"/>
                  <a:pt x="7084" y="9002"/>
                  <a:pt x="6862" y="9625"/>
                </a:cubicBezTo>
                <a:cubicBezTo>
                  <a:pt x="6639" y="10250"/>
                  <a:pt x="6529" y="10917"/>
                  <a:pt x="6529" y="11631"/>
                </a:cubicBezTo>
                <a:moveTo>
                  <a:pt x="13724" y="11631"/>
                </a:moveTo>
                <a:cubicBezTo>
                  <a:pt x="13724" y="12109"/>
                  <a:pt x="13648" y="12565"/>
                  <a:pt x="13501" y="12999"/>
                </a:cubicBezTo>
                <a:cubicBezTo>
                  <a:pt x="13352" y="13434"/>
                  <a:pt x="13146" y="13813"/>
                  <a:pt x="12879" y="14127"/>
                </a:cubicBezTo>
                <a:cubicBezTo>
                  <a:pt x="12612" y="14439"/>
                  <a:pt x="12301" y="14688"/>
                  <a:pt x="11942" y="14870"/>
                </a:cubicBezTo>
                <a:cubicBezTo>
                  <a:pt x="11582" y="15052"/>
                  <a:pt x="11205" y="15144"/>
                  <a:pt x="10806" y="15144"/>
                </a:cubicBezTo>
                <a:cubicBezTo>
                  <a:pt x="10407" y="15144"/>
                  <a:pt x="10025" y="15052"/>
                  <a:pt x="9662" y="14870"/>
                </a:cubicBezTo>
                <a:cubicBezTo>
                  <a:pt x="9300" y="14688"/>
                  <a:pt x="8987" y="14439"/>
                  <a:pt x="8725" y="14127"/>
                </a:cubicBezTo>
                <a:cubicBezTo>
                  <a:pt x="8463" y="13813"/>
                  <a:pt x="8257" y="13440"/>
                  <a:pt x="8103" y="13008"/>
                </a:cubicBezTo>
                <a:cubicBezTo>
                  <a:pt x="7951" y="12579"/>
                  <a:pt x="7875" y="12118"/>
                  <a:pt x="7875" y="11631"/>
                </a:cubicBezTo>
                <a:cubicBezTo>
                  <a:pt x="7875" y="11152"/>
                  <a:pt x="7951" y="10700"/>
                  <a:pt x="8103" y="10265"/>
                </a:cubicBezTo>
                <a:cubicBezTo>
                  <a:pt x="8257" y="9836"/>
                  <a:pt x="8463" y="9460"/>
                  <a:pt x="8725" y="9140"/>
                </a:cubicBezTo>
                <a:cubicBezTo>
                  <a:pt x="8987" y="8823"/>
                  <a:pt x="9298" y="8576"/>
                  <a:pt x="9657" y="8394"/>
                </a:cubicBezTo>
                <a:cubicBezTo>
                  <a:pt x="10015" y="8218"/>
                  <a:pt x="10399" y="8130"/>
                  <a:pt x="10806" y="8130"/>
                </a:cubicBezTo>
                <a:cubicBezTo>
                  <a:pt x="11205" y="8130"/>
                  <a:pt x="11582" y="8218"/>
                  <a:pt x="11942" y="8394"/>
                </a:cubicBezTo>
                <a:cubicBezTo>
                  <a:pt x="12301" y="8576"/>
                  <a:pt x="12612" y="8823"/>
                  <a:pt x="12879" y="9140"/>
                </a:cubicBezTo>
                <a:cubicBezTo>
                  <a:pt x="13146" y="9460"/>
                  <a:pt x="13352" y="9836"/>
                  <a:pt x="13501" y="10265"/>
                </a:cubicBezTo>
                <a:cubicBezTo>
                  <a:pt x="13648" y="10700"/>
                  <a:pt x="13724" y="11152"/>
                  <a:pt x="13724" y="11631"/>
                </a:cubicBezTo>
                <a:moveTo>
                  <a:pt x="9692" y="11631"/>
                </a:moveTo>
                <a:cubicBezTo>
                  <a:pt x="9692" y="11246"/>
                  <a:pt x="9799" y="10929"/>
                  <a:pt x="10020" y="10682"/>
                </a:cubicBezTo>
                <a:cubicBezTo>
                  <a:pt x="10238" y="10432"/>
                  <a:pt x="10500" y="10309"/>
                  <a:pt x="10806" y="10309"/>
                </a:cubicBezTo>
                <a:lnTo>
                  <a:pt x="10806" y="10280"/>
                </a:lnTo>
                <a:cubicBezTo>
                  <a:pt x="10945" y="10280"/>
                  <a:pt x="11065" y="10224"/>
                  <a:pt x="11163" y="10109"/>
                </a:cubicBezTo>
                <a:cubicBezTo>
                  <a:pt x="11261" y="9998"/>
                  <a:pt x="11310" y="9862"/>
                  <a:pt x="11310" y="9704"/>
                </a:cubicBezTo>
                <a:cubicBezTo>
                  <a:pt x="11310" y="9533"/>
                  <a:pt x="11261" y="9392"/>
                  <a:pt x="11163" y="9275"/>
                </a:cubicBezTo>
                <a:cubicBezTo>
                  <a:pt x="11065" y="9157"/>
                  <a:pt x="10945" y="9096"/>
                  <a:pt x="10806" y="9096"/>
                </a:cubicBezTo>
                <a:cubicBezTo>
                  <a:pt x="10228" y="9096"/>
                  <a:pt x="9733" y="9348"/>
                  <a:pt x="9322" y="9848"/>
                </a:cubicBezTo>
                <a:cubicBezTo>
                  <a:pt x="8913" y="10350"/>
                  <a:pt x="8708" y="10943"/>
                  <a:pt x="8708" y="11628"/>
                </a:cubicBezTo>
                <a:cubicBezTo>
                  <a:pt x="8708" y="11777"/>
                  <a:pt x="8757" y="11913"/>
                  <a:pt x="8854" y="12027"/>
                </a:cubicBezTo>
                <a:cubicBezTo>
                  <a:pt x="8952" y="12147"/>
                  <a:pt x="9063" y="12206"/>
                  <a:pt x="9187" y="12206"/>
                </a:cubicBezTo>
                <a:cubicBezTo>
                  <a:pt x="9329" y="12206"/>
                  <a:pt x="9447" y="12148"/>
                  <a:pt x="9545" y="12027"/>
                </a:cubicBezTo>
                <a:cubicBezTo>
                  <a:pt x="9643" y="11916"/>
                  <a:pt x="9692" y="11780"/>
                  <a:pt x="9692" y="1163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3" name="AutoShape 65"/>
          <p:cNvSpPr/>
          <p:nvPr/>
        </p:nvSpPr>
        <p:spPr bwMode="auto">
          <a:xfrm>
            <a:off x="4557119" y="4497442"/>
            <a:ext cx="247618" cy="242062"/>
          </a:xfrm>
          <a:custGeom>
            <a:avLst/>
            <a:gdLst>
              <a:gd name="T0" fmla="*/ 10795 w 21590"/>
              <a:gd name="T1" fmla="*/ 10800 h 21600"/>
              <a:gd name="T2" fmla="*/ 10795 w 21590"/>
              <a:gd name="T3" fmla="*/ 10800 h 21600"/>
              <a:gd name="T4" fmla="*/ 10795 w 21590"/>
              <a:gd name="T5" fmla="*/ 10800 h 21600"/>
              <a:gd name="T6" fmla="*/ 10795 w 2159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0" h="21600">
                <a:moveTo>
                  <a:pt x="21292" y="12679"/>
                </a:moveTo>
                <a:cubicBezTo>
                  <a:pt x="21501" y="12885"/>
                  <a:pt x="21600" y="13136"/>
                  <a:pt x="21588" y="13436"/>
                </a:cubicBezTo>
                <a:cubicBezTo>
                  <a:pt x="21588" y="13662"/>
                  <a:pt x="21518" y="13865"/>
                  <a:pt x="21374" y="14043"/>
                </a:cubicBezTo>
                <a:cubicBezTo>
                  <a:pt x="21230" y="14224"/>
                  <a:pt x="21046" y="14342"/>
                  <a:pt x="20820" y="14393"/>
                </a:cubicBezTo>
                <a:lnTo>
                  <a:pt x="18197" y="15057"/>
                </a:lnTo>
                <a:cubicBezTo>
                  <a:pt x="18250" y="15220"/>
                  <a:pt x="18318" y="15438"/>
                  <a:pt x="18400" y="15706"/>
                </a:cubicBezTo>
                <a:cubicBezTo>
                  <a:pt x="18479" y="15977"/>
                  <a:pt x="18564" y="16254"/>
                  <a:pt x="18649" y="16531"/>
                </a:cubicBezTo>
                <a:cubicBezTo>
                  <a:pt x="18736" y="16810"/>
                  <a:pt x="18809" y="17081"/>
                  <a:pt x="18874" y="17333"/>
                </a:cubicBezTo>
                <a:cubicBezTo>
                  <a:pt x="18937" y="17592"/>
                  <a:pt x="18968" y="17801"/>
                  <a:pt x="18968" y="17962"/>
                </a:cubicBezTo>
                <a:cubicBezTo>
                  <a:pt x="18968" y="18225"/>
                  <a:pt x="18872" y="18459"/>
                  <a:pt x="18677" y="18660"/>
                </a:cubicBezTo>
                <a:cubicBezTo>
                  <a:pt x="18482" y="18860"/>
                  <a:pt x="18245" y="18965"/>
                  <a:pt x="17968" y="18965"/>
                </a:cubicBezTo>
                <a:cubicBezTo>
                  <a:pt x="17804" y="18965"/>
                  <a:pt x="17592" y="18934"/>
                  <a:pt x="17333" y="18869"/>
                </a:cubicBezTo>
                <a:cubicBezTo>
                  <a:pt x="17070" y="18807"/>
                  <a:pt x="16802" y="18733"/>
                  <a:pt x="16525" y="18646"/>
                </a:cubicBezTo>
                <a:cubicBezTo>
                  <a:pt x="16251" y="18561"/>
                  <a:pt x="15983" y="18476"/>
                  <a:pt x="15715" y="18397"/>
                </a:cubicBezTo>
                <a:cubicBezTo>
                  <a:pt x="15449" y="18315"/>
                  <a:pt x="15232" y="18250"/>
                  <a:pt x="15059" y="18194"/>
                </a:cubicBezTo>
                <a:lnTo>
                  <a:pt x="14399" y="20817"/>
                </a:lnTo>
                <a:cubicBezTo>
                  <a:pt x="14345" y="21040"/>
                  <a:pt x="14223" y="21227"/>
                  <a:pt x="14040" y="21376"/>
                </a:cubicBezTo>
                <a:cubicBezTo>
                  <a:pt x="13854" y="21526"/>
                  <a:pt x="13650" y="21599"/>
                  <a:pt x="13424" y="21599"/>
                </a:cubicBezTo>
                <a:cubicBezTo>
                  <a:pt x="13128" y="21599"/>
                  <a:pt x="12879" y="21498"/>
                  <a:pt x="12682" y="21289"/>
                </a:cubicBezTo>
                <a:lnTo>
                  <a:pt x="10801" y="19357"/>
                </a:lnTo>
                <a:lnTo>
                  <a:pt x="8881" y="21289"/>
                </a:lnTo>
                <a:cubicBezTo>
                  <a:pt x="8720" y="21498"/>
                  <a:pt x="8480" y="21599"/>
                  <a:pt x="8166" y="21599"/>
                </a:cubicBezTo>
                <a:cubicBezTo>
                  <a:pt x="7940" y="21599"/>
                  <a:pt x="7737" y="21526"/>
                  <a:pt x="7556" y="21376"/>
                </a:cubicBezTo>
                <a:cubicBezTo>
                  <a:pt x="7378" y="21227"/>
                  <a:pt x="7254" y="21040"/>
                  <a:pt x="7192" y="20817"/>
                </a:cubicBezTo>
                <a:lnTo>
                  <a:pt x="6528" y="18194"/>
                </a:lnTo>
                <a:cubicBezTo>
                  <a:pt x="6367" y="18250"/>
                  <a:pt x="6153" y="18315"/>
                  <a:pt x="5887" y="18397"/>
                </a:cubicBezTo>
                <a:cubicBezTo>
                  <a:pt x="5622" y="18479"/>
                  <a:pt x="5348" y="18561"/>
                  <a:pt x="5068" y="18646"/>
                </a:cubicBezTo>
                <a:cubicBezTo>
                  <a:pt x="4792" y="18733"/>
                  <a:pt x="4523" y="18807"/>
                  <a:pt x="4266" y="18869"/>
                </a:cubicBezTo>
                <a:cubicBezTo>
                  <a:pt x="4009" y="18934"/>
                  <a:pt x="3795" y="18965"/>
                  <a:pt x="3623" y="18965"/>
                </a:cubicBezTo>
                <a:cubicBezTo>
                  <a:pt x="3346" y="18965"/>
                  <a:pt x="3111" y="18860"/>
                  <a:pt x="2922" y="18660"/>
                </a:cubicBezTo>
                <a:cubicBezTo>
                  <a:pt x="2730" y="18459"/>
                  <a:pt x="2637" y="18225"/>
                  <a:pt x="2637" y="17962"/>
                </a:cubicBezTo>
                <a:cubicBezTo>
                  <a:pt x="2637" y="17801"/>
                  <a:pt x="2668" y="17592"/>
                  <a:pt x="2730" y="17333"/>
                </a:cubicBezTo>
                <a:cubicBezTo>
                  <a:pt x="2795" y="17081"/>
                  <a:pt x="2866" y="16810"/>
                  <a:pt x="2948" y="16531"/>
                </a:cubicBezTo>
                <a:cubicBezTo>
                  <a:pt x="3030" y="16254"/>
                  <a:pt x="3111" y="15980"/>
                  <a:pt x="3196" y="15712"/>
                </a:cubicBezTo>
                <a:cubicBezTo>
                  <a:pt x="3284" y="15446"/>
                  <a:pt x="3351" y="15229"/>
                  <a:pt x="3408" y="15057"/>
                </a:cubicBezTo>
                <a:lnTo>
                  <a:pt x="770" y="14393"/>
                </a:lnTo>
                <a:cubicBezTo>
                  <a:pt x="545" y="14342"/>
                  <a:pt x="361" y="14224"/>
                  <a:pt x="217" y="14034"/>
                </a:cubicBezTo>
                <a:cubicBezTo>
                  <a:pt x="73" y="13854"/>
                  <a:pt x="0" y="13650"/>
                  <a:pt x="0" y="13436"/>
                </a:cubicBezTo>
                <a:cubicBezTo>
                  <a:pt x="0" y="13136"/>
                  <a:pt x="104" y="12885"/>
                  <a:pt x="310" y="12679"/>
                </a:cubicBezTo>
                <a:lnTo>
                  <a:pt x="2245" y="10798"/>
                </a:lnTo>
                <a:lnTo>
                  <a:pt x="310" y="8920"/>
                </a:lnTo>
                <a:cubicBezTo>
                  <a:pt x="104" y="8714"/>
                  <a:pt x="0" y="8460"/>
                  <a:pt x="0" y="8160"/>
                </a:cubicBezTo>
                <a:cubicBezTo>
                  <a:pt x="0" y="7937"/>
                  <a:pt x="76" y="7734"/>
                  <a:pt x="225" y="7556"/>
                </a:cubicBezTo>
                <a:cubicBezTo>
                  <a:pt x="372" y="7373"/>
                  <a:pt x="556" y="7257"/>
                  <a:pt x="770" y="7203"/>
                </a:cubicBezTo>
                <a:lnTo>
                  <a:pt x="3408" y="6540"/>
                </a:lnTo>
                <a:cubicBezTo>
                  <a:pt x="3351" y="6381"/>
                  <a:pt x="3284" y="6161"/>
                  <a:pt x="3196" y="5893"/>
                </a:cubicBezTo>
                <a:cubicBezTo>
                  <a:pt x="3111" y="5622"/>
                  <a:pt x="3030" y="5345"/>
                  <a:pt x="2948" y="5068"/>
                </a:cubicBezTo>
                <a:cubicBezTo>
                  <a:pt x="2866" y="4786"/>
                  <a:pt x="2795" y="4518"/>
                  <a:pt x="2730" y="4264"/>
                </a:cubicBezTo>
                <a:cubicBezTo>
                  <a:pt x="2668" y="4007"/>
                  <a:pt x="2637" y="3795"/>
                  <a:pt x="2637" y="3634"/>
                </a:cubicBezTo>
                <a:cubicBezTo>
                  <a:pt x="2637" y="3354"/>
                  <a:pt x="2733" y="3117"/>
                  <a:pt x="2928" y="2925"/>
                </a:cubicBezTo>
                <a:cubicBezTo>
                  <a:pt x="3120" y="2730"/>
                  <a:pt x="3351" y="2634"/>
                  <a:pt x="3623" y="2634"/>
                </a:cubicBezTo>
                <a:cubicBezTo>
                  <a:pt x="3786" y="2634"/>
                  <a:pt x="3995" y="2665"/>
                  <a:pt x="4258" y="2730"/>
                </a:cubicBezTo>
                <a:cubicBezTo>
                  <a:pt x="4521" y="2792"/>
                  <a:pt x="4792" y="2866"/>
                  <a:pt x="5068" y="2950"/>
                </a:cubicBezTo>
                <a:cubicBezTo>
                  <a:pt x="5348" y="3038"/>
                  <a:pt x="5622" y="3120"/>
                  <a:pt x="5887" y="3205"/>
                </a:cubicBezTo>
                <a:cubicBezTo>
                  <a:pt x="6153" y="3284"/>
                  <a:pt x="6367" y="3349"/>
                  <a:pt x="6528" y="3405"/>
                </a:cubicBezTo>
                <a:lnTo>
                  <a:pt x="7192" y="782"/>
                </a:lnTo>
                <a:cubicBezTo>
                  <a:pt x="7246" y="556"/>
                  <a:pt x="7367" y="369"/>
                  <a:pt x="7556" y="220"/>
                </a:cubicBezTo>
                <a:cubicBezTo>
                  <a:pt x="7748" y="70"/>
                  <a:pt x="7949" y="0"/>
                  <a:pt x="8166" y="0"/>
                </a:cubicBezTo>
                <a:cubicBezTo>
                  <a:pt x="8480" y="0"/>
                  <a:pt x="8720" y="101"/>
                  <a:pt x="8881" y="307"/>
                </a:cubicBezTo>
                <a:lnTo>
                  <a:pt x="10801" y="2242"/>
                </a:lnTo>
                <a:lnTo>
                  <a:pt x="12682" y="307"/>
                </a:lnTo>
                <a:cubicBezTo>
                  <a:pt x="12888" y="101"/>
                  <a:pt x="13128" y="0"/>
                  <a:pt x="13399" y="0"/>
                </a:cubicBezTo>
                <a:cubicBezTo>
                  <a:pt x="13642" y="0"/>
                  <a:pt x="13854" y="67"/>
                  <a:pt x="14040" y="208"/>
                </a:cubicBezTo>
                <a:cubicBezTo>
                  <a:pt x="14223" y="347"/>
                  <a:pt x="14345" y="539"/>
                  <a:pt x="14399" y="782"/>
                </a:cubicBezTo>
                <a:lnTo>
                  <a:pt x="15059" y="3405"/>
                </a:lnTo>
                <a:cubicBezTo>
                  <a:pt x="15223" y="3349"/>
                  <a:pt x="15438" y="3284"/>
                  <a:pt x="15709" y="3205"/>
                </a:cubicBezTo>
                <a:cubicBezTo>
                  <a:pt x="15980" y="3120"/>
                  <a:pt x="16251" y="3038"/>
                  <a:pt x="16525" y="2950"/>
                </a:cubicBezTo>
                <a:cubicBezTo>
                  <a:pt x="16802" y="2866"/>
                  <a:pt x="17070" y="2792"/>
                  <a:pt x="17333" y="2730"/>
                </a:cubicBezTo>
                <a:cubicBezTo>
                  <a:pt x="17592" y="2665"/>
                  <a:pt x="17804" y="2634"/>
                  <a:pt x="17968" y="2634"/>
                </a:cubicBezTo>
                <a:cubicBezTo>
                  <a:pt x="18228" y="2634"/>
                  <a:pt x="18459" y="2730"/>
                  <a:pt x="18663" y="2925"/>
                </a:cubicBezTo>
                <a:cubicBezTo>
                  <a:pt x="18866" y="3117"/>
                  <a:pt x="18968" y="3354"/>
                  <a:pt x="18968" y="3634"/>
                </a:cubicBezTo>
                <a:cubicBezTo>
                  <a:pt x="18968" y="3795"/>
                  <a:pt x="18937" y="4007"/>
                  <a:pt x="18874" y="4264"/>
                </a:cubicBezTo>
                <a:cubicBezTo>
                  <a:pt x="18809" y="4518"/>
                  <a:pt x="18736" y="4786"/>
                  <a:pt x="18649" y="5068"/>
                </a:cubicBezTo>
                <a:cubicBezTo>
                  <a:pt x="18564" y="5345"/>
                  <a:pt x="18479" y="5619"/>
                  <a:pt x="18400" y="5884"/>
                </a:cubicBezTo>
                <a:cubicBezTo>
                  <a:pt x="18318" y="6150"/>
                  <a:pt x="18250" y="6370"/>
                  <a:pt x="18197" y="6540"/>
                </a:cubicBezTo>
                <a:lnTo>
                  <a:pt x="20820" y="7203"/>
                </a:lnTo>
                <a:cubicBezTo>
                  <a:pt x="21046" y="7257"/>
                  <a:pt x="21230" y="7378"/>
                  <a:pt x="21374" y="7559"/>
                </a:cubicBezTo>
                <a:cubicBezTo>
                  <a:pt x="21518" y="7748"/>
                  <a:pt x="21588" y="7946"/>
                  <a:pt x="21588" y="8161"/>
                </a:cubicBezTo>
                <a:cubicBezTo>
                  <a:pt x="21588" y="8460"/>
                  <a:pt x="21489" y="8714"/>
                  <a:pt x="21292" y="8920"/>
                </a:cubicBezTo>
                <a:lnTo>
                  <a:pt x="19332" y="10798"/>
                </a:lnTo>
                <a:lnTo>
                  <a:pt x="21292" y="1267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4" name="AutoShape 66"/>
          <p:cNvSpPr/>
          <p:nvPr/>
        </p:nvSpPr>
        <p:spPr bwMode="auto">
          <a:xfrm>
            <a:off x="5158703" y="4497442"/>
            <a:ext cx="247618" cy="24206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37" y="12697"/>
                </a:moveTo>
                <a:lnTo>
                  <a:pt x="19798" y="9997"/>
                </a:lnTo>
                <a:lnTo>
                  <a:pt x="19798" y="17284"/>
                </a:lnTo>
                <a:cubicBezTo>
                  <a:pt x="19798" y="17874"/>
                  <a:pt x="19700" y="18429"/>
                  <a:pt x="19505" y="18949"/>
                </a:cubicBezTo>
                <a:cubicBezTo>
                  <a:pt x="19309" y="19469"/>
                  <a:pt x="19049" y="19928"/>
                  <a:pt x="18721" y="20321"/>
                </a:cubicBezTo>
                <a:cubicBezTo>
                  <a:pt x="18394" y="20715"/>
                  <a:pt x="18014" y="21027"/>
                  <a:pt x="17583" y="21256"/>
                </a:cubicBezTo>
                <a:cubicBezTo>
                  <a:pt x="17153" y="21485"/>
                  <a:pt x="16690" y="21599"/>
                  <a:pt x="16188" y="21599"/>
                </a:cubicBezTo>
                <a:lnTo>
                  <a:pt x="3595" y="21599"/>
                </a:lnTo>
                <a:cubicBezTo>
                  <a:pt x="3103" y="21599"/>
                  <a:pt x="2635" y="21485"/>
                  <a:pt x="2195" y="21256"/>
                </a:cubicBezTo>
                <a:cubicBezTo>
                  <a:pt x="1754" y="21027"/>
                  <a:pt x="1372" y="20715"/>
                  <a:pt x="1052" y="20321"/>
                </a:cubicBezTo>
                <a:cubicBezTo>
                  <a:pt x="734" y="19928"/>
                  <a:pt x="477" y="19469"/>
                  <a:pt x="286" y="18949"/>
                </a:cubicBezTo>
                <a:cubicBezTo>
                  <a:pt x="95" y="18429"/>
                  <a:pt x="0" y="17874"/>
                  <a:pt x="0" y="17284"/>
                </a:cubicBezTo>
                <a:lnTo>
                  <a:pt x="0" y="4315"/>
                </a:lnTo>
                <a:cubicBezTo>
                  <a:pt x="0" y="3722"/>
                  <a:pt x="95" y="3164"/>
                  <a:pt x="286" y="2632"/>
                </a:cubicBezTo>
                <a:cubicBezTo>
                  <a:pt x="477" y="2106"/>
                  <a:pt x="734" y="1645"/>
                  <a:pt x="1052" y="1263"/>
                </a:cubicBezTo>
                <a:cubicBezTo>
                  <a:pt x="1372" y="878"/>
                  <a:pt x="1754" y="572"/>
                  <a:pt x="2195" y="343"/>
                </a:cubicBezTo>
                <a:cubicBezTo>
                  <a:pt x="2635" y="114"/>
                  <a:pt x="3103" y="0"/>
                  <a:pt x="3595" y="0"/>
                </a:cubicBezTo>
                <a:lnTo>
                  <a:pt x="16188" y="0"/>
                </a:lnTo>
                <a:cubicBezTo>
                  <a:pt x="16401" y="0"/>
                  <a:pt x="16605" y="26"/>
                  <a:pt x="16798" y="82"/>
                </a:cubicBezTo>
                <a:lnTo>
                  <a:pt x="14608" y="2714"/>
                </a:lnTo>
                <a:lnTo>
                  <a:pt x="3595" y="2714"/>
                </a:lnTo>
                <a:cubicBezTo>
                  <a:pt x="3228" y="2714"/>
                  <a:pt x="2914" y="2867"/>
                  <a:pt x="2652" y="3184"/>
                </a:cubicBezTo>
                <a:cubicBezTo>
                  <a:pt x="2391" y="3496"/>
                  <a:pt x="2261" y="3875"/>
                  <a:pt x="2261" y="4315"/>
                </a:cubicBezTo>
                <a:lnTo>
                  <a:pt x="2261" y="17284"/>
                </a:lnTo>
                <a:cubicBezTo>
                  <a:pt x="2261" y="17724"/>
                  <a:pt x="2391" y="18101"/>
                  <a:pt x="2652" y="18412"/>
                </a:cubicBezTo>
                <a:cubicBezTo>
                  <a:pt x="2914" y="18729"/>
                  <a:pt x="3228" y="18888"/>
                  <a:pt x="3595" y="18888"/>
                </a:cubicBezTo>
                <a:lnTo>
                  <a:pt x="16188" y="18888"/>
                </a:lnTo>
                <a:cubicBezTo>
                  <a:pt x="16556" y="18888"/>
                  <a:pt x="16874" y="18729"/>
                  <a:pt x="17138" y="18412"/>
                </a:cubicBezTo>
                <a:cubicBezTo>
                  <a:pt x="17405" y="18101"/>
                  <a:pt x="17537" y="17724"/>
                  <a:pt x="17537" y="17284"/>
                </a:cubicBezTo>
                <a:lnTo>
                  <a:pt x="17537" y="12697"/>
                </a:lnTo>
                <a:close/>
                <a:moveTo>
                  <a:pt x="21333" y="2796"/>
                </a:moveTo>
                <a:cubicBezTo>
                  <a:pt x="21514" y="3011"/>
                  <a:pt x="21599" y="3272"/>
                  <a:pt x="21597" y="3578"/>
                </a:cubicBezTo>
                <a:cubicBezTo>
                  <a:pt x="21592" y="3881"/>
                  <a:pt x="21504" y="4136"/>
                  <a:pt x="21333" y="4342"/>
                </a:cubicBezTo>
                <a:lnTo>
                  <a:pt x="13005" y="14346"/>
                </a:lnTo>
                <a:lnTo>
                  <a:pt x="11854" y="15721"/>
                </a:lnTo>
                <a:cubicBezTo>
                  <a:pt x="11676" y="15938"/>
                  <a:pt x="11458" y="16044"/>
                  <a:pt x="11206" y="16044"/>
                </a:cubicBezTo>
                <a:cubicBezTo>
                  <a:pt x="10951" y="16044"/>
                  <a:pt x="10733" y="15938"/>
                  <a:pt x="10555" y="15721"/>
                </a:cubicBezTo>
                <a:lnTo>
                  <a:pt x="9383" y="14346"/>
                </a:lnTo>
                <a:lnTo>
                  <a:pt x="4779" y="8787"/>
                </a:lnTo>
                <a:cubicBezTo>
                  <a:pt x="4600" y="8573"/>
                  <a:pt x="4507" y="8314"/>
                  <a:pt x="4507" y="8006"/>
                </a:cubicBezTo>
                <a:cubicBezTo>
                  <a:pt x="4507" y="7703"/>
                  <a:pt x="4600" y="7441"/>
                  <a:pt x="4779" y="7227"/>
                </a:cubicBezTo>
                <a:lnTo>
                  <a:pt x="5927" y="5846"/>
                </a:lnTo>
                <a:cubicBezTo>
                  <a:pt x="6106" y="5635"/>
                  <a:pt x="6323" y="5526"/>
                  <a:pt x="6578" y="5526"/>
                </a:cubicBezTo>
                <a:cubicBezTo>
                  <a:pt x="6830" y="5526"/>
                  <a:pt x="7043" y="5634"/>
                  <a:pt x="7214" y="5846"/>
                </a:cubicBezTo>
                <a:lnTo>
                  <a:pt x="11198" y="10632"/>
                </a:lnTo>
                <a:lnTo>
                  <a:pt x="18861" y="1404"/>
                </a:lnTo>
                <a:cubicBezTo>
                  <a:pt x="19040" y="1186"/>
                  <a:pt x="19262" y="1084"/>
                  <a:pt x="19524" y="1087"/>
                </a:cubicBezTo>
                <a:cubicBezTo>
                  <a:pt x="19786" y="1092"/>
                  <a:pt x="20001" y="1198"/>
                  <a:pt x="20173" y="1404"/>
                </a:cubicBezTo>
                <a:lnTo>
                  <a:pt x="21333" y="279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5" name="AutoShape 67"/>
          <p:cNvSpPr/>
          <p:nvPr/>
        </p:nvSpPr>
        <p:spPr bwMode="auto">
          <a:xfrm>
            <a:off x="5775368" y="4497442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662" y="0"/>
                </a:moveTo>
                <a:cubicBezTo>
                  <a:pt x="18198" y="0"/>
                  <a:pt x="18703" y="117"/>
                  <a:pt x="19175" y="343"/>
                </a:cubicBezTo>
                <a:cubicBezTo>
                  <a:pt x="19651" y="575"/>
                  <a:pt x="20064" y="887"/>
                  <a:pt x="20422" y="1280"/>
                </a:cubicBezTo>
                <a:cubicBezTo>
                  <a:pt x="20780" y="1674"/>
                  <a:pt x="21066" y="2132"/>
                  <a:pt x="21279" y="2652"/>
                </a:cubicBezTo>
                <a:cubicBezTo>
                  <a:pt x="21493" y="3169"/>
                  <a:pt x="21599" y="3727"/>
                  <a:pt x="21599" y="4317"/>
                </a:cubicBezTo>
                <a:lnTo>
                  <a:pt x="21599" y="17282"/>
                </a:lnTo>
                <a:cubicBezTo>
                  <a:pt x="21599" y="17872"/>
                  <a:pt x="21493" y="18430"/>
                  <a:pt x="21279" y="18947"/>
                </a:cubicBezTo>
                <a:cubicBezTo>
                  <a:pt x="21066" y="19467"/>
                  <a:pt x="20780" y="19925"/>
                  <a:pt x="20422" y="20319"/>
                </a:cubicBezTo>
                <a:cubicBezTo>
                  <a:pt x="20064" y="20712"/>
                  <a:pt x="19651" y="21024"/>
                  <a:pt x="19183" y="21256"/>
                </a:cubicBezTo>
                <a:cubicBezTo>
                  <a:pt x="18714" y="21485"/>
                  <a:pt x="18209" y="21599"/>
                  <a:pt x="17662" y="21599"/>
                </a:cubicBezTo>
                <a:lnTo>
                  <a:pt x="3924" y="21599"/>
                </a:lnTo>
                <a:cubicBezTo>
                  <a:pt x="3387" y="21599"/>
                  <a:pt x="2883" y="21485"/>
                  <a:pt x="2410" y="21256"/>
                </a:cubicBezTo>
                <a:cubicBezTo>
                  <a:pt x="1935" y="21024"/>
                  <a:pt x="1521" y="20712"/>
                  <a:pt x="1163" y="20319"/>
                </a:cubicBezTo>
                <a:cubicBezTo>
                  <a:pt x="806" y="19925"/>
                  <a:pt x="523" y="19467"/>
                  <a:pt x="312" y="18947"/>
                </a:cubicBezTo>
                <a:cubicBezTo>
                  <a:pt x="104" y="18430"/>
                  <a:pt x="0" y="17872"/>
                  <a:pt x="0" y="17282"/>
                </a:cubicBezTo>
                <a:lnTo>
                  <a:pt x="0" y="4317"/>
                </a:lnTo>
                <a:cubicBezTo>
                  <a:pt x="0" y="3727"/>
                  <a:pt x="104" y="3169"/>
                  <a:pt x="312" y="2652"/>
                </a:cubicBezTo>
                <a:cubicBezTo>
                  <a:pt x="523" y="2132"/>
                  <a:pt x="806" y="1674"/>
                  <a:pt x="1163" y="1280"/>
                </a:cubicBezTo>
                <a:cubicBezTo>
                  <a:pt x="1521" y="887"/>
                  <a:pt x="1935" y="575"/>
                  <a:pt x="2410" y="343"/>
                </a:cubicBezTo>
                <a:cubicBezTo>
                  <a:pt x="2883" y="117"/>
                  <a:pt x="3387" y="0"/>
                  <a:pt x="3924" y="0"/>
                </a:cubicBezTo>
                <a:lnTo>
                  <a:pt x="17662" y="0"/>
                </a:lnTo>
                <a:close/>
                <a:moveTo>
                  <a:pt x="17662" y="2713"/>
                </a:moveTo>
                <a:lnTo>
                  <a:pt x="3924" y="2713"/>
                </a:lnTo>
                <a:cubicBezTo>
                  <a:pt x="3523" y="2713"/>
                  <a:pt x="3179" y="2872"/>
                  <a:pt x="2896" y="3186"/>
                </a:cubicBezTo>
                <a:cubicBezTo>
                  <a:pt x="2608" y="3501"/>
                  <a:pt x="2466" y="3877"/>
                  <a:pt x="2466" y="4317"/>
                </a:cubicBezTo>
                <a:lnTo>
                  <a:pt x="2466" y="17282"/>
                </a:lnTo>
                <a:cubicBezTo>
                  <a:pt x="2466" y="17723"/>
                  <a:pt x="2608" y="18099"/>
                  <a:pt x="2896" y="18413"/>
                </a:cubicBezTo>
                <a:cubicBezTo>
                  <a:pt x="3179" y="18727"/>
                  <a:pt x="3523" y="18886"/>
                  <a:pt x="3924" y="18886"/>
                </a:cubicBezTo>
                <a:lnTo>
                  <a:pt x="17662" y="18886"/>
                </a:lnTo>
                <a:cubicBezTo>
                  <a:pt x="18062" y="18886"/>
                  <a:pt x="18407" y="18727"/>
                  <a:pt x="18698" y="18413"/>
                </a:cubicBezTo>
                <a:cubicBezTo>
                  <a:pt x="18989" y="18101"/>
                  <a:pt x="19133" y="17723"/>
                  <a:pt x="19133" y="17282"/>
                </a:cubicBezTo>
                <a:lnTo>
                  <a:pt x="19133" y="4317"/>
                </a:lnTo>
                <a:cubicBezTo>
                  <a:pt x="19133" y="3877"/>
                  <a:pt x="18989" y="3501"/>
                  <a:pt x="18698" y="3186"/>
                </a:cubicBezTo>
                <a:cubicBezTo>
                  <a:pt x="18407" y="2872"/>
                  <a:pt x="18062" y="2713"/>
                  <a:pt x="17662" y="2713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6" name="AutoShape 68"/>
          <p:cNvSpPr/>
          <p:nvPr/>
        </p:nvSpPr>
        <p:spPr bwMode="auto">
          <a:xfrm>
            <a:off x="6252352" y="4491096"/>
            <a:ext cx="300793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612" y="9346"/>
                </a:moveTo>
                <a:cubicBezTo>
                  <a:pt x="19507" y="9887"/>
                  <a:pt x="20229" y="10667"/>
                  <a:pt x="20776" y="11686"/>
                </a:cubicBezTo>
                <a:cubicBezTo>
                  <a:pt x="21324" y="12708"/>
                  <a:pt x="21599" y="13846"/>
                  <a:pt x="21599" y="15107"/>
                </a:cubicBezTo>
                <a:cubicBezTo>
                  <a:pt x="21599" y="16005"/>
                  <a:pt x="21458" y="16846"/>
                  <a:pt x="21172" y="17629"/>
                </a:cubicBezTo>
                <a:cubicBezTo>
                  <a:pt x="20889" y="18409"/>
                  <a:pt x="20503" y="19097"/>
                  <a:pt x="20008" y="19691"/>
                </a:cubicBezTo>
                <a:cubicBezTo>
                  <a:pt x="19512" y="20281"/>
                  <a:pt x="18940" y="20747"/>
                  <a:pt x="18290" y="21090"/>
                </a:cubicBezTo>
                <a:cubicBezTo>
                  <a:pt x="17640" y="21427"/>
                  <a:pt x="16939" y="21599"/>
                  <a:pt x="16187" y="21599"/>
                </a:cubicBezTo>
                <a:lnTo>
                  <a:pt x="4490" y="21599"/>
                </a:lnTo>
                <a:cubicBezTo>
                  <a:pt x="3878" y="21599"/>
                  <a:pt x="3297" y="21458"/>
                  <a:pt x="2750" y="21176"/>
                </a:cubicBezTo>
                <a:cubicBezTo>
                  <a:pt x="2203" y="20900"/>
                  <a:pt x="1723" y="20511"/>
                  <a:pt x="1312" y="20022"/>
                </a:cubicBezTo>
                <a:cubicBezTo>
                  <a:pt x="904" y="19527"/>
                  <a:pt x="583" y="18954"/>
                  <a:pt x="350" y="18294"/>
                </a:cubicBezTo>
                <a:cubicBezTo>
                  <a:pt x="115" y="17641"/>
                  <a:pt x="0" y="16947"/>
                  <a:pt x="0" y="16210"/>
                </a:cubicBezTo>
                <a:cubicBezTo>
                  <a:pt x="0" y="15565"/>
                  <a:pt x="88" y="14957"/>
                  <a:pt x="268" y="14381"/>
                </a:cubicBezTo>
                <a:cubicBezTo>
                  <a:pt x="448" y="13809"/>
                  <a:pt x="696" y="13287"/>
                  <a:pt x="1010" y="12818"/>
                </a:cubicBezTo>
                <a:cubicBezTo>
                  <a:pt x="1324" y="12351"/>
                  <a:pt x="1694" y="11954"/>
                  <a:pt x="2119" y="11632"/>
                </a:cubicBezTo>
                <a:cubicBezTo>
                  <a:pt x="2544" y="11312"/>
                  <a:pt x="3004" y="11079"/>
                  <a:pt x="3504" y="10929"/>
                </a:cubicBezTo>
                <a:cubicBezTo>
                  <a:pt x="3249" y="10552"/>
                  <a:pt x="3055" y="10140"/>
                  <a:pt x="2916" y="9688"/>
                </a:cubicBezTo>
                <a:cubicBezTo>
                  <a:pt x="2779" y="9239"/>
                  <a:pt x="2712" y="8758"/>
                  <a:pt x="2712" y="8240"/>
                </a:cubicBezTo>
                <a:cubicBezTo>
                  <a:pt x="2712" y="7635"/>
                  <a:pt x="2805" y="7071"/>
                  <a:pt x="2992" y="6547"/>
                </a:cubicBezTo>
                <a:cubicBezTo>
                  <a:pt x="3180" y="6023"/>
                  <a:pt x="3434" y="5568"/>
                  <a:pt x="3756" y="5182"/>
                </a:cubicBezTo>
                <a:cubicBezTo>
                  <a:pt x="4077" y="4796"/>
                  <a:pt x="4456" y="4488"/>
                  <a:pt x="4893" y="4264"/>
                </a:cubicBezTo>
                <a:cubicBezTo>
                  <a:pt x="5330" y="4039"/>
                  <a:pt x="5800" y="3927"/>
                  <a:pt x="6307" y="3927"/>
                </a:cubicBezTo>
                <a:cubicBezTo>
                  <a:pt x="7171" y="3927"/>
                  <a:pt x="7922" y="4258"/>
                  <a:pt x="8558" y="4920"/>
                </a:cubicBezTo>
                <a:cubicBezTo>
                  <a:pt x="8697" y="4223"/>
                  <a:pt x="8932" y="3573"/>
                  <a:pt x="9264" y="2971"/>
                </a:cubicBezTo>
                <a:cubicBezTo>
                  <a:pt x="9597" y="2369"/>
                  <a:pt x="9993" y="1848"/>
                  <a:pt x="10449" y="1404"/>
                </a:cubicBezTo>
                <a:cubicBezTo>
                  <a:pt x="10905" y="964"/>
                  <a:pt x="11412" y="621"/>
                  <a:pt x="11976" y="374"/>
                </a:cubicBezTo>
                <a:cubicBezTo>
                  <a:pt x="12540" y="123"/>
                  <a:pt x="13142" y="0"/>
                  <a:pt x="13785" y="0"/>
                </a:cubicBezTo>
                <a:cubicBezTo>
                  <a:pt x="14520" y="0"/>
                  <a:pt x="15218" y="169"/>
                  <a:pt x="15876" y="509"/>
                </a:cubicBezTo>
                <a:cubicBezTo>
                  <a:pt x="16536" y="852"/>
                  <a:pt x="17109" y="1312"/>
                  <a:pt x="17594" y="1894"/>
                </a:cubicBezTo>
                <a:cubicBezTo>
                  <a:pt x="18081" y="2476"/>
                  <a:pt x="18465" y="3167"/>
                  <a:pt x="18748" y="3956"/>
                </a:cubicBezTo>
                <a:cubicBezTo>
                  <a:pt x="19032" y="4744"/>
                  <a:pt x="19173" y="5580"/>
                  <a:pt x="19173" y="6463"/>
                </a:cubicBezTo>
                <a:cubicBezTo>
                  <a:pt x="19173" y="6987"/>
                  <a:pt x="19125" y="7491"/>
                  <a:pt x="19024" y="7972"/>
                </a:cubicBezTo>
                <a:cubicBezTo>
                  <a:pt x="18924" y="8453"/>
                  <a:pt x="18784" y="8914"/>
                  <a:pt x="18612" y="9346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7" name="AutoShape 69"/>
          <p:cNvSpPr/>
          <p:nvPr/>
        </p:nvSpPr>
        <p:spPr bwMode="auto">
          <a:xfrm>
            <a:off x="953964" y="2642691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7909" y="6866"/>
                </a:moveTo>
                <a:cubicBezTo>
                  <a:pt x="18209" y="7363"/>
                  <a:pt x="18439" y="7917"/>
                  <a:pt x="18600" y="8529"/>
                </a:cubicBezTo>
                <a:cubicBezTo>
                  <a:pt x="19045" y="8620"/>
                  <a:pt x="19512" y="8679"/>
                  <a:pt x="20005" y="8705"/>
                </a:cubicBezTo>
                <a:cubicBezTo>
                  <a:pt x="20498" y="8733"/>
                  <a:pt x="20957" y="8820"/>
                  <a:pt x="21381" y="8976"/>
                </a:cubicBezTo>
                <a:cubicBezTo>
                  <a:pt x="21526" y="9012"/>
                  <a:pt x="21599" y="9091"/>
                  <a:pt x="21599" y="9218"/>
                </a:cubicBezTo>
                <a:lnTo>
                  <a:pt x="21599" y="12409"/>
                </a:lnTo>
                <a:cubicBezTo>
                  <a:pt x="21599" y="12516"/>
                  <a:pt x="21464" y="12612"/>
                  <a:pt x="21197" y="12697"/>
                </a:cubicBezTo>
                <a:cubicBezTo>
                  <a:pt x="20931" y="12787"/>
                  <a:pt x="20622" y="12852"/>
                  <a:pt x="20268" y="12909"/>
                </a:cubicBezTo>
                <a:cubicBezTo>
                  <a:pt x="19917" y="12962"/>
                  <a:pt x="19574" y="13002"/>
                  <a:pt x="19240" y="13030"/>
                </a:cubicBezTo>
                <a:cubicBezTo>
                  <a:pt x="18903" y="13056"/>
                  <a:pt x="18682" y="13078"/>
                  <a:pt x="18574" y="13098"/>
                </a:cubicBezTo>
                <a:cubicBezTo>
                  <a:pt x="18447" y="13612"/>
                  <a:pt x="18237" y="14137"/>
                  <a:pt x="17937" y="14679"/>
                </a:cubicBezTo>
                <a:cubicBezTo>
                  <a:pt x="18433" y="15416"/>
                  <a:pt x="18982" y="16125"/>
                  <a:pt x="19577" y="16802"/>
                </a:cubicBezTo>
                <a:lnTo>
                  <a:pt x="19659" y="17006"/>
                </a:lnTo>
                <a:cubicBezTo>
                  <a:pt x="19659" y="17076"/>
                  <a:pt x="19535" y="17251"/>
                  <a:pt x="19285" y="17522"/>
                </a:cubicBezTo>
                <a:cubicBezTo>
                  <a:pt x="19036" y="17799"/>
                  <a:pt x="18756" y="18096"/>
                  <a:pt x="18439" y="18412"/>
                </a:cubicBezTo>
                <a:cubicBezTo>
                  <a:pt x="18121" y="18725"/>
                  <a:pt x="17821" y="19008"/>
                  <a:pt x="17538" y="19256"/>
                </a:cubicBezTo>
                <a:cubicBezTo>
                  <a:pt x="17252" y="19505"/>
                  <a:pt x="17068" y="19626"/>
                  <a:pt x="16988" y="19626"/>
                </a:cubicBezTo>
                <a:cubicBezTo>
                  <a:pt x="16969" y="19626"/>
                  <a:pt x="16850" y="19541"/>
                  <a:pt x="16629" y="19377"/>
                </a:cubicBezTo>
                <a:cubicBezTo>
                  <a:pt x="16408" y="19211"/>
                  <a:pt x="16164" y="19025"/>
                  <a:pt x="15895" y="18821"/>
                </a:cubicBezTo>
                <a:cubicBezTo>
                  <a:pt x="15629" y="18621"/>
                  <a:pt x="15377" y="18426"/>
                  <a:pt x="15136" y="18240"/>
                </a:cubicBezTo>
                <a:cubicBezTo>
                  <a:pt x="14898" y="18056"/>
                  <a:pt x="14745" y="17946"/>
                  <a:pt x="14683" y="17909"/>
                </a:cubicBezTo>
                <a:cubicBezTo>
                  <a:pt x="14419" y="18053"/>
                  <a:pt x="14156" y="18177"/>
                  <a:pt x="13890" y="18282"/>
                </a:cubicBezTo>
                <a:cubicBezTo>
                  <a:pt x="13623" y="18384"/>
                  <a:pt x="13354" y="18471"/>
                  <a:pt x="13082" y="18545"/>
                </a:cubicBezTo>
                <a:cubicBezTo>
                  <a:pt x="13065" y="18655"/>
                  <a:pt x="13040" y="18875"/>
                  <a:pt x="13009" y="19214"/>
                </a:cubicBezTo>
                <a:cubicBezTo>
                  <a:pt x="12978" y="19553"/>
                  <a:pt x="12932" y="19894"/>
                  <a:pt x="12878" y="20242"/>
                </a:cubicBezTo>
                <a:cubicBezTo>
                  <a:pt x="12825" y="20589"/>
                  <a:pt x="12762" y="20902"/>
                  <a:pt x="12692" y="21179"/>
                </a:cubicBezTo>
                <a:cubicBezTo>
                  <a:pt x="12618" y="21461"/>
                  <a:pt x="12522" y="21599"/>
                  <a:pt x="12405" y="21599"/>
                </a:cubicBezTo>
                <a:lnTo>
                  <a:pt x="9191" y="21599"/>
                </a:lnTo>
                <a:cubicBezTo>
                  <a:pt x="9063" y="21599"/>
                  <a:pt x="8978" y="21520"/>
                  <a:pt x="8933" y="21371"/>
                </a:cubicBezTo>
                <a:cubicBezTo>
                  <a:pt x="8805" y="20928"/>
                  <a:pt x="8721" y="20462"/>
                  <a:pt x="8678" y="19979"/>
                </a:cubicBezTo>
                <a:cubicBezTo>
                  <a:pt x="8630" y="19493"/>
                  <a:pt x="8582" y="19030"/>
                  <a:pt x="8528" y="18584"/>
                </a:cubicBezTo>
                <a:cubicBezTo>
                  <a:pt x="7976" y="18423"/>
                  <a:pt x="7446" y="18197"/>
                  <a:pt x="6942" y="17909"/>
                </a:cubicBezTo>
                <a:cubicBezTo>
                  <a:pt x="6568" y="18191"/>
                  <a:pt x="6202" y="18460"/>
                  <a:pt x="5843" y="18725"/>
                </a:cubicBezTo>
                <a:cubicBezTo>
                  <a:pt x="5480" y="18993"/>
                  <a:pt x="5123" y="19276"/>
                  <a:pt x="4772" y="19572"/>
                </a:cubicBezTo>
                <a:lnTo>
                  <a:pt x="4608" y="19626"/>
                </a:lnTo>
                <a:cubicBezTo>
                  <a:pt x="4554" y="19626"/>
                  <a:pt x="4387" y="19504"/>
                  <a:pt x="4107" y="19256"/>
                </a:cubicBezTo>
                <a:cubicBezTo>
                  <a:pt x="3826" y="19007"/>
                  <a:pt x="3534" y="18725"/>
                  <a:pt x="3231" y="18412"/>
                </a:cubicBezTo>
                <a:cubicBezTo>
                  <a:pt x="2928" y="18095"/>
                  <a:pt x="2653" y="17799"/>
                  <a:pt x="2404" y="17522"/>
                </a:cubicBezTo>
                <a:cubicBezTo>
                  <a:pt x="2155" y="17251"/>
                  <a:pt x="2030" y="17076"/>
                  <a:pt x="2030" y="17006"/>
                </a:cubicBezTo>
                <a:cubicBezTo>
                  <a:pt x="2030" y="16986"/>
                  <a:pt x="2104" y="16867"/>
                  <a:pt x="2248" y="16647"/>
                </a:cubicBezTo>
                <a:cubicBezTo>
                  <a:pt x="2393" y="16427"/>
                  <a:pt x="2563" y="16184"/>
                  <a:pt x="2758" y="15924"/>
                </a:cubicBezTo>
                <a:cubicBezTo>
                  <a:pt x="2951" y="15662"/>
                  <a:pt x="3141" y="15410"/>
                  <a:pt x="3328" y="15173"/>
                </a:cubicBezTo>
                <a:cubicBezTo>
                  <a:pt x="3512" y="14933"/>
                  <a:pt x="3631" y="14778"/>
                  <a:pt x="3687" y="14704"/>
                </a:cubicBezTo>
                <a:cubicBezTo>
                  <a:pt x="3387" y="14210"/>
                  <a:pt x="3158" y="13657"/>
                  <a:pt x="2996" y="13044"/>
                </a:cubicBezTo>
                <a:cubicBezTo>
                  <a:pt x="2535" y="12951"/>
                  <a:pt x="2062" y="12897"/>
                  <a:pt x="1577" y="12869"/>
                </a:cubicBezTo>
                <a:cubicBezTo>
                  <a:pt x="1093" y="12841"/>
                  <a:pt x="640" y="12751"/>
                  <a:pt x="215" y="12598"/>
                </a:cubicBezTo>
                <a:cubicBezTo>
                  <a:pt x="70" y="12561"/>
                  <a:pt x="0" y="12479"/>
                  <a:pt x="0" y="12352"/>
                </a:cubicBezTo>
                <a:lnTo>
                  <a:pt x="0" y="9162"/>
                </a:lnTo>
                <a:cubicBezTo>
                  <a:pt x="0" y="9055"/>
                  <a:pt x="135" y="8959"/>
                  <a:pt x="413" y="8874"/>
                </a:cubicBezTo>
                <a:cubicBezTo>
                  <a:pt x="688" y="8789"/>
                  <a:pt x="997" y="8716"/>
                  <a:pt x="1339" y="8665"/>
                </a:cubicBezTo>
                <a:cubicBezTo>
                  <a:pt x="1685" y="8611"/>
                  <a:pt x="2019" y="8569"/>
                  <a:pt x="2345" y="8544"/>
                </a:cubicBezTo>
                <a:cubicBezTo>
                  <a:pt x="2668" y="8515"/>
                  <a:pt x="2886" y="8493"/>
                  <a:pt x="2996" y="8473"/>
                </a:cubicBezTo>
                <a:cubicBezTo>
                  <a:pt x="3158" y="7925"/>
                  <a:pt x="3379" y="7397"/>
                  <a:pt x="3659" y="6895"/>
                </a:cubicBezTo>
                <a:cubicBezTo>
                  <a:pt x="3160" y="6155"/>
                  <a:pt x="2619" y="5446"/>
                  <a:pt x="2030" y="4771"/>
                </a:cubicBezTo>
                <a:lnTo>
                  <a:pt x="1937" y="4571"/>
                </a:lnTo>
                <a:cubicBezTo>
                  <a:pt x="1937" y="4497"/>
                  <a:pt x="2064" y="4322"/>
                  <a:pt x="2316" y="4048"/>
                </a:cubicBezTo>
                <a:cubicBezTo>
                  <a:pt x="2568" y="3775"/>
                  <a:pt x="2852" y="3478"/>
                  <a:pt x="3163" y="3162"/>
                </a:cubicBezTo>
                <a:cubicBezTo>
                  <a:pt x="3478" y="2848"/>
                  <a:pt x="3778" y="2569"/>
                  <a:pt x="4067" y="2320"/>
                </a:cubicBezTo>
                <a:cubicBezTo>
                  <a:pt x="4356" y="2072"/>
                  <a:pt x="4537" y="1945"/>
                  <a:pt x="4608" y="1945"/>
                </a:cubicBezTo>
                <a:cubicBezTo>
                  <a:pt x="4625" y="1945"/>
                  <a:pt x="4747" y="2030"/>
                  <a:pt x="4968" y="2196"/>
                </a:cubicBezTo>
                <a:cubicBezTo>
                  <a:pt x="5188" y="2363"/>
                  <a:pt x="5435" y="2549"/>
                  <a:pt x="5707" y="2750"/>
                </a:cubicBezTo>
                <a:cubicBezTo>
                  <a:pt x="5976" y="2953"/>
                  <a:pt x="6234" y="3148"/>
                  <a:pt x="6472" y="3331"/>
                </a:cubicBezTo>
                <a:cubicBezTo>
                  <a:pt x="6712" y="3515"/>
                  <a:pt x="6860" y="3628"/>
                  <a:pt x="6913" y="3662"/>
                </a:cubicBezTo>
                <a:cubicBezTo>
                  <a:pt x="7174" y="3518"/>
                  <a:pt x="7440" y="3399"/>
                  <a:pt x="7707" y="3303"/>
                </a:cubicBezTo>
                <a:cubicBezTo>
                  <a:pt x="7973" y="3210"/>
                  <a:pt x="8247" y="3119"/>
                  <a:pt x="8528" y="3029"/>
                </a:cubicBezTo>
                <a:cubicBezTo>
                  <a:pt x="8528" y="2922"/>
                  <a:pt x="8539" y="2699"/>
                  <a:pt x="8568" y="2363"/>
                </a:cubicBezTo>
                <a:cubicBezTo>
                  <a:pt x="8596" y="2032"/>
                  <a:pt x="8636" y="1694"/>
                  <a:pt x="8689" y="1352"/>
                </a:cubicBezTo>
                <a:cubicBezTo>
                  <a:pt x="8743" y="1010"/>
                  <a:pt x="8814" y="697"/>
                  <a:pt x="8899" y="417"/>
                </a:cubicBezTo>
                <a:cubicBezTo>
                  <a:pt x="8984" y="141"/>
                  <a:pt x="9083" y="0"/>
                  <a:pt x="9191" y="0"/>
                </a:cubicBezTo>
                <a:lnTo>
                  <a:pt x="12405" y="0"/>
                </a:lnTo>
                <a:cubicBezTo>
                  <a:pt x="12530" y="0"/>
                  <a:pt x="12618" y="67"/>
                  <a:pt x="12663" y="203"/>
                </a:cubicBezTo>
                <a:cubicBezTo>
                  <a:pt x="12771" y="643"/>
                  <a:pt x="12847" y="1106"/>
                  <a:pt x="12893" y="1595"/>
                </a:cubicBezTo>
                <a:cubicBezTo>
                  <a:pt x="12938" y="2083"/>
                  <a:pt x="13000" y="2560"/>
                  <a:pt x="13082" y="3029"/>
                </a:cubicBezTo>
                <a:cubicBezTo>
                  <a:pt x="13363" y="3100"/>
                  <a:pt x="13632" y="3184"/>
                  <a:pt x="13890" y="3283"/>
                </a:cubicBezTo>
                <a:cubicBezTo>
                  <a:pt x="14147" y="3385"/>
                  <a:pt x="14402" y="3512"/>
                  <a:pt x="14654" y="3662"/>
                </a:cubicBezTo>
                <a:cubicBezTo>
                  <a:pt x="14728" y="3611"/>
                  <a:pt x="14881" y="3489"/>
                  <a:pt x="15116" y="3303"/>
                </a:cubicBezTo>
                <a:cubicBezTo>
                  <a:pt x="15351" y="3119"/>
                  <a:pt x="15603" y="2925"/>
                  <a:pt x="15870" y="2721"/>
                </a:cubicBezTo>
                <a:cubicBezTo>
                  <a:pt x="16136" y="2521"/>
                  <a:pt x="16377" y="2340"/>
                  <a:pt x="16589" y="2182"/>
                </a:cubicBezTo>
                <a:cubicBezTo>
                  <a:pt x="16801" y="2024"/>
                  <a:pt x="16935" y="1945"/>
                  <a:pt x="16988" y="1945"/>
                </a:cubicBezTo>
                <a:cubicBezTo>
                  <a:pt x="17042" y="1945"/>
                  <a:pt x="17209" y="2072"/>
                  <a:pt x="17490" y="2320"/>
                </a:cubicBezTo>
                <a:cubicBezTo>
                  <a:pt x="17770" y="2569"/>
                  <a:pt x="18065" y="2849"/>
                  <a:pt x="18371" y="3162"/>
                </a:cubicBezTo>
                <a:cubicBezTo>
                  <a:pt x="18679" y="3478"/>
                  <a:pt x="18957" y="3774"/>
                  <a:pt x="19206" y="4048"/>
                </a:cubicBezTo>
                <a:cubicBezTo>
                  <a:pt x="19453" y="4322"/>
                  <a:pt x="19577" y="4497"/>
                  <a:pt x="19577" y="4571"/>
                </a:cubicBezTo>
                <a:cubicBezTo>
                  <a:pt x="19577" y="4605"/>
                  <a:pt x="19498" y="4735"/>
                  <a:pt x="19342" y="4955"/>
                </a:cubicBezTo>
                <a:cubicBezTo>
                  <a:pt x="19183" y="5175"/>
                  <a:pt x="19008" y="5415"/>
                  <a:pt x="18812" y="5678"/>
                </a:cubicBezTo>
                <a:cubicBezTo>
                  <a:pt x="18617" y="5937"/>
                  <a:pt x="18427" y="6189"/>
                  <a:pt x="18240" y="6429"/>
                </a:cubicBezTo>
                <a:cubicBezTo>
                  <a:pt x="18056" y="6666"/>
                  <a:pt x="17946" y="6813"/>
                  <a:pt x="17909" y="6866"/>
                </a:cubicBezTo>
                <a:moveTo>
                  <a:pt x="10805" y="14044"/>
                </a:moveTo>
                <a:cubicBezTo>
                  <a:pt x="11247" y="14044"/>
                  <a:pt x="11669" y="13956"/>
                  <a:pt x="12066" y="13779"/>
                </a:cubicBezTo>
                <a:cubicBezTo>
                  <a:pt x="12462" y="13606"/>
                  <a:pt x="12805" y="13369"/>
                  <a:pt x="13091" y="13070"/>
                </a:cubicBezTo>
                <a:cubicBezTo>
                  <a:pt x="13374" y="12773"/>
                  <a:pt x="13604" y="12429"/>
                  <a:pt x="13782" y="12031"/>
                </a:cubicBezTo>
                <a:cubicBezTo>
                  <a:pt x="13958" y="11633"/>
                  <a:pt x="14045" y="11215"/>
                  <a:pt x="14045" y="10774"/>
                </a:cubicBezTo>
                <a:cubicBezTo>
                  <a:pt x="14045" y="10334"/>
                  <a:pt x="13958" y="9919"/>
                  <a:pt x="13782" y="9529"/>
                </a:cubicBezTo>
                <a:cubicBezTo>
                  <a:pt x="13604" y="9142"/>
                  <a:pt x="13374" y="8801"/>
                  <a:pt x="13091" y="8502"/>
                </a:cubicBezTo>
                <a:cubicBezTo>
                  <a:pt x="12805" y="8205"/>
                  <a:pt x="12462" y="7974"/>
                  <a:pt x="12066" y="7807"/>
                </a:cubicBezTo>
                <a:cubicBezTo>
                  <a:pt x="11669" y="7640"/>
                  <a:pt x="11247" y="7556"/>
                  <a:pt x="10805" y="7556"/>
                </a:cubicBezTo>
                <a:cubicBezTo>
                  <a:pt x="10360" y="7556"/>
                  <a:pt x="9938" y="7641"/>
                  <a:pt x="9536" y="7807"/>
                </a:cubicBezTo>
                <a:cubicBezTo>
                  <a:pt x="9134" y="7974"/>
                  <a:pt x="8786" y="8205"/>
                  <a:pt x="8494" y="8502"/>
                </a:cubicBezTo>
                <a:cubicBezTo>
                  <a:pt x="8199" y="8801"/>
                  <a:pt x="7970" y="9142"/>
                  <a:pt x="7800" y="9529"/>
                </a:cubicBezTo>
                <a:cubicBezTo>
                  <a:pt x="7633" y="9919"/>
                  <a:pt x="7551" y="10334"/>
                  <a:pt x="7551" y="10774"/>
                </a:cubicBezTo>
                <a:cubicBezTo>
                  <a:pt x="7551" y="11215"/>
                  <a:pt x="7633" y="11633"/>
                  <a:pt x="7800" y="12031"/>
                </a:cubicBezTo>
                <a:cubicBezTo>
                  <a:pt x="7970" y="12429"/>
                  <a:pt x="8199" y="12773"/>
                  <a:pt x="8494" y="13070"/>
                </a:cubicBezTo>
                <a:cubicBezTo>
                  <a:pt x="8786" y="13369"/>
                  <a:pt x="9134" y="13606"/>
                  <a:pt x="9536" y="13779"/>
                </a:cubicBezTo>
                <a:cubicBezTo>
                  <a:pt x="9938" y="13956"/>
                  <a:pt x="10360" y="14044"/>
                  <a:pt x="10805" y="14044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8" name="AutoShape 70"/>
          <p:cNvSpPr/>
          <p:nvPr/>
        </p:nvSpPr>
        <p:spPr bwMode="auto">
          <a:xfrm>
            <a:off x="4480561" y="3510809"/>
            <a:ext cx="249205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234" y="6152"/>
                </a:moveTo>
                <a:cubicBezTo>
                  <a:pt x="11406" y="6502"/>
                  <a:pt x="11552" y="6917"/>
                  <a:pt x="11672" y="7394"/>
                </a:cubicBezTo>
                <a:cubicBezTo>
                  <a:pt x="11747" y="7411"/>
                  <a:pt x="11886" y="7434"/>
                  <a:pt x="12088" y="7462"/>
                </a:cubicBezTo>
                <a:cubicBezTo>
                  <a:pt x="12291" y="7487"/>
                  <a:pt x="12500" y="7527"/>
                  <a:pt x="12714" y="7578"/>
                </a:cubicBezTo>
                <a:cubicBezTo>
                  <a:pt x="12928" y="7626"/>
                  <a:pt x="13119" y="7679"/>
                  <a:pt x="13289" y="7730"/>
                </a:cubicBezTo>
                <a:cubicBezTo>
                  <a:pt x="13458" y="7787"/>
                  <a:pt x="13543" y="7849"/>
                  <a:pt x="13543" y="7922"/>
                </a:cubicBezTo>
                <a:lnTo>
                  <a:pt x="13543" y="10328"/>
                </a:lnTo>
                <a:cubicBezTo>
                  <a:pt x="13543" y="10415"/>
                  <a:pt x="13458" y="10494"/>
                  <a:pt x="13289" y="10548"/>
                </a:cubicBezTo>
                <a:cubicBezTo>
                  <a:pt x="13119" y="10610"/>
                  <a:pt x="12928" y="10658"/>
                  <a:pt x="12714" y="10706"/>
                </a:cubicBezTo>
                <a:cubicBezTo>
                  <a:pt x="12500" y="10751"/>
                  <a:pt x="12288" y="10782"/>
                  <a:pt x="12076" y="10800"/>
                </a:cubicBezTo>
                <a:cubicBezTo>
                  <a:pt x="11867" y="10819"/>
                  <a:pt x="11730" y="10836"/>
                  <a:pt x="11672" y="10856"/>
                </a:cubicBezTo>
                <a:cubicBezTo>
                  <a:pt x="11566" y="11243"/>
                  <a:pt x="11429" y="11638"/>
                  <a:pt x="11255" y="12045"/>
                </a:cubicBezTo>
                <a:cubicBezTo>
                  <a:pt x="11429" y="12324"/>
                  <a:pt x="11594" y="12595"/>
                  <a:pt x="11756" y="12864"/>
                </a:cubicBezTo>
                <a:cubicBezTo>
                  <a:pt x="11919" y="13126"/>
                  <a:pt x="12100" y="13394"/>
                  <a:pt x="12302" y="13654"/>
                </a:cubicBezTo>
                <a:lnTo>
                  <a:pt x="12326" y="13787"/>
                </a:lnTo>
                <a:cubicBezTo>
                  <a:pt x="12326" y="13841"/>
                  <a:pt x="12248" y="13976"/>
                  <a:pt x="12095" y="14194"/>
                </a:cubicBezTo>
                <a:cubicBezTo>
                  <a:pt x="11940" y="14411"/>
                  <a:pt x="11761" y="14637"/>
                  <a:pt x="11559" y="14877"/>
                </a:cubicBezTo>
                <a:cubicBezTo>
                  <a:pt x="11356" y="15117"/>
                  <a:pt x="11166" y="15326"/>
                  <a:pt x="10991" y="15512"/>
                </a:cubicBezTo>
                <a:cubicBezTo>
                  <a:pt x="10812" y="15696"/>
                  <a:pt x="10702" y="15789"/>
                  <a:pt x="10657" y="15789"/>
                </a:cubicBezTo>
                <a:cubicBezTo>
                  <a:pt x="10643" y="15789"/>
                  <a:pt x="10565" y="15727"/>
                  <a:pt x="10426" y="15605"/>
                </a:cubicBezTo>
                <a:cubicBezTo>
                  <a:pt x="10288" y="15484"/>
                  <a:pt x="10135" y="15346"/>
                  <a:pt x="9965" y="15187"/>
                </a:cubicBezTo>
                <a:cubicBezTo>
                  <a:pt x="9796" y="15029"/>
                  <a:pt x="9638" y="14885"/>
                  <a:pt x="9492" y="14747"/>
                </a:cubicBezTo>
                <a:cubicBezTo>
                  <a:pt x="9344" y="14614"/>
                  <a:pt x="9250" y="14524"/>
                  <a:pt x="9205" y="14476"/>
                </a:cubicBezTo>
                <a:cubicBezTo>
                  <a:pt x="8866" y="14685"/>
                  <a:pt x="8536" y="14851"/>
                  <a:pt x="8212" y="14978"/>
                </a:cubicBezTo>
                <a:cubicBezTo>
                  <a:pt x="8212" y="15069"/>
                  <a:pt x="8200" y="15235"/>
                  <a:pt x="8179" y="15475"/>
                </a:cubicBezTo>
                <a:cubicBezTo>
                  <a:pt x="8155" y="15721"/>
                  <a:pt x="8127" y="15975"/>
                  <a:pt x="8089" y="16241"/>
                </a:cubicBezTo>
                <a:cubicBezTo>
                  <a:pt x="8052" y="16509"/>
                  <a:pt x="8004" y="16743"/>
                  <a:pt x="7948" y="16944"/>
                </a:cubicBezTo>
                <a:cubicBezTo>
                  <a:pt x="7892" y="17147"/>
                  <a:pt x="7833" y="17249"/>
                  <a:pt x="7774" y="17249"/>
                </a:cubicBezTo>
                <a:lnTo>
                  <a:pt x="5768" y="17249"/>
                </a:lnTo>
                <a:cubicBezTo>
                  <a:pt x="5707" y="17249"/>
                  <a:pt x="5651" y="17147"/>
                  <a:pt x="5594" y="16944"/>
                </a:cubicBezTo>
                <a:cubicBezTo>
                  <a:pt x="5538" y="16743"/>
                  <a:pt x="5493" y="16509"/>
                  <a:pt x="5462" y="16241"/>
                </a:cubicBezTo>
                <a:cubicBezTo>
                  <a:pt x="5434" y="15975"/>
                  <a:pt x="5406" y="15721"/>
                  <a:pt x="5385" y="15484"/>
                </a:cubicBezTo>
                <a:cubicBezTo>
                  <a:pt x="5361" y="15244"/>
                  <a:pt x="5352" y="15077"/>
                  <a:pt x="5352" y="14978"/>
                </a:cubicBezTo>
                <a:cubicBezTo>
                  <a:pt x="5013" y="14871"/>
                  <a:pt x="4681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8" y="15320"/>
                  <a:pt x="3212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2" y="15512"/>
                </a:cubicBezTo>
                <a:cubicBezTo>
                  <a:pt x="2396" y="15326"/>
                  <a:pt x="2212" y="15117"/>
                  <a:pt x="2021" y="14877"/>
                </a:cubicBezTo>
                <a:cubicBezTo>
                  <a:pt x="1828" y="14637"/>
                  <a:pt x="1657" y="14411"/>
                  <a:pt x="1504" y="14194"/>
                </a:cubicBezTo>
                <a:cubicBezTo>
                  <a:pt x="1348" y="13976"/>
                  <a:pt x="1273" y="13841"/>
                  <a:pt x="1273" y="13787"/>
                </a:cubicBezTo>
                <a:cubicBezTo>
                  <a:pt x="1273" y="13770"/>
                  <a:pt x="1320" y="13677"/>
                  <a:pt x="1419" y="13510"/>
                </a:cubicBezTo>
                <a:cubicBezTo>
                  <a:pt x="1515" y="13346"/>
                  <a:pt x="1628" y="13163"/>
                  <a:pt x="1751" y="12971"/>
                </a:cubicBezTo>
                <a:cubicBezTo>
                  <a:pt x="1875" y="12776"/>
                  <a:pt x="1991" y="12590"/>
                  <a:pt x="2099" y="12415"/>
                </a:cubicBezTo>
                <a:cubicBezTo>
                  <a:pt x="2210" y="12240"/>
                  <a:pt x="2278" y="12127"/>
                  <a:pt x="2308" y="12070"/>
                </a:cubicBezTo>
                <a:cubicBezTo>
                  <a:pt x="2134" y="11686"/>
                  <a:pt x="1988" y="11260"/>
                  <a:pt x="1868" y="10800"/>
                </a:cubicBezTo>
                <a:cubicBezTo>
                  <a:pt x="1793" y="10783"/>
                  <a:pt x="1654" y="10760"/>
                  <a:pt x="1452" y="10732"/>
                </a:cubicBezTo>
                <a:cubicBezTo>
                  <a:pt x="1249" y="10706"/>
                  <a:pt x="1042" y="10675"/>
                  <a:pt x="826" y="10639"/>
                </a:cubicBezTo>
                <a:cubicBezTo>
                  <a:pt x="611" y="10602"/>
                  <a:pt x="421" y="10554"/>
                  <a:pt x="251" y="10497"/>
                </a:cubicBezTo>
                <a:cubicBezTo>
                  <a:pt x="82" y="10438"/>
                  <a:pt x="0" y="10373"/>
                  <a:pt x="0" y="10300"/>
                </a:cubicBezTo>
                <a:lnTo>
                  <a:pt x="0" y="7869"/>
                </a:lnTo>
                <a:cubicBezTo>
                  <a:pt x="0" y="7798"/>
                  <a:pt x="82" y="7724"/>
                  <a:pt x="251" y="7660"/>
                </a:cubicBezTo>
                <a:cubicBezTo>
                  <a:pt x="421" y="7589"/>
                  <a:pt x="616" y="7538"/>
                  <a:pt x="837" y="7501"/>
                </a:cubicBezTo>
                <a:cubicBezTo>
                  <a:pt x="1059" y="7468"/>
                  <a:pt x="1273" y="7434"/>
                  <a:pt x="1475" y="7408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1" y="6925"/>
                  <a:pt x="2120" y="6530"/>
                  <a:pt x="2308" y="6177"/>
                </a:cubicBezTo>
                <a:cubicBezTo>
                  <a:pt x="2134" y="5900"/>
                  <a:pt x="1965" y="5621"/>
                  <a:pt x="1795" y="5347"/>
                </a:cubicBezTo>
                <a:cubicBezTo>
                  <a:pt x="1628" y="5073"/>
                  <a:pt x="1452" y="4802"/>
                  <a:pt x="1273" y="4542"/>
                </a:cubicBezTo>
                <a:lnTo>
                  <a:pt x="1228" y="4407"/>
                </a:lnTo>
                <a:cubicBezTo>
                  <a:pt x="1228" y="4353"/>
                  <a:pt x="1303" y="4221"/>
                  <a:pt x="1456" y="4009"/>
                </a:cubicBezTo>
                <a:cubicBezTo>
                  <a:pt x="1612" y="3797"/>
                  <a:pt x="1788" y="3574"/>
                  <a:pt x="1986" y="3334"/>
                </a:cubicBezTo>
                <a:cubicBezTo>
                  <a:pt x="2186" y="3094"/>
                  <a:pt x="2374" y="2882"/>
                  <a:pt x="2551" y="2696"/>
                </a:cubicBezTo>
                <a:cubicBezTo>
                  <a:pt x="2727" y="2515"/>
                  <a:pt x="2838" y="2419"/>
                  <a:pt x="2883" y="2419"/>
                </a:cubicBezTo>
                <a:cubicBezTo>
                  <a:pt x="2899" y="2419"/>
                  <a:pt x="2975" y="2478"/>
                  <a:pt x="3113" y="2597"/>
                </a:cubicBezTo>
                <a:cubicBezTo>
                  <a:pt x="3252" y="2713"/>
                  <a:pt x="3408" y="2851"/>
                  <a:pt x="3577" y="3006"/>
                </a:cubicBezTo>
                <a:cubicBezTo>
                  <a:pt x="3744" y="3164"/>
                  <a:pt x="3907" y="3320"/>
                  <a:pt x="4060" y="3469"/>
                </a:cubicBezTo>
                <a:cubicBezTo>
                  <a:pt x="4215" y="3616"/>
                  <a:pt x="4307" y="3706"/>
                  <a:pt x="4335" y="3743"/>
                </a:cubicBezTo>
                <a:cubicBezTo>
                  <a:pt x="4660" y="3517"/>
                  <a:pt x="4999" y="3354"/>
                  <a:pt x="5352" y="3243"/>
                </a:cubicBezTo>
                <a:cubicBezTo>
                  <a:pt x="5352" y="3173"/>
                  <a:pt x="5361" y="3003"/>
                  <a:pt x="5385" y="2746"/>
                </a:cubicBezTo>
                <a:cubicBezTo>
                  <a:pt x="5406" y="2484"/>
                  <a:pt x="5434" y="2224"/>
                  <a:pt x="5462" y="1967"/>
                </a:cubicBezTo>
                <a:cubicBezTo>
                  <a:pt x="5493" y="1707"/>
                  <a:pt x="5533" y="1476"/>
                  <a:pt x="5582" y="1264"/>
                </a:cubicBezTo>
                <a:cubicBezTo>
                  <a:pt x="5630" y="1052"/>
                  <a:pt x="5693" y="948"/>
                  <a:pt x="5768" y="948"/>
                </a:cubicBezTo>
                <a:lnTo>
                  <a:pt x="7774" y="948"/>
                </a:lnTo>
                <a:cubicBezTo>
                  <a:pt x="7833" y="948"/>
                  <a:pt x="7891" y="1052"/>
                  <a:pt x="7948" y="1264"/>
                </a:cubicBezTo>
                <a:cubicBezTo>
                  <a:pt x="8004" y="1476"/>
                  <a:pt x="8047" y="1707"/>
                  <a:pt x="8077" y="1967"/>
                </a:cubicBezTo>
                <a:cubicBezTo>
                  <a:pt x="8108" y="2224"/>
                  <a:pt x="8134" y="2484"/>
                  <a:pt x="8155" y="2746"/>
                </a:cubicBezTo>
                <a:cubicBezTo>
                  <a:pt x="8179" y="3003"/>
                  <a:pt x="8197" y="3173"/>
                  <a:pt x="8212" y="3243"/>
                </a:cubicBezTo>
                <a:cubicBezTo>
                  <a:pt x="8551" y="3354"/>
                  <a:pt x="8873" y="3512"/>
                  <a:pt x="9181" y="3715"/>
                </a:cubicBezTo>
                <a:cubicBezTo>
                  <a:pt x="9414" y="3512"/>
                  <a:pt x="9650" y="3305"/>
                  <a:pt x="9885" y="3105"/>
                </a:cubicBezTo>
                <a:cubicBezTo>
                  <a:pt x="10123" y="2899"/>
                  <a:pt x="10351" y="2690"/>
                  <a:pt x="10568" y="2475"/>
                </a:cubicBezTo>
                <a:lnTo>
                  <a:pt x="10657" y="2419"/>
                </a:lnTo>
                <a:cubicBezTo>
                  <a:pt x="10688" y="2419"/>
                  <a:pt x="10791" y="2518"/>
                  <a:pt x="10968" y="2710"/>
                </a:cubicBezTo>
                <a:cubicBezTo>
                  <a:pt x="11144" y="2904"/>
                  <a:pt x="11330" y="3116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2" y="4220"/>
                  <a:pt x="12302" y="4353"/>
                  <a:pt x="12302" y="4407"/>
                </a:cubicBezTo>
                <a:cubicBezTo>
                  <a:pt x="12302" y="4443"/>
                  <a:pt x="12253" y="4542"/>
                  <a:pt x="12152" y="4712"/>
                </a:cubicBezTo>
                <a:cubicBezTo>
                  <a:pt x="12048" y="4878"/>
                  <a:pt x="11935" y="5056"/>
                  <a:pt x="11813" y="5251"/>
                </a:cubicBezTo>
                <a:cubicBezTo>
                  <a:pt x="11688" y="5446"/>
                  <a:pt x="11568" y="5629"/>
                  <a:pt x="11453" y="5807"/>
                </a:cubicBezTo>
                <a:cubicBezTo>
                  <a:pt x="11335" y="5982"/>
                  <a:pt x="11260" y="6095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69" y="11356"/>
                </a:cubicBezTo>
                <a:cubicBezTo>
                  <a:pt x="7819" y="11229"/>
                  <a:pt x="8035" y="11056"/>
                  <a:pt x="8219" y="10836"/>
                </a:cubicBezTo>
                <a:cubicBezTo>
                  <a:pt x="8402" y="10616"/>
                  <a:pt x="8546" y="10356"/>
                  <a:pt x="8652" y="10059"/>
                </a:cubicBezTo>
                <a:cubicBezTo>
                  <a:pt x="8758" y="9760"/>
                  <a:pt x="8809" y="9447"/>
                  <a:pt x="8809" y="9111"/>
                </a:cubicBezTo>
                <a:cubicBezTo>
                  <a:pt x="8809" y="8778"/>
                  <a:pt x="8758" y="8458"/>
                  <a:pt x="8652" y="8159"/>
                </a:cubicBezTo>
                <a:cubicBezTo>
                  <a:pt x="8546" y="7857"/>
                  <a:pt x="8402" y="7592"/>
                  <a:pt x="8219" y="7372"/>
                </a:cubicBezTo>
                <a:cubicBezTo>
                  <a:pt x="8035" y="7151"/>
                  <a:pt x="7819" y="6979"/>
                  <a:pt x="7569" y="6846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6" y="6889"/>
                  <a:pt x="5328" y="7366"/>
                </a:cubicBezTo>
                <a:cubicBezTo>
                  <a:pt x="4931" y="7843"/>
                  <a:pt x="4730" y="8425"/>
                  <a:pt x="4730" y="9111"/>
                </a:cubicBezTo>
                <a:cubicBezTo>
                  <a:pt x="4730" y="9447"/>
                  <a:pt x="4785" y="9760"/>
                  <a:pt x="4895" y="10060"/>
                </a:cubicBezTo>
                <a:cubicBezTo>
                  <a:pt x="5003" y="10356"/>
                  <a:pt x="5149" y="10616"/>
                  <a:pt x="5333" y="10836"/>
                </a:cubicBezTo>
                <a:cubicBezTo>
                  <a:pt x="5517" y="11056"/>
                  <a:pt x="5735" y="11229"/>
                  <a:pt x="5987" y="11356"/>
                </a:cubicBezTo>
                <a:cubicBezTo>
                  <a:pt x="6239" y="11480"/>
                  <a:pt x="6500" y="11545"/>
                  <a:pt x="6781" y="11545"/>
                </a:cubicBezTo>
                <a:moveTo>
                  <a:pt x="20496" y="16952"/>
                </a:moveTo>
                <a:cubicBezTo>
                  <a:pt x="20427" y="17293"/>
                  <a:pt x="20340" y="17613"/>
                  <a:pt x="20234" y="17912"/>
                </a:cubicBezTo>
                <a:cubicBezTo>
                  <a:pt x="20251" y="17963"/>
                  <a:pt x="20293" y="18050"/>
                  <a:pt x="20364" y="18161"/>
                </a:cubicBezTo>
                <a:cubicBezTo>
                  <a:pt x="20437" y="18273"/>
                  <a:pt x="20507" y="18398"/>
                  <a:pt x="20573" y="18528"/>
                </a:cubicBezTo>
                <a:cubicBezTo>
                  <a:pt x="20642" y="18655"/>
                  <a:pt x="20700" y="18779"/>
                  <a:pt x="20755" y="18897"/>
                </a:cubicBezTo>
                <a:cubicBezTo>
                  <a:pt x="20806" y="19013"/>
                  <a:pt x="20832" y="19098"/>
                  <a:pt x="20832" y="19140"/>
                </a:cubicBezTo>
                <a:cubicBezTo>
                  <a:pt x="20832" y="19177"/>
                  <a:pt x="20762" y="19281"/>
                  <a:pt x="20625" y="19459"/>
                </a:cubicBezTo>
                <a:cubicBezTo>
                  <a:pt x="20486" y="19634"/>
                  <a:pt x="20324" y="19821"/>
                  <a:pt x="20140" y="20013"/>
                </a:cubicBezTo>
                <a:cubicBezTo>
                  <a:pt x="19957" y="20205"/>
                  <a:pt x="19778" y="20388"/>
                  <a:pt x="19611" y="20558"/>
                </a:cubicBezTo>
                <a:cubicBezTo>
                  <a:pt x="19441" y="20730"/>
                  <a:pt x="19333" y="20848"/>
                  <a:pt x="19288" y="20911"/>
                </a:cubicBezTo>
                <a:lnTo>
                  <a:pt x="19199" y="20967"/>
                </a:lnTo>
                <a:cubicBezTo>
                  <a:pt x="19168" y="20967"/>
                  <a:pt x="19107" y="20928"/>
                  <a:pt x="19013" y="20851"/>
                </a:cubicBezTo>
                <a:cubicBezTo>
                  <a:pt x="18919" y="20772"/>
                  <a:pt x="18822" y="20685"/>
                  <a:pt x="18726" y="20586"/>
                </a:cubicBezTo>
                <a:cubicBezTo>
                  <a:pt x="18629" y="20487"/>
                  <a:pt x="18533" y="20391"/>
                  <a:pt x="18438" y="20295"/>
                </a:cubicBezTo>
                <a:cubicBezTo>
                  <a:pt x="18344" y="20199"/>
                  <a:pt x="18283" y="20137"/>
                  <a:pt x="18253" y="20100"/>
                </a:cubicBezTo>
                <a:cubicBezTo>
                  <a:pt x="17975" y="20208"/>
                  <a:pt x="17681" y="20295"/>
                  <a:pt x="17372" y="20357"/>
                </a:cubicBezTo>
                <a:cubicBezTo>
                  <a:pt x="17358" y="20411"/>
                  <a:pt x="17323" y="20510"/>
                  <a:pt x="17273" y="20648"/>
                </a:cubicBezTo>
                <a:cubicBezTo>
                  <a:pt x="17219" y="20786"/>
                  <a:pt x="17160" y="20925"/>
                  <a:pt x="17097" y="21060"/>
                </a:cubicBezTo>
                <a:cubicBezTo>
                  <a:pt x="17033" y="21196"/>
                  <a:pt x="16972" y="21320"/>
                  <a:pt x="16911" y="21430"/>
                </a:cubicBezTo>
                <a:cubicBezTo>
                  <a:pt x="16852" y="21546"/>
                  <a:pt x="16798" y="21599"/>
                  <a:pt x="16753" y="21599"/>
                </a:cubicBezTo>
                <a:cubicBezTo>
                  <a:pt x="16709" y="21599"/>
                  <a:pt x="16577" y="21568"/>
                  <a:pt x="16360" y="21498"/>
                </a:cubicBezTo>
                <a:cubicBezTo>
                  <a:pt x="16141" y="21430"/>
                  <a:pt x="15906" y="21348"/>
                  <a:pt x="15654" y="21247"/>
                </a:cubicBezTo>
                <a:cubicBezTo>
                  <a:pt x="15405" y="21148"/>
                  <a:pt x="15179" y="21043"/>
                  <a:pt x="14979" y="20930"/>
                </a:cubicBezTo>
                <a:cubicBezTo>
                  <a:pt x="14778" y="20817"/>
                  <a:pt x="14680" y="20719"/>
                  <a:pt x="14680" y="20628"/>
                </a:cubicBezTo>
                <a:cubicBezTo>
                  <a:pt x="14680" y="20419"/>
                  <a:pt x="14698" y="20205"/>
                  <a:pt x="14736" y="19984"/>
                </a:cubicBezTo>
                <a:cubicBezTo>
                  <a:pt x="14774" y="19764"/>
                  <a:pt x="14809" y="19555"/>
                  <a:pt x="14837" y="19355"/>
                </a:cubicBezTo>
                <a:cubicBezTo>
                  <a:pt x="14717" y="19247"/>
                  <a:pt x="14611" y="19129"/>
                  <a:pt x="14517" y="18999"/>
                </a:cubicBezTo>
                <a:cubicBezTo>
                  <a:pt x="14423" y="18869"/>
                  <a:pt x="14338" y="18731"/>
                  <a:pt x="14263" y="18587"/>
                </a:cubicBezTo>
                <a:cubicBezTo>
                  <a:pt x="14091" y="18607"/>
                  <a:pt x="13919" y="18618"/>
                  <a:pt x="13750" y="18629"/>
                </a:cubicBezTo>
                <a:cubicBezTo>
                  <a:pt x="13583" y="18638"/>
                  <a:pt x="13413" y="18640"/>
                  <a:pt x="13251" y="18640"/>
                </a:cubicBezTo>
                <a:lnTo>
                  <a:pt x="13086" y="18640"/>
                </a:lnTo>
                <a:cubicBezTo>
                  <a:pt x="13037" y="18640"/>
                  <a:pt x="13006" y="18590"/>
                  <a:pt x="12990" y="18491"/>
                </a:cubicBezTo>
                <a:cubicBezTo>
                  <a:pt x="12976" y="18417"/>
                  <a:pt x="12945" y="18259"/>
                  <a:pt x="12900" y="18011"/>
                </a:cubicBezTo>
                <a:cubicBezTo>
                  <a:pt x="12855" y="17762"/>
                  <a:pt x="12804" y="17503"/>
                  <a:pt x="12747" y="17229"/>
                </a:cubicBezTo>
                <a:cubicBezTo>
                  <a:pt x="12691" y="16952"/>
                  <a:pt x="12644" y="16704"/>
                  <a:pt x="12608" y="16478"/>
                </a:cubicBezTo>
                <a:cubicBezTo>
                  <a:pt x="12568" y="16252"/>
                  <a:pt x="12552" y="16122"/>
                  <a:pt x="12552" y="16085"/>
                </a:cubicBezTo>
                <a:cubicBezTo>
                  <a:pt x="12552" y="16032"/>
                  <a:pt x="12601" y="15973"/>
                  <a:pt x="12702" y="15910"/>
                </a:cubicBezTo>
                <a:cubicBezTo>
                  <a:pt x="12804" y="15848"/>
                  <a:pt x="12921" y="15783"/>
                  <a:pt x="13053" y="15713"/>
                </a:cubicBezTo>
                <a:cubicBezTo>
                  <a:pt x="13183" y="15645"/>
                  <a:pt x="13310" y="15591"/>
                  <a:pt x="13430" y="15546"/>
                </a:cubicBezTo>
                <a:cubicBezTo>
                  <a:pt x="13550" y="15501"/>
                  <a:pt x="13632" y="15470"/>
                  <a:pt x="13677" y="15453"/>
                </a:cubicBezTo>
                <a:cubicBezTo>
                  <a:pt x="13708" y="15241"/>
                  <a:pt x="13743" y="15069"/>
                  <a:pt x="13785" y="14922"/>
                </a:cubicBezTo>
                <a:cubicBezTo>
                  <a:pt x="13825" y="14778"/>
                  <a:pt x="13884" y="14614"/>
                  <a:pt x="13959" y="14422"/>
                </a:cubicBezTo>
                <a:cubicBezTo>
                  <a:pt x="13929" y="14388"/>
                  <a:pt x="13882" y="14309"/>
                  <a:pt x="13813" y="14194"/>
                </a:cubicBezTo>
                <a:cubicBezTo>
                  <a:pt x="13745" y="14075"/>
                  <a:pt x="13677" y="13951"/>
                  <a:pt x="13604" y="13824"/>
                </a:cubicBezTo>
                <a:cubicBezTo>
                  <a:pt x="13533" y="13694"/>
                  <a:pt x="13470" y="13567"/>
                  <a:pt x="13418" y="13445"/>
                </a:cubicBezTo>
                <a:cubicBezTo>
                  <a:pt x="13366" y="13324"/>
                  <a:pt x="13340" y="13242"/>
                  <a:pt x="13340" y="13208"/>
                </a:cubicBezTo>
                <a:cubicBezTo>
                  <a:pt x="13340" y="13172"/>
                  <a:pt x="13409" y="13064"/>
                  <a:pt x="13547" y="12886"/>
                </a:cubicBezTo>
                <a:cubicBezTo>
                  <a:pt x="13686" y="12714"/>
                  <a:pt x="13849" y="12531"/>
                  <a:pt x="14032" y="12336"/>
                </a:cubicBezTo>
                <a:cubicBezTo>
                  <a:pt x="14216" y="12144"/>
                  <a:pt x="14392" y="11960"/>
                  <a:pt x="14562" y="11796"/>
                </a:cubicBezTo>
                <a:cubicBezTo>
                  <a:pt x="14731" y="11627"/>
                  <a:pt x="14837" y="11517"/>
                  <a:pt x="14882" y="11466"/>
                </a:cubicBezTo>
                <a:lnTo>
                  <a:pt x="14974" y="11410"/>
                </a:lnTo>
                <a:cubicBezTo>
                  <a:pt x="15004" y="11410"/>
                  <a:pt x="15066" y="11449"/>
                  <a:pt x="15160" y="11525"/>
                </a:cubicBezTo>
                <a:cubicBezTo>
                  <a:pt x="15254" y="11599"/>
                  <a:pt x="15348" y="11689"/>
                  <a:pt x="15447" y="11788"/>
                </a:cubicBezTo>
                <a:cubicBezTo>
                  <a:pt x="15543" y="11887"/>
                  <a:pt x="15640" y="11983"/>
                  <a:pt x="15734" y="12076"/>
                </a:cubicBezTo>
                <a:cubicBezTo>
                  <a:pt x="15828" y="12175"/>
                  <a:pt x="15889" y="12237"/>
                  <a:pt x="15920" y="12276"/>
                </a:cubicBezTo>
                <a:cubicBezTo>
                  <a:pt x="16184" y="12166"/>
                  <a:pt x="16468" y="12082"/>
                  <a:pt x="16777" y="12017"/>
                </a:cubicBezTo>
                <a:cubicBezTo>
                  <a:pt x="16791" y="11963"/>
                  <a:pt x="16826" y="11867"/>
                  <a:pt x="16878" y="11726"/>
                </a:cubicBezTo>
                <a:cubicBezTo>
                  <a:pt x="16930" y="11587"/>
                  <a:pt x="16991" y="11449"/>
                  <a:pt x="17064" y="11316"/>
                </a:cubicBezTo>
                <a:cubicBezTo>
                  <a:pt x="17135" y="11178"/>
                  <a:pt x="17200" y="11057"/>
                  <a:pt x="17262" y="10941"/>
                </a:cubicBezTo>
                <a:cubicBezTo>
                  <a:pt x="17320" y="10831"/>
                  <a:pt x="17372" y="10774"/>
                  <a:pt x="17419" y="10774"/>
                </a:cubicBezTo>
                <a:cubicBezTo>
                  <a:pt x="17448" y="10774"/>
                  <a:pt x="17575" y="10805"/>
                  <a:pt x="17803" y="10870"/>
                </a:cubicBezTo>
                <a:cubicBezTo>
                  <a:pt x="18027" y="10929"/>
                  <a:pt x="18264" y="11014"/>
                  <a:pt x="18516" y="11119"/>
                </a:cubicBezTo>
                <a:cubicBezTo>
                  <a:pt x="18768" y="11223"/>
                  <a:pt x="18996" y="11328"/>
                  <a:pt x="19199" y="11438"/>
                </a:cubicBezTo>
                <a:cubicBezTo>
                  <a:pt x="19401" y="11545"/>
                  <a:pt x="19502" y="11647"/>
                  <a:pt x="19502" y="11745"/>
                </a:cubicBezTo>
                <a:cubicBezTo>
                  <a:pt x="19502" y="11954"/>
                  <a:pt x="19481" y="12166"/>
                  <a:pt x="19441" y="12384"/>
                </a:cubicBezTo>
                <a:cubicBezTo>
                  <a:pt x="19399" y="12598"/>
                  <a:pt x="19363" y="12810"/>
                  <a:pt x="19333" y="13016"/>
                </a:cubicBezTo>
                <a:cubicBezTo>
                  <a:pt x="19453" y="13123"/>
                  <a:pt x="19561" y="13245"/>
                  <a:pt x="19655" y="13375"/>
                </a:cubicBezTo>
                <a:cubicBezTo>
                  <a:pt x="19749" y="13505"/>
                  <a:pt x="19834" y="13643"/>
                  <a:pt x="19910" y="13787"/>
                </a:cubicBezTo>
                <a:cubicBezTo>
                  <a:pt x="20095" y="13770"/>
                  <a:pt x="20281" y="13756"/>
                  <a:pt x="20465" y="13747"/>
                </a:cubicBezTo>
                <a:cubicBezTo>
                  <a:pt x="20651" y="13736"/>
                  <a:pt x="20830" y="13733"/>
                  <a:pt x="21002" y="13733"/>
                </a:cubicBezTo>
                <a:cubicBezTo>
                  <a:pt x="21061" y="13733"/>
                  <a:pt x="21129" y="13852"/>
                  <a:pt x="21204" y="14092"/>
                </a:cubicBezTo>
                <a:cubicBezTo>
                  <a:pt x="21279" y="14332"/>
                  <a:pt x="21345" y="14603"/>
                  <a:pt x="21402" y="14911"/>
                </a:cubicBezTo>
                <a:cubicBezTo>
                  <a:pt x="21458" y="15216"/>
                  <a:pt x="21505" y="15507"/>
                  <a:pt x="21543" y="15783"/>
                </a:cubicBezTo>
                <a:cubicBezTo>
                  <a:pt x="21581" y="16057"/>
                  <a:pt x="21599" y="16235"/>
                  <a:pt x="21599" y="16314"/>
                </a:cubicBezTo>
                <a:cubicBezTo>
                  <a:pt x="21599" y="16371"/>
                  <a:pt x="21548" y="16427"/>
                  <a:pt x="21447" y="16492"/>
                </a:cubicBezTo>
                <a:cubicBezTo>
                  <a:pt x="21345" y="16554"/>
                  <a:pt x="21235" y="16613"/>
                  <a:pt x="21115" y="16664"/>
                </a:cubicBezTo>
                <a:cubicBezTo>
                  <a:pt x="20995" y="16721"/>
                  <a:pt x="20872" y="16777"/>
                  <a:pt x="20747" y="16836"/>
                </a:cubicBezTo>
                <a:cubicBezTo>
                  <a:pt x="20623" y="16893"/>
                  <a:pt x="20540" y="16932"/>
                  <a:pt x="20496" y="16952"/>
                </a:cubicBezTo>
                <a:moveTo>
                  <a:pt x="20514" y="6070"/>
                </a:moveTo>
                <a:cubicBezTo>
                  <a:pt x="20416" y="6395"/>
                  <a:pt x="20300" y="6677"/>
                  <a:pt x="20164" y="6920"/>
                </a:cubicBezTo>
                <a:cubicBezTo>
                  <a:pt x="20180" y="6959"/>
                  <a:pt x="20211" y="7030"/>
                  <a:pt x="20256" y="7143"/>
                </a:cubicBezTo>
                <a:cubicBezTo>
                  <a:pt x="20300" y="7256"/>
                  <a:pt x="20352" y="7377"/>
                  <a:pt x="20409" y="7510"/>
                </a:cubicBezTo>
                <a:cubicBezTo>
                  <a:pt x="20463" y="7640"/>
                  <a:pt x="20510" y="7758"/>
                  <a:pt x="20550" y="7869"/>
                </a:cubicBezTo>
                <a:cubicBezTo>
                  <a:pt x="20585" y="7973"/>
                  <a:pt x="20604" y="8041"/>
                  <a:pt x="20604" y="8058"/>
                </a:cubicBezTo>
                <a:cubicBezTo>
                  <a:pt x="20604" y="8111"/>
                  <a:pt x="20519" y="8216"/>
                  <a:pt x="20352" y="8374"/>
                </a:cubicBezTo>
                <a:cubicBezTo>
                  <a:pt x="20183" y="8532"/>
                  <a:pt x="19994" y="8696"/>
                  <a:pt x="19787" y="8862"/>
                </a:cubicBezTo>
                <a:cubicBezTo>
                  <a:pt x="19580" y="9026"/>
                  <a:pt x="19387" y="9176"/>
                  <a:pt x="19208" y="9309"/>
                </a:cubicBezTo>
                <a:cubicBezTo>
                  <a:pt x="19027" y="9439"/>
                  <a:pt x="18930" y="9501"/>
                  <a:pt x="18914" y="9501"/>
                </a:cubicBezTo>
                <a:cubicBezTo>
                  <a:pt x="18886" y="9501"/>
                  <a:pt x="18832" y="9461"/>
                  <a:pt x="18756" y="9374"/>
                </a:cubicBezTo>
                <a:cubicBezTo>
                  <a:pt x="18683" y="9289"/>
                  <a:pt x="18601" y="9193"/>
                  <a:pt x="18514" y="9083"/>
                </a:cubicBezTo>
                <a:cubicBezTo>
                  <a:pt x="18429" y="8978"/>
                  <a:pt x="18351" y="8871"/>
                  <a:pt x="18283" y="8766"/>
                </a:cubicBezTo>
                <a:cubicBezTo>
                  <a:pt x="18215" y="8662"/>
                  <a:pt x="18168" y="8591"/>
                  <a:pt x="18137" y="8558"/>
                </a:cubicBezTo>
                <a:cubicBezTo>
                  <a:pt x="18031" y="8592"/>
                  <a:pt x="17925" y="8620"/>
                  <a:pt x="17815" y="8639"/>
                </a:cubicBezTo>
                <a:cubicBezTo>
                  <a:pt x="17706" y="8656"/>
                  <a:pt x="17596" y="8656"/>
                  <a:pt x="17483" y="8639"/>
                </a:cubicBezTo>
                <a:lnTo>
                  <a:pt x="17325" y="8639"/>
                </a:lnTo>
                <a:cubicBezTo>
                  <a:pt x="17297" y="8673"/>
                  <a:pt x="17250" y="8750"/>
                  <a:pt x="17191" y="8862"/>
                </a:cubicBezTo>
                <a:cubicBezTo>
                  <a:pt x="17130" y="8973"/>
                  <a:pt x="17066" y="9091"/>
                  <a:pt x="16993" y="9213"/>
                </a:cubicBezTo>
                <a:cubicBezTo>
                  <a:pt x="16923" y="9334"/>
                  <a:pt x="16852" y="9441"/>
                  <a:pt x="16784" y="9529"/>
                </a:cubicBezTo>
                <a:cubicBezTo>
                  <a:pt x="16718" y="9619"/>
                  <a:pt x="16668" y="9667"/>
                  <a:pt x="16638" y="9667"/>
                </a:cubicBezTo>
                <a:cubicBezTo>
                  <a:pt x="16610" y="9667"/>
                  <a:pt x="16494" y="9616"/>
                  <a:pt x="16301" y="9518"/>
                </a:cubicBezTo>
                <a:cubicBezTo>
                  <a:pt x="16106" y="9419"/>
                  <a:pt x="15901" y="9303"/>
                  <a:pt x="15687" y="9170"/>
                </a:cubicBezTo>
                <a:cubicBezTo>
                  <a:pt x="15473" y="9040"/>
                  <a:pt x="15277" y="8911"/>
                  <a:pt x="15101" y="8778"/>
                </a:cubicBezTo>
                <a:cubicBezTo>
                  <a:pt x="14924" y="8648"/>
                  <a:pt x="14835" y="8558"/>
                  <a:pt x="14835" y="8504"/>
                </a:cubicBezTo>
                <a:cubicBezTo>
                  <a:pt x="14835" y="8487"/>
                  <a:pt x="14847" y="8419"/>
                  <a:pt x="14868" y="8306"/>
                </a:cubicBezTo>
                <a:cubicBezTo>
                  <a:pt x="14891" y="8194"/>
                  <a:pt x="14922" y="8072"/>
                  <a:pt x="14960" y="7948"/>
                </a:cubicBezTo>
                <a:cubicBezTo>
                  <a:pt x="14997" y="7824"/>
                  <a:pt x="15030" y="7699"/>
                  <a:pt x="15061" y="7578"/>
                </a:cubicBezTo>
                <a:cubicBezTo>
                  <a:pt x="15091" y="7457"/>
                  <a:pt x="15113" y="7378"/>
                  <a:pt x="15129" y="7341"/>
                </a:cubicBezTo>
                <a:cubicBezTo>
                  <a:pt x="14957" y="7132"/>
                  <a:pt x="14814" y="6866"/>
                  <a:pt x="14701" y="6542"/>
                </a:cubicBezTo>
                <a:cubicBezTo>
                  <a:pt x="14303" y="6525"/>
                  <a:pt x="14021" y="6502"/>
                  <a:pt x="13856" y="6474"/>
                </a:cubicBezTo>
                <a:cubicBezTo>
                  <a:pt x="13691" y="6446"/>
                  <a:pt x="13580" y="6364"/>
                  <a:pt x="13529" y="6226"/>
                </a:cubicBezTo>
                <a:cubicBezTo>
                  <a:pt x="13477" y="6084"/>
                  <a:pt x="13458" y="5850"/>
                  <a:pt x="13472" y="5514"/>
                </a:cubicBezTo>
                <a:cubicBezTo>
                  <a:pt x="13489" y="5184"/>
                  <a:pt x="13472" y="4692"/>
                  <a:pt x="13427" y="4043"/>
                </a:cubicBezTo>
                <a:cubicBezTo>
                  <a:pt x="13427" y="3986"/>
                  <a:pt x="13475" y="3936"/>
                  <a:pt x="13569" y="3879"/>
                </a:cubicBezTo>
                <a:cubicBezTo>
                  <a:pt x="13663" y="3826"/>
                  <a:pt x="13773" y="3783"/>
                  <a:pt x="13901" y="3744"/>
                </a:cubicBezTo>
                <a:cubicBezTo>
                  <a:pt x="14028" y="3707"/>
                  <a:pt x="14155" y="3684"/>
                  <a:pt x="14279" y="3665"/>
                </a:cubicBezTo>
                <a:cubicBezTo>
                  <a:pt x="14402" y="3645"/>
                  <a:pt x="14487" y="3628"/>
                  <a:pt x="14531" y="3608"/>
                </a:cubicBezTo>
                <a:cubicBezTo>
                  <a:pt x="14607" y="3314"/>
                  <a:pt x="14722" y="3024"/>
                  <a:pt x="14880" y="2747"/>
                </a:cubicBezTo>
                <a:cubicBezTo>
                  <a:pt x="14866" y="2707"/>
                  <a:pt x="14835" y="2631"/>
                  <a:pt x="14790" y="2510"/>
                </a:cubicBezTo>
                <a:cubicBezTo>
                  <a:pt x="14746" y="2388"/>
                  <a:pt x="14698" y="2264"/>
                  <a:pt x="14649" y="2137"/>
                </a:cubicBezTo>
                <a:cubicBezTo>
                  <a:pt x="14602" y="2010"/>
                  <a:pt x="14557" y="1897"/>
                  <a:pt x="14522" y="1792"/>
                </a:cubicBezTo>
                <a:cubicBezTo>
                  <a:pt x="14482" y="1688"/>
                  <a:pt x="14465" y="1617"/>
                  <a:pt x="14465" y="1584"/>
                </a:cubicBezTo>
                <a:cubicBezTo>
                  <a:pt x="14465" y="1527"/>
                  <a:pt x="14545" y="1428"/>
                  <a:pt x="14705" y="1279"/>
                </a:cubicBezTo>
                <a:cubicBezTo>
                  <a:pt x="14868" y="1129"/>
                  <a:pt x="15051" y="971"/>
                  <a:pt x="15259" y="804"/>
                </a:cubicBezTo>
                <a:cubicBezTo>
                  <a:pt x="15463" y="641"/>
                  <a:pt x="15659" y="491"/>
                  <a:pt x="15840" y="367"/>
                </a:cubicBezTo>
                <a:cubicBezTo>
                  <a:pt x="16019" y="240"/>
                  <a:pt x="16125" y="177"/>
                  <a:pt x="16153" y="177"/>
                </a:cubicBezTo>
                <a:cubicBezTo>
                  <a:pt x="16184" y="177"/>
                  <a:pt x="16233" y="217"/>
                  <a:pt x="16301" y="296"/>
                </a:cubicBezTo>
                <a:cubicBezTo>
                  <a:pt x="16367" y="381"/>
                  <a:pt x="16445" y="477"/>
                  <a:pt x="16532" y="590"/>
                </a:cubicBezTo>
                <a:cubicBezTo>
                  <a:pt x="16619" y="700"/>
                  <a:pt x="16694" y="807"/>
                  <a:pt x="16763" y="906"/>
                </a:cubicBezTo>
                <a:cubicBezTo>
                  <a:pt x="16829" y="1005"/>
                  <a:pt x="16878" y="1072"/>
                  <a:pt x="16909" y="1109"/>
                </a:cubicBezTo>
                <a:cubicBezTo>
                  <a:pt x="17014" y="1072"/>
                  <a:pt x="17123" y="1047"/>
                  <a:pt x="17229" y="1027"/>
                </a:cubicBezTo>
                <a:cubicBezTo>
                  <a:pt x="17339" y="1007"/>
                  <a:pt x="17450" y="1007"/>
                  <a:pt x="17563" y="1027"/>
                </a:cubicBezTo>
                <a:lnTo>
                  <a:pt x="17721" y="1027"/>
                </a:lnTo>
                <a:cubicBezTo>
                  <a:pt x="17735" y="993"/>
                  <a:pt x="17777" y="917"/>
                  <a:pt x="17845" y="804"/>
                </a:cubicBezTo>
                <a:cubicBezTo>
                  <a:pt x="17911" y="691"/>
                  <a:pt x="17982" y="578"/>
                  <a:pt x="18052" y="460"/>
                </a:cubicBezTo>
                <a:cubicBezTo>
                  <a:pt x="18123" y="341"/>
                  <a:pt x="18189" y="237"/>
                  <a:pt x="18250" y="144"/>
                </a:cubicBezTo>
                <a:cubicBezTo>
                  <a:pt x="18309" y="50"/>
                  <a:pt x="18354" y="0"/>
                  <a:pt x="18384" y="0"/>
                </a:cubicBezTo>
                <a:cubicBezTo>
                  <a:pt x="18415" y="0"/>
                  <a:pt x="18528" y="53"/>
                  <a:pt x="18723" y="158"/>
                </a:cubicBezTo>
                <a:cubicBezTo>
                  <a:pt x="18919" y="259"/>
                  <a:pt x="19128" y="378"/>
                  <a:pt x="19349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1" y="1019"/>
                  <a:pt x="20211" y="1109"/>
                  <a:pt x="20211" y="1163"/>
                </a:cubicBezTo>
                <a:cubicBezTo>
                  <a:pt x="20211" y="1200"/>
                  <a:pt x="20197" y="1267"/>
                  <a:pt x="20164" y="1372"/>
                </a:cubicBezTo>
                <a:cubicBezTo>
                  <a:pt x="20136" y="1476"/>
                  <a:pt x="20105" y="1592"/>
                  <a:pt x="20074" y="1725"/>
                </a:cubicBezTo>
                <a:cubicBezTo>
                  <a:pt x="20046" y="1855"/>
                  <a:pt x="20013" y="1979"/>
                  <a:pt x="19980" y="2095"/>
                </a:cubicBezTo>
                <a:cubicBezTo>
                  <a:pt x="19945" y="2213"/>
                  <a:pt x="19921" y="2289"/>
                  <a:pt x="19907" y="2326"/>
                </a:cubicBezTo>
                <a:cubicBezTo>
                  <a:pt x="20058" y="2552"/>
                  <a:pt x="20204" y="2823"/>
                  <a:pt x="20345" y="3136"/>
                </a:cubicBezTo>
                <a:cubicBezTo>
                  <a:pt x="20729" y="3173"/>
                  <a:pt x="21006" y="3204"/>
                  <a:pt x="21181" y="3232"/>
                </a:cubicBezTo>
                <a:cubicBezTo>
                  <a:pt x="21352" y="3258"/>
                  <a:pt x="21461" y="3342"/>
                  <a:pt x="21505" y="3478"/>
                </a:cubicBezTo>
                <a:cubicBezTo>
                  <a:pt x="21550" y="3622"/>
                  <a:pt x="21571" y="3853"/>
                  <a:pt x="21562" y="4184"/>
                </a:cubicBezTo>
                <a:cubicBezTo>
                  <a:pt x="21555" y="4514"/>
                  <a:pt x="21567" y="4994"/>
                  <a:pt x="21597" y="5624"/>
                </a:cubicBezTo>
                <a:cubicBezTo>
                  <a:pt x="21597" y="5677"/>
                  <a:pt x="21550" y="5734"/>
                  <a:pt x="21456" y="5793"/>
                </a:cubicBezTo>
                <a:cubicBezTo>
                  <a:pt x="21362" y="5850"/>
                  <a:pt x="21254" y="5901"/>
                  <a:pt x="21136" y="5934"/>
                </a:cubicBezTo>
                <a:cubicBezTo>
                  <a:pt x="21013" y="5971"/>
                  <a:pt x="20893" y="5999"/>
                  <a:pt x="20769" y="6016"/>
                </a:cubicBezTo>
                <a:cubicBezTo>
                  <a:pt x="20646" y="6033"/>
                  <a:pt x="20559" y="6053"/>
                  <a:pt x="20514" y="6070"/>
                </a:cubicBezTo>
                <a:moveTo>
                  <a:pt x="15739" y="16167"/>
                </a:moveTo>
                <a:cubicBezTo>
                  <a:pt x="15739" y="16610"/>
                  <a:pt x="15868" y="16991"/>
                  <a:pt x="16129" y="17316"/>
                </a:cubicBezTo>
                <a:cubicBezTo>
                  <a:pt x="16388" y="17641"/>
                  <a:pt x="16704" y="17802"/>
                  <a:pt x="17080" y="17802"/>
                </a:cubicBezTo>
                <a:cubicBezTo>
                  <a:pt x="17448" y="17802"/>
                  <a:pt x="17765" y="17646"/>
                  <a:pt x="18034" y="17339"/>
                </a:cubicBezTo>
                <a:cubicBezTo>
                  <a:pt x="18300" y="17022"/>
                  <a:pt x="18434" y="16638"/>
                  <a:pt x="18434" y="16167"/>
                </a:cubicBezTo>
                <a:cubicBezTo>
                  <a:pt x="18434" y="15724"/>
                  <a:pt x="18302" y="15351"/>
                  <a:pt x="18043" y="15037"/>
                </a:cubicBezTo>
                <a:cubicBezTo>
                  <a:pt x="17784" y="14727"/>
                  <a:pt x="17464" y="14572"/>
                  <a:pt x="17080" y="14572"/>
                </a:cubicBezTo>
                <a:cubicBezTo>
                  <a:pt x="16713" y="14572"/>
                  <a:pt x="16395" y="14727"/>
                  <a:pt x="16134" y="15037"/>
                </a:cubicBezTo>
                <a:cubicBezTo>
                  <a:pt x="15868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8"/>
                  <a:pt x="16410" y="5601"/>
                  <a:pt x="16647" y="5886"/>
                </a:cubicBezTo>
                <a:cubicBezTo>
                  <a:pt x="16883" y="6172"/>
                  <a:pt x="17172" y="6313"/>
                  <a:pt x="17509" y="6313"/>
                </a:cubicBezTo>
                <a:cubicBezTo>
                  <a:pt x="17862" y="6313"/>
                  <a:pt x="18158" y="6172"/>
                  <a:pt x="18398" y="5886"/>
                </a:cubicBezTo>
                <a:cubicBezTo>
                  <a:pt x="18639" y="5601"/>
                  <a:pt x="18759" y="5257"/>
                  <a:pt x="18759" y="4853"/>
                </a:cubicBezTo>
                <a:cubicBezTo>
                  <a:pt x="18759" y="4429"/>
                  <a:pt x="18641" y="4074"/>
                  <a:pt x="18403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7" y="3786"/>
                </a:cubicBezTo>
                <a:cubicBezTo>
                  <a:pt x="16407" y="4074"/>
                  <a:pt x="16292" y="4421"/>
                  <a:pt x="16292" y="4825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69" name="AutoShape 71"/>
          <p:cNvSpPr/>
          <p:nvPr/>
        </p:nvSpPr>
        <p:spPr bwMode="auto">
          <a:xfrm>
            <a:off x="2134910" y="2642693"/>
            <a:ext cx="273808" cy="241269"/>
          </a:xfrm>
          <a:custGeom>
            <a:avLst/>
            <a:gdLst>
              <a:gd name="T0" fmla="*/ 10800 w 21600"/>
              <a:gd name="T1" fmla="*/ 10794 h 21588"/>
              <a:gd name="T2" fmla="*/ 10800 w 21600"/>
              <a:gd name="T3" fmla="*/ 10794 h 21588"/>
              <a:gd name="T4" fmla="*/ 10800 w 21600"/>
              <a:gd name="T5" fmla="*/ 10794 h 21588"/>
              <a:gd name="T6" fmla="*/ 10800 w 21600"/>
              <a:gd name="T7" fmla="*/ 10794 h 21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88">
                <a:moveTo>
                  <a:pt x="10794" y="0"/>
                </a:moveTo>
                <a:cubicBezTo>
                  <a:pt x="12288" y="0"/>
                  <a:pt x="13689" y="251"/>
                  <a:pt x="14997" y="750"/>
                </a:cubicBezTo>
                <a:cubicBezTo>
                  <a:pt x="16304" y="1249"/>
                  <a:pt x="17445" y="1929"/>
                  <a:pt x="18422" y="2781"/>
                </a:cubicBezTo>
                <a:cubicBezTo>
                  <a:pt x="19399" y="3639"/>
                  <a:pt x="20173" y="4640"/>
                  <a:pt x="20743" y="5783"/>
                </a:cubicBezTo>
                <a:cubicBezTo>
                  <a:pt x="21315" y="6926"/>
                  <a:pt x="21599" y="8156"/>
                  <a:pt x="21599" y="9468"/>
                </a:cubicBezTo>
                <a:cubicBezTo>
                  <a:pt x="21599" y="10774"/>
                  <a:pt x="21315" y="12002"/>
                  <a:pt x="20743" y="13141"/>
                </a:cubicBezTo>
                <a:cubicBezTo>
                  <a:pt x="20173" y="14287"/>
                  <a:pt x="19399" y="15288"/>
                  <a:pt x="18422" y="16149"/>
                </a:cubicBezTo>
                <a:cubicBezTo>
                  <a:pt x="17445" y="17007"/>
                  <a:pt x="16304" y="17686"/>
                  <a:pt x="14997" y="18180"/>
                </a:cubicBezTo>
                <a:cubicBezTo>
                  <a:pt x="13689" y="18677"/>
                  <a:pt x="12288" y="18922"/>
                  <a:pt x="10794" y="18922"/>
                </a:cubicBezTo>
                <a:cubicBezTo>
                  <a:pt x="10104" y="18922"/>
                  <a:pt x="9426" y="18869"/>
                  <a:pt x="8767" y="18761"/>
                </a:cubicBezTo>
                <a:cubicBezTo>
                  <a:pt x="7444" y="20014"/>
                  <a:pt x="5900" y="20877"/>
                  <a:pt x="4135" y="21354"/>
                </a:cubicBezTo>
                <a:cubicBezTo>
                  <a:pt x="3947" y="21391"/>
                  <a:pt x="3758" y="21430"/>
                  <a:pt x="3565" y="21467"/>
                </a:cubicBezTo>
                <a:cubicBezTo>
                  <a:pt x="3375" y="21509"/>
                  <a:pt x="3170" y="21549"/>
                  <a:pt x="2951" y="21583"/>
                </a:cubicBezTo>
                <a:cubicBezTo>
                  <a:pt x="2831" y="21600"/>
                  <a:pt x="2727" y="21571"/>
                  <a:pt x="2643" y="21495"/>
                </a:cubicBezTo>
                <a:cubicBezTo>
                  <a:pt x="2556" y="21419"/>
                  <a:pt x="2497" y="21309"/>
                  <a:pt x="2466" y="21165"/>
                </a:cubicBezTo>
                <a:cubicBezTo>
                  <a:pt x="2438" y="21021"/>
                  <a:pt x="2457" y="20900"/>
                  <a:pt x="2523" y="20807"/>
                </a:cubicBezTo>
                <a:cubicBezTo>
                  <a:pt x="2591" y="20714"/>
                  <a:pt x="2666" y="20621"/>
                  <a:pt x="2749" y="20530"/>
                </a:cubicBezTo>
                <a:cubicBezTo>
                  <a:pt x="2920" y="20324"/>
                  <a:pt x="3083" y="20124"/>
                  <a:pt x="3233" y="19929"/>
                </a:cubicBezTo>
                <a:cubicBezTo>
                  <a:pt x="3384" y="19737"/>
                  <a:pt x="3521" y="19506"/>
                  <a:pt x="3645" y="19241"/>
                </a:cubicBezTo>
                <a:cubicBezTo>
                  <a:pt x="3768" y="18976"/>
                  <a:pt x="3881" y="18662"/>
                  <a:pt x="3982" y="18301"/>
                </a:cubicBezTo>
                <a:cubicBezTo>
                  <a:pt x="4083" y="17940"/>
                  <a:pt x="4173" y="17506"/>
                  <a:pt x="4248" y="16992"/>
                </a:cubicBezTo>
                <a:cubicBezTo>
                  <a:pt x="2942" y="16109"/>
                  <a:pt x="1906" y="15020"/>
                  <a:pt x="1143" y="13731"/>
                </a:cubicBezTo>
                <a:cubicBezTo>
                  <a:pt x="381" y="12436"/>
                  <a:pt x="0" y="11017"/>
                  <a:pt x="0" y="9468"/>
                </a:cubicBezTo>
                <a:cubicBezTo>
                  <a:pt x="0" y="8164"/>
                  <a:pt x="284" y="6937"/>
                  <a:pt x="856" y="5789"/>
                </a:cubicBezTo>
                <a:cubicBezTo>
                  <a:pt x="1428" y="4640"/>
                  <a:pt x="2200" y="3639"/>
                  <a:pt x="3177" y="2781"/>
                </a:cubicBezTo>
                <a:cubicBezTo>
                  <a:pt x="4154" y="1929"/>
                  <a:pt x="5293" y="1249"/>
                  <a:pt x="6597" y="750"/>
                </a:cubicBezTo>
                <a:cubicBezTo>
                  <a:pt x="7901" y="251"/>
                  <a:pt x="9299" y="0"/>
                  <a:pt x="10794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0" name="AutoShape 72"/>
          <p:cNvSpPr/>
          <p:nvPr/>
        </p:nvSpPr>
        <p:spPr bwMode="auto">
          <a:xfrm>
            <a:off x="2744431" y="2642693"/>
            <a:ext cx="27380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92" y="0"/>
                </a:moveTo>
                <a:cubicBezTo>
                  <a:pt x="11529" y="0"/>
                  <a:pt x="12259" y="67"/>
                  <a:pt x="12986" y="200"/>
                </a:cubicBezTo>
                <a:cubicBezTo>
                  <a:pt x="13711" y="330"/>
                  <a:pt x="14426" y="533"/>
                  <a:pt x="15132" y="810"/>
                </a:cubicBezTo>
                <a:cubicBezTo>
                  <a:pt x="15928" y="1129"/>
                  <a:pt x="16716" y="1547"/>
                  <a:pt x="17497" y="2069"/>
                </a:cubicBezTo>
                <a:cubicBezTo>
                  <a:pt x="18279" y="2591"/>
                  <a:pt x="18973" y="3218"/>
                  <a:pt x="19583" y="3949"/>
                </a:cubicBezTo>
                <a:cubicBezTo>
                  <a:pt x="20190" y="4678"/>
                  <a:pt x="20679" y="5505"/>
                  <a:pt x="21046" y="6431"/>
                </a:cubicBezTo>
                <a:cubicBezTo>
                  <a:pt x="21414" y="7351"/>
                  <a:pt x="21599" y="8367"/>
                  <a:pt x="21599" y="9477"/>
                </a:cubicBezTo>
                <a:cubicBezTo>
                  <a:pt x="21599" y="10584"/>
                  <a:pt x="21414" y="11597"/>
                  <a:pt x="21046" y="12518"/>
                </a:cubicBezTo>
                <a:cubicBezTo>
                  <a:pt x="20679" y="13435"/>
                  <a:pt x="20190" y="14260"/>
                  <a:pt x="19583" y="14991"/>
                </a:cubicBezTo>
                <a:cubicBezTo>
                  <a:pt x="18973" y="15722"/>
                  <a:pt x="18281" y="16351"/>
                  <a:pt x="17502" y="16891"/>
                </a:cubicBezTo>
                <a:cubicBezTo>
                  <a:pt x="16725" y="17424"/>
                  <a:pt x="15935" y="17842"/>
                  <a:pt x="15132" y="18139"/>
                </a:cubicBezTo>
                <a:cubicBezTo>
                  <a:pt x="14426" y="18418"/>
                  <a:pt x="13713" y="18621"/>
                  <a:pt x="12991" y="18748"/>
                </a:cubicBezTo>
                <a:cubicBezTo>
                  <a:pt x="12270" y="18875"/>
                  <a:pt x="11536" y="18935"/>
                  <a:pt x="10792" y="18935"/>
                </a:cubicBezTo>
                <a:cubicBezTo>
                  <a:pt x="10103" y="18935"/>
                  <a:pt x="9427" y="18884"/>
                  <a:pt x="8766" y="18776"/>
                </a:cubicBezTo>
                <a:cubicBezTo>
                  <a:pt x="8074" y="19423"/>
                  <a:pt x="7340" y="19962"/>
                  <a:pt x="6563" y="20383"/>
                </a:cubicBezTo>
                <a:cubicBezTo>
                  <a:pt x="5784" y="20803"/>
                  <a:pt x="4977" y="21137"/>
                  <a:pt x="4135" y="21371"/>
                </a:cubicBezTo>
                <a:cubicBezTo>
                  <a:pt x="3932" y="21405"/>
                  <a:pt x="3723" y="21453"/>
                  <a:pt x="3511" y="21509"/>
                </a:cubicBezTo>
                <a:cubicBezTo>
                  <a:pt x="3297" y="21568"/>
                  <a:pt x="3094" y="21599"/>
                  <a:pt x="2906" y="21599"/>
                </a:cubicBezTo>
                <a:cubicBezTo>
                  <a:pt x="2788" y="21599"/>
                  <a:pt x="2685" y="21546"/>
                  <a:pt x="2598" y="21444"/>
                </a:cubicBezTo>
                <a:cubicBezTo>
                  <a:pt x="2511" y="21340"/>
                  <a:pt x="2468" y="21216"/>
                  <a:pt x="2468" y="21072"/>
                </a:cubicBezTo>
                <a:cubicBezTo>
                  <a:pt x="2468" y="20964"/>
                  <a:pt x="2499" y="20865"/>
                  <a:pt x="2562" y="20784"/>
                </a:cubicBezTo>
                <a:cubicBezTo>
                  <a:pt x="2628" y="20693"/>
                  <a:pt x="2689" y="20617"/>
                  <a:pt x="2748" y="20546"/>
                </a:cubicBezTo>
                <a:cubicBezTo>
                  <a:pt x="2984" y="20247"/>
                  <a:pt x="3181" y="19976"/>
                  <a:pt x="3346" y="19728"/>
                </a:cubicBezTo>
                <a:cubicBezTo>
                  <a:pt x="3511" y="19479"/>
                  <a:pt x="3652" y="19220"/>
                  <a:pt x="3770" y="18949"/>
                </a:cubicBezTo>
                <a:cubicBezTo>
                  <a:pt x="3885" y="18680"/>
                  <a:pt x="3979" y="18390"/>
                  <a:pt x="4050" y="18079"/>
                </a:cubicBezTo>
                <a:cubicBezTo>
                  <a:pt x="4123" y="17766"/>
                  <a:pt x="4189" y="17407"/>
                  <a:pt x="4247" y="17004"/>
                </a:cubicBezTo>
                <a:cubicBezTo>
                  <a:pt x="3661" y="16617"/>
                  <a:pt x="3115" y="16162"/>
                  <a:pt x="2609" y="15643"/>
                </a:cubicBezTo>
                <a:cubicBezTo>
                  <a:pt x="2101" y="15129"/>
                  <a:pt x="1652" y="14553"/>
                  <a:pt x="1256" y="13915"/>
                </a:cubicBezTo>
                <a:cubicBezTo>
                  <a:pt x="863" y="13280"/>
                  <a:pt x="555" y="12588"/>
                  <a:pt x="334" y="11843"/>
                </a:cubicBezTo>
                <a:cubicBezTo>
                  <a:pt x="110" y="11095"/>
                  <a:pt x="0" y="10307"/>
                  <a:pt x="0" y="9477"/>
                </a:cubicBezTo>
                <a:cubicBezTo>
                  <a:pt x="0" y="8367"/>
                  <a:pt x="185" y="7351"/>
                  <a:pt x="553" y="6431"/>
                </a:cubicBezTo>
                <a:cubicBezTo>
                  <a:pt x="920" y="5505"/>
                  <a:pt x="1409" y="4678"/>
                  <a:pt x="2016" y="3949"/>
                </a:cubicBezTo>
                <a:cubicBezTo>
                  <a:pt x="2626" y="3218"/>
                  <a:pt x="3318" y="2588"/>
                  <a:pt x="4097" y="2063"/>
                </a:cubicBezTo>
                <a:cubicBezTo>
                  <a:pt x="4874" y="1535"/>
                  <a:pt x="5660" y="1120"/>
                  <a:pt x="6457" y="810"/>
                </a:cubicBezTo>
                <a:cubicBezTo>
                  <a:pt x="7161" y="533"/>
                  <a:pt x="7879" y="330"/>
                  <a:pt x="8601" y="200"/>
                </a:cubicBezTo>
                <a:cubicBezTo>
                  <a:pt x="9326" y="67"/>
                  <a:pt x="10058" y="0"/>
                  <a:pt x="10792" y="0"/>
                </a:cubicBezTo>
                <a:moveTo>
                  <a:pt x="14264" y="2746"/>
                </a:moveTo>
                <a:cubicBezTo>
                  <a:pt x="13122" y="2357"/>
                  <a:pt x="11964" y="2165"/>
                  <a:pt x="10792" y="2165"/>
                </a:cubicBezTo>
                <a:cubicBezTo>
                  <a:pt x="9606" y="2165"/>
                  <a:pt x="8453" y="2357"/>
                  <a:pt x="7335" y="2746"/>
                </a:cubicBezTo>
                <a:cubicBezTo>
                  <a:pt x="6704" y="2972"/>
                  <a:pt x="6062" y="3280"/>
                  <a:pt x="5408" y="3678"/>
                </a:cubicBezTo>
                <a:cubicBezTo>
                  <a:pt x="4753" y="4076"/>
                  <a:pt x="4160" y="4562"/>
                  <a:pt x="3624" y="5132"/>
                </a:cubicBezTo>
                <a:cubicBezTo>
                  <a:pt x="3085" y="5702"/>
                  <a:pt x="2647" y="6346"/>
                  <a:pt x="2311" y="7063"/>
                </a:cubicBezTo>
                <a:cubicBezTo>
                  <a:pt x="1972" y="7780"/>
                  <a:pt x="1805" y="8582"/>
                  <a:pt x="1805" y="9477"/>
                </a:cubicBezTo>
                <a:cubicBezTo>
                  <a:pt x="1805" y="10124"/>
                  <a:pt x="1894" y="10725"/>
                  <a:pt x="2080" y="11275"/>
                </a:cubicBezTo>
                <a:cubicBezTo>
                  <a:pt x="2264" y="11823"/>
                  <a:pt x="2508" y="12334"/>
                  <a:pt x="2817" y="12806"/>
                </a:cubicBezTo>
                <a:cubicBezTo>
                  <a:pt x="3125" y="13280"/>
                  <a:pt x="3478" y="13712"/>
                  <a:pt x="3876" y="14099"/>
                </a:cubicBezTo>
                <a:cubicBezTo>
                  <a:pt x="4273" y="14485"/>
                  <a:pt x="4692" y="14821"/>
                  <a:pt x="5128" y="15112"/>
                </a:cubicBezTo>
                <a:cubicBezTo>
                  <a:pt x="5330" y="15239"/>
                  <a:pt x="5521" y="15363"/>
                  <a:pt x="5702" y="15485"/>
                </a:cubicBezTo>
                <a:cubicBezTo>
                  <a:pt x="5881" y="15606"/>
                  <a:pt x="6067" y="15733"/>
                  <a:pt x="6253" y="15869"/>
                </a:cubicBezTo>
                <a:cubicBezTo>
                  <a:pt x="6177" y="16292"/>
                  <a:pt x="6114" y="16716"/>
                  <a:pt x="6057" y="17139"/>
                </a:cubicBezTo>
                <a:cubicBezTo>
                  <a:pt x="6001" y="17563"/>
                  <a:pt x="5928" y="17986"/>
                  <a:pt x="5836" y="18410"/>
                </a:cubicBezTo>
                <a:cubicBezTo>
                  <a:pt x="6279" y="18147"/>
                  <a:pt x="6697" y="17859"/>
                  <a:pt x="7093" y="17537"/>
                </a:cubicBezTo>
                <a:cubicBezTo>
                  <a:pt x="7488" y="17218"/>
                  <a:pt x="7884" y="16874"/>
                  <a:pt x="8281" y="16504"/>
                </a:cubicBezTo>
                <a:cubicBezTo>
                  <a:pt x="8693" y="16575"/>
                  <a:pt x="9110" y="16639"/>
                  <a:pt x="9526" y="16690"/>
                </a:cubicBezTo>
                <a:cubicBezTo>
                  <a:pt x="9943" y="16747"/>
                  <a:pt x="10366" y="16775"/>
                  <a:pt x="10792" y="16775"/>
                </a:cubicBezTo>
                <a:cubicBezTo>
                  <a:pt x="11964" y="16775"/>
                  <a:pt x="13122" y="16580"/>
                  <a:pt x="14264" y="16193"/>
                </a:cubicBezTo>
                <a:cubicBezTo>
                  <a:pt x="14894" y="15971"/>
                  <a:pt x="15537" y="15660"/>
                  <a:pt x="16191" y="15270"/>
                </a:cubicBezTo>
                <a:cubicBezTo>
                  <a:pt x="16843" y="14875"/>
                  <a:pt x="17439" y="14392"/>
                  <a:pt x="17978" y="13822"/>
                </a:cubicBezTo>
                <a:cubicBezTo>
                  <a:pt x="18514" y="13252"/>
                  <a:pt x="18952" y="12602"/>
                  <a:pt x="19288" y="11882"/>
                </a:cubicBezTo>
                <a:cubicBezTo>
                  <a:pt x="19627" y="11160"/>
                  <a:pt x="19797" y="10358"/>
                  <a:pt x="19797" y="9477"/>
                </a:cubicBezTo>
                <a:cubicBezTo>
                  <a:pt x="19797" y="8590"/>
                  <a:pt x="19627" y="7792"/>
                  <a:pt x="19288" y="7069"/>
                </a:cubicBezTo>
                <a:cubicBezTo>
                  <a:pt x="18952" y="6349"/>
                  <a:pt x="18514" y="5702"/>
                  <a:pt x="17978" y="5129"/>
                </a:cubicBezTo>
                <a:cubicBezTo>
                  <a:pt x="17439" y="4559"/>
                  <a:pt x="16843" y="4073"/>
                  <a:pt x="16191" y="3675"/>
                </a:cubicBezTo>
                <a:cubicBezTo>
                  <a:pt x="15537" y="3280"/>
                  <a:pt x="14895" y="2972"/>
                  <a:pt x="14264" y="2746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1" name="AutoShape 73"/>
          <p:cNvSpPr/>
          <p:nvPr/>
        </p:nvSpPr>
        <p:spPr bwMode="auto">
          <a:xfrm>
            <a:off x="9547569" y="2644280"/>
            <a:ext cx="247618" cy="241269"/>
          </a:xfrm>
          <a:custGeom>
            <a:avLst/>
            <a:gdLst>
              <a:gd name="T0" fmla="*/ 10800 w 21600"/>
              <a:gd name="T1" fmla="*/ 10794 h 21588"/>
              <a:gd name="T2" fmla="*/ 10800 w 21600"/>
              <a:gd name="T3" fmla="*/ 10794 h 21588"/>
              <a:gd name="T4" fmla="*/ 10800 w 21600"/>
              <a:gd name="T5" fmla="*/ 10794 h 21588"/>
              <a:gd name="T6" fmla="*/ 10800 w 21600"/>
              <a:gd name="T7" fmla="*/ 10794 h 215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88">
                <a:moveTo>
                  <a:pt x="17530" y="7696"/>
                </a:moveTo>
                <a:cubicBezTo>
                  <a:pt x="17530" y="8751"/>
                  <a:pt x="17302" y="9747"/>
                  <a:pt x="16843" y="10684"/>
                </a:cubicBezTo>
                <a:cubicBezTo>
                  <a:pt x="16386" y="11620"/>
                  <a:pt x="15760" y="12436"/>
                  <a:pt x="14969" y="13127"/>
                </a:cubicBezTo>
                <a:cubicBezTo>
                  <a:pt x="14176" y="13821"/>
                  <a:pt x="13249" y="14371"/>
                  <a:pt x="12185" y="14775"/>
                </a:cubicBezTo>
                <a:cubicBezTo>
                  <a:pt x="11121" y="15181"/>
                  <a:pt x="9982" y="15384"/>
                  <a:pt x="8765" y="15384"/>
                </a:cubicBezTo>
                <a:cubicBezTo>
                  <a:pt x="8487" y="15384"/>
                  <a:pt x="8212" y="15370"/>
                  <a:pt x="7936" y="15342"/>
                </a:cubicBezTo>
                <a:cubicBezTo>
                  <a:pt x="7663" y="15316"/>
                  <a:pt x="7395" y="15283"/>
                  <a:pt x="7131" y="15249"/>
                </a:cubicBezTo>
                <a:cubicBezTo>
                  <a:pt x="6027" y="16264"/>
                  <a:pt x="4766" y="16967"/>
                  <a:pt x="3346" y="17339"/>
                </a:cubicBezTo>
                <a:cubicBezTo>
                  <a:pt x="3196" y="17379"/>
                  <a:pt x="3043" y="17413"/>
                  <a:pt x="2890" y="17444"/>
                </a:cubicBezTo>
                <a:cubicBezTo>
                  <a:pt x="2735" y="17475"/>
                  <a:pt x="2572" y="17509"/>
                  <a:pt x="2398" y="17545"/>
                </a:cubicBezTo>
                <a:cubicBezTo>
                  <a:pt x="2308" y="17562"/>
                  <a:pt x="2228" y="17534"/>
                  <a:pt x="2155" y="17455"/>
                </a:cubicBezTo>
                <a:cubicBezTo>
                  <a:pt x="2085" y="17379"/>
                  <a:pt x="2033" y="17297"/>
                  <a:pt x="2005" y="17207"/>
                </a:cubicBezTo>
                <a:lnTo>
                  <a:pt x="2005" y="17181"/>
                </a:lnTo>
                <a:cubicBezTo>
                  <a:pt x="1974" y="17071"/>
                  <a:pt x="1986" y="16984"/>
                  <a:pt x="2038" y="16916"/>
                </a:cubicBezTo>
                <a:cubicBezTo>
                  <a:pt x="2090" y="16851"/>
                  <a:pt x="2158" y="16769"/>
                  <a:pt x="2240" y="16679"/>
                </a:cubicBezTo>
                <a:cubicBezTo>
                  <a:pt x="2377" y="16518"/>
                  <a:pt x="2506" y="16355"/>
                  <a:pt x="2629" y="16188"/>
                </a:cubicBezTo>
                <a:cubicBezTo>
                  <a:pt x="2753" y="16022"/>
                  <a:pt x="2864" y="15830"/>
                  <a:pt x="2963" y="15621"/>
                </a:cubicBezTo>
                <a:cubicBezTo>
                  <a:pt x="3059" y="15410"/>
                  <a:pt x="3151" y="15159"/>
                  <a:pt x="3238" y="14871"/>
                </a:cubicBezTo>
                <a:cubicBezTo>
                  <a:pt x="3325" y="14580"/>
                  <a:pt x="3398" y="14225"/>
                  <a:pt x="3457" y="13801"/>
                </a:cubicBezTo>
                <a:cubicBezTo>
                  <a:pt x="2398" y="13102"/>
                  <a:pt x="1558" y="12222"/>
                  <a:pt x="934" y="11164"/>
                </a:cubicBezTo>
                <a:cubicBezTo>
                  <a:pt x="310" y="10106"/>
                  <a:pt x="0" y="8952"/>
                  <a:pt x="0" y="7696"/>
                </a:cubicBezTo>
                <a:cubicBezTo>
                  <a:pt x="0" y="6627"/>
                  <a:pt x="230" y="5625"/>
                  <a:pt x="691" y="4694"/>
                </a:cubicBezTo>
                <a:cubicBezTo>
                  <a:pt x="1153" y="3763"/>
                  <a:pt x="1781" y="2948"/>
                  <a:pt x="2574" y="2257"/>
                </a:cubicBezTo>
                <a:cubicBezTo>
                  <a:pt x="3365" y="1565"/>
                  <a:pt x="4290" y="1012"/>
                  <a:pt x="5352" y="609"/>
                </a:cubicBezTo>
                <a:cubicBezTo>
                  <a:pt x="6409" y="203"/>
                  <a:pt x="7548" y="0"/>
                  <a:pt x="8765" y="0"/>
                </a:cubicBezTo>
                <a:cubicBezTo>
                  <a:pt x="9982" y="0"/>
                  <a:pt x="11121" y="203"/>
                  <a:pt x="12185" y="609"/>
                </a:cubicBezTo>
                <a:cubicBezTo>
                  <a:pt x="13249" y="1012"/>
                  <a:pt x="14176" y="1565"/>
                  <a:pt x="14969" y="2257"/>
                </a:cubicBezTo>
                <a:cubicBezTo>
                  <a:pt x="15760" y="2948"/>
                  <a:pt x="16386" y="3763"/>
                  <a:pt x="16843" y="4694"/>
                </a:cubicBezTo>
                <a:cubicBezTo>
                  <a:pt x="17302" y="5625"/>
                  <a:pt x="17530" y="6627"/>
                  <a:pt x="17530" y="7696"/>
                </a:cubicBezTo>
                <a:moveTo>
                  <a:pt x="21599" y="11736"/>
                </a:moveTo>
                <a:cubicBezTo>
                  <a:pt x="21599" y="12986"/>
                  <a:pt x="21286" y="14146"/>
                  <a:pt x="20665" y="15204"/>
                </a:cubicBezTo>
                <a:cubicBezTo>
                  <a:pt x="20039" y="16261"/>
                  <a:pt x="19199" y="17139"/>
                  <a:pt x="18140" y="17841"/>
                </a:cubicBezTo>
                <a:cubicBezTo>
                  <a:pt x="18201" y="18265"/>
                  <a:pt x="18271" y="18620"/>
                  <a:pt x="18354" y="18908"/>
                </a:cubicBezTo>
                <a:cubicBezTo>
                  <a:pt x="18436" y="19199"/>
                  <a:pt x="18533" y="19444"/>
                  <a:pt x="18641" y="19661"/>
                </a:cubicBezTo>
                <a:cubicBezTo>
                  <a:pt x="18752" y="19870"/>
                  <a:pt x="18862" y="20059"/>
                  <a:pt x="18980" y="20226"/>
                </a:cubicBezTo>
                <a:cubicBezTo>
                  <a:pt x="19095" y="20392"/>
                  <a:pt x="19222" y="20556"/>
                  <a:pt x="19356" y="20719"/>
                </a:cubicBezTo>
                <a:cubicBezTo>
                  <a:pt x="19432" y="20809"/>
                  <a:pt x="19498" y="20891"/>
                  <a:pt x="19554" y="20968"/>
                </a:cubicBezTo>
                <a:cubicBezTo>
                  <a:pt x="19611" y="21047"/>
                  <a:pt x="19622" y="21128"/>
                  <a:pt x="19592" y="21219"/>
                </a:cubicBezTo>
                <a:lnTo>
                  <a:pt x="19592" y="21247"/>
                </a:lnTo>
                <a:cubicBezTo>
                  <a:pt x="19578" y="21351"/>
                  <a:pt x="19533" y="21439"/>
                  <a:pt x="19453" y="21509"/>
                </a:cubicBezTo>
                <a:cubicBezTo>
                  <a:pt x="19373" y="21577"/>
                  <a:pt x="19291" y="21599"/>
                  <a:pt x="19199" y="21583"/>
                </a:cubicBezTo>
                <a:cubicBezTo>
                  <a:pt x="19027" y="21549"/>
                  <a:pt x="18862" y="21512"/>
                  <a:pt x="18709" y="21481"/>
                </a:cubicBezTo>
                <a:cubicBezTo>
                  <a:pt x="18556" y="21450"/>
                  <a:pt x="18403" y="21419"/>
                  <a:pt x="18253" y="21379"/>
                </a:cubicBezTo>
                <a:cubicBezTo>
                  <a:pt x="17530" y="21199"/>
                  <a:pt x="16854" y="20931"/>
                  <a:pt x="16224" y="20570"/>
                </a:cubicBezTo>
                <a:cubicBezTo>
                  <a:pt x="15593" y="20211"/>
                  <a:pt x="15007" y="19783"/>
                  <a:pt x="14468" y="19286"/>
                </a:cubicBezTo>
                <a:cubicBezTo>
                  <a:pt x="14204" y="19323"/>
                  <a:pt x="13936" y="19354"/>
                  <a:pt x="13660" y="19382"/>
                </a:cubicBezTo>
                <a:cubicBezTo>
                  <a:pt x="13387" y="19407"/>
                  <a:pt x="13112" y="19424"/>
                  <a:pt x="12832" y="19424"/>
                </a:cubicBezTo>
                <a:cubicBezTo>
                  <a:pt x="11773" y="19424"/>
                  <a:pt x="10777" y="19263"/>
                  <a:pt x="9847" y="18950"/>
                </a:cubicBezTo>
                <a:cubicBezTo>
                  <a:pt x="8915" y="18634"/>
                  <a:pt x="8070" y="18211"/>
                  <a:pt x="7312" y="17678"/>
                </a:cubicBezTo>
                <a:cubicBezTo>
                  <a:pt x="7357" y="17644"/>
                  <a:pt x="7407" y="17607"/>
                  <a:pt x="7463" y="17571"/>
                </a:cubicBezTo>
                <a:cubicBezTo>
                  <a:pt x="7520" y="17537"/>
                  <a:pt x="7571" y="17500"/>
                  <a:pt x="7616" y="17463"/>
                </a:cubicBezTo>
                <a:cubicBezTo>
                  <a:pt x="8000" y="17517"/>
                  <a:pt x="8381" y="17545"/>
                  <a:pt x="8765" y="17545"/>
                </a:cubicBezTo>
                <a:cubicBezTo>
                  <a:pt x="10245" y="17545"/>
                  <a:pt x="11632" y="17291"/>
                  <a:pt x="12921" y="16781"/>
                </a:cubicBezTo>
                <a:cubicBezTo>
                  <a:pt x="14214" y="16270"/>
                  <a:pt x="15334" y="15576"/>
                  <a:pt x="16280" y="14690"/>
                </a:cubicBezTo>
                <a:cubicBezTo>
                  <a:pt x="17229" y="13801"/>
                  <a:pt x="17972" y="12757"/>
                  <a:pt x="18516" y="11558"/>
                </a:cubicBezTo>
                <a:cubicBezTo>
                  <a:pt x="19062" y="10365"/>
                  <a:pt x="19335" y="9075"/>
                  <a:pt x="19335" y="7696"/>
                </a:cubicBezTo>
                <a:cubicBezTo>
                  <a:pt x="19335" y="7326"/>
                  <a:pt x="19312" y="6954"/>
                  <a:pt x="19267" y="6564"/>
                </a:cubicBezTo>
                <a:cubicBezTo>
                  <a:pt x="19987" y="7267"/>
                  <a:pt x="20557" y="8054"/>
                  <a:pt x="20973" y="8926"/>
                </a:cubicBezTo>
                <a:cubicBezTo>
                  <a:pt x="21392" y="9801"/>
                  <a:pt x="21599" y="10737"/>
                  <a:pt x="21599" y="11736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2" name="AutoShape 74"/>
          <p:cNvSpPr/>
          <p:nvPr/>
        </p:nvSpPr>
        <p:spPr bwMode="auto">
          <a:xfrm>
            <a:off x="10140429" y="2644280"/>
            <a:ext cx="248411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8765" y="0"/>
                </a:moveTo>
                <a:cubicBezTo>
                  <a:pt x="9365" y="0"/>
                  <a:pt x="9963" y="50"/>
                  <a:pt x="10556" y="155"/>
                </a:cubicBezTo>
                <a:cubicBezTo>
                  <a:pt x="11151" y="259"/>
                  <a:pt x="11733" y="417"/>
                  <a:pt x="12302" y="632"/>
                </a:cubicBezTo>
                <a:cubicBezTo>
                  <a:pt x="12950" y="897"/>
                  <a:pt x="13587" y="1239"/>
                  <a:pt x="14218" y="1663"/>
                </a:cubicBezTo>
                <a:cubicBezTo>
                  <a:pt x="14849" y="2086"/>
                  <a:pt x="15412" y="2597"/>
                  <a:pt x="15904" y="3199"/>
                </a:cubicBezTo>
                <a:cubicBezTo>
                  <a:pt x="16395" y="3797"/>
                  <a:pt x="16791" y="4475"/>
                  <a:pt x="17087" y="5229"/>
                </a:cubicBezTo>
                <a:cubicBezTo>
                  <a:pt x="17382" y="5988"/>
                  <a:pt x="17530" y="6813"/>
                  <a:pt x="17530" y="7702"/>
                </a:cubicBezTo>
                <a:cubicBezTo>
                  <a:pt x="17530" y="8586"/>
                  <a:pt x="17382" y="9407"/>
                  <a:pt x="17087" y="10161"/>
                </a:cubicBezTo>
                <a:cubicBezTo>
                  <a:pt x="16791" y="10921"/>
                  <a:pt x="16395" y="11596"/>
                  <a:pt x="15904" y="12186"/>
                </a:cubicBezTo>
                <a:cubicBezTo>
                  <a:pt x="15412" y="12776"/>
                  <a:pt x="14849" y="13287"/>
                  <a:pt x="14218" y="13719"/>
                </a:cubicBezTo>
                <a:cubicBezTo>
                  <a:pt x="13587" y="14151"/>
                  <a:pt x="12950" y="14498"/>
                  <a:pt x="12302" y="14758"/>
                </a:cubicBezTo>
                <a:cubicBezTo>
                  <a:pt x="11147" y="15184"/>
                  <a:pt x="9967" y="15396"/>
                  <a:pt x="8765" y="15396"/>
                </a:cubicBezTo>
                <a:cubicBezTo>
                  <a:pt x="8487" y="15396"/>
                  <a:pt x="8214" y="15382"/>
                  <a:pt x="7948" y="15354"/>
                </a:cubicBezTo>
                <a:cubicBezTo>
                  <a:pt x="7682" y="15328"/>
                  <a:pt x="7409" y="15297"/>
                  <a:pt x="7131" y="15258"/>
                </a:cubicBezTo>
                <a:cubicBezTo>
                  <a:pt x="6006" y="16294"/>
                  <a:pt x="4742" y="16994"/>
                  <a:pt x="3346" y="17353"/>
                </a:cubicBezTo>
                <a:cubicBezTo>
                  <a:pt x="3196" y="17392"/>
                  <a:pt x="3033" y="17435"/>
                  <a:pt x="2862" y="17483"/>
                </a:cubicBezTo>
                <a:cubicBezTo>
                  <a:pt x="2687" y="17534"/>
                  <a:pt x="2520" y="17559"/>
                  <a:pt x="2353" y="17559"/>
                </a:cubicBezTo>
                <a:cubicBezTo>
                  <a:pt x="2264" y="17559"/>
                  <a:pt x="2181" y="17514"/>
                  <a:pt x="2111" y="17432"/>
                </a:cubicBezTo>
                <a:cubicBezTo>
                  <a:pt x="2040" y="17342"/>
                  <a:pt x="2005" y="17237"/>
                  <a:pt x="2005" y="17110"/>
                </a:cubicBezTo>
                <a:cubicBezTo>
                  <a:pt x="2005" y="17022"/>
                  <a:pt x="2033" y="16943"/>
                  <a:pt x="2090" y="16873"/>
                </a:cubicBezTo>
                <a:cubicBezTo>
                  <a:pt x="2146" y="16808"/>
                  <a:pt x="2196" y="16746"/>
                  <a:pt x="2240" y="16692"/>
                </a:cubicBezTo>
                <a:cubicBezTo>
                  <a:pt x="2624" y="16235"/>
                  <a:pt x="2897" y="15803"/>
                  <a:pt x="3059" y="15396"/>
                </a:cubicBezTo>
                <a:cubicBezTo>
                  <a:pt x="3219" y="14987"/>
                  <a:pt x="3354" y="14464"/>
                  <a:pt x="3457" y="13812"/>
                </a:cubicBezTo>
                <a:cubicBezTo>
                  <a:pt x="2984" y="13499"/>
                  <a:pt x="2539" y="13129"/>
                  <a:pt x="2123" y="12705"/>
                </a:cubicBezTo>
                <a:cubicBezTo>
                  <a:pt x="1706" y="12279"/>
                  <a:pt x="1341" y="11810"/>
                  <a:pt x="1023" y="11299"/>
                </a:cubicBezTo>
                <a:cubicBezTo>
                  <a:pt x="710" y="10785"/>
                  <a:pt x="458" y="10229"/>
                  <a:pt x="275" y="9622"/>
                </a:cubicBezTo>
                <a:cubicBezTo>
                  <a:pt x="91" y="9021"/>
                  <a:pt x="0" y="8382"/>
                  <a:pt x="0" y="7702"/>
                </a:cubicBezTo>
                <a:cubicBezTo>
                  <a:pt x="0" y="6821"/>
                  <a:pt x="150" y="5999"/>
                  <a:pt x="449" y="5237"/>
                </a:cubicBezTo>
                <a:cubicBezTo>
                  <a:pt x="750" y="4478"/>
                  <a:pt x="1150" y="3797"/>
                  <a:pt x="1649" y="3199"/>
                </a:cubicBezTo>
                <a:cubicBezTo>
                  <a:pt x="2148" y="2597"/>
                  <a:pt x="2716" y="2086"/>
                  <a:pt x="3346" y="1663"/>
                </a:cubicBezTo>
                <a:cubicBezTo>
                  <a:pt x="3977" y="1239"/>
                  <a:pt x="4615" y="897"/>
                  <a:pt x="5260" y="632"/>
                </a:cubicBezTo>
                <a:cubicBezTo>
                  <a:pt x="5832" y="409"/>
                  <a:pt x="6411" y="248"/>
                  <a:pt x="7002" y="149"/>
                </a:cubicBezTo>
                <a:cubicBezTo>
                  <a:pt x="7590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8" y="2160"/>
                  <a:pt x="7774" y="2202"/>
                  <a:pt x="7277" y="2281"/>
                </a:cubicBezTo>
                <a:cubicBezTo>
                  <a:pt x="6783" y="2366"/>
                  <a:pt x="6286" y="2510"/>
                  <a:pt x="5790" y="2719"/>
                </a:cubicBezTo>
                <a:cubicBezTo>
                  <a:pt x="5347" y="2877"/>
                  <a:pt x="4886" y="3111"/>
                  <a:pt x="4410" y="3419"/>
                </a:cubicBezTo>
                <a:cubicBezTo>
                  <a:pt x="3933" y="3727"/>
                  <a:pt x="3502" y="4085"/>
                  <a:pt x="3113" y="4500"/>
                </a:cubicBezTo>
                <a:cubicBezTo>
                  <a:pt x="2727" y="4915"/>
                  <a:pt x="2412" y="5390"/>
                  <a:pt x="2167" y="5926"/>
                </a:cubicBezTo>
                <a:cubicBezTo>
                  <a:pt x="1925" y="6463"/>
                  <a:pt x="1802" y="7056"/>
                  <a:pt x="1802" y="7702"/>
                </a:cubicBezTo>
                <a:cubicBezTo>
                  <a:pt x="1802" y="8355"/>
                  <a:pt x="1915" y="8925"/>
                  <a:pt x="2146" y="9422"/>
                </a:cubicBezTo>
                <a:cubicBezTo>
                  <a:pt x="2374" y="9919"/>
                  <a:pt x="2666" y="10362"/>
                  <a:pt x="3017" y="10758"/>
                </a:cubicBezTo>
                <a:cubicBezTo>
                  <a:pt x="3372" y="11156"/>
                  <a:pt x="3763" y="11509"/>
                  <a:pt x="4196" y="11811"/>
                </a:cubicBezTo>
                <a:cubicBezTo>
                  <a:pt x="4629" y="12121"/>
                  <a:pt x="5051" y="12406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4" y="13609"/>
                </a:cubicBezTo>
                <a:cubicBezTo>
                  <a:pt x="6183" y="13395"/>
                  <a:pt x="6406" y="13189"/>
                  <a:pt x="6625" y="12988"/>
                </a:cubicBezTo>
                <a:cubicBezTo>
                  <a:pt x="6978" y="13042"/>
                  <a:pt x="7334" y="13098"/>
                  <a:pt x="7694" y="13152"/>
                </a:cubicBezTo>
                <a:cubicBezTo>
                  <a:pt x="8056" y="13208"/>
                  <a:pt x="8412" y="13231"/>
                  <a:pt x="8765" y="13231"/>
                </a:cubicBezTo>
                <a:cubicBezTo>
                  <a:pt x="9779" y="13231"/>
                  <a:pt x="10770" y="13048"/>
                  <a:pt x="11740" y="12678"/>
                </a:cubicBezTo>
                <a:cubicBezTo>
                  <a:pt x="12196" y="12517"/>
                  <a:pt x="12665" y="12280"/>
                  <a:pt x="13138" y="11978"/>
                </a:cubicBezTo>
                <a:cubicBezTo>
                  <a:pt x="13609" y="11670"/>
                  <a:pt x="14039" y="11306"/>
                  <a:pt x="14421" y="10879"/>
                </a:cubicBezTo>
                <a:cubicBezTo>
                  <a:pt x="14804" y="10459"/>
                  <a:pt x="15120" y="9981"/>
                  <a:pt x="15369" y="9453"/>
                </a:cubicBezTo>
                <a:cubicBezTo>
                  <a:pt x="15616" y="8928"/>
                  <a:pt x="15739" y="8344"/>
                  <a:pt x="15739" y="7703"/>
                </a:cubicBezTo>
                <a:cubicBezTo>
                  <a:pt x="15739" y="7056"/>
                  <a:pt x="15616" y="6463"/>
                  <a:pt x="15369" y="5927"/>
                </a:cubicBezTo>
                <a:cubicBezTo>
                  <a:pt x="15120" y="5390"/>
                  <a:pt x="14804" y="4916"/>
                  <a:pt x="14421" y="4501"/>
                </a:cubicBezTo>
                <a:cubicBezTo>
                  <a:pt x="14039" y="4086"/>
                  <a:pt x="13611" y="3727"/>
                  <a:pt x="13143" y="3419"/>
                </a:cubicBezTo>
                <a:cubicBezTo>
                  <a:pt x="12674" y="3112"/>
                  <a:pt x="12206" y="2877"/>
                  <a:pt x="11740" y="2719"/>
                </a:cubicBezTo>
                <a:cubicBezTo>
                  <a:pt x="11267" y="2510"/>
                  <a:pt x="10779" y="2366"/>
                  <a:pt x="10281" y="2281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599" y="11746"/>
                </a:moveTo>
                <a:cubicBezTo>
                  <a:pt x="21599" y="12429"/>
                  <a:pt x="21505" y="13075"/>
                  <a:pt x="21322" y="13671"/>
                </a:cubicBezTo>
                <a:cubicBezTo>
                  <a:pt x="21138" y="14273"/>
                  <a:pt x="20889" y="14829"/>
                  <a:pt x="20573" y="15340"/>
                </a:cubicBezTo>
                <a:cubicBezTo>
                  <a:pt x="20258" y="15854"/>
                  <a:pt x="19891" y="16323"/>
                  <a:pt x="19474" y="16746"/>
                </a:cubicBezTo>
                <a:cubicBezTo>
                  <a:pt x="19057" y="17172"/>
                  <a:pt x="18613" y="17542"/>
                  <a:pt x="18140" y="17856"/>
                </a:cubicBezTo>
                <a:cubicBezTo>
                  <a:pt x="18245" y="18505"/>
                  <a:pt x="18377" y="19030"/>
                  <a:pt x="18540" y="19440"/>
                </a:cubicBezTo>
                <a:cubicBezTo>
                  <a:pt x="18702" y="19841"/>
                  <a:pt x="18973" y="20275"/>
                  <a:pt x="19356" y="20736"/>
                </a:cubicBezTo>
                <a:cubicBezTo>
                  <a:pt x="19401" y="20789"/>
                  <a:pt x="19453" y="20857"/>
                  <a:pt x="19509" y="20930"/>
                </a:cubicBezTo>
                <a:cubicBezTo>
                  <a:pt x="19566" y="21007"/>
                  <a:pt x="19592" y="21091"/>
                  <a:pt x="19592" y="21182"/>
                </a:cubicBezTo>
                <a:cubicBezTo>
                  <a:pt x="19592" y="21326"/>
                  <a:pt x="19554" y="21430"/>
                  <a:pt x="19474" y="21498"/>
                </a:cubicBezTo>
                <a:cubicBezTo>
                  <a:pt x="19396" y="21568"/>
                  <a:pt x="19305" y="21599"/>
                  <a:pt x="19199" y="21599"/>
                </a:cubicBezTo>
                <a:cubicBezTo>
                  <a:pt x="19048" y="21599"/>
                  <a:pt x="18888" y="21571"/>
                  <a:pt x="18714" y="21526"/>
                </a:cubicBezTo>
                <a:cubicBezTo>
                  <a:pt x="18542" y="21472"/>
                  <a:pt x="18387" y="21433"/>
                  <a:pt x="18253" y="21396"/>
                </a:cubicBezTo>
                <a:cubicBezTo>
                  <a:pt x="16854" y="21026"/>
                  <a:pt x="15593" y="20329"/>
                  <a:pt x="14468" y="19301"/>
                </a:cubicBezTo>
                <a:cubicBezTo>
                  <a:pt x="14190" y="19338"/>
                  <a:pt x="13917" y="19369"/>
                  <a:pt x="13651" y="19394"/>
                </a:cubicBezTo>
                <a:cubicBezTo>
                  <a:pt x="13383" y="19423"/>
                  <a:pt x="13112" y="19439"/>
                  <a:pt x="12832" y="19439"/>
                </a:cubicBezTo>
                <a:cubicBezTo>
                  <a:pt x="11865" y="19439"/>
                  <a:pt x="10909" y="19293"/>
                  <a:pt x="9972" y="19002"/>
                </a:cubicBezTo>
                <a:cubicBezTo>
                  <a:pt x="9031" y="18717"/>
                  <a:pt x="8146" y="18279"/>
                  <a:pt x="7312" y="17692"/>
                </a:cubicBezTo>
                <a:lnTo>
                  <a:pt x="7616" y="17474"/>
                </a:lnTo>
                <a:cubicBezTo>
                  <a:pt x="8000" y="17531"/>
                  <a:pt x="8381" y="17559"/>
                  <a:pt x="8765" y="17559"/>
                </a:cubicBezTo>
                <a:cubicBezTo>
                  <a:pt x="10245" y="17559"/>
                  <a:pt x="11676" y="17279"/>
                  <a:pt x="13058" y="16720"/>
                </a:cubicBezTo>
                <a:cubicBezTo>
                  <a:pt x="13891" y="16387"/>
                  <a:pt x="14684" y="15935"/>
                  <a:pt x="15435" y="15374"/>
                </a:cubicBezTo>
                <a:cubicBezTo>
                  <a:pt x="16186" y="14812"/>
                  <a:pt x="16852" y="14148"/>
                  <a:pt x="17431" y="13380"/>
                </a:cubicBezTo>
                <a:cubicBezTo>
                  <a:pt x="18008" y="12618"/>
                  <a:pt x="18469" y="11759"/>
                  <a:pt x="18815" y="10814"/>
                </a:cubicBezTo>
                <a:cubicBezTo>
                  <a:pt x="19161" y="9865"/>
                  <a:pt x="19335" y="8831"/>
                  <a:pt x="19335" y="7702"/>
                </a:cubicBezTo>
                <a:cubicBezTo>
                  <a:pt x="19335" y="7332"/>
                  <a:pt x="19312" y="6957"/>
                  <a:pt x="19267" y="6567"/>
                </a:cubicBezTo>
                <a:cubicBezTo>
                  <a:pt x="19943" y="7216"/>
                  <a:pt x="20500" y="7979"/>
                  <a:pt x="20940" y="8854"/>
                </a:cubicBezTo>
                <a:cubicBezTo>
                  <a:pt x="21378" y="9727"/>
                  <a:pt x="21599" y="10692"/>
                  <a:pt x="21599" y="11746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3" name="AutoShape 75"/>
          <p:cNvSpPr/>
          <p:nvPr/>
        </p:nvSpPr>
        <p:spPr bwMode="auto">
          <a:xfrm>
            <a:off x="10711056" y="2644280"/>
            <a:ext cx="329364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5" y="0"/>
                </a:moveTo>
                <a:cubicBezTo>
                  <a:pt x="20300" y="0"/>
                  <a:pt x="20721" y="211"/>
                  <a:pt x="21073" y="631"/>
                </a:cubicBezTo>
                <a:cubicBezTo>
                  <a:pt x="21423" y="1054"/>
                  <a:pt x="21599" y="1565"/>
                  <a:pt x="21599" y="2165"/>
                </a:cubicBezTo>
                <a:lnTo>
                  <a:pt x="21599" y="19432"/>
                </a:lnTo>
                <a:cubicBezTo>
                  <a:pt x="21599" y="20022"/>
                  <a:pt x="21423" y="20533"/>
                  <a:pt x="21073" y="20956"/>
                </a:cubicBezTo>
                <a:cubicBezTo>
                  <a:pt x="20721" y="21385"/>
                  <a:pt x="20300" y="21599"/>
                  <a:pt x="19805" y="21599"/>
                </a:cubicBezTo>
                <a:lnTo>
                  <a:pt x="1804" y="21599"/>
                </a:lnTo>
                <a:cubicBezTo>
                  <a:pt x="1312" y="21599"/>
                  <a:pt x="888" y="21388"/>
                  <a:pt x="533" y="20965"/>
                </a:cubicBezTo>
                <a:cubicBezTo>
                  <a:pt x="176" y="20545"/>
                  <a:pt x="0" y="20034"/>
                  <a:pt x="0" y="19432"/>
                </a:cubicBezTo>
                <a:lnTo>
                  <a:pt x="0" y="2165"/>
                </a:lnTo>
                <a:cubicBezTo>
                  <a:pt x="0" y="1574"/>
                  <a:pt x="176" y="1066"/>
                  <a:pt x="526" y="637"/>
                </a:cubicBezTo>
                <a:cubicBezTo>
                  <a:pt x="878" y="211"/>
                  <a:pt x="1304" y="0"/>
                  <a:pt x="1804" y="0"/>
                </a:cubicBezTo>
                <a:lnTo>
                  <a:pt x="19805" y="0"/>
                </a:lnTo>
                <a:close/>
                <a:moveTo>
                  <a:pt x="19805" y="2165"/>
                </a:moveTo>
                <a:lnTo>
                  <a:pt x="1804" y="2165"/>
                </a:lnTo>
                <a:lnTo>
                  <a:pt x="1804" y="5930"/>
                </a:lnTo>
                <a:lnTo>
                  <a:pt x="19805" y="5930"/>
                </a:lnTo>
                <a:lnTo>
                  <a:pt x="19805" y="2165"/>
                </a:lnTo>
                <a:close/>
                <a:moveTo>
                  <a:pt x="19805" y="11347"/>
                </a:moveTo>
                <a:lnTo>
                  <a:pt x="1804" y="11347"/>
                </a:lnTo>
                <a:lnTo>
                  <a:pt x="1804" y="19432"/>
                </a:lnTo>
                <a:lnTo>
                  <a:pt x="19805" y="19432"/>
                </a:lnTo>
                <a:lnTo>
                  <a:pt x="19805" y="11347"/>
                </a:lnTo>
                <a:close/>
                <a:moveTo>
                  <a:pt x="6646" y="18083"/>
                </a:moveTo>
                <a:lnTo>
                  <a:pt x="3047" y="18083"/>
                </a:lnTo>
                <a:lnTo>
                  <a:pt x="3047" y="16465"/>
                </a:lnTo>
                <a:lnTo>
                  <a:pt x="6646" y="16465"/>
                </a:lnTo>
                <a:lnTo>
                  <a:pt x="6646" y="18083"/>
                </a:lnTo>
                <a:close/>
                <a:moveTo>
                  <a:pt x="13149" y="18083"/>
                </a:moveTo>
                <a:lnTo>
                  <a:pt x="7922" y="18083"/>
                </a:lnTo>
                <a:lnTo>
                  <a:pt x="7922" y="16465"/>
                </a:lnTo>
                <a:lnTo>
                  <a:pt x="13149" y="16465"/>
                </a:lnTo>
                <a:lnTo>
                  <a:pt x="13149" y="1808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4" name="AutoShape 76"/>
          <p:cNvSpPr/>
          <p:nvPr/>
        </p:nvSpPr>
        <p:spPr bwMode="auto">
          <a:xfrm>
            <a:off x="11297562" y="2167297"/>
            <a:ext cx="300793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cubicBezTo>
                  <a:pt x="12292" y="0"/>
                  <a:pt x="13696" y="342"/>
                  <a:pt x="15004" y="1019"/>
                </a:cubicBezTo>
                <a:cubicBezTo>
                  <a:pt x="16315" y="1698"/>
                  <a:pt x="17460" y="2628"/>
                  <a:pt x="18441" y="3806"/>
                </a:cubicBezTo>
                <a:cubicBezTo>
                  <a:pt x="19420" y="4981"/>
                  <a:pt x="20193" y="6354"/>
                  <a:pt x="20755" y="7923"/>
                </a:cubicBezTo>
                <a:cubicBezTo>
                  <a:pt x="21319" y="9498"/>
                  <a:pt x="21599" y="11174"/>
                  <a:pt x="21599" y="12956"/>
                </a:cubicBezTo>
                <a:cubicBezTo>
                  <a:pt x="21599" y="13673"/>
                  <a:pt x="21544" y="14402"/>
                  <a:pt x="21434" y="15147"/>
                </a:cubicBezTo>
                <a:cubicBezTo>
                  <a:pt x="21321" y="15893"/>
                  <a:pt x="21160" y="16624"/>
                  <a:pt x="20952" y="17338"/>
                </a:cubicBezTo>
                <a:cubicBezTo>
                  <a:pt x="20740" y="18058"/>
                  <a:pt x="20476" y="18743"/>
                  <a:pt x="20162" y="19403"/>
                </a:cubicBezTo>
                <a:cubicBezTo>
                  <a:pt x="19850" y="20056"/>
                  <a:pt x="19497" y="20655"/>
                  <a:pt x="19106" y="21199"/>
                </a:cubicBezTo>
                <a:cubicBezTo>
                  <a:pt x="18931" y="21467"/>
                  <a:pt x="18703" y="21599"/>
                  <a:pt x="18429" y="21599"/>
                </a:cubicBezTo>
                <a:lnTo>
                  <a:pt x="3170" y="21599"/>
                </a:lnTo>
                <a:cubicBezTo>
                  <a:pt x="2887" y="21599"/>
                  <a:pt x="2661" y="21467"/>
                  <a:pt x="2493" y="21199"/>
                </a:cubicBezTo>
                <a:cubicBezTo>
                  <a:pt x="2088" y="20655"/>
                  <a:pt x="1730" y="20056"/>
                  <a:pt x="1425" y="19403"/>
                </a:cubicBezTo>
                <a:cubicBezTo>
                  <a:pt x="1118" y="18743"/>
                  <a:pt x="859" y="18058"/>
                  <a:pt x="650" y="17338"/>
                </a:cubicBezTo>
                <a:cubicBezTo>
                  <a:pt x="439" y="16624"/>
                  <a:pt x="278" y="15893"/>
                  <a:pt x="165" y="15147"/>
                </a:cubicBezTo>
                <a:cubicBezTo>
                  <a:pt x="55" y="14402"/>
                  <a:pt x="0" y="13673"/>
                  <a:pt x="0" y="12956"/>
                </a:cubicBezTo>
                <a:cubicBezTo>
                  <a:pt x="0" y="11162"/>
                  <a:pt x="280" y="9487"/>
                  <a:pt x="844" y="7917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8"/>
                  <a:pt x="5284" y="1698"/>
                  <a:pt x="6595" y="1019"/>
                </a:cubicBezTo>
                <a:cubicBezTo>
                  <a:pt x="7903" y="342"/>
                  <a:pt x="9304" y="0"/>
                  <a:pt x="10800" y="0"/>
                </a:cubicBezTo>
                <a:moveTo>
                  <a:pt x="3148" y="14571"/>
                </a:moveTo>
                <a:cubicBezTo>
                  <a:pt x="3523" y="14571"/>
                  <a:pt x="3842" y="14413"/>
                  <a:pt x="4101" y="14099"/>
                </a:cubicBezTo>
                <a:cubicBezTo>
                  <a:pt x="4360" y="13791"/>
                  <a:pt x="4492" y="13408"/>
                  <a:pt x="4492" y="12956"/>
                </a:cubicBezTo>
                <a:cubicBezTo>
                  <a:pt x="4492" y="12507"/>
                  <a:pt x="4360" y="12127"/>
                  <a:pt x="4096" y="11822"/>
                </a:cubicBezTo>
                <a:cubicBezTo>
                  <a:pt x="3832" y="11511"/>
                  <a:pt x="3516" y="11358"/>
                  <a:pt x="3148" y="11358"/>
                </a:cubicBezTo>
                <a:cubicBezTo>
                  <a:pt x="2772" y="11358"/>
                  <a:pt x="2455" y="11511"/>
                  <a:pt x="2200" y="11822"/>
                </a:cubicBezTo>
                <a:cubicBezTo>
                  <a:pt x="1943" y="12127"/>
                  <a:pt x="1814" y="12507"/>
                  <a:pt x="1814" y="12956"/>
                </a:cubicBezTo>
                <a:cubicBezTo>
                  <a:pt x="1814" y="13408"/>
                  <a:pt x="1943" y="13791"/>
                  <a:pt x="2200" y="14099"/>
                </a:cubicBezTo>
                <a:cubicBezTo>
                  <a:pt x="2455" y="14413"/>
                  <a:pt x="2772" y="14571"/>
                  <a:pt x="3148" y="14571"/>
                </a:cubicBezTo>
                <a:moveTo>
                  <a:pt x="5388" y="8105"/>
                </a:moveTo>
                <a:cubicBezTo>
                  <a:pt x="5762" y="8105"/>
                  <a:pt x="6086" y="7943"/>
                  <a:pt x="6352" y="7621"/>
                </a:cubicBezTo>
                <a:cubicBezTo>
                  <a:pt x="6621" y="7301"/>
                  <a:pt x="6756" y="6915"/>
                  <a:pt x="6756" y="6466"/>
                </a:cubicBezTo>
                <a:cubicBezTo>
                  <a:pt x="6756" y="6014"/>
                  <a:pt x="6621" y="5634"/>
                  <a:pt x="6352" y="5326"/>
                </a:cubicBezTo>
                <a:cubicBezTo>
                  <a:pt x="6086" y="5021"/>
                  <a:pt x="5762" y="4865"/>
                  <a:pt x="5388" y="4865"/>
                </a:cubicBezTo>
                <a:cubicBezTo>
                  <a:pt x="5028" y="4865"/>
                  <a:pt x="4713" y="5021"/>
                  <a:pt x="4447" y="5326"/>
                </a:cubicBezTo>
                <a:cubicBezTo>
                  <a:pt x="4178" y="5634"/>
                  <a:pt x="4043" y="6014"/>
                  <a:pt x="4043" y="6466"/>
                </a:cubicBezTo>
                <a:cubicBezTo>
                  <a:pt x="4043" y="6915"/>
                  <a:pt x="4178" y="7301"/>
                  <a:pt x="4447" y="7621"/>
                </a:cubicBezTo>
                <a:cubicBezTo>
                  <a:pt x="4713" y="7943"/>
                  <a:pt x="5028" y="8105"/>
                  <a:pt x="5388" y="8105"/>
                </a:cubicBezTo>
                <a:moveTo>
                  <a:pt x="11995" y="15052"/>
                </a:moveTo>
                <a:cubicBezTo>
                  <a:pt x="12026" y="14923"/>
                  <a:pt x="12084" y="14672"/>
                  <a:pt x="12172" y="14292"/>
                </a:cubicBezTo>
                <a:cubicBezTo>
                  <a:pt x="12261" y="13918"/>
                  <a:pt x="12364" y="13477"/>
                  <a:pt x="12482" y="12977"/>
                </a:cubicBezTo>
                <a:cubicBezTo>
                  <a:pt x="12599" y="12475"/>
                  <a:pt x="12727" y="11954"/>
                  <a:pt x="12861" y="11404"/>
                </a:cubicBezTo>
                <a:cubicBezTo>
                  <a:pt x="12996" y="10860"/>
                  <a:pt x="13113" y="10351"/>
                  <a:pt x="13212" y="9881"/>
                </a:cubicBezTo>
                <a:cubicBezTo>
                  <a:pt x="13312" y="9415"/>
                  <a:pt x="13399" y="9009"/>
                  <a:pt x="13471" y="8669"/>
                </a:cubicBezTo>
                <a:cubicBezTo>
                  <a:pt x="13543" y="8329"/>
                  <a:pt x="13579" y="8131"/>
                  <a:pt x="13579" y="8076"/>
                </a:cubicBezTo>
                <a:cubicBezTo>
                  <a:pt x="13579" y="7869"/>
                  <a:pt x="13512" y="7681"/>
                  <a:pt x="13379" y="7526"/>
                </a:cubicBezTo>
                <a:cubicBezTo>
                  <a:pt x="13245" y="7371"/>
                  <a:pt x="13089" y="7293"/>
                  <a:pt x="12914" y="7293"/>
                </a:cubicBezTo>
                <a:cubicBezTo>
                  <a:pt x="12760" y="7293"/>
                  <a:pt x="12624" y="7345"/>
                  <a:pt x="12506" y="7457"/>
                </a:cubicBezTo>
                <a:cubicBezTo>
                  <a:pt x="12386" y="7566"/>
                  <a:pt x="12304" y="7710"/>
                  <a:pt x="12259" y="7886"/>
                </a:cubicBezTo>
                <a:lnTo>
                  <a:pt x="10706" y="14598"/>
                </a:lnTo>
                <a:cubicBezTo>
                  <a:pt x="10408" y="14618"/>
                  <a:pt x="10125" y="14695"/>
                  <a:pt x="9856" y="14839"/>
                </a:cubicBezTo>
                <a:cubicBezTo>
                  <a:pt x="9590" y="14983"/>
                  <a:pt x="9357" y="15173"/>
                  <a:pt x="9163" y="15418"/>
                </a:cubicBezTo>
                <a:cubicBezTo>
                  <a:pt x="8966" y="15663"/>
                  <a:pt x="8812" y="15945"/>
                  <a:pt x="8702" y="16265"/>
                </a:cubicBezTo>
                <a:cubicBezTo>
                  <a:pt x="8591" y="16587"/>
                  <a:pt x="8536" y="16927"/>
                  <a:pt x="8536" y="17284"/>
                </a:cubicBezTo>
                <a:cubicBezTo>
                  <a:pt x="8536" y="18038"/>
                  <a:pt x="8755" y="18677"/>
                  <a:pt x="9196" y="19198"/>
                </a:cubicBezTo>
                <a:cubicBezTo>
                  <a:pt x="9638" y="19725"/>
                  <a:pt x="10171" y="19987"/>
                  <a:pt x="10799" y="19987"/>
                </a:cubicBezTo>
                <a:cubicBezTo>
                  <a:pt x="11428" y="19987"/>
                  <a:pt x="11961" y="19725"/>
                  <a:pt x="12403" y="19198"/>
                </a:cubicBezTo>
                <a:cubicBezTo>
                  <a:pt x="12842" y="18677"/>
                  <a:pt x="13063" y="18038"/>
                  <a:pt x="13063" y="17284"/>
                </a:cubicBezTo>
                <a:cubicBezTo>
                  <a:pt x="13063" y="16835"/>
                  <a:pt x="12962" y="16417"/>
                  <a:pt x="12763" y="16031"/>
                </a:cubicBezTo>
                <a:cubicBezTo>
                  <a:pt x="12564" y="15645"/>
                  <a:pt x="12307" y="15320"/>
                  <a:pt x="11995" y="15052"/>
                </a:cubicBezTo>
                <a:moveTo>
                  <a:pt x="10800" y="2176"/>
                </a:moveTo>
                <a:cubicBezTo>
                  <a:pt x="10425" y="2176"/>
                  <a:pt x="10106" y="2335"/>
                  <a:pt x="9847" y="2646"/>
                </a:cubicBezTo>
                <a:cubicBezTo>
                  <a:pt x="9585" y="2960"/>
                  <a:pt x="9456" y="3343"/>
                  <a:pt x="9456" y="3792"/>
                </a:cubicBezTo>
                <a:cubicBezTo>
                  <a:pt x="9456" y="4241"/>
                  <a:pt x="9585" y="4621"/>
                  <a:pt x="9847" y="4926"/>
                </a:cubicBezTo>
                <a:cubicBezTo>
                  <a:pt x="10106" y="5237"/>
                  <a:pt x="10425" y="5390"/>
                  <a:pt x="10800" y="5390"/>
                </a:cubicBezTo>
                <a:cubicBezTo>
                  <a:pt x="11174" y="5390"/>
                  <a:pt x="11493" y="5237"/>
                  <a:pt x="11752" y="4926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2" y="2646"/>
                </a:cubicBezTo>
                <a:cubicBezTo>
                  <a:pt x="11493" y="2335"/>
                  <a:pt x="11174" y="2176"/>
                  <a:pt x="10800" y="2176"/>
                </a:cubicBezTo>
                <a:moveTo>
                  <a:pt x="14844" y="6466"/>
                </a:moveTo>
                <a:cubicBezTo>
                  <a:pt x="14844" y="6916"/>
                  <a:pt x="14978" y="7299"/>
                  <a:pt x="15247" y="7609"/>
                </a:cubicBezTo>
                <a:cubicBezTo>
                  <a:pt x="15513" y="7920"/>
                  <a:pt x="15835" y="8076"/>
                  <a:pt x="16212" y="8076"/>
                </a:cubicBezTo>
                <a:cubicBezTo>
                  <a:pt x="16586" y="8076"/>
                  <a:pt x="16903" y="7920"/>
                  <a:pt x="17164" y="7609"/>
                </a:cubicBezTo>
                <a:cubicBezTo>
                  <a:pt x="17426" y="7299"/>
                  <a:pt x="17555" y="6915"/>
                  <a:pt x="17555" y="6466"/>
                </a:cubicBezTo>
                <a:cubicBezTo>
                  <a:pt x="17555" y="6014"/>
                  <a:pt x="17426" y="5634"/>
                  <a:pt x="17164" y="5326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3" y="5021"/>
                  <a:pt x="15247" y="5326"/>
                </a:cubicBezTo>
                <a:cubicBezTo>
                  <a:pt x="14978" y="5634"/>
                  <a:pt x="14844" y="6014"/>
                  <a:pt x="14844" y="6466"/>
                </a:cubicBezTo>
                <a:moveTo>
                  <a:pt x="18451" y="14571"/>
                </a:moveTo>
                <a:cubicBezTo>
                  <a:pt x="18828" y="14571"/>
                  <a:pt x="19142" y="14413"/>
                  <a:pt x="19399" y="14099"/>
                </a:cubicBezTo>
                <a:cubicBezTo>
                  <a:pt x="19656" y="13791"/>
                  <a:pt x="19785" y="13408"/>
                  <a:pt x="19785" y="12956"/>
                </a:cubicBezTo>
                <a:cubicBezTo>
                  <a:pt x="19785" y="12507"/>
                  <a:pt x="19655" y="12127"/>
                  <a:pt x="19399" y="11822"/>
                </a:cubicBezTo>
                <a:cubicBezTo>
                  <a:pt x="19142" y="11511"/>
                  <a:pt x="18828" y="11358"/>
                  <a:pt x="18451" y="11358"/>
                </a:cubicBezTo>
                <a:cubicBezTo>
                  <a:pt x="18076" y="11358"/>
                  <a:pt x="17757" y="11511"/>
                  <a:pt x="17498" y="11822"/>
                </a:cubicBezTo>
                <a:cubicBezTo>
                  <a:pt x="17236" y="12127"/>
                  <a:pt x="17107" y="12507"/>
                  <a:pt x="17107" y="12956"/>
                </a:cubicBezTo>
                <a:cubicBezTo>
                  <a:pt x="17107" y="13408"/>
                  <a:pt x="17236" y="13791"/>
                  <a:pt x="17498" y="14099"/>
                </a:cubicBezTo>
                <a:cubicBezTo>
                  <a:pt x="17757" y="14413"/>
                  <a:pt x="18076" y="14571"/>
                  <a:pt x="18451" y="1457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5" name="AutoShape 77"/>
          <p:cNvSpPr/>
          <p:nvPr/>
        </p:nvSpPr>
        <p:spPr bwMode="auto">
          <a:xfrm>
            <a:off x="7970593" y="4519667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4" y="0"/>
                  <a:pt x="13705" y="279"/>
                  <a:pt x="15014" y="844"/>
                </a:cubicBezTo>
                <a:cubicBezTo>
                  <a:pt x="16322" y="1406"/>
                  <a:pt x="17466" y="2177"/>
                  <a:pt x="18449" y="3154"/>
                </a:cubicBezTo>
                <a:cubicBezTo>
                  <a:pt x="19432" y="4134"/>
                  <a:pt x="20204" y="5277"/>
                  <a:pt x="20760" y="6590"/>
                </a:cubicBezTo>
                <a:cubicBezTo>
                  <a:pt x="21323" y="7901"/>
                  <a:pt x="21599" y="9304"/>
                  <a:pt x="21599" y="10798"/>
                </a:cubicBezTo>
                <a:cubicBezTo>
                  <a:pt x="21599" y="12295"/>
                  <a:pt x="21323" y="13698"/>
                  <a:pt x="20760" y="15011"/>
                </a:cubicBezTo>
                <a:cubicBezTo>
                  <a:pt x="20204" y="16322"/>
                  <a:pt x="19432" y="17465"/>
                  <a:pt x="18449" y="18442"/>
                </a:cubicBezTo>
                <a:cubicBezTo>
                  <a:pt x="17466" y="19422"/>
                  <a:pt x="16322" y="20190"/>
                  <a:pt x="15014" y="20755"/>
                </a:cubicBezTo>
                <a:cubicBezTo>
                  <a:pt x="13705" y="21320"/>
                  <a:pt x="12304" y="21599"/>
                  <a:pt x="10807" y="21599"/>
                </a:cubicBezTo>
                <a:cubicBezTo>
                  <a:pt x="9309" y="21599"/>
                  <a:pt x="7905" y="21320"/>
                  <a:pt x="6594" y="20755"/>
                </a:cubicBezTo>
                <a:cubicBezTo>
                  <a:pt x="5280" y="20190"/>
                  <a:pt x="4136" y="19422"/>
                  <a:pt x="3158" y="18442"/>
                </a:cubicBezTo>
                <a:cubicBezTo>
                  <a:pt x="2181" y="17465"/>
                  <a:pt x="1409" y="16322"/>
                  <a:pt x="847" y="15011"/>
                </a:cubicBezTo>
                <a:cubicBezTo>
                  <a:pt x="282" y="13698"/>
                  <a:pt x="0" y="12295"/>
                  <a:pt x="0" y="10798"/>
                </a:cubicBezTo>
                <a:cubicBezTo>
                  <a:pt x="0" y="9304"/>
                  <a:pt x="282" y="7901"/>
                  <a:pt x="847" y="6590"/>
                </a:cubicBezTo>
                <a:cubicBezTo>
                  <a:pt x="1409" y="5277"/>
                  <a:pt x="2181" y="4134"/>
                  <a:pt x="3158" y="3154"/>
                </a:cubicBezTo>
                <a:cubicBezTo>
                  <a:pt x="4136" y="2177"/>
                  <a:pt x="5280" y="1406"/>
                  <a:pt x="6594" y="844"/>
                </a:cubicBezTo>
                <a:cubicBezTo>
                  <a:pt x="7905" y="279"/>
                  <a:pt x="9309" y="0"/>
                  <a:pt x="10807" y="0"/>
                </a:cubicBezTo>
                <a:moveTo>
                  <a:pt x="10807" y="18358"/>
                </a:moveTo>
                <a:cubicBezTo>
                  <a:pt x="11863" y="18358"/>
                  <a:pt x="12844" y="18157"/>
                  <a:pt x="13756" y="17762"/>
                </a:cubicBezTo>
                <a:cubicBezTo>
                  <a:pt x="14666" y="17367"/>
                  <a:pt x="15463" y="16825"/>
                  <a:pt x="16149" y="16141"/>
                </a:cubicBezTo>
                <a:cubicBezTo>
                  <a:pt x="16836" y="15452"/>
                  <a:pt x="17376" y="14656"/>
                  <a:pt x="17774" y="13746"/>
                </a:cubicBezTo>
                <a:cubicBezTo>
                  <a:pt x="18169" y="12837"/>
                  <a:pt x="18367" y="11854"/>
                  <a:pt x="18367" y="10798"/>
                </a:cubicBezTo>
                <a:cubicBezTo>
                  <a:pt x="18367" y="9745"/>
                  <a:pt x="18169" y="8762"/>
                  <a:pt x="17774" y="7853"/>
                </a:cubicBezTo>
                <a:cubicBezTo>
                  <a:pt x="17376" y="6943"/>
                  <a:pt x="16836" y="6144"/>
                  <a:pt x="16149" y="5458"/>
                </a:cubicBezTo>
                <a:cubicBezTo>
                  <a:pt x="15463" y="4775"/>
                  <a:pt x="14663" y="4235"/>
                  <a:pt x="13748" y="3837"/>
                </a:cubicBezTo>
                <a:cubicBezTo>
                  <a:pt x="12832" y="3442"/>
                  <a:pt x="11855" y="3241"/>
                  <a:pt x="10807" y="3241"/>
                </a:cubicBezTo>
                <a:cubicBezTo>
                  <a:pt x="9753" y="3241"/>
                  <a:pt x="8767" y="3442"/>
                  <a:pt x="7851" y="3837"/>
                </a:cubicBezTo>
                <a:cubicBezTo>
                  <a:pt x="6936" y="4235"/>
                  <a:pt x="6139" y="4775"/>
                  <a:pt x="5458" y="5458"/>
                </a:cubicBezTo>
                <a:cubicBezTo>
                  <a:pt x="4777" y="6144"/>
                  <a:pt x="4238" y="6943"/>
                  <a:pt x="3842" y="7853"/>
                </a:cubicBezTo>
                <a:cubicBezTo>
                  <a:pt x="3446" y="8762"/>
                  <a:pt x="3246" y="9745"/>
                  <a:pt x="3246" y="10798"/>
                </a:cubicBezTo>
                <a:cubicBezTo>
                  <a:pt x="3246" y="11854"/>
                  <a:pt x="3446" y="12837"/>
                  <a:pt x="3842" y="13746"/>
                </a:cubicBezTo>
                <a:cubicBezTo>
                  <a:pt x="4238" y="14656"/>
                  <a:pt x="4777" y="15452"/>
                  <a:pt x="5458" y="16141"/>
                </a:cubicBezTo>
                <a:cubicBezTo>
                  <a:pt x="6139" y="16825"/>
                  <a:pt x="6936" y="17367"/>
                  <a:pt x="7851" y="17762"/>
                </a:cubicBezTo>
                <a:cubicBezTo>
                  <a:pt x="8764" y="18157"/>
                  <a:pt x="9753" y="18358"/>
                  <a:pt x="10807" y="18358"/>
                </a:cubicBezTo>
                <a:moveTo>
                  <a:pt x="15514" y="10798"/>
                </a:moveTo>
                <a:cubicBezTo>
                  <a:pt x="15757" y="10798"/>
                  <a:pt x="15926" y="10914"/>
                  <a:pt x="16014" y="11137"/>
                </a:cubicBezTo>
                <a:cubicBezTo>
                  <a:pt x="16104" y="11363"/>
                  <a:pt x="16059" y="11558"/>
                  <a:pt x="15878" y="11719"/>
                </a:cubicBezTo>
                <a:lnTo>
                  <a:pt x="11185" y="16395"/>
                </a:lnTo>
                <a:cubicBezTo>
                  <a:pt x="11058" y="16488"/>
                  <a:pt x="10934" y="16531"/>
                  <a:pt x="10807" y="16531"/>
                </a:cubicBezTo>
                <a:cubicBezTo>
                  <a:pt x="10682" y="16531"/>
                  <a:pt x="10549" y="16488"/>
                  <a:pt x="10414" y="16395"/>
                </a:cubicBezTo>
                <a:lnTo>
                  <a:pt x="5735" y="11719"/>
                </a:lnTo>
                <a:cubicBezTo>
                  <a:pt x="5554" y="11558"/>
                  <a:pt x="5509" y="11363"/>
                  <a:pt x="5599" y="11137"/>
                </a:cubicBezTo>
                <a:cubicBezTo>
                  <a:pt x="5690" y="10914"/>
                  <a:pt x="5857" y="10798"/>
                  <a:pt x="6099" y="10798"/>
                </a:cubicBezTo>
                <a:lnTo>
                  <a:pt x="8914" y="10798"/>
                </a:lnTo>
                <a:lnTo>
                  <a:pt x="8914" y="5961"/>
                </a:lnTo>
                <a:cubicBezTo>
                  <a:pt x="8914" y="5814"/>
                  <a:pt x="8964" y="5684"/>
                  <a:pt x="9069" y="5574"/>
                </a:cubicBezTo>
                <a:cubicBezTo>
                  <a:pt x="9174" y="5461"/>
                  <a:pt x="9298" y="5404"/>
                  <a:pt x="9442" y="5404"/>
                </a:cubicBezTo>
                <a:lnTo>
                  <a:pt x="12160" y="5404"/>
                </a:lnTo>
                <a:cubicBezTo>
                  <a:pt x="12304" y="5404"/>
                  <a:pt x="12428" y="5458"/>
                  <a:pt x="12530" y="5565"/>
                </a:cubicBezTo>
                <a:cubicBezTo>
                  <a:pt x="12635" y="5676"/>
                  <a:pt x="12688" y="5806"/>
                  <a:pt x="12688" y="5961"/>
                </a:cubicBezTo>
                <a:lnTo>
                  <a:pt x="12688" y="10798"/>
                </a:lnTo>
                <a:lnTo>
                  <a:pt x="15514" y="1079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6" name="AutoShape 78"/>
          <p:cNvSpPr/>
          <p:nvPr/>
        </p:nvSpPr>
        <p:spPr bwMode="auto">
          <a:xfrm>
            <a:off x="6286477" y="2642693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42" y="11869"/>
                </a:moveTo>
                <a:cubicBezTo>
                  <a:pt x="21267" y="11869"/>
                  <a:pt x="21374" y="11922"/>
                  <a:pt x="21465" y="12024"/>
                </a:cubicBezTo>
                <a:cubicBezTo>
                  <a:pt x="21553" y="12127"/>
                  <a:pt x="21599" y="12256"/>
                  <a:pt x="21599" y="12418"/>
                </a:cubicBezTo>
                <a:lnTo>
                  <a:pt x="21599" y="21053"/>
                </a:lnTo>
                <a:cubicBezTo>
                  <a:pt x="21599" y="21414"/>
                  <a:pt x="21448" y="21599"/>
                  <a:pt x="21142" y="21599"/>
                </a:cubicBezTo>
                <a:lnTo>
                  <a:pt x="457" y="21599"/>
                </a:lnTo>
                <a:cubicBezTo>
                  <a:pt x="151" y="21599"/>
                  <a:pt x="0" y="21417"/>
                  <a:pt x="0" y="21053"/>
                </a:cubicBezTo>
                <a:lnTo>
                  <a:pt x="0" y="12418"/>
                </a:lnTo>
                <a:cubicBezTo>
                  <a:pt x="0" y="12268"/>
                  <a:pt x="44" y="12139"/>
                  <a:pt x="134" y="12030"/>
                </a:cubicBezTo>
                <a:cubicBezTo>
                  <a:pt x="225" y="11924"/>
                  <a:pt x="332" y="11869"/>
                  <a:pt x="457" y="11869"/>
                </a:cubicBezTo>
                <a:lnTo>
                  <a:pt x="3140" y="11869"/>
                </a:lnTo>
                <a:cubicBezTo>
                  <a:pt x="3265" y="11869"/>
                  <a:pt x="3373" y="11921"/>
                  <a:pt x="3464" y="12024"/>
                </a:cubicBezTo>
                <a:cubicBezTo>
                  <a:pt x="3552" y="12127"/>
                  <a:pt x="3598" y="12256"/>
                  <a:pt x="3598" y="12418"/>
                </a:cubicBezTo>
                <a:lnTo>
                  <a:pt x="3598" y="17282"/>
                </a:lnTo>
                <a:lnTo>
                  <a:pt x="18001" y="17282"/>
                </a:lnTo>
                <a:lnTo>
                  <a:pt x="18001" y="12418"/>
                </a:lnTo>
                <a:cubicBezTo>
                  <a:pt x="18001" y="12268"/>
                  <a:pt x="18047" y="12139"/>
                  <a:pt x="18135" y="12030"/>
                </a:cubicBezTo>
                <a:cubicBezTo>
                  <a:pt x="18226" y="11924"/>
                  <a:pt x="18334" y="11868"/>
                  <a:pt x="18459" y="11868"/>
                </a:cubicBezTo>
                <a:lnTo>
                  <a:pt x="21142" y="11868"/>
                </a:lnTo>
                <a:close/>
                <a:moveTo>
                  <a:pt x="4242" y="8873"/>
                </a:moveTo>
                <a:cubicBezTo>
                  <a:pt x="4063" y="8658"/>
                  <a:pt x="3997" y="8470"/>
                  <a:pt x="4049" y="8317"/>
                </a:cubicBezTo>
                <a:cubicBezTo>
                  <a:pt x="4100" y="8165"/>
                  <a:pt x="4254" y="8085"/>
                  <a:pt x="4511" y="8085"/>
                </a:cubicBezTo>
                <a:lnTo>
                  <a:pt x="8110" y="8085"/>
                </a:lnTo>
                <a:lnTo>
                  <a:pt x="8110" y="1069"/>
                </a:lnTo>
                <a:cubicBezTo>
                  <a:pt x="8110" y="778"/>
                  <a:pt x="8193" y="525"/>
                  <a:pt x="8362" y="317"/>
                </a:cubicBezTo>
                <a:cubicBezTo>
                  <a:pt x="8529" y="105"/>
                  <a:pt x="8742" y="0"/>
                  <a:pt x="9001" y="0"/>
                </a:cubicBezTo>
                <a:lnTo>
                  <a:pt x="12598" y="0"/>
                </a:lnTo>
                <a:cubicBezTo>
                  <a:pt x="12857" y="0"/>
                  <a:pt x="13073" y="105"/>
                  <a:pt x="13249" y="317"/>
                </a:cubicBezTo>
                <a:cubicBezTo>
                  <a:pt x="13425" y="525"/>
                  <a:pt x="13513" y="778"/>
                  <a:pt x="13513" y="1069"/>
                </a:cubicBezTo>
                <a:lnTo>
                  <a:pt x="13513" y="8085"/>
                </a:lnTo>
                <a:lnTo>
                  <a:pt x="17110" y="8085"/>
                </a:lnTo>
                <a:cubicBezTo>
                  <a:pt x="17352" y="8085"/>
                  <a:pt x="17499" y="8162"/>
                  <a:pt x="17545" y="8317"/>
                </a:cubicBezTo>
                <a:cubicBezTo>
                  <a:pt x="17592" y="8473"/>
                  <a:pt x="17528" y="8658"/>
                  <a:pt x="17357" y="8873"/>
                </a:cubicBezTo>
                <a:lnTo>
                  <a:pt x="11449" y="15987"/>
                </a:lnTo>
                <a:cubicBezTo>
                  <a:pt x="11271" y="16201"/>
                  <a:pt x="11053" y="16307"/>
                  <a:pt x="10798" y="16304"/>
                </a:cubicBezTo>
                <a:cubicBezTo>
                  <a:pt x="10546" y="16298"/>
                  <a:pt x="10328" y="16192"/>
                  <a:pt x="10150" y="15987"/>
                </a:cubicBezTo>
                <a:lnTo>
                  <a:pt x="4242" y="887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7" name="AutoShape 79"/>
          <p:cNvSpPr/>
          <p:nvPr/>
        </p:nvSpPr>
        <p:spPr bwMode="auto">
          <a:xfrm>
            <a:off x="6857107" y="2642693"/>
            <a:ext cx="248412" cy="241269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27" y="11039"/>
                </a:moveTo>
                <a:lnTo>
                  <a:pt x="19787" y="8346"/>
                </a:lnTo>
                <a:lnTo>
                  <a:pt x="19787" y="17288"/>
                </a:lnTo>
                <a:cubicBezTo>
                  <a:pt x="19787" y="17878"/>
                  <a:pt x="19689" y="18435"/>
                  <a:pt x="19494" y="18954"/>
                </a:cubicBezTo>
                <a:cubicBezTo>
                  <a:pt x="19298" y="19470"/>
                  <a:pt x="19039" y="19928"/>
                  <a:pt x="18711" y="20324"/>
                </a:cubicBezTo>
                <a:cubicBezTo>
                  <a:pt x="18383" y="20714"/>
                  <a:pt x="18004" y="21028"/>
                  <a:pt x="17574" y="21256"/>
                </a:cubicBezTo>
                <a:cubicBezTo>
                  <a:pt x="17145" y="21485"/>
                  <a:pt x="16681" y="21599"/>
                  <a:pt x="16179" y="21599"/>
                </a:cubicBezTo>
                <a:lnTo>
                  <a:pt x="3593" y="21599"/>
                </a:lnTo>
                <a:cubicBezTo>
                  <a:pt x="3101" y="21599"/>
                  <a:pt x="2634" y="21485"/>
                  <a:pt x="2193" y="21256"/>
                </a:cubicBezTo>
                <a:cubicBezTo>
                  <a:pt x="1753" y="21028"/>
                  <a:pt x="1372" y="20711"/>
                  <a:pt x="1051" y="20324"/>
                </a:cubicBezTo>
                <a:cubicBezTo>
                  <a:pt x="733" y="19928"/>
                  <a:pt x="476" y="19470"/>
                  <a:pt x="286" y="18954"/>
                </a:cubicBezTo>
                <a:cubicBezTo>
                  <a:pt x="95" y="18432"/>
                  <a:pt x="0" y="17878"/>
                  <a:pt x="0" y="17288"/>
                </a:cubicBezTo>
                <a:lnTo>
                  <a:pt x="0" y="4340"/>
                </a:lnTo>
                <a:cubicBezTo>
                  <a:pt x="0" y="3751"/>
                  <a:pt x="95" y="3193"/>
                  <a:pt x="286" y="2662"/>
                </a:cubicBezTo>
                <a:cubicBezTo>
                  <a:pt x="476" y="2134"/>
                  <a:pt x="733" y="1677"/>
                  <a:pt x="1051" y="1293"/>
                </a:cubicBezTo>
                <a:cubicBezTo>
                  <a:pt x="1372" y="914"/>
                  <a:pt x="1753" y="607"/>
                  <a:pt x="2193" y="378"/>
                </a:cubicBezTo>
                <a:cubicBezTo>
                  <a:pt x="2634" y="149"/>
                  <a:pt x="3101" y="35"/>
                  <a:pt x="3593" y="35"/>
                </a:cubicBezTo>
                <a:lnTo>
                  <a:pt x="16179" y="35"/>
                </a:lnTo>
                <a:cubicBezTo>
                  <a:pt x="16211" y="35"/>
                  <a:pt x="16253" y="40"/>
                  <a:pt x="16304" y="46"/>
                </a:cubicBezTo>
                <a:cubicBezTo>
                  <a:pt x="16355" y="58"/>
                  <a:pt x="16395" y="64"/>
                  <a:pt x="16426" y="64"/>
                </a:cubicBezTo>
                <a:lnTo>
                  <a:pt x="14191" y="2745"/>
                </a:lnTo>
                <a:lnTo>
                  <a:pt x="3593" y="2745"/>
                </a:lnTo>
                <a:cubicBezTo>
                  <a:pt x="3226" y="2745"/>
                  <a:pt x="2913" y="2900"/>
                  <a:pt x="2651" y="3214"/>
                </a:cubicBezTo>
                <a:cubicBezTo>
                  <a:pt x="2389" y="3528"/>
                  <a:pt x="2260" y="3906"/>
                  <a:pt x="2260" y="4343"/>
                </a:cubicBezTo>
                <a:lnTo>
                  <a:pt x="2260" y="17288"/>
                </a:lnTo>
                <a:cubicBezTo>
                  <a:pt x="2260" y="17728"/>
                  <a:pt x="2389" y="18107"/>
                  <a:pt x="2651" y="18423"/>
                </a:cubicBezTo>
                <a:cubicBezTo>
                  <a:pt x="2913" y="18731"/>
                  <a:pt x="3226" y="18893"/>
                  <a:pt x="3593" y="18893"/>
                </a:cubicBezTo>
                <a:lnTo>
                  <a:pt x="16179" y="18893"/>
                </a:lnTo>
                <a:cubicBezTo>
                  <a:pt x="16546" y="18893"/>
                  <a:pt x="16864" y="18731"/>
                  <a:pt x="17128" y="18423"/>
                </a:cubicBezTo>
                <a:cubicBezTo>
                  <a:pt x="17395" y="18110"/>
                  <a:pt x="17527" y="17731"/>
                  <a:pt x="17527" y="17288"/>
                </a:cubicBezTo>
                <a:lnTo>
                  <a:pt x="17527" y="11039"/>
                </a:lnTo>
                <a:close/>
                <a:moveTo>
                  <a:pt x="18875" y="6393"/>
                </a:moveTo>
                <a:lnTo>
                  <a:pt x="11251" y="15534"/>
                </a:lnTo>
                <a:lnTo>
                  <a:pt x="7386" y="17054"/>
                </a:lnTo>
                <a:lnTo>
                  <a:pt x="8651" y="12432"/>
                </a:lnTo>
                <a:lnTo>
                  <a:pt x="16287" y="3278"/>
                </a:lnTo>
                <a:lnTo>
                  <a:pt x="18875" y="6393"/>
                </a:lnTo>
                <a:close/>
                <a:moveTo>
                  <a:pt x="16524" y="5607"/>
                </a:moveTo>
                <a:cubicBezTo>
                  <a:pt x="16664" y="5440"/>
                  <a:pt x="16664" y="5281"/>
                  <a:pt x="16524" y="5114"/>
                </a:cubicBezTo>
                <a:cubicBezTo>
                  <a:pt x="16382" y="4964"/>
                  <a:pt x="16245" y="4964"/>
                  <a:pt x="16113" y="5114"/>
                </a:cubicBezTo>
                <a:lnTo>
                  <a:pt x="10140" y="12273"/>
                </a:lnTo>
                <a:cubicBezTo>
                  <a:pt x="10001" y="12446"/>
                  <a:pt x="10001" y="12610"/>
                  <a:pt x="10140" y="12766"/>
                </a:cubicBezTo>
                <a:cubicBezTo>
                  <a:pt x="10189" y="12839"/>
                  <a:pt x="10255" y="12880"/>
                  <a:pt x="10341" y="12880"/>
                </a:cubicBezTo>
                <a:cubicBezTo>
                  <a:pt x="10419" y="12880"/>
                  <a:pt x="10480" y="12839"/>
                  <a:pt x="10527" y="12766"/>
                </a:cubicBezTo>
                <a:lnTo>
                  <a:pt x="16524" y="5607"/>
                </a:lnTo>
                <a:close/>
                <a:moveTo>
                  <a:pt x="21274" y="1677"/>
                </a:moveTo>
                <a:cubicBezTo>
                  <a:pt x="21485" y="1947"/>
                  <a:pt x="21592" y="2255"/>
                  <a:pt x="21597" y="2610"/>
                </a:cubicBezTo>
                <a:cubicBezTo>
                  <a:pt x="21600" y="2959"/>
                  <a:pt x="21492" y="3269"/>
                  <a:pt x="21274" y="3542"/>
                </a:cubicBezTo>
                <a:lnTo>
                  <a:pt x="20161" y="4830"/>
                </a:lnTo>
                <a:lnTo>
                  <a:pt x="17574" y="1724"/>
                </a:lnTo>
                <a:lnTo>
                  <a:pt x="18652" y="407"/>
                </a:lnTo>
                <a:cubicBezTo>
                  <a:pt x="18880" y="137"/>
                  <a:pt x="19144" y="0"/>
                  <a:pt x="19447" y="0"/>
                </a:cubicBezTo>
                <a:cubicBezTo>
                  <a:pt x="19753" y="0"/>
                  <a:pt x="20005" y="137"/>
                  <a:pt x="20208" y="407"/>
                </a:cubicBezTo>
                <a:lnTo>
                  <a:pt x="20748" y="1038"/>
                </a:lnTo>
                <a:lnTo>
                  <a:pt x="21274" y="167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8" name="AutoShape 80"/>
          <p:cNvSpPr/>
          <p:nvPr/>
        </p:nvSpPr>
        <p:spPr bwMode="auto">
          <a:xfrm>
            <a:off x="7445993" y="2642693"/>
            <a:ext cx="273014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5" y="0"/>
                </a:moveTo>
                <a:cubicBezTo>
                  <a:pt x="20632" y="0"/>
                  <a:pt x="20946" y="161"/>
                  <a:pt x="21208" y="475"/>
                </a:cubicBezTo>
                <a:cubicBezTo>
                  <a:pt x="21470" y="795"/>
                  <a:pt x="21599" y="1174"/>
                  <a:pt x="21599" y="1618"/>
                </a:cubicBezTo>
                <a:lnTo>
                  <a:pt x="21599" y="19981"/>
                </a:lnTo>
                <a:cubicBezTo>
                  <a:pt x="21599" y="20422"/>
                  <a:pt x="21470" y="20800"/>
                  <a:pt x="21208" y="21118"/>
                </a:cubicBezTo>
                <a:cubicBezTo>
                  <a:pt x="20946" y="21438"/>
                  <a:pt x="20632" y="21599"/>
                  <a:pt x="20265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18"/>
                </a:cubicBezTo>
                <a:cubicBezTo>
                  <a:pt x="132" y="20804"/>
                  <a:pt x="0" y="20425"/>
                  <a:pt x="0" y="19981"/>
                </a:cubicBezTo>
                <a:lnTo>
                  <a:pt x="0" y="1618"/>
                </a:lnTo>
                <a:cubicBezTo>
                  <a:pt x="0" y="1177"/>
                  <a:pt x="132" y="798"/>
                  <a:pt x="396" y="475"/>
                </a:cubicBezTo>
                <a:cubicBezTo>
                  <a:pt x="663" y="161"/>
                  <a:pt x="979" y="0"/>
                  <a:pt x="1346" y="0"/>
                </a:cubicBezTo>
                <a:lnTo>
                  <a:pt x="20265" y="0"/>
                </a:lnTo>
                <a:close/>
                <a:moveTo>
                  <a:pt x="1802" y="2161"/>
                </a:moveTo>
                <a:lnTo>
                  <a:pt x="1802" y="3078"/>
                </a:lnTo>
                <a:cubicBezTo>
                  <a:pt x="1802" y="3365"/>
                  <a:pt x="1855" y="3674"/>
                  <a:pt x="1966" y="3994"/>
                </a:cubicBezTo>
                <a:cubicBezTo>
                  <a:pt x="2073" y="4314"/>
                  <a:pt x="2213" y="4631"/>
                  <a:pt x="2382" y="4928"/>
                </a:cubicBezTo>
                <a:cubicBezTo>
                  <a:pt x="2548" y="5228"/>
                  <a:pt x="2732" y="5507"/>
                  <a:pt x="2933" y="5765"/>
                </a:cubicBezTo>
                <a:cubicBezTo>
                  <a:pt x="3131" y="6024"/>
                  <a:pt x="3329" y="6241"/>
                  <a:pt x="3525" y="6420"/>
                </a:cubicBezTo>
                <a:cubicBezTo>
                  <a:pt x="4304" y="7131"/>
                  <a:pt x="5085" y="7836"/>
                  <a:pt x="5863" y="8538"/>
                </a:cubicBezTo>
                <a:cubicBezTo>
                  <a:pt x="6640" y="9237"/>
                  <a:pt x="7418" y="9948"/>
                  <a:pt x="8202" y="10682"/>
                </a:cubicBezTo>
                <a:cubicBezTo>
                  <a:pt x="8356" y="10832"/>
                  <a:pt x="8545" y="11002"/>
                  <a:pt x="8762" y="11211"/>
                </a:cubicBezTo>
                <a:cubicBezTo>
                  <a:pt x="8983" y="11410"/>
                  <a:pt x="9208" y="11607"/>
                  <a:pt x="9443" y="11795"/>
                </a:cubicBezTo>
                <a:cubicBezTo>
                  <a:pt x="9678" y="11989"/>
                  <a:pt x="9911" y="12156"/>
                  <a:pt x="10141" y="12289"/>
                </a:cubicBezTo>
                <a:cubicBezTo>
                  <a:pt x="10371" y="12427"/>
                  <a:pt x="10584" y="12494"/>
                  <a:pt x="10780" y="12494"/>
                </a:cubicBezTo>
                <a:lnTo>
                  <a:pt x="10802" y="12494"/>
                </a:lnTo>
                <a:lnTo>
                  <a:pt x="10826" y="12494"/>
                </a:lnTo>
                <a:cubicBezTo>
                  <a:pt x="11022" y="12494"/>
                  <a:pt x="11235" y="12427"/>
                  <a:pt x="11465" y="12289"/>
                </a:cubicBezTo>
                <a:cubicBezTo>
                  <a:pt x="11696" y="12156"/>
                  <a:pt x="11926" y="11989"/>
                  <a:pt x="12156" y="11795"/>
                </a:cubicBezTo>
                <a:cubicBezTo>
                  <a:pt x="12386" y="11607"/>
                  <a:pt x="12611" y="11410"/>
                  <a:pt x="12824" y="11211"/>
                </a:cubicBezTo>
                <a:cubicBezTo>
                  <a:pt x="13040" y="11005"/>
                  <a:pt x="13228" y="10832"/>
                  <a:pt x="13392" y="10682"/>
                </a:cubicBezTo>
                <a:cubicBezTo>
                  <a:pt x="14176" y="9948"/>
                  <a:pt x="14954" y="9231"/>
                  <a:pt x="15731" y="8532"/>
                </a:cubicBezTo>
                <a:cubicBezTo>
                  <a:pt x="16509" y="7827"/>
                  <a:pt x="17288" y="7122"/>
                  <a:pt x="18071" y="6420"/>
                </a:cubicBezTo>
                <a:cubicBezTo>
                  <a:pt x="18265" y="6253"/>
                  <a:pt x="18463" y="6035"/>
                  <a:pt x="18661" y="5771"/>
                </a:cubicBezTo>
                <a:cubicBezTo>
                  <a:pt x="18862" y="5507"/>
                  <a:pt x="19043" y="5225"/>
                  <a:pt x="19212" y="4928"/>
                </a:cubicBezTo>
                <a:cubicBezTo>
                  <a:pt x="19381" y="4628"/>
                  <a:pt x="19521" y="4314"/>
                  <a:pt x="19636" y="3994"/>
                </a:cubicBezTo>
                <a:cubicBezTo>
                  <a:pt x="19748" y="3674"/>
                  <a:pt x="19805" y="3362"/>
                  <a:pt x="19805" y="3078"/>
                </a:cubicBezTo>
                <a:lnTo>
                  <a:pt x="19805" y="2161"/>
                </a:lnTo>
                <a:lnTo>
                  <a:pt x="1802" y="2161"/>
                </a:lnTo>
                <a:close/>
                <a:moveTo>
                  <a:pt x="19805" y="19429"/>
                </a:moveTo>
                <a:lnTo>
                  <a:pt x="19805" y="7451"/>
                </a:lnTo>
                <a:cubicBezTo>
                  <a:pt x="19562" y="7745"/>
                  <a:pt x="19337" y="7974"/>
                  <a:pt x="19124" y="8150"/>
                </a:cubicBezTo>
                <a:cubicBezTo>
                  <a:pt x="18297" y="8902"/>
                  <a:pt x="17467" y="9648"/>
                  <a:pt x="16634" y="10394"/>
                </a:cubicBezTo>
                <a:cubicBezTo>
                  <a:pt x="15802" y="11140"/>
                  <a:pt x="14977" y="11910"/>
                  <a:pt x="14154" y="12694"/>
                </a:cubicBezTo>
                <a:cubicBezTo>
                  <a:pt x="13679" y="13152"/>
                  <a:pt x="13165" y="13596"/>
                  <a:pt x="12614" y="14013"/>
                </a:cubicBezTo>
                <a:cubicBezTo>
                  <a:pt x="12063" y="14439"/>
                  <a:pt x="11451" y="14650"/>
                  <a:pt x="10780" y="14650"/>
                </a:cubicBezTo>
                <a:cubicBezTo>
                  <a:pt x="10138" y="14650"/>
                  <a:pt x="9541" y="14438"/>
                  <a:pt x="8988" y="14013"/>
                </a:cubicBezTo>
                <a:cubicBezTo>
                  <a:pt x="8432" y="13593"/>
                  <a:pt x="7915" y="13152"/>
                  <a:pt x="7440" y="12694"/>
                </a:cubicBezTo>
                <a:cubicBezTo>
                  <a:pt x="6627" y="11907"/>
                  <a:pt x="5802" y="11140"/>
                  <a:pt x="4965" y="10388"/>
                </a:cubicBezTo>
                <a:cubicBezTo>
                  <a:pt x="4130" y="9636"/>
                  <a:pt x="3298" y="8896"/>
                  <a:pt x="2470" y="8150"/>
                </a:cubicBezTo>
                <a:cubicBezTo>
                  <a:pt x="2257" y="7989"/>
                  <a:pt x="2037" y="7748"/>
                  <a:pt x="1802" y="7451"/>
                </a:cubicBezTo>
                <a:lnTo>
                  <a:pt x="1802" y="19429"/>
                </a:lnTo>
                <a:lnTo>
                  <a:pt x="19805" y="1942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79" name="AutoShape 81"/>
          <p:cNvSpPr/>
          <p:nvPr/>
        </p:nvSpPr>
        <p:spPr bwMode="auto">
          <a:xfrm>
            <a:off x="7965834" y="2642693"/>
            <a:ext cx="29999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82" y="15633"/>
                </a:moveTo>
                <a:cubicBezTo>
                  <a:pt x="11211" y="15633"/>
                  <a:pt x="11622" y="15565"/>
                  <a:pt x="12011" y="15416"/>
                </a:cubicBezTo>
                <a:cubicBezTo>
                  <a:pt x="12403" y="15272"/>
                  <a:pt x="12778" y="15084"/>
                  <a:pt x="13138" y="14855"/>
                </a:cubicBezTo>
                <a:cubicBezTo>
                  <a:pt x="13498" y="14626"/>
                  <a:pt x="13845" y="14361"/>
                  <a:pt x="14181" y="14073"/>
                </a:cubicBezTo>
                <a:cubicBezTo>
                  <a:pt x="14516" y="13774"/>
                  <a:pt x="14844" y="13471"/>
                  <a:pt x="15168" y="13160"/>
                </a:cubicBezTo>
                <a:cubicBezTo>
                  <a:pt x="16142" y="12226"/>
                  <a:pt x="17126" y="11306"/>
                  <a:pt x="18120" y="10410"/>
                </a:cubicBezTo>
                <a:cubicBezTo>
                  <a:pt x="19112" y="9515"/>
                  <a:pt x="20113" y="8616"/>
                  <a:pt x="21120" y="7714"/>
                </a:cubicBezTo>
                <a:cubicBezTo>
                  <a:pt x="21198" y="7640"/>
                  <a:pt x="21279" y="7570"/>
                  <a:pt x="21360" y="7496"/>
                </a:cubicBezTo>
                <a:cubicBezTo>
                  <a:pt x="21443" y="7429"/>
                  <a:pt x="21524" y="7347"/>
                  <a:pt x="21599" y="7250"/>
                </a:cubicBezTo>
                <a:lnTo>
                  <a:pt x="21599" y="19981"/>
                </a:lnTo>
                <a:cubicBezTo>
                  <a:pt x="21599" y="20416"/>
                  <a:pt x="21470" y="20800"/>
                  <a:pt x="21208" y="21118"/>
                </a:cubicBezTo>
                <a:cubicBezTo>
                  <a:pt x="20946" y="21438"/>
                  <a:pt x="20632" y="21599"/>
                  <a:pt x="20265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18"/>
                </a:cubicBezTo>
                <a:cubicBezTo>
                  <a:pt x="132" y="20803"/>
                  <a:pt x="0" y="20419"/>
                  <a:pt x="0" y="19981"/>
                </a:cubicBezTo>
                <a:lnTo>
                  <a:pt x="0" y="7250"/>
                </a:lnTo>
                <a:cubicBezTo>
                  <a:pt x="75" y="7347"/>
                  <a:pt x="156" y="7429"/>
                  <a:pt x="239" y="7496"/>
                </a:cubicBezTo>
                <a:cubicBezTo>
                  <a:pt x="320" y="7570"/>
                  <a:pt x="401" y="7640"/>
                  <a:pt x="479" y="7714"/>
                </a:cubicBezTo>
                <a:cubicBezTo>
                  <a:pt x="1488" y="8616"/>
                  <a:pt x="2487" y="9514"/>
                  <a:pt x="3481" y="10410"/>
                </a:cubicBezTo>
                <a:cubicBezTo>
                  <a:pt x="4473" y="11306"/>
                  <a:pt x="5457" y="12223"/>
                  <a:pt x="6434" y="13160"/>
                </a:cubicBezTo>
                <a:cubicBezTo>
                  <a:pt x="6738" y="13454"/>
                  <a:pt x="7058" y="13744"/>
                  <a:pt x="7394" y="14038"/>
                </a:cubicBezTo>
                <a:cubicBezTo>
                  <a:pt x="7729" y="14338"/>
                  <a:pt x="8079" y="14599"/>
                  <a:pt x="8437" y="14840"/>
                </a:cubicBezTo>
                <a:cubicBezTo>
                  <a:pt x="8797" y="15075"/>
                  <a:pt x="9174" y="15269"/>
                  <a:pt x="9568" y="15413"/>
                </a:cubicBezTo>
                <a:cubicBezTo>
                  <a:pt x="9965" y="15563"/>
                  <a:pt x="10371" y="15633"/>
                  <a:pt x="10782" y="15633"/>
                </a:cubicBezTo>
                <a:moveTo>
                  <a:pt x="10782" y="12413"/>
                </a:moveTo>
                <a:cubicBezTo>
                  <a:pt x="10540" y="12413"/>
                  <a:pt x="10278" y="12334"/>
                  <a:pt x="9996" y="12167"/>
                </a:cubicBezTo>
                <a:cubicBezTo>
                  <a:pt x="9715" y="12005"/>
                  <a:pt x="9441" y="11806"/>
                  <a:pt x="9171" y="11576"/>
                </a:cubicBezTo>
                <a:cubicBezTo>
                  <a:pt x="8900" y="11347"/>
                  <a:pt x="8638" y="11106"/>
                  <a:pt x="8380" y="10854"/>
                </a:cubicBezTo>
                <a:cubicBezTo>
                  <a:pt x="8121" y="10601"/>
                  <a:pt x="7896" y="10390"/>
                  <a:pt x="7700" y="10222"/>
                </a:cubicBezTo>
                <a:cubicBezTo>
                  <a:pt x="6752" y="9356"/>
                  <a:pt x="5819" y="8507"/>
                  <a:pt x="4891" y="7664"/>
                </a:cubicBezTo>
                <a:cubicBezTo>
                  <a:pt x="3966" y="6815"/>
                  <a:pt x="3023" y="5960"/>
                  <a:pt x="2061" y="5087"/>
                </a:cubicBezTo>
                <a:cubicBezTo>
                  <a:pt x="1882" y="4920"/>
                  <a:pt x="1672" y="4691"/>
                  <a:pt x="1434" y="4406"/>
                </a:cubicBezTo>
                <a:cubicBezTo>
                  <a:pt x="1194" y="4118"/>
                  <a:pt x="974" y="3804"/>
                  <a:pt x="766" y="3460"/>
                </a:cubicBezTo>
                <a:cubicBezTo>
                  <a:pt x="560" y="3110"/>
                  <a:pt x="384" y="2761"/>
                  <a:pt x="239" y="2405"/>
                </a:cubicBezTo>
                <a:cubicBezTo>
                  <a:pt x="95" y="2050"/>
                  <a:pt x="22" y="1724"/>
                  <a:pt x="22" y="1436"/>
                </a:cubicBezTo>
                <a:cubicBezTo>
                  <a:pt x="22" y="1051"/>
                  <a:pt x="164" y="713"/>
                  <a:pt x="443" y="425"/>
                </a:cubicBezTo>
                <a:cubicBezTo>
                  <a:pt x="727" y="143"/>
                  <a:pt x="1025" y="0"/>
                  <a:pt x="1346" y="0"/>
                </a:cubicBezTo>
                <a:lnTo>
                  <a:pt x="20265" y="0"/>
                </a:lnTo>
                <a:cubicBezTo>
                  <a:pt x="20583" y="0"/>
                  <a:pt x="20882" y="143"/>
                  <a:pt x="21161" y="425"/>
                </a:cubicBezTo>
                <a:cubicBezTo>
                  <a:pt x="21438" y="713"/>
                  <a:pt x="21577" y="1051"/>
                  <a:pt x="21577" y="1436"/>
                </a:cubicBezTo>
                <a:cubicBezTo>
                  <a:pt x="21577" y="1724"/>
                  <a:pt x="21504" y="2050"/>
                  <a:pt x="21360" y="2405"/>
                </a:cubicBezTo>
                <a:cubicBezTo>
                  <a:pt x="21215" y="2761"/>
                  <a:pt x="21039" y="3110"/>
                  <a:pt x="20833" y="3460"/>
                </a:cubicBezTo>
                <a:cubicBezTo>
                  <a:pt x="20627" y="3804"/>
                  <a:pt x="20402" y="4121"/>
                  <a:pt x="20165" y="4406"/>
                </a:cubicBezTo>
                <a:cubicBezTo>
                  <a:pt x="19927" y="4691"/>
                  <a:pt x="19717" y="4923"/>
                  <a:pt x="19538" y="5087"/>
                </a:cubicBezTo>
                <a:cubicBezTo>
                  <a:pt x="18578" y="5948"/>
                  <a:pt x="17633" y="6803"/>
                  <a:pt x="16708" y="7652"/>
                </a:cubicBezTo>
                <a:cubicBezTo>
                  <a:pt x="15782" y="8501"/>
                  <a:pt x="14844" y="9356"/>
                  <a:pt x="13899" y="10222"/>
                </a:cubicBezTo>
                <a:cubicBezTo>
                  <a:pt x="13703" y="10390"/>
                  <a:pt x="13481" y="10601"/>
                  <a:pt x="13226" y="10854"/>
                </a:cubicBezTo>
                <a:cubicBezTo>
                  <a:pt x="12971" y="11106"/>
                  <a:pt x="12709" y="11347"/>
                  <a:pt x="12435" y="11576"/>
                </a:cubicBezTo>
                <a:cubicBezTo>
                  <a:pt x="12161" y="11806"/>
                  <a:pt x="11884" y="12005"/>
                  <a:pt x="11603" y="12167"/>
                </a:cubicBezTo>
                <a:cubicBezTo>
                  <a:pt x="11321" y="12334"/>
                  <a:pt x="11064" y="12413"/>
                  <a:pt x="10829" y="12413"/>
                </a:cubicBezTo>
                <a:lnTo>
                  <a:pt x="10804" y="12413"/>
                </a:lnTo>
                <a:lnTo>
                  <a:pt x="10782" y="1241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0" name="AutoShape 83"/>
          <p:cNvSpPr/>
          <p:nvPr/>
        </p:nvSpPr>
        <p:spPr bwMode="auto">
          <a:xfrm>
            <a:off x="8443613" y="4519664"/>
            <a:ext cx="248411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302" y="0"/>
                </a:moveTo>
                <a:cubicBezTo>
                  <a:pt x="16818" y="0"/>
                  <a:pt x="17288" y="190"/>
                  <a:pt x="17719" y="566"/>
                </a:cubicBezTo>
                <a:cubicBezTo>
                  <a:pt x="18150" y="942"/>
                  <a:pt x="18441" y="1424"/>
                  <a:pt x="18598" y="2014"/>
                </a:cubicBezTo>
                <a:lnTo>
                  <a:pt x="21387" y="12236"/>
                </a:lnTo>
                <a:cubicBezTo>
                  <a:pt x="21436" y="12453"/>
                  <a:pt x="21482" y="12665"/>
                  <a:pt x="21531" y="12873"/>
                </a:cubicBezTo>
                <a:cubicBezTo>
                  <a:pt x="21575" y="13088"/>
                  <a:pt x="21599" y="13299"/>
                  <a:pt x="21599" y="13516"/>
                </a:cubicBezTo>
                <a:lnTo>
                  <a:pt x="21599" y="18885"/>
                </a:lnTo>
                <a:cubicBezTo>
                  <a:pt x="21599" y="19270"/>
                  <a:pt x="21541" y="19626"/>
                  <a:pt x="21418" y="19955"/>
                </a:cubicBezTo>
                <a:cubicBezTo>
                  <a:pt x="21296" y="20284"/>
                  <a:pt x="21139" y="20566"/>
                  <a:pt x="20939" y="20806"/>
                </a:cubicBezTo>
                <a:cubicBezTo>
                  <a:pt x="20735" y="21044"/>
                  <a:pt x="20500" y="21238"/>
                  <a:pt x="20224" y="21382"/>
                </a:cubicBezTo>
                <a:cubicBezTo>
                  <a:pt x="19945" y="21529"/>
                  <a:pt x="19653" y="21599"/>
                  <a:pt x="19350" y="21599"/>
                </a:cubicBezTo>
                <a:lnTo>
                  <a:pt x="2262" y="21599"/>
                </a:lnTo>
                <a:cubicBezTo>
                  <a:pt x="1637" y="21599"/>
                  <a:pt x="1104" y="21335"/>
                  <a:pt x="663" y="20807"/>
                </a:cubicBezTo>
                <a:cubicBezTo>
                  <a:pt x="220" y="20278"/>
                  <a:pt x="0" y="19637"/>
                  <a:pt x="0" y="18886"/>
                </a:cubicBezTo>
                <a:lnTo>
                  <a:pt x="0" y="13517"/>
                </a:lnTo>
                <a:cubicBezTo>
                  <a:pt x="0" y="13299"/>
                  <a:pt x="24" y="13088"/>
                  <a:pt x="70" y="12873"/>
                </a:cubicBezTo>
                <a:cubicBezTo>
                  <a:pt x="119" y="12665"/>
                  <a:pt x="164" y="12450"/>
                  <a:pt x="210" y="12236"/>
                </a:cubicBezTo>
                <a:lnTo>
                  <a:pt x="2998" y="2015"/>
                </a:lnTo>
                <a:cubicBezTo>
                  <a:pt x="3155" y="1424"/>
                  <a:pt x="3451" y="943"/>
                  <a:pt x="3887" y="567"/>
                </a:cubicBezTo>
                <a:cubicBezTo>
                  <a:pt x="4316" y="191"/>
                  <a:pt x="4795" y="0"/>
                  <a:pt x="5310" y="0"/>
                </a:cubicBezTo>
                <a:lnTo>
                  <a:pt x="16302" y="0"/>
                </a:lnTo>
                <a:close/>
                <a:moveTo>
                  <a:pt x="19807" y="13516"/>
                </a:moveTo>
                <a:cubicBezTo>
                  <a:pt x="19807" y="13366"/>
                  <a:pt x="19761" y="13234"/>
                  <a:pt x="19670" y="13129"/>
                </a:cubicBezTo>
                <a:cubicBezTo>
                  <a:pt x="19582" y="13020"/>
                  <a:pt x="19475" y="12967"/>
                  <a:pt x="19350" y="12967"/>
                </a:cubicBezTo>
                <a:lnTo>
                  <a:pt x="2262" y="12967"/>
                </a:lnTo>
                <a:cubicBezTo>
                  <a:pt x="2137" y="12967"/>
                  <a:pt x="2029" y="13017"/>
                  <a:pt x="1941" y="13120"/>
                </a:cubicBezTo>
                <a:cubicBezTo>
                  <a:pt x="1850" y="13223"/>
                  <a:pt x="1804" y="13355"/>
                  <a:pt x="1804" y="13516"/>
                </a:cubicBezTo>
                <a:lnTo>
                  <a:pt x="1804" y="18885"/>
                </a:lnTo>
                <a:cubicBezTo>
                  <a:pt x="1804" y="19035"/>
                  <a:pt x="1848" y="19167"/>
                  <a:pt x="1934" y="19273"/>
                </a:cubicBezTo>
                <a:cubicBezTo>
                  <a:pt x="2019" y="19382"/>
                  <a:pt x="2129" y="19438"/>
                  <a:pt x="2262" y="19438"/>
                </a:cubicBezTo>
                <a:lnTo>
                  <a:pt x="19350" y="19438"/>
                </a:lnTo>
                <a:cubicBezTo>
                  <a:pt x="19475" y="19438"/>
                  <a:pt x="19582" y="19385"/>
                  <a:pt x="19670" y="19282"/>
                </a:cubicBezTo>
                <a:cubicBezTo>
                  <a:pt x="19761" y="19179"/>
                  <a:pt x="19807" y="19047"/>
                  <a:pt x="19807" y="18885"/>
                </a:cubicBezTo>
                <a:lnTo>
                  <a:pt x="19807" y="13516"/>
                </a:lnTo>
                <a:close/>
                <a:moveTo>
                  <a:pt x="5312" y="2167"/>
                </a:moveTo>
                <a:cubicBezTo>
                  <a:pt x="5185" y="2167"/>
                  <a:pt x="5062" y="2211"/>
                  <a:pt x="4940" y="2305"/>
                </a:cubicBezTo>
                <a:cubicBezTo>
                  <a:pt x="4822" y="2402"/>
                  <a:pt x="4739" y="2523"/>
                  <a:pt x="4702" y="2672"/>
                </a:cubicBezTo>
                <a:lnTo>
                  <a:pt x="2497" y="10799"/>
                </a:lnTo>
                <a:lnTo>
                  <a:pt x="19105" y="10799"/>
                </a:lnTo>
                <a:lnTo>
                  <a:pt x="16902" y="2672"/>
                </a:lnTo>
                <a:cubicBezTo>
                  <a:pt x="16870" y="2523"/>
                  <a:pt x="16794" y="2402"/>
                  <a:pt x="16674" y="2305"/>
                </a:cubicBezTo>
                <a:cubicBezTo>
                  <a:pt x="16554" y="2211"/>
                  <a:pt x="16431" y="2167"/>
                  <a:pt x="16304" y="2167"/>
                </a:cubicBezTo>
                <a:lnTo>
                  <a:pt x="5312" y="2167"/>
                </a:lnTo>
                <a:close/>
                <a:moveTo>
                  <a:pt x="13511" y="14864"/>
                </a:moveTo>
                <a:cubicBezTo>
                  <a:pt x="13817" y="14864"/>
                  <a:pt x="14076" y="14994"/>
                  <a:pt x="14292" y="15252"/>
                </a:cubicBezTo>
                <a:cubicBezTo>
                  <a:pt x="14507" y="15511"/>
                  <a:pt x="14613" y="15822"/>
                  <a:pt x="14613" y="16186"/>
                </a:cubicBezTo>
                <a:cubicBezTo>
                  <a:pt x="14613" y="16571"/>
                  <a:pt x="14507" y="16891"/>
                  <a:pt x="14292" y="17149"/>
                </a:cubicBezTo>
                <a:cubicBezTo>
                  <a:pt x="14076" y="17408"/>
                  <a:pt x="13817" y="17537"/>
                  <a:pt x="13511" y="17537"/>
                </a:cubicBezTo>
                <a:cubicBezTo>
                  <a:pt x="13190" y="17537"/>
                  <a:pt x="12923" y="17408"/>
                  <a:pt x="12708" y="17149"/>
                </a:cubicBezTo>
                <a:cubicBezTo>
                  <a:pt x="12492" y="16891"/>
                  <a:pt x="12387" y="16571"/>
                  <a:pt x="12387" y="16186"/>
                </a:cubicBezTo>
                <a:cubicBezTo>
                  <a:pt x="12387" y="15822"/>
                  <a:pt x="12492" y="15511"/>
                  <a:pt x="12708" y="15252"/>
                </a:cubicBezTo>
                <a:cubicBezTo>
                  <a:pt x="12923" y="14994"/>
                  <a:pt x="13190" y="14864"/>
                  <a:pt x="13511" y="14864"/>
                </a:cubicBezTo>
                <a:moveTo>
                  <a:pt x="17112" y="14864"/>
                </a:moveTo>
                <a:cubicBezTo>
                  <a:pt x="17416" y="14864"/>
                  <a:pt x="17675" y="14994"/>
                  <a:pt x="17891" y="15252"/>
                </a:cubicBezTo>
                <a:cubicBezTo>
                  <a:pt x="18104" y="15511"/>
                  <a:pt x="18211" y="15822"/>
                  <a:pt x="18211" y="16186"/>
                </a:cubicBezTo>
                <a:cubicBezTo>
                  <a:pt x="18211" y="16571"/>
                  <a:pt x="18104" y="16891"/>
                  <a:pt x="17891" y="17149"/>
                </a:cubicBezTo>
                <a:cubicBezTo>
                  <a:pt x="17675" y="17408"/>
                  <a:pt x="17416" y="17537"/>
                  <a:pt x="17112" y="17537"/>
                </a:cubicBezTo>
                <a:cubicBezTo>
                  <a:pt x="16791" y="17537"/>
                  <a:pt x="16525" y="17408"/>
                  <a:pt x="16309" y="17149"/>
                </a:cubicBezTo>
                <a:cubicBezTo>
                  <a:pt x="16094" y="16891"/>
                  <a:pt x="15986" y="16571"/>
                  <a:pt x="15986" y="16186"/>
                </a:cubicBezTo>
                <a:cubicBezTo>
                  <a:pt x="15986" y="15822"/>
                  <a:pt x="16094" y="15511"/>
                  <a:pt x="16309" y="15252"/>
                </a:cubicBezTo>
                <a:cubicBezTo>
                  <a:pt x="16527" y="14994"/>
                  <a:pt x="16794" y="14864"/>
                  <a:pt x="17112" y="14864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1" name="AutoShape 84"/>
          <p:cNvSpPr/>
          <p:nvPr/>
        </p:nvSpPr>
        <p:spPr bwMode="auto">
          <a:xfrm>
            <a:off x="6288063" y="3060150"/>
            <a:ext cx="247618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92" y="0"/>
                </a:moveTo>
                <a:cubicBezTo>
                  <a:pt x="12101" y="0"/>
                  <a:pt x="13398" y="296"/>
                  <a:pt x="14685" y="897"/>
                </a:cubicBezTo>
                <a:cubicBezTo>
                  <a:pt x="15972" y="1496"/>
                  <a:pt x="17128" y="2309"/>
                  <a:pt x="18152" y="3337"/>
                </a:cubicBezTo>
                <a:cubicBezTo>
                  <a:pt x="19173" y="4365"/>
                  <a:pt x="20002" y="5565"/>
                  <a:pt x="20642" y="6941"/>
                </a:cubicBezTo>
                <a:cubicBezTo>
                  <a:pt x="21277" y="8313"/>
                  <a:pt x="21599" y="9784"/>
                  <a:pt x="21599" y="11354"/>
                </a:cubicBezTo>
                <a:cubicBezTo>
                  <a:pt x="21599" y="12995"/>
                  <a:pt x="21305" y="14571"/>
                  <a:pt x="20722" y="16085"/>
                </a:cubicBezTo>
                <a:lnTo>
                  <a:pt x="20416" y="16895"/>
                </a:lnTo>
                <a:lnTo>
                  <a:pt x="18455" y="17245"/>
                </a:lnTo>
                <a:cubicBezTo>
                  <a:pt x="18253" y="18183"/>
                  <a:pt x="17836" y="18965"/>
                  <a:pt x="17210" y="19589"/>
                </a:cubicBezTo>
                <a:cubicBezTo>
                  <a:pt x="16584" y="20207"/>
                  <a:pt x="15843" y="20521"/>
                  <a:pt x="14996" y="20521"/>
                </a:cubicBezTo>
                <a:lnTo>
                  <a:pt x="14996" y="21074"/>
                </a:lnTo>
                <a:cubicBezTo>
                  <a:pt x="14996" y="21218"/>
                  <a:pt x="14953" y="21343"/>
                  <a:pt x="14862" y="21447"/>
                </a:cubicBezTo>
                <a:cubicBezTo>
                  <a:pt x="14770" y="21549"/>
                  <a:pt x="14664" y="21599"/>
                  <a:pt x="14534" y="21599"/>
                </a:cubicBezTo>
                <a:lnTo>
                  <a:pt x="13633" y="21599"/>
                </a:lnTo>
                <a:cubicBezTo>
                  <a:pt x="13513" y="21599"/>
                  <a:pt x="13407" y="21549"/>
                  <a:pt x="13322" y="21447"/>
                </a:cubicBezTo>
                <a:cubicBezTo>
                  <a:pt x="13238" y="21343"/>
                  <a:pt x="13193" y="21218"/>
                  <a:pt x="13193" y="21074"/>
                </a:cubicBezTo>
                <a:lnTo>
                  <a:pt x="13193" y="11354"/>
                </a:lnTo>
                <a:cubicBezTo>
                  <a:pt x="13193" y="11210"/>
                  <a:pt x="13238" y="11081"/>
                  <a:pt x="13322" y="10970"/>
                </a:cubicBezTo>
                <a:cubicBezTo>
                  <a:pt x="13407" y="10857"/>
                  <a:pt x="13513" y="10798"/>
                  <a:pt x="13633" y="10798"/>
                </a:cubicBezTo>
                <a:lnTo>
                  <a:pt x="14534" y="10798"/>
                </a:lnTo>
                <a:cubicBezTo>
                  <a:pt x="14654" y="10798"/>
                  <a:pt x="14763" y="10857"/>
                  <a:pt x="14857" y="10970"/>
                </a:cubicBezTo>
                <a:cubicBezTo>
                  <a:pt x="14949" y="11081"/>
                  <a:pt x="14996" y="11210"/>
                  <a:pt x="14996" y="11354"/>
                </a:cubicBezTo>
                <a:lnTo>
                  <a:pt x="14996" y="11880"/>
                </a:lnTo>
                <a:cubicBezTo>
                  <a:pt x="15655" y="11880"/>
                  <a:pt x="16262" y="12077"/>
                  <a:pt x="16810" y="12476"/>
                </a:cubicBezTo>
                <a:cubicBezTo>
                  <a:pt x="17359" y="12874"/>
                  <a:pt x="17787" y="13396"/>
                  <a:pt x="18095" y="14046"/>
                </a:cubicBezTo>
                <a:lnTo>
                  <a:pt x="18533" y="13947"/>
                </a:lnTo>
                <a:cubicBezTo>
                  <a:pt x="18782" y="13136"/>
                  <a:pt x="18900" y="12272"/>
                  <a:pt x="18893" y="11354"/>
                </a:cubicBezTo>
                <a:cubicBezTo>
                  <a:pt x="18893" y="10228"/>
                  <a:pt x="18648" y="9177"/>
                  <a:pt x="18156" y="8194"/>
                </a:cubicBezTo>
                <a:cubicBezTo>
                  <a:pt x="17665" y="7220"/>
                  <a:pt x="17024" y="6362"/>
                  <a:pt x="16238" y="5622"/>
                </a:cubicBezTo>
                <a:cubicBezTo>
                  <a:pt x="15455" y="4882"/>
                  <a:pt x="14584" y="4300"/>
                  <a:pt x="13621" y="3877"/>
                </a:cubicBezTo>
                <a:cubicBezTo>
                  <a:pt x="12659" y="3456"/>
                  <a:pt x="11717" y="3241"/>
                  <a:pt x="10792" y="3241"/>
                </a:cubicBezTo>
                <a:cubicBezTo>
                  <a:pt x="9868" y="3241"/>
                  <a:pt x="8929" y="3456"/>
                  <a:pt x="7971" y="3877"/>
                </a:cubicBezTo>
                <a:cubicBezTo>
                  <a:pt x="7015" y="4300"/>
                  <a:pt x="6140" y="4879"/>
                  <a:pt x="5358" y="5608"/>
                </a:cubicBezTo>
                <a:cubicBezTo>
                  <a:pt x="4572" y="6336"/>
                  <a:pt x="3934" y="7198"/>
                  <a:pt x="3443" y="8183"/>
                </a:cubicBezTo>
                <a:cubicBezTo>
                  <a:pt x="2951" y="9171"/>
                  <a:pt x="2704" y="10219"/>
                  <a:pt x="2704" y="11329"/>
                </a:cubicBezTo>
                <a:cubicBezTo>
                  <a:pt x="2704" y="12267"/>
                  <a:pt x="2824" y="13136"/>
                  <a:pt x="3066" y="13947"/>
                </a:cubicBezTo>
                <a:lnTo>
                  <a:pt x="3504" y="14046"/>
                </a:lnTo>
                <a:cubicBezTo>
                  <a:pt x="3812" y="13396"/>
                  <a:pt x="4240" y="12874"/>
                  <a:pt x="4789" y="12476"/>
                </a:cubicBezTo>
                <a:cubicBezTo>
                  <a:pt x="5337" y="12077"/>
                  <a:pt x="5942" y="11880"/>
                  <a:pt x="6603" y="11880"/>
                </a:cubicBezTo>
                <a:lnTo>
                  <a:pt x="6603" y="11354"/>
                </a:lnTo>
                <a:cubicBezTo>
                  <a:pt x="6603" y="11210"/>
                  <a:pt x="6646" y="11081"/>
                  <a:pt x="6737" y="10970"/>
                </a:cubicBezTo>
                <a:cubicBezTo>
                  <a:pt x="6827" y="10857"/>
                  <a:pt x="6935" y="10798"/>
                  <a:pt x="7065" y="10798"/>
                </a:cubicBezTo>
                <a:lnTo>
                  <a:pt x="7966" y="10798"/>
                </a:lnTo>
                <a:cubicBezTo>
                  <a:pt x="8086" y="10798"/>
                  <a:pt x="8187" y="10857"/>
                  <a:pt x="8270" y="10970"/>
                </a:cubicBezTo>
                <a:cubicBezTo>
                  <a:pt x="8352" y="11081"/>
                  <a:pt x="8392" y="11210"/>
                  <a:pt x="8392" y="11354"/>
                </a:cubicBezTo>
                <a:lnTo>
                  <a:pt x="8392" y="21074"/>
                </a:lnTo>
                <a:cubicBezTo>
                  <a:pt x="8392" y="21218"/>
                  <a:pt x="8352" y="21343"/>
                  <a:pt x="8270" y="21447"/>
                </a:cubicBezTo>
                <a:cubicBezTo>
                  <a:pt x="8187" y="21549"/>
                  <a:pt x="8086" y="21599"/>
                  <a:pt x="7966" y="21599"/>
                </a:cubicBezTo>
                <a:lnTo>
                  <a:pt x="7065" y="21599"/>
                </a:lnTo>
                <a:cubicBezTo>
                  <a:pt x="6945" y="21599"/>
                  <a:pt x="6836" y="21549"/>
                  <a:pt x="6742" y="21447"/>
                </a:cubicBezTo>
                <a:cubicBezTo>
                  <a:pt x="6650" y="21343"/>
                  <a:pt x="6603" y="21218"/>
                  <a:pt x="6603" y="21074"/>
                </a:cubicBezTo>
                <a:lnTo>
                  <a:pt x="6603" y="20521"/>
                </a:lnTo>
                <a:cubicBezTo>
                  <a:pt x="6189" y="20521"/>
                  <a:pt x="5789" y="20436"/>
                  <a:pt x="5403" y="20270"/>
                </a:cubicBezTo>
                <a:cubicBezTo>
                  <a:pt x="5015" y="20103"/>
                  <a:pt x="4671" y="19877"/>
                  <a:pt x="4370" y="19589"/>
                </a:cubicBezTo>
                <a:cubicBezTo>
                  <a:pt x="4073" y="19298"/>
                  <a:pt x="3814" y="18956"/>
                  <a:pt x="3598" y="18558"/>
                </a:cubicBezTo>
                <a:cubicBezTo>
                  <a:pt x="3388" y="18163"/>
                  <a:pt x="3233" y="17725"/>
                  <a:pt x="3144" y="17245"/>
                </a:cubicBezTo>
                <a:lnTo>
                  <a:pt x="1172" y="16895"/>
                </a:lnTo>
                <a:lnTo>
                  <a:pt x="877" y="16085"/>
                </a:lnTo>
                <a:cubicBezTo>
                  <a:pt x="294" y="14571"/>
                  <a:pt x="0" y="12987"/>
                  <a:pt x="0" y="11326"/>
                </a:cubicBezTo>
                <a:cubicBezTo>
                  <a:pt x="0" y="9776"/>
                  <a:pt x="320" y="8310"/>
                  <a:pt x="957" y="6938"/>
                </a:cubicBezTo>
                <a:cubicBezTo>
                  <a:pt x="1595" y="5563"/>
                  <a:pt x="2426" y="4363"/>
                  <a:pt x="3447" y="3335"/>
                </a:cubicBezTo>
                <a:cubicBezTo>
                  <a:pt x="4469" y="2307"/>
                  <a:pt x="5622" y="1493"/>
                  <a:pt x="6909" y="895"/>
                </a:cubicBezTo>
                <a:cubicBezTo>
                  <a:pt x="8192" y="296"/>
                  <a:pt x="9486" y="0"/>
                  <a:pt x="10792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2" name="AutoShape 85"/>
          <p:cNvSpPr/>
          <p:nvPr/>
        </p:nvSpPr>
        <p:spPr bwMode="auto">
          <a:xfrm>
            <a:off x="6834096" y="3060150"/>
            <a:ext cx="248411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738" y="0"/>
                </a:moveTo>
                <a:cubicBezTo>
                  <a:pt x="16640" y="0"/>
                  <a:pt x="17458" y="155"/>
                  <a:pt x="18184" y="471"/>
                </a:cubicBezTo>
                <a:cubicBezTo>
                  <a:pt x="18910" y="787"/>
                  <a:pt x="19526" y="1231"/>
                  <a:pt x="20035" y="1804"/>
                </a:cubicBezTo>
                <a:cubicBezTo>
                  <a:pt x="20543" y="2377"/>
                  <a:pt x="20928" y="3077"/>
                  <a:pt x="21199" y="3905"/>
                </a:cubicBezTo>
                <a:cubicBezTo>
                  <a:pt x="21464" y="4735"/>
                  <a:pt x="21599" y="5659"/>
                  <a:pt x="21599" y="6675"/>
                </a:cubicBezTo>
                <a:cubicBezTo>
                  <a:pt x="21599" y="7271"/>
                  <a:pt x="21527" y="7855"/>
                  <a:pt x="21377" y="8432"/>
                </a:cubicBezTo>
                <a:cubicBezTo>
                  <a:pt x="21226" y="9010"/>
                  <a:pt x="21026" y="9572"/>
                  <a:pt x="20766" y="10115"/>
                </a:cubicBezTo>
                <a:cubicBezTo>
                  <a:pt x="20505" y="10660"/>
                  <a:pt x="20210" y="11179"/>
                  <a:pt x="19872" y="11671"/>
                </a:cubicBezTo>
                <a:cubicBezTo>
                  <a:pt x="19539" y="12162"/>
                  <a:pt x="19188" y="12611"/>
                  <a:pt x="18830" y="13015"/>
                </a:cubicBezTo>
                <a:lnTo>
                  <a:pt x="11457" y="21289"/>
                </a:lnTo>
                <a:cubicBezTo>
                  <a:pt x="11276" y="21495"/>
                  <a:pt x="11056" y="21599"/>
                  <a:pt x="10798" y="21599"/>
                </a:cubicBezTo>
                <a:cubicBezTo>
                  <a:pt x="10553" y="21599"/>
                  <a:pt x="10323" y="21495"/>
                  <a:pt x="10117" y="21289"/>
                </a:cubicBezTo>
                <a:lnTo>
                  <a:pt x="2746" y="12989"/>
                </a:lnTo>
                <a:cubicBezTo>
                  <a:pt x="2386" y="12583"/>
                  <a:pt x="2038" y="12137"/>
                  <a:pt x="1702" y="11642"/>
                </a:cubicBezTo>
                <a:cubicBezTo>
                  <a:pt x="1367" y="11151"/>
                  <a:pt x="1074" y="10640"/>
                  <a:pt x="821" y="10103"/>
                </a:cubicBezTo>
                <a:cubicBezTo>
                  <a:pt x="568" y="9570"/>
                  <a:pt x="370" y="9005"/>
                  <a:pt x="222" y="8426"/>
                </a:cubicBezTo>
                <a:cubicBezTo>
                  <a:pt x="72" y="7844"/>
                  <a:pt x="0" y="7263"/>
                  <a:pt x="0" y="6675"/>
                </a:cubicBezTo>
                <a:cubicBezTo>
                  <a:pt x="0" y="5659"/>
                  <a:pt x="137" y="4732"/>
                  <a:pt x="408" y="3905"/>
                </a:cubicBezTo>
                <a:cubicBezTo>
                  <a:pt x="678" y="3078"/>
                  <a:pt x="1071" y="2377"/>
                  <a:pt x="1577" y="1804"/>
                </a:cubicBezTo>
                <a:cubicBezTo>
                  <a:pt x="2083" y="1231"/>
                  <a:pt x="2699" y="787"/>
                  <a:pt x="3417" y="471"/>
                </a:cubicBezTo>
                <a:cubicBezTo>
                  <a:pt x="4136" y="155"/>
                  <a:pt x="4942" y="0"/>
                  <a:pt x="5838" y="0"/>
                </a:cubicBezTo>
                <a:cubicBezTo>
                  <a:pt x="6306" y="0"/>
                  <a:pt x="6777" y="81"/>
                  <a:pt x="7238" y="248"/>
                </a:cubicBezTo>
                <a:cubicBezTo>
                  <a:pt x="7701" y="412"/>
                  <a:pt x="8142" y="635"/>
                  <a:pt x="8557" y="903"/>
                </a:cubicBezTo>
                <a:cubicBezTo>
                  <a:pt x="8973" y="1174"/>
                  <a:pt x="9369" y="1482"/>
                  <a:pt x="9744" y="1830"/>
                </a:cubicBezTo>
                <a:cubicBezTo>
                  <a:pt x="10122" y="2177"/>
                  <a:pt x="10470" y="2527"/>
                  <a:pt x="10798" y="2880"/>
                </a:cubicBezTo>
                <a:cubicBezTo>
                  <a:pt x="11109" y="2527"/>
                  <a:pt x="11457" y="2177"/>
                  <a:pt x="11842" y="1830"/>
                </a:cubicBezTo>
                <a:cubicBezTo>
                  <a:pt x="12225" y="1482"/>
                  <a:pt x="12626" y="1174"/>
                  <a:pt x="13047" y="903"/>
                </a:cubicBezTo>
                <a:cubicBezTo>
                  <a:pt x="13467" y="635"/>
                  <a:pt x="13903" y="412"/>
                  <a:pt x="14351" y="248"/>
                </a:cubicBezTo>
                <a:cubicBezTo>
                  <a:pt x="14804" y="84"/>
                  <a:pt x="15267" y="0"/>
                  <a:pt x="15738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3" name="AutoShape 86"/>
          <p:cNvSpPr/>
          <p:nvPr/>
        </p:nvSpPr>
        <p:spPr bwMode="auto">
          <a:xfrm>
            <a:off x="7465839" y="3060150"/>
            <a:ext cx="248411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482" y="21286"/>
                </a:moveTo>
                <a:cubicBezTo>
                  <a:pt x="11276" y="21495"/>
                  <a:pt x="11046" y="21599"/>
                  <a:pt x="10801" y="21599"/>
                </a:cubicBezTo>
                <a:cubicBezTo>
                  <a:pt x="10538" y="21599"/>
                  <a:pt x="10318" y="21495"/>
                  <a:pt x="10142" y="21286"/>
                </a:cubicBezTo>
                <a:lnTo>
                  <a:pt x="2746" y="12989"/>
                </a:lnTo>
                <a:cubicBezTo>
                  <a:pt x="2714" y="12972"/>
                  <a:pt x="2556" y="12786"/>
                  <a:pt x="2270" y="12436"/>
                </a:cubicBezTo>
                <a:cubicBezTo>
                  <a:pt x="1987" y="12086"/>
                  <a:pt x="1677" y="11623"/>
                  <a:pt x="1344" y="11049"/>
                </a:cubicBezTo>
                <a:cubicBezTo>
                  <a:pt x="1009" y="10476"/>
                  <a:pt x="698" y="9819"/>
                  <a:pt x="420" y="9068"/>
                </a:cubicBezTo>
                <a:cubicBezTo>
                  <a:pt x="142" y="8325"/>
                  <a:pt x="0" y="7523"/>
                  <a:pt x="0" y="6679"/>
                </a:cubicBezTo>
                <a:cubicBezTo>
                  <a:pt x="0" y="5443"/>
                  <a:pt x="172" y="4401"/>
                  <a:pt x="515" y="3548"/>
                </a:cubicBezTo>
                <a:cubicBezTo>
                  <a:pt x="861" y="2696"/>
                  <a:pt x="1311" y="2007"/>
                  <a:pt x="1862" y="1482"/>
                </a:cubicBezTo>
                <a:cubicBezTo>
                  <a:pt x="2421" y="954"/>
                  <a:pt x="3047" y="576"/>
                  <a:pt x="3740" y="344"/>
                </a:cubicBezTo>
                <a:cubicBezTo>
                  <a:pt x="4436" y="115"/>
                  <a:pt x="5145" y="0"/>
                  <a:pt x="5863" y="0"/>
                </a:cubicBezTo>
                <a:cubicBezTo>
                  <a:pt x="6367" y="0"/>
                  <a:pt x="6865" y="98"/>
                  <a:pt x="7361" y="290"/>
                </a:cubicBezTo>
                <a:cubicBezTo>
                  <a:pt x="7856" y="485"/>
                  <a:pt x="8315" y="725"/>
                  <a:pt x="8738" y="1016"/>
                </a:cubicBezTo>
                <a:cubicBezTo>
                  <a:pt x="9161" y="1304"/>
                  <a:pt x="9551" y="1620"/>
                  <a:pt x="9902" y="1962"/>
                </a:cubicBezTo>
                <a:cubicBezTo>
                  <a:pt x="10252" y="2303"/>
                  <a:pt x="10553" y="2611"/>
                  <a:pt x="10801" y="2882"/>
                </a:cubicBezTo>
                <a:cubicBezTo>
                  <a:pt x="11046" y="2600"/>
                  <a:pt x="11349" y="2292"/>
                  <a:pt x="11712" y="1956"/>
                </a:cubicBezTo>
                <a:cubicBezTo>
                  <a:pt x="12070" y="1617"/>
                  <a:pt x="12463" y="1304"/>
                  <a:pt x="12886" y="1016"/>
                </a:cubicBezTo>
                <a:cubicBezTo>
                  <a:pt x="13312" y="725"/>
                  <a:pt x="13760" y="485"/>
                  <a:pt x="14246" y="290"/>
                </a:cubicBezTo>
                <a:cubicBezTo>
                  <a:pt x="14729" y="98"/>
                  <a:pt x="15235" y="0"/>
                  <a:pt x="15761" y="0"/>
                </a:cubicBezTo>
                <a:cubicBezTo>
                  <a:pt x="16464" y="0"/>
                  <a:pt x="17165" y="115"/>
                  <a:pt x="17859" y="344"/>
                </a:cubicBezTo>
                <a:cubicBezTo>
                  <a:pt x="18555" y="575"/>
                  <a:pt x="19178" y="954"/>
                  <a:pt x="19737" y="1482"/>
                </a:cubicBezTo>
                <a:cubicBezTo>
                  <a:pt x="20293" y="2007"/>
                  <a:pt x="20738" y="2696"/>
                  <a:pt x="21084" y="3548"/>
                </a:cubicBezTo>
                <a:cubicBezTo>
                  <a:pt x="21429" y="4401"/>
                  <a:pt x="21599" y="5443"/>
                  <a:pt x="21599" y="6679"/>
                </a:cubicBezTo>
                <a:cubicBezTo>
                  <a:pt x="21599" y="7523"/>
                  <a:pt x="21462" y="8325"/>
                  <a:pt x="21186" y="9068"/>
                </a:cubicBezTo>
                <a:cubicBezTo>
                  <a:pt x="20911" y="9818"/>
                  <a:pt x="20606" y="10476"/>
                  <a:pt x="20270" y="11049"/>
                </a:cubicBezTo>
                <a:cubicBezTo>
                  <a:pt x="19932" y="11622"/>
                  <a:pt x="19619" y="12085"/>
                  <a:pt x="19321" y="12436"/>
                </a:cubicBezTo>
                <a:cubicBezTo>
                  <a:pt x="19028" y="12786"/>
                  <a:pt x="18870" y="12980"/>
                  <a:pt x="18855" y="13017"/>
                </a:cubicBezTo>
                <a:lnTo>
                  <a:pt x="11482" y="21286"/>
                </a:lnTo>
                <a:close/>
                <a:moveTo>
                  <a:pt x="5863" y="2165"/>
                </a:moveTo>
                <a:lnTo>
                  <a:pt x="5863" y="2165"/>
                </a:lnTo>
                <a:cubicBezTo>
                  <a:pt x="5405" y="2165"/>
                  <a:pt x="4944" y="2224"/>
                  <a:pt x="4476" y="2346"/>
                </a:cubicBezTo>
                <a:cubicBezTo>
                  <a:pt x="4011" y="2467"/>
                  <a:pt x="3585" y="2696"/>
                  <a:pt x="3202" y="3023"/>
                </a:cubicBezTo>
                <a:cubicBezTo>
                  <a:pt x="2816" y="3351"/>
                  <a:pt x="2508" y="3805"/>
                  <a:pt x="2270" y="4387"/>
                </a:cubicBezTo>
                <a:cubicBezTo>
                  <a:pt x="2038" y="4968"/>
                  <a:pt x="1917" y="5733"/>
                  <a:pt x="1917" y="6679"/>
                </a:cubicBezTo>
                <a:cubicBezTo>
                  <a:pt x="1917" y="7289"/>
                  <a:pt x="2030" y="7879"/>
                  <a:pt x="2250" y="8449"/>
                </a:cubicBezTo>
                <a:cubicBezTo>
                  <a:pt x="2471" y="9017"/>
                  <a:pt x="2714" y="9522"/>
                  <a:pt x="2986" y="9968"/>
                </a:cubicBezTo>
                <a:cubicBezTo>
                  <a:pt x="3257" y="10414"/>
                  <a:pt x="3510" y="10773"/>
                  <a:pt x="3740" y="11044"/>
                </a:cubicBezTo>
                <a:lnTo>
                  <a:pt x="4076" y="11433"/>
                </a:lnTo>
                <a:lnTo>
                  <a:pt x="10801" y="18991"/>
                </a:lnTo>
                <a:lnTo>
                  <a:pt x="17523" y="11433"/>
                </a:lnTo>
                <a:lnTo>
                  <a:pt x="17874" y="11044"/>
                </a:lnTo>
                <a:cubicBezTo>
                  <a:pt x="18104" y="10773"/>
                  <a:pt x="18352" y="10414"/>
                  <a:pt x="18623" y="9968"/>
                </a:cubicBezTo>
                <a:cubicBezTo>
                  <a:pt x="18888" y="9522"/>
                  <a:pt x="19133" y="9014"/>
                  <a:pt x="19354" y="8441"/>
                </a:cubicBezTo>
                <a:cubicBezTo>
                  <a:pt x="19571" y="7871"/>
                  <a:pt x="19684" y="7283"/>
                  <a:pt x="19684" y="6679"/>
                </a:cubicBezTo>
                <a:cubicBezTo>
                  <a:pt x="19684" y="5742"/>
                  <a:pt x="19566" y="4980"/>
                  <a:pt x="19329" y="4393"/>
                </a:cubicBezTo>
                <a:cubicBezTo>
                  <a:pt x="19091" y="3808"/>
                  <a:pt x="18783" y="3351"/>
                  <a:pt x="18400" y="3023"/>
                </a:cubicBezTo>
                <a:cubicBezTo>
                  <a:pt x="18017" y="2696"/>
                  <a:pt x="17591" y="2467"/>
                  <a:pt x="17123" y="2346"/>
                </a:cubicBezTo>
                <a:cubicBezTo>
                  <a:pt x="16657" y="2224"/>
                  <a:pt x="16201" y="2165"/>
                  <a:pt x="15761" y="2165"/>
                </a:cubicBezTo>
                <a:cubicBezTo>
                  <a:pt x="15340" y="2165"/>
                  <a:pt x="14909" y="2278"/>
                  <a:pt x="14474" y="2507"/>
                </a:cubicBezTo>
                <a:cubicBezTo>
                  <a:pt x="14041" y="2738"/>
                  <a:pt x="13630" y="3015"/>
                  <a:pt x="13244" y="3340"/>
                </a:cubicBezTo>
                <a:cubicBezTo>
                  <a:pt x="12861" y="3664"/>
                  <a:pt x="12518" y="3997"/>
                  <a:pt x="12215" y="4342"/>
                </a:cubicBezTo>
                <a:cubicBezTo>
                  <a:pt x="11912" y="4684"/>
                  <a:pt x="11687" y="4952"/>
                  <a:pt x="11544" y="5152"/>
                </a:cubicBezTo>
                <a:cubicBezTo>
                  <a:pt x="11344" y="5429"/>
                  <a:pt x="11096" y="5570"/>
                  <a:pt x="10801" y="5570"/>
                </a:cubicBezTo>
                <a:cubicBezTo>
                  <a:pt x="10505" y="5570"/>
                  <a:pt x="10260" y="5429"/>
                  <a:pt x="10070" y="5152"/>
                </a:cubicBezTo>
                <a:cubicBezTo>
                  <a:pt x="9927" y="4943"/>
                  <a:pt x="9699" y="4672"/>
                  <a:pt x="9391" y="4333"/>
                </a:cubicBezTo>
                <a:cubicBezTo>
                  <a:pt x="9086" y="3995"/>
                  <a:pt x="8738" y="3664"/>
                  <a:pt x="8355" y="3340"/>
                </a:cubicBezTo>
                <a:cubicBezTo>
                  <a:pt x="7971" y="3015"/>
                  <a:pt x="7561" y="2738"/>
                  <a:pt x="7125" y="2507"/>
                </a:cubicBezTo>
                <a:cubicBezTo>
                  <a:pt x="6690" y="2278"/>
                  <a:pt x="6269" y="2165"/>
                  <a:pt x="5863" y="2165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4" name="AutoShape 87"/>
          <p:cNvSpPr/>
          <p:nvPr/>
        </p:nvSpPr>
        <p:spPr bwMode="auto">
          <a:xfrm>
            <a:off x="7979324" y="3053802"/>
            <a:ext cx="272222" cy="241269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5" name="AutoShape 88"/>
          <p:cNvSpPr/>
          <p:nvPr/>
        </p:nvSpPr>
        <p:spPr bwMode="auto">
          <a:xfrm>
            <a:off x="3342845" y="3046659"/>
            <a:ext cx="249205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237" y="10309"/>
                </a:moveTo>
                <a:cubicBezTo>
                  <a:pt x="21330" y="10579"/>
                  <a:pt x="21413" y="10917"/>
                  <a:pt x="21487" y="11320"/>
                </a:cubicBezTo>
                <a:cubicBezTo>
                  <a:pt x="21563" y="11725"/>
                  <a:pt x="21599" y="12080"/>
                  <a:pt x="21599" y="12392"/>
                </a:cubicBezTo>
                <a:lnTo>
                  <a:pt x="21599" y="20504"/>
                </a:lnTo>
                <a:cubicBezTo>
                  <a:pt x="21599" y="20812"/>
                  <a:pt x="21511" y="21077"/>
                  <a:pt x="21335" y="21285"/>
                </a:cubicBezTo>
                <a:cubicBezTo>
                  <a:pt x="21159" y="21497"/>
                  <a:pt x="20951" y="21599"/>
                  <a:pt x="20708" y="21599"/>
                </a:cubicBezTo>
                <a:lnTo>
                  <a:pt x="913" y="21599"/>
                </a:lnTo>
                <a:cubicBezTo>
                  <a:pt x="656" y="21599"/>
                  <a:pt x="438" y="21497"/>
                  <a:pt x="261" y="21285"/>
                </a:cubicBezTo>
                <a:cubicBezTo>
                  <a:pt x="88" y="21077"/>
                  <a:pt x="0" y="20815"/>
                  <a:pt x="0" y="20504"/>
                </a:cubicBezTo>
                <a:lnTo>
                  <a:pt x="0" y="12392"/>
                </a:lnTo>
                <a:cubicBezTo>
                  <a:pt x="0" y="12080"/>
                  <a:pt x="34" y="11725"/>
                  <a:pt x="105" y="11320"/>
                </a:cubicBezTo>
                <a:cubicBezTo>
                  <a:pt x="176" y="10917"/>
                  <a:pt x="261" y="10579"/>
                  <a:pt x="362" y="10309"/>
                </a:cubicBezTo>
                <a:lnTo>
                  <a:pt x="3691" y="984"/>
                </a:lnTo>
                <a:cubicBezTo>
                  <a:pt x="3787" y="714"/>
                  <a:pt x="3958" y="478"/>
                  <a:pt x="4208" y="287"/>
                </a:cubicBezTo>
                <a:cubicBezTo>
                  <a:pt x="4455" y="94"/>
                  <a:pt x="4705" y="0"/>
                  <a:pt x="4945" y="0"/>
                </a:cubicBezTo>
                <a:lnTo>
                  <a:pt x="16654" y="0"/>
                </a:lnTo>
                <a:cubicBezTo>
                  <a:pt x="16897" y="0"/>
                  <a:pt x="17141" y="93"/>
                  <a:pt x="17391" y="287"/>
                </a:cubicBezTo>
                <a:cubicBezTo>
                  <a:pt x="17643" y="478"/>
                  <a:pt x="17815" y="714"/>
                  <a:pt x="17908" y="984"/>
                </a:cubicBezTo>
                <a:lnTo>
                  <a:pt x="21237" y="10309"/>
                </a:lnTo>
                <a:close/>
                <a:moveTo>
                  <a:pt x="2834" y="11602"/>
                </a:moveTo>
                <a:cubicBezTo>
                  <a:pt x="2820" y="11622"/>
                  <a:pt x="2812" y="11657"/>
                  <a:pt x="2812" y="11707"/>
                </a:cubicBezTo>
                <a:cubicBezTo>
                  <a:pt x="2812" y="11760"/>
                  <a:pt x="2805" y="11804"/>
                  <a:pt x="2788" y="11840"/>
                </a:cubicBezTo>
                <a:lnTo>
                  <a:pt x="7324" y="11840"/>
                </a:lnTo>
                <a:lnTo>
                  <a:pt x="8661" y="15092"/>
                </a:lnTo>
                <a:lnTo>
                  <a:pt x="13149" y="15092"/>
                </a:lnTo>
                <a:lnTo>
                  <a:pt x="14519" y="11840"/>
                </a:lnTo>
                <a:lnTo>
                  <a:pt x="18821" y="11840"/>
                </a:lnTo>
                <a:cubicBezTo>
                  <a:pt x="18804" y="11804"/>
                  <a:pt x="18799" y="11760"/>
                  <a:pt x="18799" y="11707"/>
                </a:cubicBezTo>
                <a:cubicBezTo>
                  <a:pt x="18799" y="11657"/>
                  <a:pt x="18791" y="11610"/>
                  <a:pt x="18777" y="11575"/>
                </a:cubicBezTo>
                <a:lnTo>
                  <a:pt x="15773" y="3220"/>
                </a:lnTo>
                <a:lnTo>
                  <a:pt x="5838" y="3220"/>
                </a:lnTo>
                <a:lnTo>
                  <a:pt x="2834" y="1160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6" name="AutoShape 89"/>
          <p:cNvSpPr/>
          <p:nvPr/>
        </p:nvSpPr>
        <p:spPr bwMode="auto">
          <a:xfrm>
            <a:off x="3912679" y="3053802"/>
            <a:ext cx="273808" cy="2666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0"/>
                </a:moveTo>
                <a:cubicBezTo>
                  <a:pt x="12303" y="0"/>
                  <a:pt x="13704" y="279"/>
                  <a:pt x="15013" y="844"/>
                </a:cubicBezTo>
                <a:cubicBezTo>
                  <a:pt x="16321" y="1409"/>
                  <a:pt x="17465" y="2177"/>
                  <a:pt x="18449" y="3157"/>
                </a:cubicBezTo>
                <a:cubicBezTo>
                  <a:pt x="19432" y="4134"/>
                  <a:pt x="20204" y="5277"/>
                  <a:pt x="20760" y="6588"/>
                </a:cubicBezTo>
                <a:cubicBezTo>
                  <a:pt x="21323" y="7901"/>
                  <a:pt x="21599" y="9304"/>
                  <a:pt x="21599" y="10801"/>
                </a:cubicBezTo>
                <a:cubicBezTo>
                  <a:pt x="21599" y="12295"/>
                  <a:pt x="21323" y="13698"/>
                  <a:pt x="20760" y="15009"/>
                </a:cubicBezTo>
                <a:cubicBezTo>
                  <a:pt x="20204" y="16322"/>
                  <a:pt x="19432" y="17465"/>
                  <a:pt x="18449" y="18445"/>
                </a:cubicBezTo>
                <a:cubicBezTo>
                  <a:pt x="17465" y="19422"/>
                  <a:pt x="16321" y="20193"/>
                  <a:pt x="15013" y="20755"/>
                </a:cubicBezTo>
                <a:cubicBezTo>
                  <a:pt x="13704" y="21320"/>
                  <a:pt x="12303" y="21599"/>
                  <a:pt x="10805" y="21599"/>
                </a:cubicBezTo>
                <a:cubicBezTo>
                  <a:pt x="9310" y="21599"/>
                  <a:pt x="7906" y="21320"/>
                  <a:pt x="6595" y="20755"/>
                </a:cubicBezTo>
                <a:cubicBezTo>
                  <a:pt x="5281" y="20193"/>
                  <a:pt x="4136" y="19422"/>
                  <a:pt x="3156" y="18445"/>
                </a:cubicBezTo>
                <a:cubicBezTo>
                  <a:pt x="2178" y="17465"/>
                  <a:pt x="1407" y="16322"/>
                  <a:pt x="844" y="15009"/>
                </a:cubicBezTo>
                <a:cubicBezTo>
                  <a:pt x="279" y="13698"/>
                  <a:pt x="0" y="12295"/>
                  <a:pt x="0" y="10801"/>
                </a:cubicBezTo>
                <a:cubicBezTo>
                  <a:pt x="0" y="9304"/>
                  <a:pt x="279" y="7901"/>
                  <a:pt x="844" y="6588"/>
                </a:cubicBezTo>
                <a:cubicBezTo>
                  <a:pt x="1407" y="5277"/>
                  <a:pt x="2178" y="4134"/>
                  <a:pt x="3156" y="3157"/>
                </a:cubicBezTo>
                <a:cubicBezTo>
                  <a:pt x="4136" y="2177"/>
                  <a:pt x="5281" y="1409"/>
                  <a:pt x="6595" y="844"/>
                </a:cubicBezTo>
                <a:cubicBezTo>
                  <a:pt x="7906" y="279"/>
                  <a:pt x="9308" y="0"/>
                  <a:pt x="10805" y="0"/>
                </a:cubicBezTo>
                <a:moveTo>
                  <a:pt x="14063" y="15898"/>
                </a:moveTo>
                <a:cubicBezTo>
                  <a:pt x="14063" y="15635"/>
                  <a:pt x="13936" y="15506"/>
                  <a:pt x="13685" y="15506"/>
                </a:cubicBezTo>
                <a:lnTo>
                  <a:pt x="12631" y="15506"/>
                </a:lnTo>
                <a:lnTo>
                  <a:pt x="12631" y="7703"/>
                </a:lnTo>
                <a:cubicBezTo>
                  <a:pt x="12631" y="7596"/>
                  <a:pt x="12597" y="7497"/>
                  <a:pt x="12520" y="7415"/>
                </a:cubicBezTo>
                <a:cubicBezTo>
                  <a:pt x="12450" y="7328"/>
                  <a:pt x="12354" y="7285"/>
                  <a:pt x="12238" y="7285"/>
                </a:cubicBezTo>
                <a:lnTo>
                  <a:pt x="8140" y="7285"/>
                </a:lnTo>
                <a:cubicBezTo>
                  <a:pt x="8033" y="7285"/>
                  <a:pt x="7937" y="7328"/>
                  <a:pt x="7861" y="7407"/>
                </a:cubicBezTo>
                <a:cubicBezTo>
                  <a:pt x="7784" y="7486"/>
                  <a:pt x="7745" y="7585"/>
                  <a:pt x="7745" y="7703"/>
                </a:cubicBezTo>
                <a:lnTo>
                  <a:pt x="7745" y="9581"/>
                </a:lnTo>
                <a:cubicBezTo>
                  <a:pt x="7745" y="9844"/>
                  <a:pt x="7878" y="9973"/>
                  <a:pt x="8140" y="9973"/>
                </a:cubicBezTo>
                <a:lnTo>
                  <a:pt x="9302" y="9973"/>
                </a:lnTo>
                <a:lnTo>
                  <a:pt x="9302" y="15505"/>
                </a:lnTo>
                <a:lnTo>
                  <a:pt x="8248" y="15505"/>
                </a:lnTo>
                <a:cubicBezTo>
                  <a:pt x="8140" y="15505"/>
                  <a:pt x="8042" y="15545"/>
                  <a:pt x="7962" y="15618"/>
                </a:cubicBezTo>
                <a:cubicBezTo>
                  <a:pt x="7883" y="15695"/>
                  <a:pt x="7841" y="15788"/>
                  <a:pt x="7841" y="15898"/>
                </a:cubicBezTo>
                <a:lnTo>
                  <a:pt x="7841" y="17776"/>
                </a:lnTo>
                <a:cubicBezTo>
                  <a:pt x="7841" y="17883"/>
                  <a:pt x="7883" y="17982"/>
                  <a:pt x="7962" y="18064"/>
                </a:cubicBezTo>
                <a:cubicBezTo>
                  <a:pt x="8042" y="18154"/>
                  <a:pt x="8140" y="18194"/>
                  <a:pt x="8248" y="18194"/>
                </a:cubicBezTo>
                <a:lnTo>
                  <a:pt x="13685" y="18194"/>
                </a:lnTo>
                <a:cubicBezTo>
                  <a:pt x="13795" y="18194"/>
                  <a:pt x="13882" y="18154"/>
                  <a:pt x="13956" y="18064"/>
                </a:cubicBezTo>
                <a:cubicBezTo>
                  <a:pt x="14029" y="17982"/>
                  <a:pt x="14063" y="17883"/>
                  <a:pt x="14063" y="17776"/>
                </a:cubicBezTo>
                <a:lnTo>
                  <a:pt x="14063" y="15898"/>
                </a:lnTo>
                <a:close/>
                <a:moveTo>
                  <a:pt x="9276" y="5622"/>
                </a:moveTo>
                <a:cubicBezTo>
                  <a:pt x="9276" y="5729"/>
                  <a:pt x="9322" y="5825"/>
                  <a:pt x="9406" y="5916"/>
                </a:cubicBezTo>
                <a:cubicBezTo>
                  <a:pt x="9491" y="5997"/>
                  <a:pt x="9590" y="6040"/>
                  <a:pt x="9695" y="6040"/>
                </a:cubicBezTo>
                <a:lnTo>
                  <a:pt x="12241" y="6040"/>
                </a:lnTo>
                <a:cubicBezTo>
                  <a:pt x="12351" y="6040"/>
                  <a:pt x="12441" y="5997"/>
                  <a:pt x="12515" y="5916"/>
                </a:cubicBezTo>
                <a:cubicBezTo>
                  <a:pt x="12594" y="5825"/>
                  <a:pt x="12633" y="5729"/>
                  <a:pt x="12633" y="5622"/>
                </a:cubicBezTo>
                <a:lnTo>
                  <a:pt x="12633" y="3377"/>
                </a:lnTo>
                <a:cubicBezTo>
                  <a:pt x="12633" y="3117"/>
                  <a:pt x="12503" y="2984"/>
                  <a:pt x="12241" y="2984"/>
                </a:cubicBezTo>
                <a:lnTo>
                  <a:pt x="9695" y="2984"/>
                </a:lnTo>
                <a:cubicBezTo>
                  <a:pt x="9590" y="2984"/>
                  <a:pt x="9491" y="3024"/>
                  <a:pt x="9406" y="3100"/>
                </a:cubicBezTo>
                <a:cubicBezTo>
                  <a:pt x="9322" y="3179"/>
                  <a:pt x="9276" y="3270"/>
                  <a:pt x="9276" y="3377"/>
                </a:cubicBezTo>
                <a:lnTo>
                  <a:pt x="9276" y="562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7" name="AutoShape 90"/>
          <p:cNvSpPr/>
          <p:nvPr/>
        </p:nvSpPr>
        <p:spPr bwMode="auto">
          <a:xfrm>
            <a:off x="4512675" y="3046659"/>
            <a:ext cx="272222" cy="265871"/>
          </a:xfrm>
          <a:custGeom>
            <a:avLst/>
            <a:gdLst>
              <a:gd name="T0" fmla="+- 0 10811 37"/>
              <a:gd name="T1" fmla="*/ T0 w 21549"/>
              <a:gd name="T2" fmla="+- 0 10807 66"/>
              <a:gd name="T3" fmla="*/ 10807 h 21483"/>
              <a:gd name="T4" fmla="+- 0 10811 37"/>
              <a:gd name="T5" fmla="*/ T4 w 21549"/>
              <a:gd name="T6" fmla="+- 0 10807 66"/>
              <a:gd name="T7" fmla="*/ 10807 h 21483"/>
              <a:gd name="T8" fmla="+- 0 10811 37"/>
              <a:gd name="T9" fmla="*/ T8 w 21549"/>
              <a:gd name="T10" fmla="+- 0 10807 66"/>
              <a:gd name="T11" fmla="*/ 10807 h 21483"/>
              <a:gd name="T12" fmla="+- 0 10811 37"/>
              <a:gd name="T13" fmla="*/ T12 w 21549"/>
              <a:gd name="T14" fmla="+- 0 10807 66"/>
              <a:gd name="T15" fmla="*/ 10807 h 21483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49" h="21483">
                <a:moveTo>
                  <a:pt x="19089" y="14101"/>
                </a:moveTo>
                <a:lnTo>
                  <a:pt x="17953" y="15971"/>
                </a:lnTo>
                <a:lnTo>
                  <a:pt x="20739" y="18367"/>
                </a:lnTo>
                <a:cubicBezTo>
                  <a:pt x="21060" y="18645"/>
                  <a:pt x="21257" y="19019"/>
                  <a:pt x="21330" y="19486"/>
                </a:cubicBezTo>
                <a:cubicBezTo>
                  <a:pt x="21401" y="19953"/>
                  <a:pt x="21321" y="20378"/>
                  <a:pt x="21086" y="20766"/>
                </a:cubicBezTo>
                <a:cubicBezTo>
                  <a:pt x="20842" y="21148"/>
                  <a:pt x="20527" y="21382"/>
                  <a:pt x="20145" y="21458"/>
                </a:cubicBezTo>
                <a:cubicBezTo>
                  <a:pt x="19762" y="21534"/>
                  <a:pt x="19408" y="21432"/>
                  <a:pt x="19089" y="21154"/>
                </a:cubicBezTo>
                <a:lnTo>
                  <a:pt x="10067" y="13440"/>
                </a:lnTo>
                <a:cubicBezTo>
                  <a:pt x="9482" y="14157"/>
                  <a:pt x="8844" y="14739"/>
                  <a:pt x="8154" y="15189"/>
                </a:cubicBezTo>
                <a:cubicBezTo>
                  <a:pt x="7466" y="15642"/>
                  <a:pt x="6769" y="15949"/>
                  <a:pt x="6060" y="16112"/>
                </a:cubicBezTo>
                <a:cubicBezTo>
                  <a:pt x="5354" y="16278"/>
                  <a:pt x="4657" y="16289"/>
                  <a:pt x="3976" y="16140"/>
                </a:cubicBezTo>
                <a:cubicBezTo>
                  <a:pt x="3295" y="15994"/>
                  <a:pt x="2666" y="15670"/>
                  <a:pt x="2098" y="15175"/>
                </a:cubicBezTo>
                <a:cubicBezTo>
                  <a:pt x="1455" y="14630"/>
                  <a:pt x="958" y="13921"/>
                  <a:pt x="606" y="13058"/>
                </a:cubicBezTo>
                <a:cubicBezTo>
                  <a:pt x="251" y="12192"/>
                  <a:pt x="54" y="11258"/>
                  <a:pt x="9" y="10257"/>
                </a:cubicBezTo>
                <a:cubicBezTo>
                  <a:pt x="-37" y="9256"/>
                  <a:pt x="78" y="8221"/>
                  <a:pt x="347" y="7155"/>
                </a:cubicBezTo>
                <a:cubicBezTo>
                  <a:pt x="615" y="6084"/>
                  <a:pt x="1040" y="5063"/>
                  <a:pt x="1617" y="4084"/>
                </a:cubicBezTo>
                <a:cubicBezTo>
                  <a:pt x="2199" y="3106"/>
                  <a:pt x="2873" y="2299"/>
                  <a:pt x="3633" y="1663"/>
                </a:cubicBezTo>
                <a:cubicBezTo>
                  <a:pt x="4394" y="1025"/>
                  <a:pt x="5175" y="566"/>
                  <a:pt x="5983" y="291"/>
                </a:cubicBezTo>
                <a:cubicBezTo>
                  <a:pt x="6785" y="10"/>
                  <a:pt x="7583" y="-66"/>
                  <a:pt x="8374" y="55"/>
                </a:cubicBezTo>
                <a:cubicBezTo>
                  <a:pt x="9163" y="173"/>
                  <a:pt x="9884" y="510"/>
                  <a:pt x="10524" y="1056"/>
                </a:cubicBezTo>
                <a:cubicBezTo>
                  <a:pt x="11095" y="1531"/>
                  <a:pt x="11550" y="2133"/>
                  <a:pt x="11886" y="2861"/>
                </a:cubicBezTo>
                <a:cubicBezTo>
                  <a:pt x="12224" y="3584"/>
                  <a:pt x="12444" y="4380"/>
                  <a:pt x="12547" y="5235"/>
                </a:cubicBezTo>
                <a:cubicBezTo>
                  <a:pt x="12653" y="6092"/>
                  <a:pt x="12639" y="6984"/>
                  <a:pt x="12505" y="7912"/>
                </a:cubicBezTo>
                <a:cubicBezTo>
                  <a:pt x="12367" y="8843"/>
                  <a:pt x="12116" y="9757"/>
                  <a:pt x="11740" y="10654"/>
                </a:cubicBezTo>
                <a:lnTo>
                  <a:pt x="16392" y="14653"/>
                </a:lnTo>
                <a:lnTo>
                  <a:pt x="17526" y="12780"/>
                </a:lnTo>
                <a:lnTo>
                  <a:pt x="16347" y="11784"/>
                </a:lnTo>
                <a:cubicBezTo>
                  <a:pt x="16242" y="11694"/>
                  <a:pt x="16176" y="11570"/>
                  <a:pt x="16155" y="11416"/>
                </a:cubicBezTo>
                <a:cubicBezTo>
                  <a:pt x="16134" y="11258"/>
                  <a:pt x="16160" y="11109"/>
                  <a:pt x="16235" y="10977"/>
                </a:cubicBezTo>
                <a:lnTo>
                  <a:pt x="16807" y="10049"/>
                </a:lnTo>
                <a:cubicBezTo>
                  <a:pt x="16882" y="9923"/>
                  <a:pt x="16981" y="9844"/>
                  <a:pt x="17105" y="9813"/>
                </a:cubicBezTo>
                <a:cubicBezTo>
                  <a:pt x="17230" y="9782"/>
                  <a:pt x="17350" y="9813"/>
                  <a:pt x="17469" y="9911"/>
                </a:cubicBezTo>
                <a:lnTo>
                  <a:pt x="21335" y="13238"/>
                </a:lnTo>
                <a:cubicBezTo>
                  <a:pt x="21455" y="13328"/>
                  <a:pt x="21525" y="13452"/>
                  <a:pt x="21541" y="13609"/>
                </a:cubicBezTo>
                <a:cubicBezTo>
                  <a:pt x="21563" y="13767"/>
                  <a:pt x="21534" y="13910"/>
                  <a:pt x="21457" y="14045"/>
                </a:cubicBezTo>
                <a:lnTo>
                  <a:pt x="20908" y="14976"/>
                </a:lnTo>
                <a:cubicBezTo>
                  <a:pt x="20835" y="15102"/>
                  <a:pt x="20729" y="15179"/>
                  <a:pt x="20600" y="15212"/>
                </a:cubicBezTo>
                <a:cubicBezTo>
                  <a:pt x="20466" y="15243"/>
                  <a:pt x="20347" y="15212"/>
                  <a:pt x="20234" y="15125"/>
                </a:cubicBezTo>
                <a:lnTo>
                  <a:pt x="19089" y="14101"/>
                </a:lnTo>
                <a:close/>
                <a:moveTo>
                  <a:pt x="9557" y="7732"/>
                </a:moveTo>
                <a:cubicBezTo>
                  <a:pt x="9761" y="7402"/>
                  <a:pt x="9895" y="7045"/>
                  <a:pt x="9963" y="6669"/>
                </a:cubicBezTo>
                <a:cubicBezTo>
                  <a:pt x="10029" y="6292"/>
                  <a:pt x="10036" y="5915"/>
                  <a:pt x="9987" y="5538"/>
                </a:cubicBezTo>
                <a:cubicBezTo>
                  <a:pt x="9930" y="5161"/>
                  <a:pt x="9820" y="4807"/>
                  <a:pt x="9654" y="4475"/>
                </a:cubicBezTo>
                <a:cubicBezTo>
                  <a:pt x="9485" y="4143"/>
                  <a:pt x="9262" y="3859"/>
                  <a:pt x="8985" y="3626"/>
                </a:cubicBezTo>
                <a:cubicBezTo>
                  <a:pt x="8708" y="3384"/>
                  <a:pt x="8412" y="3221"/>
                  <a:pt x="8097" y="3139"/>
                </a:cubicBezTo>
                <a:cubicBezTo>
                  <a:pt x="7781" y="3061"/>
                  <a:pt x="7468" y="3052"/>
                  <a:pt x="7154" y="3114"/>
                </a:cubicBezTo>
                <a:cubicBezTo>
                  <a:pt x="6839" y="3179"/>
                  <a:pt x="6544" y="3311"/>
                  <a:pt x="6267" y="3514"/>
                </a:cubicBezTo>
                <a:cubicBezTo>
                  <a:pt x="5987" y="3713"/>
                  <a:pt x="5753" y="3980"/>
                  <a:pt x="5558" y="4312"/>
                </a:cubicBezTo>
                <a:cubicBezTo>
                  <a:pt x="5281" y="4788"/>
                  <a:pt x="5135" y="5305"/>
                  <a:pt x="5119" y="5853"/>
                </a:cubicBezTo>
                <a:cubicBezTo>
                  <a:pt x="5105" y="6407"/>
                  <a:pt x="5201" y="6919"/>
                  <a:pt x="5410" y="7397"/>
                </a:cubicBezTo>
                <a:cubicBezTo>
                  <a:pt x="4971" y="7307"/>
                  <a:pt x="4532" y="7363"/>
                  <a:pt x="4103" y="7563"/>
                </a:cubicBezTo>
                <a:cubicBezTo>
                  <a:pt x="3671" y="7766"/>
                  <a:pt x="3312" y="8106"/>
                  <a:pt x="3018" y="8581"/>
                </a:cubicBezTo>
                <a:cubicBezTo>
                  <a:pt x="2817" y="8913"/>
                  <a:pt x="2680" y="9267"/>
                  <a:pt x="2615" y="9644"/>
                </a:cubicBezTo>
                <a:cubicBezTo>
                  <a:pt x="2547" y="10021"/>
                  <a:pt x="2542" y="10392"/>
                  <a:pt x="2596" y="10760"/>
                </a:cubicBezTo>
                <a:cubicBezTo>
                  <a:pt x="2655" y="11129"/>
                  <a:pt x="2765" y="11478"/>
                  <a:pt x="2936" y="11812"/>
                </a:cubicBezTo>
                <a:cubicBezTo>
                  <a:pt x="3103" y="12141"/>
                  <a:pt x="3321" y="12428"/>
                  <a:pt x="3591" y="12659"/>
                </a:cubicBezTo>
                <a:cubicBezTo>
                  <a:pt x="3868" y="12901"/>
                  <a:pt x="4164" y="13064"/>
                  <a:pt x="4481" y="13145"/>
                </a:cubicBezTo>
                <a:cubicBezTo>
                  <a:pt x="4793" y="13224"/>
                  <a:pt x="5105" y="13235"/>
                  <a:pt x="5410" y="13170"/>
                </a:cubicBezTo>
                <a:cubicBezTo>
                  <a:pt x="5718" y="13109"/>
                  <a:pt x="6011" y="12977"/>
                  <a:pt x="6286" y="12774"/>
                </a:cubicBezTo>
                <a:cubicBezTo>
                  <a:pt x="6567" y="12571"/>
                  <a:pt x="6804" y="12307"/>
                  <a:pt x="7006" y="11973"/>
                </a:cubicBezTo>
                <a:cubicBezTo>
                  <a:pt x="7299" y="11497"/>
                  <a:pt x="7452" y="10983"/>
                  <a:pt x="7468" y="10432"/>
                </a:cubicBezTo>
                <a:cubicBezTo>
                  <a:pt x="7482" y="9880"/>
                  <a:pt x="7382" y="9366"/>
                  <a:pt x="7163" y="8891"/>
                </a:cubicBezTo>
                <a:cubicBezTo>
                  <a:pt x="7607" y="8978"/>
                  <a:pt x="8041" y="8930"/>
                  <a:pt x="8473" y="8736"/>
                </a:cubicBezTo>
                <a:cubicBezTo>
                  <a:pt x="8907" y="8541"/>
                  <a:pt x="9266" y="8210"/>
                  <a:pt x="9557" y="7732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8" name="AutoShape 91"/>
          <p:cNvSpPr/>
          <p:nvPr/>
        </p:nvSpPr>
        <p:spPr bwMode="auto">
          <a:xfrm>
            <a:off x="5104735" y="3046659"/>
            <a:ext cx="247618" cy="265871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89" name="AutoShape 92"/>
          <p:cNvSpPr/>
          <p:nvPr/>
        </p:nvSpPr>
        <p:spPr bwMode="auto">
          <a:xfrm>
            <a:off x="5704733" y="3053802"/>
            <a:ext cx="318254" cy="2666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4287" y="12517"/>
                </a:moveTo>
                <a:cubicBezTo>
                  <a:pt x="14687" y="12517"/>
                  <a:pt x="15037" y="12647"/>
                  <a:pt x="15346" y="12910"/>
                </a:cubicBezTo>
                <a:lnTo>
                  <a:pt x="20700" y="17164"/>
                </a:lnTo>
                <a:cubicBezTo>
                  <a:pt x="20976" y="17407"/>
                  <a:pt x="21197" y="17703"/>
                  <a:pt x="21357" y="18051"/>
                </a:cubicBezTo>
                <a:cubicBezTo>
                  <a:pt x="21517" y="18398"/>
                  <a:pt x="21599" y="18779"/>
                  <a:pt x="21599" y="19191"/>
                </a:cubicBezTo>
                <a:cubicBezTo>
                  <a:pt x="21599" y="19860"/>
                  <a:pt x="21402" y="20428"/>
                  <a:pt x="21006" y="20896"/>
                </a:cubicBezTo>
                <a:cubicBezTo>
                  <a:pt x="20613" y="21365"/>
                  <a:pt x="20143" y="21599"/>
                  <a:pt x="19594" y="21599"/>
                </a:cubicBezTo>
                <a:cubicBezTo>
                  <a:pt x="19182" y="21599"/>
                  <a:pt x="18810" y="21458"/>
                  <a:pt x="18478" y="21179"/>
                </a:cubicBezTo>
                <a:lnTo>
                  <a:pt x="13128" y="16924"/>
                </a:lnTo>
                <a:cubicBezTo>
                  <a:pt x="12599" y="16498"/>
                  <a:pt x="12319" y="15908"/>
                  <a:pt x="12281" y="15154"/>
                </a:cubicBezTo>
                <a:lnTo>
                  <a:pt x="9713" y="13096"/>
                </a:lnTo>
                <a:lnTo>
                  <a:pt x="8518" y="15233"/>
                </a:lnTo>
                <a:cubicBezTo>
                  <a:pt x="8412" y="15411"/>
                  <a:pt x="8273" y="15504"/>
                  <a:pt x="8101" y="15504"/>
                </a:cubicBezTo>
                <a:cubicBezTo>
                  <a:pt x="7995" y="15504"/>
                  <a:pt x="7901" y="15468"/>
                  <a:pt x="7819" y="15397"/>
                </a:cubicBezTo>
                <a:cubicBezTo>
                  <a:pt x="8233" y="15747"/>
                  <a:pt x="8445" y="16199"/>
                  <a:pt x="8452" y="16746"/>
                </a:cubicBezTo>
                <a:cubicBezTo>
                  <a:pt x="8452" y="16972"/>
                  <a:pt x="8412" y="17187"/>
                  <a:pt x="8334" y="17390"/>
                </a:cubicBezTo>
                <a:cubicBezTo>
                  <a:pt x="8254" y="17591"/>
                  <a:pt x="8150" y="17777"/>
                  <a:pt x="8016" y="17944"/>
                </a:cubicBezTo>
                <a:cubicBezTo>
                  <a:pt x="7884" y="18107"/>
                  <a:pt x="7736" y="18240"/>
                  <a:pt x="7567" y="18342"/>
                </a:cubicBezTo>
                <a:cubicBezTo>
                  <a:pt x="7395" y="18440"/>
                  <a:pt x="7221" y="18488"/>
                  <a:pt x="7042" y="18488"/>
                </a:cubicBezTo>
                <a:cubicBezTo>
                  <a:pt x="6781" y="18488"/>
                  <a:pt x="6545" y="18409"/>
                  <a:pt x="6343" y="18246"/>
                </a:cubicBezTo>
                <a:lnTo>
                  <a:pt x="550" y="13627"/>
                </a:lnTo>
                <a:cubicBezTo>
                  <a:pt x="183" y="13328"/>
                  <a:pt x="0" y="12915"/>
                  <a:pt x="0" y="12379"/>
                </a:cubicBezTo>
                <a:cubicBezTo>
                  <a:pt x="0" y="11939"/>
                  <a:pt x="136" y="11529"/>
                  <a:pt x="416" y="11151"/>
                </a:cubicBezTo>
                <a:cubicBezTo>
                  <a:pt x="694" y="10773"/>
                  <a:pt x="1023" y="10581"/>
                  <a:pt x="1407" y="10581"/>
                </a:cubicBezTo>
                <a:cubicBezTo>
                  <a:pt x="1673" y="10581"/>
                  <a:pt x="1925" y="10682"/>
                  <a:pt x="2174" y="10880"/>
                </a:cubicBezTo>
                <a:cubicBezTo>
                  <a:pt x="2024" y="10756"/>
                  <a:pt x="1944" y="10586"/>
                  <a:pt x="1939" y="10380"/>
                </a:cubicBezTo>
                <a:cubicBezTo>
                  <a:pt x="1939" y="10310"/>
                  <a:pt x="1967" y="10202"/>
                  <a:pt x="2026" y="10058"/>
                </a:cubicBezTo>
                <a:lnTo>
                  <a:pt x="5792" y="3271"/>
                </a:lnTo>
                <a:cubicBezTo>
                  <a:pt x="5898" y="3094"/>
                  <a:pt x="6034" y="2998"/>
                  <a:pt x="6209" y="2989"/>
                </a:cubicBezTo>
                <a:cubicBezTo>
                  <a:pt x="6329" y="2989"/>
                  <a:pt x="6418" y="3029"/>
                  <a:pt x="6479" y="3111"/>
                </a:cubicBezTo>
                <a:cubicBezTo>
                  <a:pt x="6293" y="2947"/>
                  <a:pt x="6140" y="2755"/>
                  <a:pt x="6027" y="2529"/>
                </a:cubicBezTo>
                <a:cubicBezTo>
                  <a:pt x="5914" y="2303"/>
                  <a:pt x="5860" y="2052"/>
                  <a:pt x="5860" y="1770"/>
                </a:cubicBezTo>
                <a:cubicBezTo>
                  <a:pt x="5860" y="1329"/>
                  <a:pt x="6001" y="926"/>
                  <a:pt x="6289" y="556"/>
                </a:cubicBezTo>
                <a:cubicBezTo>
                  <a:pt x="6573" y="189"/>
                  <a:pt x="6898" y="0"/>
                  <a:pt x="7268" y="0"/>
                </a:cubicBezTo>
                <a:cubicBezTo>
                  <a:pt x="7515" y="0"/>
                  <a:pt x="7750" y="90"/>
                  <a:pt x="7964" y="259"/>
                </a:cubicBezTo>
                <a:lnTo>
                  <a:pt x="13757" y="4881"/>
                </a:lnTo>
                <a:cubicBezTo>
                  <a:pt x="13931" y="5025"/>
                  <a:pt x="14065" y="5205"/>
                  <a:pt x="14162" y="5426"/>
                </a:cubicBezTo>
                <a:cubicBezTo>
                  <a:pt x="14258" y="5646"/>
                  <a:pt x="14310" y="5889"/>
                  <a:pt x="14310" y="6151"/>
                </a:cubicBezTo>
                <a:cubicBezTo>
                  <a:pt x="14310" y="6374"/>
                  <a:pt x="14270" y="6594"/>
                  <a:pt x="14190" y="6806"/>
                </a:cubicBezTo>
                <a:cubicBezTo>
                  <a:pt x="14112" y="7021"/>
                  <a:pt x="14014" y="7204"/>
                  <a:pt x="13891" y="7368"/>
                </a:cubicBezTo>
                <a:cubicBezTo>
                  <a:pt x="13771" y="7529"/>
                  <a:pt x="13623" y="7662"/>
                  <a:pt x="13442" y="7763"/>
                </a:cubicBezTo>
                <a:cubicBezTo>
                  <a:pt x="13260" y="7871"/>
                  <a:pt x="13081" y="7921"/>
                  <a:pt x="12900" y="7921"/>
                </a:cubicBezTo>
                <a:cubicBezTo>
                  <a:pt x="12655" y="7921"/>
                  <a:pt x="12397" y="7820"/>
                  <a:pt x="12135" y="7611"/>
                </a:cubicBezTo>
                <a:cubicBezTo>
                  <a:pt x="12284" y="7738"/>
                  <a:pt x="12366" y="7902"/>
                  <a:pt x="12373" y="8111"/>
                </a:cubicBezTo>
                <a:cubicBezTo>
                  <a:pt x="12373" y="8238"/>
                  <a:pt x="12342" y="8348"/>
                  <a:pt x="12281" y="8449"/>
                </a:cubicBezTo>
                <a:lnTo>
                  <a:pt x="11100" y="10581"/>
                </a:lnTo>
                <a:lnTo>
                  <a:pt x="13656" y="12625"/>
                </a:lnTo>
                <a:cubicBezTo>
                  <a:pt x="13762" y="12588"/>
                  <a:pt x="13865" y="12563"/>
                  <a:pt x="13971" y="12546"/>
                </a:cubicBezTo>
                <a:cubicBezTo>
                  <a:pt x="14077" y="12526"/>
                  <a:pt x="14183" y="12517"/>
                  <a:pt x="14287" y="12517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0" name="AutoShape 93"/>
          <p:cNvSpPr/>
          <p:nvPr/>
        </p:nvSpPr>
        <p:spPr bwMode="auto">
          <a:xfrm>
            <a:off x="8462655" y="3060150"/>
            <a:ext cx="247618" cy="242857"/>
          </a:xfrm>
          <a:custGeom>
            <a:avLst/>
            <a:gdLst>
              <a:gd name="T0" fmla="+- 0 10794 7"/>
              <a:gd name="T1" fmla="*/ T0 w 21575"/>
              <a:gd name="T2" fmla="*/ 10800 h 21600"/>
              <a:gd name="T3" fmla="+- 0 10794 7"/>
              <a:gd name="T4" fmla="*/ T3 w 21575"/>
              <a:gd name="T5" fmla="*/ 10800 h 21600"/>
              <a:gd name="T6" fmla="+- 0 10794 7"/>
              <a:gd name="T7" fmla="*/ T6 w 21575"/>
              <a:gd name="T8" fmla="*/ 10800 h 21600"/>
              <a:gd name="T9" fmla="+- 0 10794 7"/>
              <a:gd name="T10" fmla="*/ T9 w 2157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5" h="21600">
                <a:moveTo>
                  <a:pt x="12386" y="0"/>
                </a:moveTo>
                <a:lnTo>
                  <a:pt x="12386" y="0"/>
                </a:lnTo>
                <a:cubicBezTo>
                  <a:pt x="12913" y="0"/>
                  <a:pt x="13415" y="44"/>
                  <a:pt x="13894" y="126"/>
                </a:cubicBezTo>
                <a:cubicBezTo>
                  <a:pt x="14374" y="211"/>
                  <a:pt x="14850" y="305"/>
                  <a:pt x="15324" y="407"/>
                </a:cubicBezTo>
                <a:cubicBezTo>
                  <a:pt x="15691" y="481"/>
                  <a:pt x="16070" y="551"/>
                  <a:pt x="16465" y="619"/>
                </a:cubicBezTo>
                <a:cubicBezTo>
                  <a:pt x="16860" y="683"/>
                  <a:pt x="17275" y="716"/>
                  <a:pt x="17713" y="716"/>
                </a:cubicBezTo>
                <a:lnTo>
                  <a:pt x="17741" y="716"/>
                </a:lnTo>
                <a:cubicBezTo>
                  <a:pt x="17999" y="716"/>
                  <a:pt x="18279" y="692"/>
                  <a:pt x="18579" y="648"/>
                </a:cubicBezTo>
                <a:cubicBezTo>
                  <a:pt x="18876" y="601"/>
                  <a:pt x="19176" y="575"/>
                  <a:pt x="19470" y="575"/>
                </a:cubicBezTo>
                <a:cubicBezTo>
                  <a:pt x="19695" y="575"/>
                  <a:pt x="19899" y="604"/>
                  <a:pt x="20079" y="660"/>
                </a:cubicBezTo>
                <a:cubicBezTo>
                  <a:pt x="20267" y="715"/>
                  <a:pt x="20409" y="833"/>
                  <a:pt x="20516" y="1012"/>
                </a:cubicBezTo>
                <a:cubicBezTo>
                  <a:pt x="20723" y="1299"/>
                  <a:pt x="20841" y="1637"/>
                  <a:pt x="20866" y="2018"/>
                </a:cubicBezTo>
                <a:cubicBezTo>
                  <a:pt x="20894" y="2393"/>
                  <a:pt x="20883" y="2751"/>
                  <a:pt x="20841" y="3077"/>
                </a:cubicBezTo>
                <a:cubicBezTo>
                  <a:pt x="20802" y="3403"/>
                  <a:pt x="20768" y="3734"/>
                  <a:pt x="20732" y="4075"/>
                </a:cubicBezTo>
                <a:cubicBezTo>
                  <a:pt x="20698" y="4412"/>
                  <a:pt x="20704" y="4746"/>
                  <a:pt x="20757" y="5081"/>
                </a:cubicBezTo>
                <a:cubicBezTo>
                  <a:pt x="20796" y="5301"/>
                  <a:pt x="20847" y="5483"/>
                  <a:pt x="20911" y="5638"/>
                </a:cubicBezTo>
                <a:cubicBezTo>
                  <a:pt x="20979" y="5794"/>
                  <a:pt x="21049" y="5964"/>
                  <a:pt x="21119" y="6152"/>
                </a:cubicBezTo>
                <a:cubicBezTo>
                  <a:pt x="21194" y="6319"/>
                  <a:pt x="21242" y="6509"/>
                  <a:pt x="21267" y="6712"/>
                </a:cubicBezTo>
                <a:cubicBezTo>
                  <a:pt x="21295" y="6917"/>
                  <a:pt x="21326" y="7117"/>
                  <a:pt x="21363" y="7301"/>
                </a:cubicBezTo>
                <a:cubicBezTo>
                  <a:pt x="21525" y="8275"/>
                  <a:pt x="21592" y="9191"/>
                  <a:pt x="21570" y="10050"/>
                </a:cubicBezTo>
                <a:cubicBezTo>
                  <a:pt x="21548" y="10904"/>
                  <a:pt x="21444" y="11702"/>
                  <a:pt x="21262" y="12444"/>
                </a:cubicBezTo>
                <a:cubicBezTo>
                  <a:pt x="21079" y="13183"/>
                  <a:pt x="20827" y="13876"/>
                  <a:pt x="20505" y="14530"/>
                </a:cubicBezTo>
                <a:cubicBezTo>
                  <a:pt x="20182" y="15178"/>
                  <a:pt x="19818" y="15800"/>
                  <a:pt x="19417" y="16390"/>
                </a:cubicBezTo>
                <a:cubicBezTo>
                  <a:pt x="19086" y="16847"/>
                  <a:pt x="18733" y="17302"/>
                  <a:pt x="18357" y="17760"/>
                </a:cubicBezTo>
                <a:cubicBezTo>
                  <a:pt x="17982" y="18214"/>
                  <a:pt x="17570" y="18640"/>
                  <a:pt x="17121" y="19044"/>
                </a:cubicBezTo>
                <a:cubicBezTo>
                  <a:pt x="16673" y="19446"/>
                  <a:pt x="16182" y="19807"/>
                  <a:pt x="15638" y="20130"/>
                </a:cubicBezTo>
                <a:cubicBezTo>
                  <a:pt x="15097" y="20456"/>
                  <a:pt x="14494" y="20731"/>
                  <a:pt x="13836" y="20966"/>
                </a:cubicBezTo>
                <a:cubicBezTo>
                  <a:pt x="13152" y="21218"/>
                  <a:pt x="12445" y="21379"/>
                  <a:pt x="11708" y="21447"/>
                </a:cubicBezTo>
                <a:cubicBezTo>
                  <a:pt x="10968" y="21509"/>
                  <a:pt x="10258" y="21561"/>
                  <a:pt x="9580" y="21599"/>
                </a:cubicBezTo>
                <a:lnTo>
                  <a:pt x="9165" y="21599"/>
                </a:lnTo>
                <a:cubicBezTo>
                  <a:pt x="8234" y="21599"/>
                  <a:pt x="7363" y="21520"/>
                  <a:pt x="6555" y="21365"/>
                </a:cubicBezTo>
                <a:cubicBezTo>
                  <a:pt x="5745" y="21212"/>
                  <a:pt x="4882" y="21136"/>
                  <a:pt x="3970" y="21136"/>
                </a:cubicBezTo>
                <a:lnTo>
                  <a:pt x="3917" y="21136"/>
                </a:lnTo>
                <a:cubicBezTo>
                  <a:pt x="3603" y="21136"/>
                  <a:pt x="3258" y="21186"/>
                  <a:pt x="2880" y="21283"/>
                </a:cubicBezTo>
                <a:cubicBezTo>
                  <a:pt x="2510" y="21382"/>
                  <a:pt x="2137" y="21441"/>
                  <a:pt x="1770" y="21456"/>
                </a:cubicBezTo>
                <a:lnTo>
                  <a:pt x="1742" y="21456"/>
                </a:lnTo>
                <a:cubicBezTo>
                  <a:pt x="1411" y="21456"/>
                  <a:pt x="1117" y="21377"/>
                  <a:pt x="864" y="21212"/>
                </a:cubicBezTo>
                <a:cubicBezTo>
                  <a:pt x="609" y="21051"/>
                  <a:pt x="416" y="20848"/>
                  <a:pt x="292" y="20614"/>
                </a:cubicBezTo>
                <a:cubicBezTo>
                  <a:pt x="113" y="20288"/>
                  <a:pt x="35" y="19951"/>
                  <a:pt x="57" y="19599"/>
                </a:cubicBezTo>
                <a:cubicBezTo>
                  <a:pt x="79" y="19247"/>
                  <a:pt x="138" y="18924"/>
                  <a:pt x="225" y="18637"/>
                </a:cubicBezTo>
                <a:cubicBezTo>
                  <a:pt x="312" y="18346"/>
                  <a:pt x="363" y="18035"/>
                  <a:pt x="368" y="17701"/>
                </a:cubicBezTo>
                <a:cubicBezTo>
                  <a:pt x="371" y="17369"/>
                  <a:pt x="349" y="17017"/>
                  <a:pt x="298" y="16642"/>
                </a:cubicBezTo>
                <a:cubicBezTo>
                  <a:pt x="250" y="16266"/>
                  <a:pt x="192" y="15888"/>
                  <a:pt x="133" y="15503"/>
                </a:cubicBezTo>
                <a:cubicBezTo>
                  <a:pt x="68" y="15119"/>
                  <a:pt x="29" y="14735"/>
                  <a:pt x="12" y="14353"/>
                </a:cubicBezTo>
                <a:cubicBezTo>
                  <a:pt x="-7" y="14025"/>
                  <a:pt x="-5" y="13705"/>
                  <a:pt x="23" y="13388"/>
                </a:cubicBezTo>
                <a:cubicBezTo>
                  <a:pt x="51" y="13077"/>
                  <a:pt x="82" y="12728"/>
                  <a:pt x="119" y="12344"/>
                </a:cubicBezTo>
                <a:cubicBezTo>
                  <a:pt x="155" y="12018"/>
                  <a:pt x="186" y="11678"/>
                  <a:pt x="211" y="11332"/>
                </a:cubicBezTo>
                <a:cubicBezTo>
                  <a:pt x="239" y="10986"/>
                  <a:pt x="284" y="10681"/>
                  <a:pt x="346" y="10405"/>
                </a:cubicBezTo>
                <a:cubicBezTo>
                  <a:pt x="472" y="9789"/>
                  <a:pt x="609" y="9190"/>
                  <a:pt x="758" y="8610"/>
                </a:cubicBezTo>
                <a:cubicBezTo>
                  <a:pt x="904" y="8026"/>
                  <a:pt x="1103" y="7483"/>
                  <a:pt x="1352" y="6967"/>
                </a:cubicBezTo>
                <a:cubicBezTo>
                  <a:pt x="1532" y="6583"/>
                  <a:pt x="1731" y="6201"/>
                  <a:pt x="1955" y="5826"/>
                </a:cubicBezTo>
                <a:cubicBezTo>
                  <a:pt x="2179" y="5453"/>
                  <a:pt x="2420" y="5080"/>
                  <a:pt x="2681" y="4717"/>
                </a:cubicBezTo>
                <a:cubicBezTo>
                  <a:pt x="2771" y="4588"/>
                  <a:pt x="2866" y="4473"/>
                  <a:pt x="2964" y="4374"/>
                </a:cubicBezTo>
                <a:cubicBezTo>
                  <a:pt x="3062" y="4277"/>
                  <a:pt x="3169" y="4183"/>
                  <a:pt x="3286" y="4086"/>
                </a:cubicBezTo>
                <a:cubicBezTo>
                  <a:pt x="3491" y="3872"/>
                  <a:pt x="3690" y="3658"/>
                  <a:pt x="3889" y="3449"/>
                </a:cubicBezTo>
                <a:cubicBezTo>
                  <a:pt x="4085" y="3238"/>
                  <a:pt x="4304" y="3036"/>
                  <a:pt x="4545" y="2851"/>
                </a:cubicBezTo>
                <a:cubicBezTo>
                  <a:pt x="4786" y="2663"/>
                  <a:pt x="5044" y="2493"/>
                  <a:pt x="5319" y="2338"/>
                </a:cubicBezTo>
                <a:cubicBezTo>
                  <a:pt x="5591" y="2182"/>
                  <a:pt x="5885" y="2027"/>
                  <a:pt x="6199" y="1868"/>
                </a:cubicBezTo>
                <a:cubicBezTo>
                  <a:pt x="6494" y="1719"/>
                  <a:pt x="6796" y="1581"/>
                  <a:pt x="7102" y="1455"/>
                </a:cubicBezTo>
                <a:cubicBezTo>
                  <a:pt x="7413" y="1329"/>
                  <a:pt x="7733" y="1197"/>
                  <a:pt x="8063" y="1065"/>
                </a:cubicBezTo>
                <a:cubicBezTo>
                  <a:pt x="8691" y="795"/>
                  <a:pt x="9387" y="554"/>
                  <a:pt x="10158" y="349"/>
                </a:cubicBezTo>
                <a:lnTo>
                  <a:pt x="10186" y="323"/>
                </a:lnTo>
                <a:cubicBezTo>
                  <a:pt x="10584" y="211"/>
                  <a:pt x="10968" y="129"/>
                  <a:pt x="11324" y="76"/>
                </a:cubicBezTo>
                <a:cubicBezTo>
                  <a:pt x="11683" y="26"/>
                  <a:pt x="12036" y="0"/>
                  <a:pt x="12386" y="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1" name="AutoShape 94"/>
          <p:cNvSpPr/>
          <p:nvPr/>
        </p:nvSpPr>
        <p:spPr bwMode="auto">
          <a:xfrm>
            <a:off x="9003128" y="3067289"/>
            <a:ext cx="247618" cy="29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71" y="9829"/>
                </a:moveTo>
                <a:cubicBezTo>
                  <a:pt x="20671" y="9939"/>
                  <a:pt x="20995" y="10131"/>
                  <a:pt x="21232" y="10408"/>
                </a:cubicBezTo>
                <a:cubicBezTo>
                  <a:pt x="21481" y="10681"/>
                  <a:pt x="21599" y="11001"/>
                  <a:pt x="21599" y="11358"/>
                </a:cubicBezTo>
                <a:lnTo>
                  <a:pt x="21599" y="19987"/>
                </a:lnTo>
                <a:cubicBezTo>
                  <a:pt x="21599" y="20419"/>
                  <a:pt x="21398" y="20796"/>
                  <a:pt x="21002" y="21116"/>
                </a:cubicBezTo>
                <a:cubicBezTo>
                  <a:pt x="20606" y="21438"/>
                  <a:pt x="20138" y="21599"/>
                  <a:pt x="19598" y="21599"/>
                </a:cubicBezTo>
                <a:lnTo>
                  <a:pt x="2016" y="21599"/>
                </a:lnTo>
                <a:cubicBezTo>
                  <a:pt x="1476" y="21599"/>
                  <a:pt x="1004" y="21438"/>
                  <a:pt x="604" y="21116"/>
                </a:cubicBezTo>
                <a:cubicBezTo>
                  <a:pt x="198" y="20796"/>
                  <a:pt x="0" y="20419"/>
                  <a:pt x="0" y="19987"/>
                </a:cubicBezTo>
                <a:lnTo>
                  <a:pt x="0" y="11358"/>
                </a:lnTo>
                <a:cubicBezTo>
                  <a:pt x="0" y="11001"/>
                  <a:pt x="122" y="10681"/>
                  <a:pt x="367" y="10408"/>
                </a:cubicBezTo>
                <a:cubicBezTo>
                  <a:pt x="619" y="10131"/>
                  <a:pt x="939" y="9938"/>
                  <a:pt x="1346" y="9829"/>
                </a:cubicBezTo>
                <a:lnTo>
                  <a:pt x="1346" y="7566"/>
                </a:lnTo>
                <a:cubicBezTo>
                  <a:pt x="1346" y="6530"/>
                  <a:pt x="1591" y="5551"/>
                  <a:pt x="2084" y="4632"/>
                </a:cubicBezTo>
                <a:cubicBezTo>
                  <a:pt x="2581" y="3711"/>
                  <a:pt x="3254" y="2908"/>
                  <a:pt x="4108" y="2219"/>
                </a:cubicBezTo>
                <a:cubicBezTo>
                  <a:pt x="4968" y="1531"/>
                  <a:pt x="5973" y="990"/>
                  <a:pt x="7125" y="593"/>
                </a:cubicBezTo>
                <a:cubicBezTo>
                  <a:pt x="8281" y="198"/>
                  <a:pt x="9509" y="0"/>
                  <a:pt x="10809" y="0"/>
                </a:cubicBezTo>
                <a:cubicBezTo>
                  <a:pt x="12105" y="0"/>
                  <a:pt x="13329" y="198"/>
                  <a:pt x="14478" y="593"/>
                </a:cubicBezTo>
                <a:cubicBezTo>
                  <a:pt x="15630" y="990"/>
                  <a:pt x="16634" y="1531"/>
                  <a:pt x="17495" y="2219"/>
                </a:cubicBezTo>
                <a:cubicBezTo>
                  <a:pt x="18355" y="2908"/>
                  <a:pt x="19036" y="3714"/>
                  <a:pt x="19533" y="4641"/>
                </a:cubicBezTo>
                <a:cubicBezTo>
                  <a:pt x="20022" y="5562"/>
                  <a:pt x="20271" y="6538"/>
                  <a:pt x="20271" y="7566"/>
                </a:cubicBezTo>
                <a:lnTo>
                  <a:pt x="20271" y="9829"/>
                </a:lnTo>
                <a:close/>
                <a:moveTo>
                  <a:pt x="16202" y="7566"/>
                </a:moveTo>
                <a:cubicBezTo>
                  <a:pt x="16202" y="6961"/>
                  <a:pt x="16062" y="6394"/>
                  <a:pt x="15781" y="5870"/>
                </a:cubicBezTo>
                <a:cubicBezTo>
                  <a:pt x="15496" y="5349"/>
                  <a:pt x="15108" y="4894"/>
                  <a:pt x="14614" y="4508"/>
                </a:cubicBezTo>
                <a:cubicBezTo>
                  <a:pt x="14125" y="4123"/>
                  <a:pt x="13545" y="3817"/>
                  <a:pt x="12886" y="3593"/>
                </a:cubicBezTo>
                <a:cubicBezTo>
                  <a:pt x="12224" y="3365"/>
                  <a:pt x="11532" y="3253"/>
                  <a:pt x="10809" y="3253"/>
                </a:cubicBezTo>
                <a:cubicBezTo>
                  <a:pt x="10049" y="3253"/>
                  <a:pt x="9347" y="3365"/>
                  <a:pt x="8706" y="3593"/>
                </a:cubicBezTo>
                <a:cubicBezTo>
                  <a:pt x="8061" y="3817"/>
                  <a:pt x="7489" y="4123"/>
                  <a:pt x="6988" y="4508"/>
                </a:cubicBezTo>
                <a:cubicBezTo>
                  <a:pt x="6488" y="4894"/>
                  <a:pt x="6099" y="5352"/>
                  <a:pt x="5818" y="5879"/>
                </a:cubicBezTo>
                <a:cubicBezTo>
                  <a:pt x="5537" y="6406"/>
                  <a:pt x="5397" y="6970"/>
                  <a:pt x="5397" y="7566"/>
                </a:cubicBezTo>
                <a:lnTo>
                  <a:pt x="5397" y="9717"/>
                </a:lnTo>
                <a:lnTo>
                  <a:pt x="16202" y="9717"/>
                </a:lnTo>
                <a:lnTo>
                  <a:pt x="16202" y="7566"/>
                </a:lnTo>
                <a:close/>
                <a:moveTo>
                  <a:pt x="11964" y="15409"/>
                </a:moveTo>
                <a:cubicBezTo>
                  <a:pt x="12296" y="15245"/>
                  <a:pt x="12569" y="15020"/>
                  <a:pt x="12782" y="14744"/>
                </a:cubicBezTo>
                <a:cubicBezTo>
                  <a:pt x="12990" y="14462"/>
                  <a:pt x="13098" y="14159"/>
                  <a:pt x="13098" y="13840"/>
                </a:cubicBezTo>
                <a:cubicBezTo>
                  <a:pt x="13098" y="13333"/>
                  <a:pt x="12875" y="12898"/>
                  <a:pt x="12429" y="12530"/>
                </a:cubicBezTo>
                <a:cubicBezTo>
                  <a:pt x="11979" y="12161"/>
                  <a:pt x="11439" y="11980"/>
                  <a:pt x="10809" y="11980"/>
                </a:cubicBezTo>
                <a:cubicBezTo>
                  <a:pt x="10175" y="11980"/>
                  <a:pt x="9638" y="12161"/>
                  <a:pt x="9188" y="12530"/>
                </a:cubicBezTo>
                <a:cubicBezTo>
                  <a:pt x="8738" y="12898"/>
                  <a:pt x="8515" y="13333"/>
                  <a:pt x="8515" y="13840"/>
                </a:cubicBezTo>
                <a:cubicBezTo>
                  <a:pt x="8515" y="14159"/>
                  <a:pt x="8616" y="14462"/>
                  <a:pt x="8825" y="14744"/>
                </a:cubicBezTo>
                <a:cubicBezTo>
                  <a:pt x="9033" y="15020"/>
                  <a:pt x="9300" y="15233"/>
                  <a:pt x="9638" y="15383"/>
                </a:cubicBezTo>
                <a:lnTo>
                  <a:pt x="8515" y="19339"/>
                </a:lnTo>
                <a:lnTo>
                  <a:pt x="13098" y="19339"/>
                </a:lnTo>
                <a:lnTo>
                  <a:pt x="11964" y="1540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2" name="AutoShape 95"/>
          <p:cNvSpPr/>
          <p:nvPr/>
        </p:nvSpPr>
        <p:spPr bwMode="auto">
          <a:xfrm>
            <a:off x="953964" y="3502210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5292" y="0"/>
                </a:moveTo>
                <a:cubicBezTo>
                  <a:pt x="16156" y="0"/>
                  <a:pt x="16975" y="198"/>
                  <a:pt x="17745" y="593"/>
                </a:cubicBezTo>
                <a:cubicBezTo>
                  <a:pt x="18516" y="987"/>
                  <a:pt x="19185" y="1531"/>
                  <a:pt x="19756" y="2219"/>
                </a:cubicBezTo>
                <a:cubicBezTo>
                  <a:pt x="20325" y="2908"/>
                  <a:pt x="20776" y="3714"/>
                  <a:pt x="21107" y="4641"/>
                </a:cubicBezTo>
                <a:cubicBezTo>
                  <a:pt x="21434" y="5562"/>
                  <a:pt x="21599" y="6538"/>
                  <a:pt x="21599" y="7566"/>
                </a:cubicBezTo>
                <a:lnTo>
                  <a:pt x="21599" y="9662"/>
                </a:lnTo>
                <a:cubicBezTo>
                  <a:pt x="21599" y="9965"/>
                  <a:pt x="21516" y="10221"/>
                  <a:pt x="21340" y="10428"/>
                </a:cubicBezTo>
                <a:cubicBezTo>
                  <a:pt x="21168" y="10635"/>
                  <a:pt x="20956" y="10736"/>
                  <a:pt x="20704" y="10736"/>
                </a:cubicBezTo>
                <a:lnTo>
                  <a:pt x="19785" y="10736"/>
                </a:lnTo>
                <a:cubicBezTo>
                  <a:pt x="19531" y="10736"/>
                  <a:pt x="19322" y="10632"/>
                  <a:pt x="19152" y="10422"/>
                </a:cubicBezTo>
                <a:cubicBezTo>
                  <a:pt x="18984" y="10209"/>
                  <a:pt x="18900" y="9956"/>
                  <a:pt x="18900" y="9662"/>
                </a:cubicBezTo>
                <a:lnTo>
                  <a:pt x="18900" y="7566"/>
                </a:lnTo>
                <a:cubicBezTo>
                  <a:pt x="18900" y="6961"/>
                  <a:pt x="18806" y="6394"/>
                  <a:pt x="18614" y="5870"/>
                </a:cubicBezTo>
                <a:cubicBezTo>
                  <a:pt x="18422" y="5349"/>
                  <a:pt x="18163" y="4894"/>
                  <a:pt x="17844" y="4508"/>
                </a:cubicBezTo>
                <a:cubicBezTo>
                  <a:pt x="17522" y="4123"/>
                  <a:pt x="17140" y="3817"/>
                  <a:pt x="16706" y="3593"/>
                </a:cubicBezTo>
                <a:cubicBezTo>
                  <a:pt x="16269" y="3365"/>
                  <a:pt x="15796" y="3253"/>
                  <a:pt x="15292" y="3253"/>
                </a:cubicBezTo>
                <a:cubicBezTo>
                  <a:pt x="14788" y="3253"/>
                  <a:pt x="14320" y="3365"/>
                  <a:pt x="13891" y="3593"/>
                </a:cubicBezTo>
                <a:cubicBezTo>
                  <a:pt x="13461" y="3817"/>
                  <a:pt x="13082" y="4123"/>
                  <a:pt x="12753" y="4508"/>
                </a:cubicBezTo>
                <a:cubicBezTo>
                  <a:pt x="12422" y="4894"/>
                  <a:pt x="12165" y="5352"/>
                  <a:pt x="11978" y="5876"/>
                </a:cubicBezTo>
                <a:cubicBezTo>
                  <a:pt x="11788" y="6406"/>
                  <a:pt x="11695" y="6970"/>
                  <a:pt x="11695" y="7566"/>
                </a:cubicBezTo>
                <a:lnTo>
                  <a:pt x="11695" y="9717"/>
                </a:lnTo>
                <a:lnTo>
                  <a:pt x="13063" y="9717"/>
                </a:lnTo>
                <a:cubicBezTo>
                  <a:pt x="13423" y="9717"/>
                  <a:pt x="13735" y="9875"/>
                  <a:pt x="14001" y="10192"/>
                </a:cubicBezTo>
                <a:cubicBezTo>
                  <a:pt x="14263" y="10511"/>
                  <a:pt x="14395" y="10900"/>
                  <a:pt x="14395" y="11358"/>
                </a:cubicBezTo>
                <a:lnTo>
                  <a:pt x="14395" y="19987"/>
                </a:lnTo>
                <a:cubicBezTo>
                  <a:pt x="14395" y="20419"/>
                  <a:pt x="14263" y="20796"/>
                  <a:pt x="14001" y="21116"/>
                </a:cubicBezTo>
                <a:cubicBezTo>
                  <a:pt x="13735" y="21438"/>
                  <a:pt x="13423" y="21599"/>
                  <a:pt x="13063" y="21599"/>
                </a:cubicBezTo>
                <a:lnTo>
                  <a:pt x="1343" y="21599"/>
                </a:lnTo>
                <a:cubicBezTo>
                  <a:pt x="983" y="21599"/>
                  <a:pt x="669" y="21438"/>
                  <a:pt x="403" y="21116"/>
                </a:cubicBezTo>
                <a:cubicBezTo>
                  <a:pt x="134" y="20796"/>
                  <a:pt x="0" y="20419"/>
                  <a:pt x="0" y="19987"/>
                </a:cubicBezTo>
                <a:lnTo>
                  <a:pt x="0" y="11358"/>
                </a:lnTo>
                <a:cubicBezTo>
                  <a:pt x="0" y="10909"/>
                  <a:pt x="134" y="10523"/>
                  <a:pt x="403" y="10201"/>
                </a:cubicBezTo>
                <a:cubicBezTo>
                  <a:pt x="669" y="9878"/>
                  <a:pt x="984" y="9717"/>
                  <a:pt x="1343" y="9717"/>
                </a:cubicBezTo>
                <a:lnTo>
                  <a:pt x="8985" y="9717"/>
                </a:lnTo>
                <a:lnTo>
                  <a:pt x="8985" y="7566"/>
                </a:lnTo>
                <a:cubicBezTo>
                  <a:pt x="8985" y="6529"/>
                  <a:pt x="9148" y="5550"/>
                  <a:pt x="9477" y="4632"/>
                </a:cubicBezTo>
                <a:cubicBezTo>
                  <a:pt x="9808" y="3711"/>
                  <a:pt x="10260" y="2907"/>
                  <a:pt x="10833" y="2219"/>
                </a:cubicBezTo>
                <a:cubicBezTo>
                  <a:pt x="11409" y="1531"/>
                  <a:pt x="12079" y="987"/>
                  <a:pt x="12844" y="592"/>
                </a:cubicBezTo>
                <a:cubicBezTo>
                  <a:pt x="13615" y="198"/>
                  <a:pt x="14426" y="0"/>
                  <a:pt x="15292" y="0"/>
                </a:cubicBezTo>
                <a:moveTo>
                  <a:pt x="7972" y="15409"/>
                </a:moveTo>
                <a:cubicBezTo>
                  <a:pt x="8195" y="15245"/>
                  <a:pt x="8375" y="15021"/>
                  <a:pt x="8519" y="14741"/>
                </a:cubicBezTo>
                <a:cubicBezTo>
                  <a:pt x="8661" y="14462"/>
                  <a:pt x="8731" y="14160"/>
                  <a:pt x="8731" y="13840"/>
                </a:cubicBezTo>
                <a:cubicBezTo>
                  <a:pt x="8731" y="13333"/>
                  <a:pt x="8582" y="12896"/>
                  <a:pt x="8282" y="12530"/>
                </a:cubicBezTo>
                <a:cubicBezTo>
                  <a:pt x="7987" y="12162"/>
                  <a:pt x="7624" y="11980"/>
                  <a:pt x="7204" y="11980"/>
                </a:cubicBezTo>
                <a:cubicBezTo>
                  <a:pt x="6782" y="11980"/>
                  <a:pt x="6422" y="12162"/>
                  <a:pt x="6122" y="12530"/>
                </a:cubicBezTo>
                <a:cubicBezTo>
                  <a:pt x="5824" y="12896"/>
                  <a:pt x="5675" y="13333"/>
                  <a:pt x="5675" y="13840"/>
                </a:cubicBezTo>
                <a:cubicBezTo>
                  <a:pt x="5675" y="14160"/>
                  <a:pt x="5745" y="14462"/>
                  <a:pt x="5882" y="14741"/>
                </a:cubicBezTo>
                <a:cubicBezTo>
                  <a:pt x="6021" y="15021"/>
                  <a:pt x="6201" y="15234"/>
                  <a:pt x="6422" y="15380"/>
                </a:cubicBezTo>
                <a:lnTo>
                  <a:pt x="5675" y="19339"/>
                </a:lnTo>
                <a:lnTo>
                  <a:pt x="8731" y="19339"/>
                </a:lnTo>
                <a:lnTo>
                  <a:pt x="7972" y="15409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3" name="AutoShape 96"/>
          <p:cNvSpPr/>
          <p:nvPr/>
        </p:nvSpPr>
        <p:spPr bwMode="auto">
          <a:xfrm>
            <a:off x="1531738" y="3502212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845" y="434"/>
                </a:moveTo>
                <a:cubicBezTo>
                  <a:pt x="19000" y="276"/>
                  <a:pt x="19186" y="194"/>
                  <a:pt x="19399" y="194"/>
                </a:cubicBezTo>
                <a:cubicBezTo>
                  <a:pt x="19670" y="194"/>
                  <a:pt x="19900" y="332"/>
                  <a:pt x="20087" y="602"/>
                </a:cubicBezTo>
                <a:cubicBezTo>
                  <a:pt x="20165" y="716"/>
                  <a:pt x="20282" y="872"/>
                  <a:pt x="20432" y="1072"/>
                </a:cubicBezTo>
                <a:cubicBezTo>
                  <a:pt x="20586" y="1274"/>
                  <a:pt x="20733" y="1483"/>
                  <a:pt x="20880" y="1692"/>
                </a:cubicBezTo>
                <a:cubicBezTo>
                  <a:pt x="21024" y="1903"/>
                  <a:pt x="21147" y="2127"/>
                  <a:pt x="21252" y="2359"/>
                </a:cubicBezTo>
                <a:cubicBezTo>
                  <a:pt x="21357" y="2597"/>
                  <a:pt x="21411" y="2796"/>
                  <a:pt x="21411" y="2967"/>
                </a:cubicBezTo>
                <a:cubicBezTo>
                  <a:pt x="21411" y="3334"/>
                  <a:pt x="21298" y="3616"/>
                  <a:pt x="21071" y="3825"/>
                </a:cubicBezTo>
                <a:lnTo>
                  <a:pt x="2568" y="21376"/>
                </a:lnTo>
                <a:cubicBezTo>
                  <a:pt x="2408" y="21526"/>
                  <a:pt x="2227" y="21599"/>
                  <a:pt x="2017" y="21599"/>
                </a:cubicBezTo>
                <a:cubicBezTo>
                  <a:pt x="1725" y="21599"/>
                  <a:pt x="1495" y="21464"/>
                  <a:pt x="1324" y="21194"/>
                </a:cubicBezTo>
                <a:cubicBezTo>
                  <a:pt x="1248" y="21082"/>
                  <a:pt x="1128" y="20924"/>
                  <a:pt x="971" y="20724"/>
                </a:cubicBezTo>
                <a:cubicBezTo>
                  <a:pt x="817" y="20521"/>
                  <a:pt x="668" y="20316"/>
                  <a:pt x="528" y="20104"/>
                </a:cubicBezTo>
                <a:cubicBezTo>
                  <a:pt x="386" y="19893"/>
                  <a:pt x="261" y="19672"/>
                  <a:pt x="156" y="19443"/>
                </a:cubicBezTo>
                <a:cubicBezTo>
                  <a:pt x="51" y="19214"/>
                  <a:pt x="0" y="19008"/>
                  <a:pt x="0" y="18832"/>
                </a:cubicBezTo>
                <a:cubicBezTo>
                  <a:pt x="0" y="18465"/>
                  <a:pt x="115" y="18177"/>
                  <a:pt x="337" y="17971"/>
                </a:cubicBezTo>
                <a:lnTo>
                  <a:pt x="18845" y="434"/>
                </a:lnTo>
                <a:close/>
                <a:moveTo>
                  <a:pt x="4372" y="9154"/>
                </a:moveTo>
                <a:lnTo>
                  <a:pt x="2998" y="8634"/>
                </a:lnTo>
                <a:lnTo>
                  <a:pt x="4372" y="8126"/>
                </a:lnTo>
                <a:lnTo>
                  <a:pt x="4805" y="6484"/>
                </a:lnTo>
                <a:lnTo>
                  <a:pt x="5204" y="8126"/>
                </a:lnTo>
                <a:lnTo>
                  <a:pt x="6597" y="8634"/>
                </a:lnTo>
                <a:lnTo>
                  <a:pt x="5204" y="9154"/>
                </a:lnTo>
                <a:lnTo>
                  <a:pt x="4805" y="10800"/>
                </a:lnTo>
                <a:lnTo>
                  <a:pt x="4372" y="9154"/>
                </a:lnTo>
                <a:close/>
                <a:moveTo>
                  <a:pt x="7126" y="5329"/>
                </a:moveTo>
                <a:lnTo>
                  <a:pt x="4372" y="4316"/>
                </a:lnTo>
                <a:lnTo>
                  <a:pt x="7126" y="3317"/>
                </a:lnTo>
                <a:lnTo>
                  <a:pt x="7971" y="0"/>
                </a:lnTo>
                <a:lnTo>
                  <a:pt x="8810" y="3317"/>
                </a:lnTo>
                <a:lnTo>
                  <a:pt x="11565" y="4316"/>
                </a:lnTo>
                <a:lnTo>
                  <a:pt x="8810" y="5329"/>
                </a:lnTo>
                <a:lnTo>
                  <a:pt x="7971" y="8634"/>
                </a:lnTo>
                <a:lnTo>
                  <a:pt x="7126" y="5329"/>
                </a:lnTo>
                <a:close/>
                <a:moveTo>
                  <a:pt x="12412" y="2670"/>
                </a:moveTo>
                <a:lnTo>
                  <a:pt x="11041" y="2162"/>
                </a:lnTo>
                <a:lnTo>
                  <a:pt x="12412" y="1642"/>
                </a:lnTo>
                <a:lnTo>
                  <a:pt x="12845" y="0"/>
                </a:lnTo>
                <a:lnTo>
                  <a:pt x="13278" y="1642"/>
                </a:lnTo>
                <a:lnTo>
                  <a:pt x="14637" y="2162"/>
                </a:lnTo>
                <a:lnTo>
                  <a:pt x="13278" y="2670"/>
                </a:lnTo>
                <a:lnTo>
                  <a:pt x="12845" y="4316"/>
                </a:lnTo>
                <a:lnTo>
                  <a:pt x="12412" y="2670"/>
                </a:lnTo>
                <a:close/>
                <a:moveTo>
                  <a:pt x="20498" y="2993"/>
                </a:moveTo>
                <a:lnTo>
                  <a:pt x="19399" y="1289"/>
                </a:lnTo>
                <a:lnTo>
                  <a:pt x="15070" y="5385"/>
                </a:lnTo>
                <a:lnTo>
                  <a:pt x="16172" y="7086"/>
                </a:lnTo>
                <a:lnTo>
                  <a:pt x="20498" y="2993"/>
                </a:lnTo>
                <a:close/>
                <a:moveTo>
                  <a:pt x="21599" y="9154"/>
                </a:moveTo>
                <a:lnTo>
                  <a:pt x="20229" y="9674"/>
                </a:lnTo>
                <a:lnTo>
                  <a:pt x="19807" y="11320"/>
                </a:lnTo>
                <a:lnTo>
                  <a:pt x="19374" y="9674"/>
                </a:lnTo>
                <a:lnTo>
                  <a:pt x="18001" y="9154"/>
                </a:lnTo>
                <a:lnTo>
                  <a:pt x="19374" y="8661"/>
                </a:lnTo>
                <a:lnTo>
                  <a:pt x="19807" y="7004"/>
                </a:lnTo>
                <a:lnTo>
                  <a:pt x="20229" y="8661"/>
                </a:lnTo>
                <a:lnTo>
                  <a:pt x="21599" y="915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4" name="AutoShape 97"/>
          <p:cNvSpPr/>
          <p:nvPr/>
        </p:nvSpPr>
        <p:spPr bwMode="auto">
          <a:xfrm>
            <a:off x="2147608" y="3502212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35" y="6463"/>
                </a:moveTo>
                <a:cubicBezTo>
                  <a:pt x="385" y="6463"/>
                  <a:pt x="262" y="6412"/>
                  <a:pt x="155" y="6305"/>
                </a:cubicBezTo>
                <a:cubicBezTo>
                  <a:pt x="48" y="6201"/>
                  <a:pt x="0" y="6075"/>
                  <a:pt x="0" y="5925"/>
                </a:cubicBezTo>
                <a:lnTo>
                  <a:pt x="0" y="538"/>
                </a:lnTo>
                <a:cubicBezTo>
                  <a:pt x="0" y="388"/>
                  <a:pt x="48" y="265"/>
                  <a:pt x="155" y="158"/>
                </a:cubicBezTo>
                <a:cubicBezTo>
                  <a:pt x="262" y="51"/>
                  <a:pt x="385" y="0"/>
                  <a:pt x="535" y="0"/>
                </a:cubicBezTo>
                <a:lnTo>
                  <a:pt x="5925" y="0"/>
                </a:lnTo>
                <a:cubicBezTo>
                  <a:pt x="6072" y="0"/>
                  <a:pt x="6201" y="51"/>
                  <a:pt x="6319" y="158"/>
                </a:cubicBezTo>
                <a:cubicBezTo>
                  <a:pt x="6432" y="264"/>
                  <a:pt x="6486" y="388"/>
                  <a:pt x="6486" y="538"/>
                </a:cubicBezTo>
                <a:lnTo>
                  <a:pt x="6486" y="5925"/>
                </a:lnTo>
                <a:cubicBezTo>
                  <a:pt x="6486" y="6075"/>
                  <a:pt x="6432" y="6201"/>
                  <a:pt x="6319" y="6305"/>
                </a:cubicBezTo>
                <a:cubicBezTo>
                  <a:pt x="6201" y="6412"/>
                  <a:pt x="6072" y="6463"/>
                  <a:pt x="5925" y="6463"/>
                </a:cubicBezTo>
                <a:lnTo>
                  <a:pt x="535" y="6463"/>
                </a:lnTo>
                <a:close/>
                <a:moveTo>
                  <a:pt x="21058" y="8105"/>
                </a:moveTo>
                <a:cubicBezTo>
                  <a:pt x="21205" y="8105"/>
                  <a:pt x="21335" y="8156"/>
                  <a:pt x="21438" y="8257"/>
                </a:cubicBezTo>
                <a:cubicBezTo>
                  <a:pt x="21542" y="8358"/>
                  <a:pt x="21599" y="8487"/>
                  <a:pt x="21599" y="8643"/>
                </a:cubicBezTo>
                <a:lnTo>
                  <a:pt x="21599" y="12613"/>
                </a:lnTo>
                <a:cubicBezTo>
                  <a:pt x="21599" y="13854"/>
                  <a:pt x="21314" y="15020"/>
                  <a:pt x="20750" y="16114"/>
                </a:cubicBezTo>
                <a:cubicBezTo>
                  <a:pt x="20183" y="17209"/>
                  <a:pt x="19411" y="18159"/>
                  <a:pt x="18432" y="18968"/>
                </a:cubicBezTo>
                <a:cubicBezTo>
                  <a:pt x="17453" y="19774"/>
                  <a:pt x="16313" y="20416"/>
                  <a:pt x="15000" y="20891"/>
                </a:cubicBezTo>
                <a:cubicBezTo>
                  <a:pt x="13690" y="21363"/>
                  <a:pt x="12291" y="21599"/>
                  <a:pt x="10802" y="21599"/>
                </a:cubicBezTo>
                <a:cubicBezTo>
                  <a:pt x="9297" y="21599"/>
                  <a:pt x="7891" y="21363"/>
                  <a:pt x="6587" y="20891"/>
                </a:cubicBezTo>
                <a:cubicBezTo>
                  <a:pt x="5283" y="20416"/>
                  <a:pt x="4140" y="19774"/>
                  <a:pt x="3161" y="18968"/>
                </a:cubicBezTo>
                <a:cubicBezTo>
                  <a:pt x="2182" y="18159"/>
                  <a:pt x="1410" y="17212"/>
                  <a:pt x="843" y="16120"/>
                </a:cubicBezTo>
                <a:cubicBezTo>
                  <a:pt x="279" y="15032"/>
                  <a:pt x="0" y="13866"/>
                  <a:pt x="0" y="12613"/>
                </a:cubicBezTo>
                <a:lnTo>
                  <a:pt x="0" y="8643"/>
                </a:lnTo>
                <a:cubicBezTo>
                  <a:pt x="0" y="8496"/>
                  <a:pt x="48" y="8369"/>
                  <a:pt x="155" y="8263"/>
                </a:cubicBezTo>
                <a:cubicBezTo>
                  <a:pt x="262" y="8159"/>
                  <a:pt x="385" y="8104"/>
                  <a:pt x="535" y="8104"/>
                </a:cubicBezTo>
                <a:lnTo>
                  <a:pt x="5925" y="8104"/>
                </a:lnTo>
                <a:cubicBezTo>
                  <a:pt x="6072" y="8104"/>
                  <a:pt x="6201" y="8156"/>
                  <a:pt x="6319" y="8257"/>
                </a:cubicBezTo>
                <a:cubicBezTo>
                  <a:pt x="6432" y="8358"/>
                  <a:pt x="6486" y="8487"/>
                  <a:pt x="6486" y="8643"/>
                </a:cubicBezTo>
                <a:lnTo>
                  <a:pt x="6486" y="12613"/>
                </a:lnTo>
                <a:cubicBezTo>
                  <a:pt x="6486" y="12881"/>
                  <a:pt x="6596" y="13154"/>
                  <a:pt x="6800" y="13439"/>
                </a:cubicBezTo>
                <a:cubicBezTo>
                  <a:pt x="7005" y="13725"/>
                  <a:pt x="7298" y="13992"/>
                  <a:pt x="7676" y="14246"/>
                </a:cubicBezTo>
                <a:cubicBezTo>
                  <a:pt x="8050" y="14499"/>
                  <a:pt x="8505" y="14704"/>
                  <a:pt x="9032" y="14865"/>
                </a:cubicBezTo>
                <a:cubicBezTo>
                  <a:pt x="9561" y="15029"/>
                  <a:pt x="10152" y="15107"/>
                  <a:pt x="10802" y="15107"/>
                </a:cubicBezTo>
                <a:cubicBezTo>
                  <a:pt x="11447" y="15107"/>
                  <a:pt x="12038" y="15029"/>
                  <a:pt x="12576" y="14865"/>
                </a:cubicBezTo>
                <a:cubicBezTo>
                  <a:pt x="13112" y="14704"/>
                  <a:pt x="13566" y="14499"/>
                  <a:pt x="13944" y="14246"/>
                </a:cubicBezTo>
                <a:cubicBezTo>
                  <a:pt x="14321" y="13992"/>
                  <a:pt x="14615" y="13722"/>
                  <a:pt x="14822" y="13439"/>
                </a:cubicBezTo>
                <a:cubicBezTo>
                  <a:pt x="15029" y="13154"/>
                  <a:pt x="15130" y="12881"/>
                  <a:pt x="15130" y="12613"/>
                </a:cubicBezTo>
                <a:lnTo>
                  <a:pt x="15130" y="8643"/>
                </a:lnTo>
                <a:cubicBezTo>
                  <a:pt x="15130" y="8286"/>
                  <a:pt x="15311" y="8104"/>
                  <a:pt x="15671" y="8104"/>
                </a:cubicBezTo>
                <a:lnTo>
                  <a:pt x="21058" y="8104"/>
                </a:lnTo>
                <a:close/>
                <a:moveTo>
                  <a:pt x="21058" y="2"/>
                </a:moveTo>
                <a:cubicBezTo>
                  <a:pt x="21205" y="2"/>
                  <a:pt x="21335" y="54"/>
                  <a:pt x="21438" y="161"/>
                </a:cubicBezTo>
                <a:cubicBezTo>
                  <a:pt x="21542" y="267"/>
                  <a:pt x="21599" y="391"/>
                  <a:pt x="21599" y="541"/>
                </a:cubicBezTo>
                <a:lnTo>
                  <a:pt x="21599" y="5928"/>
                </a:lnTo>
                <a:cubicBezTo>
                  <a:pt x="21599" y="6077"/>
                  <a:pt x="21542" y="6204"/>
                  <a:pt x="21438" y="6308"/>
                </a:cubicBezTo>
                <a:cubicBezTo>
                  <a:pt x="21335" y="6414"/>
                  <a:pt x="21205" y="6466"/>
                  <a:pt x="21058" y="6466"/>
                </a:cubicBezTo>
                <a:lnTo>
                  <a:pt x="15671" y="6466"/>
                </a:lnTo>
                <a:cubicBezTo>
                  <a:pt x="15311" y="6466"/>
                  <a:pt x="15130" y="6288"/>
                  <a:pt x="15130" y="5928"/>
                </a:cubicBezTo>
                <a:lnTo>
                  <a:pt x="15130" y="541"/>
                </a:lnTo>
                <a:cubicBezTo>
                  <a:pt x="15130" y="391"/>
                  <a:pt x="15182" y="267"/>
                  <a:pt x="15282" y="161"/>
                </a:cubicBezTo>
                <a:cubicBezTo>
                  <a:pt x="15383" y="54"/>
                  <a:pt x="15513" y="2"/>
                  <a:pt x="15671" y="2"/>
                </a:cubicBezTo>
                <a:lnTo>
                  <a:pt x="21058" y="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5" name="AutoShape 98"/>
          <p:cNvSpPr/>
          <p:nvPr/>
        </p:nvSpPr>
        <p:spPr bwMode="auto">
          <a:xfrm>
            <a:off x="2766653" y="3495066"/>
            <a:ext cx="226190" cy="32142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7647"/>
                </a:moveTo>
                <a:cubicBezTo>
                  <a:pt x="21599" y="8410"/>
                  <a:pt x="21443" y="9124"/>
                  <a:pt x="21132" y="9804"/>
                </a:cubicBezTo>
                <a:cubicBezTo>
                  <a:pt x="20820" y="10488"/>
                  <a:pt x="20404" y="11134"/>
                  <a:pt x="19880" y="11747"/>
                </a:cubicBezTo>
                <a:lnTo>
                  <a:pt x="12619" y="20679"/>
                </a:lnTo>
                <a:cubicBezTo>
                  <a:pt x="12095" y="21292"/>
                  <a:pt x="11491" y="21599"/>
                  <a:pt x="10804" y="21599"/>
                </a:cubicBezTo>
                <a:cubicBezTo>
                  <a:pt x="10112" y="21599"/>
                  <a:pt x="9520" y="21292"/>
                  <a:pt x="9024" y="20679"/>
                </a:cubicBezTo>
                <a:lnTo>
                  <a:pt x="1727" y="11718"/>
                </a:lnTo>
                <a:cubicBezTo>
                  <a:pt x="1203" y="11106"/>
                  <a:pt x="783" y="10462"/>
                  <a:pt x="472" y="9782"/>
                </a:cubicBezTo>
                <a:cubicBezTo>
                  <a:pt x="156" y="9110"/>
                  <a:pt x="0" y="8398"/>
                  <a:pt x="0" y="7647"/>
                </a:cubicBezTo>
                <a:cubicBezTo>
                  <a:pt x="0" y="6594"/>
                  <a:pt x="279" y="5601"/>
                  <a:pt x="843" y="4669"/>
                </a:cubicBezTo>
                <a:cubicBezTo>
                  <a:pt x="1403" y="3737"/>
                  <a:pt x="2179" y="2921"/>
                  <a:pt x="3164" y="2227"/>
                </a:cubicBezTo>
                <a:cubicBezTo>
                  <a:pt x="4143" y="1538"/>
                  <a:pt x="5296" y="990"/>
                  <a:pt x="6615" y="595"/>
                </a:cubicBezTo>
                <a:cubicBezTo>
                  <a:pt x="7936" y="197"/>
                  <a:pt x="9344" y="0"/>
                  <a:pt x="10819" y="0"/>
                </a:cubicBezTo>
                <a:cubicBezTo>
                  <a:pt x="12315" y="0"/>
                  <a:pt x="13719" y="197"/>
                  <a:pt x="15023" y="595"/>
                </a:cubicBezTo>
                <a:cubicBezTo>
                  <a:pt x="16335" y="993"/>
                  <a:pt x="17475" y="1538"/>
                  <a:pt x="18451" y="2227"/>
                </a:cubicBezTo>
                <a:cubicBezTo>
                  <a:pt x="19427" y="2921"/>
                  <a:pt x="20200" y="3737"/>
                  <a:pt x="20756" y="4669"/>
                </a:cubicBezTo>
                <a:cubicBezTo>
                  <a:pt x="21320" y="5603"/>
                  <a:pt x="21599" y="6594"/>
                  <a:pt x="21599" y="7647"/>
                </a:cubicBezTo>
                <a:moveTo>
                  <a:pt x="10819" y="11408"/>
                </a:moveTo>
                <a:cubicBezTo>
                  <a:pt x="11547" y="11408"/>
                  <a:pt x="12240" y="11309"/>
                  <a:pt x="12900" y="11114"/>
                </a:cubicBezTo>
                <a:cubicBezTo>
                  <a:pt x="13556" y="10922"/>
                  <a:pt x="14127" y="10651"/>
                  <a:pt x="14612" y="10310"/>
                </a:cubicBezTo>
                <a:cubicBezTo>
                  <a:pt x="15096" y="9968"/>
                  <a:pt x="15476" y="9564"/>
                  <a:pt x="15748" y="9107"/>
                </a:cubicBezTo>
                <a:cubicBezTo>
                  <a:pt x="16028" y="8650"/>
                  <a:pt x="16164" y="8158"/>
                  <a:pt x="16164" y="7645"/>
                </a:cubicBezTo>
                <a:cubicBezTo>
                  <a:pt x="16164" y="7131"/>
                  <a:pt x="16028" y="6642"/>
                  <a:pt x="15748" y="6176"/>
                </a:cubicBezTo>
                <a:cubicBezTo>
                  <a:pt x="15476" y="5713"/>
                  <a:pt x="15096" y="5304"/>
                  <a:pt x="14612" y="4951"/>
                </a:cubicBezTo>
                <a:cubicBezTo>
                  <a:pt x="14128" y="4604"/>
                  <a:pt x="13564" y="4327"/>
                  <a:pt x="12908" y="4135"/>
                </a:cubicBezTo>
                <a:cubicBezTo>
                  <a:pt x="12256" y="3943"/>
                  <a:pt x="11564" y="3842"/>
                  <a:pt x="10820" y="3842"/>
                </a:cubicBezTo>
                <a:cubicBezTo>
                  <a:pt x="10068" y="3842"/>
                  <a:pt x="9376" y="3940"/>
                  <a:pt x="8736" y="4135"/>
                </a:cubicBezTo>
                <a:cubicBezTo>
                  <a:pt x="8092" y="4327"/>
                  <a:pt x="7528" y="4604"/>
                  <a:pt x="7032" y="4951"/>
                </a:cubicBezTo>
                <a:cubicBezTo>
                  <a:pt x="6532" y="5304"/>
                  <a:pt x="6148" y="5713"/>
                  <a:pt x="5872" y="6171"/>
                </a:cubicBezTo>
                <a:cubicBezTo>
                  <a:pt x="5596" y="6628"/>
                  <a:pt x="5460" y="7119"/>
                  <a:pt x="5460" y="7642"/>
                </a:cubicBezTo>
                <a:cubicBezTo>
                  <a:pt x="5460" y="8155"/>
                  <a:pt x="5596" y="8644"/>
                  <a:pt x="5872" y="9104"/>
                </a:cubicBezTo>
                <a:cubicBezTo>
                  <a:pt x="6148" y="9561"/>
                  <a:pt x="6532" y="9965"/>
                  <a:pt x="7032" y="10307"/>
                </a:cubicBezTo>
                <a:cubicBezTo>
                  <a:pt x="7528" y="10648"/>
                  <a:pt x="8092" y="10919"/>
                  <a:pt x="8736" y="11111"/>
                </a:cubicBezTo>
                <a:cubicBezTo>
                  <a:pt x="9376" y="11309"/>
                  <a:pt x="10068" y="11408"/>
                  <a:pt x="10819" y="11408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6" name="AutoShape 99"/>
          <p:cNvSpPr/>
          <p:nvPr/>
        </p:nvSpPr>
        <p:spPr bwMode="auto">
          <a:xfrm>
            <a:off x="9548363" y="3508563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75" y="0"/>
                </a:moveTo>
                <a:cubicBezTo>
                  <a:pt x="20642" y="0"/>
                  <a:pt x="20950" y="611"/>
                  <a:pt x="21209" y="1807"/>
                </a:cubicBezTo>
                <a:cubicBezTo>
                  <a:pt x="21467" y="3004"/>
                  <a:pt x="21599" y="4431"/>
                  <a:pt x="21599" y="6130"/>
                </a:cubicBezTo>
                <a:lnTo>
                  <a:pt x="21599" y="15496"/>
                </a:lnTo>
                <a:cubicBezTo>
                  <a:pt x="21599" y="17168"/>
                  <a:pt x="21467" y="18623"/>
                  <a:pt x="21209" y="19819"/>
                </a:cubicBezTo>
                <a:cubicBezTo>
                  <a:pt x="20950" y="21015"/>
                  <a:pt x="20642" y="21599"/>
                  <a:pt x="20275" y="21599"/>
                </a:cubicBezTo>
                <a:lnTo>
                  <a:pt x="1348" y="21599"/>
                </a:lnTo>
                <a:cubicBezTo>
                  <a:pt x="963" y="21599"/>
                  <a:pt x="640" y="21015"/>
                  <a:pt x="384" y="19873"/>
                </a:cubicBezTo>
                <a:cubicBezTo>
                  <a:pt x="126" y="18731"/>
                  <a:pt x="0" y="17277"/>
                  <a:pt x="0" y="15496"/>
                </a:cubicBezTo>
                <a:lnTo>
                  <a:pt x="0" y="6130"/>
                </a:lnTo>
                <a:cubicBezTo>
                  <a:pt x="0" y="4431"/>
                  <a:pt x="126" y="3004"/>
                  <a:pt x="384" y="1807"/>
                </a:cubicBezTo>
                <a:cubicBezTo>
                  <a:pt x="640" y="611"/>
                  <a:pt x="954" y="0"/>
                  <a:pt x="1318" y="0"/>
                </a:cubicBezTo>
                <a:lnTo>
                  <a:pt x="2027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7" name="AutoShape 100"/>
          <p:cNvSpPr/>
          <p:nvPr/>
        </p:nvSpPr>
        <p:spPr bwMode="auto">
          <a:xfrm>
            <a:off x="10144392" y="3504589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0"/>
                </a:moveTo>
                <a:cubicBezTo>
                  <a:pt x="12303" y="0"/>
                  <a:pt x="13704" y="282"/>
                  <a:pt x="15013" y="844"/>
                </a:cubicBezTo>
                <a:cubicBezTo>
                  <a:pt x="16321" y="1406"/>
                  <a:pt x="17465" y="2179"/>
                  <a:pt x="18449" y="3153"/>
                </a:cubicBezTo>
                <a:cubicBezTo>
                  <a:pt x="19432" y="4127"/>
                  <a:pt x="20204" y="5277"/>
                  <a:pt x="20760" y="6590"/>
                </a:cubicBezTo>
                <a:cubicBezTo>
                  <a:pt x="21323" y="7897"/>
                  <a:pt x="21599" y="9303"/>
                  <a:pt x="21599" y="10797"/>
                </a:cubicBezTo>
                <a:cubicBezTo>
                  <a:pt x="21599" y="12290"/>
                  <a:pt x="21323" y="13696"/>
                  <a:pt x="20760" y="15009"/>
                </a:cubicBezTo>
                <a:cubicBezTo>
                  <a:pt x="20204" y="16317"/>
                  <a:pt x="19432" y="17463"/>
                  <a:pt x="18449" y="18440"/>
                </a:cubicBezTo>
                <a:cubicBezTo>
                  <a:pt x="17465" y="19423"/>
                  <a:pt x="16321" y="20188"/>
                  <a:pt x="15013" y="20750"/>
                </a:cubicBezTo>
                <a:cubicBezTo>
                  <a:pt x="13704" y="21311"/>
                  <a:pt x="12303" y="21599"/>
                  <a:pt x="10805" y="21599"/>
                </a:cubicBezTo>
                <a:cubicBezTo>
                  <a:pt x="9310" y="21599"/>
                  <a:pt x="7906" y="21312"/>
                  <a:pt x="6595" y="20750"/>
                </a:cubicBezTo>
                <a:cubicBezTo>
                  <a:pt x="5281" y="20188"/>
                  <a:pt x="4136" y="19420"/>
                  <a:pt x="3156" y="18440"/>
                </a:cubicBezTo>
                <a:cubicBezTo>
                  <a:pt x="2178" y="17463"/>
                  <a:pt x="1407" y="16317"/>
                  <a:pt x="844" y="15009"/>
                </a:cubicBezTo>
                <a:cubicBezTo>
                  <a:pt x="279" y="13696"/>
                  <a:pt x="0" y="12290"/>
                  <a:pt x="0" y="10797"/>
                </a:cubicBezTo>
                <a:cubicBezTo>
                  <a:pt x="0" y="9303"/>
                  <a:pt x="279" y="7897"/>
                  <a:pt x="844" y="6590"/>
                </a:cubicBezTo>
                <a:cubicBezTo>
                  <a:pt x="1407" y="5277"/>
                  <a:pt x="2178" y="4130"/>
                  <a:pt x="3156" y="3153"/>
                </a:cubicBezTo>
                <a:cubicBezTo>
                  <a:pt x="4136" y="2176"/>
                  <a:pt x="5281" y="1406"/>
                  <a:pt x="6595" y="844"/>
                </a:cubicBezTo>
                <a:cubicBezTo>
                  <a:pt x="7906" y="279"/>
                  <a:pt x="9310" y="0"/>
                  <a:pt x="10805" y="0"/>
                </a:cubicBezTo>
                <a:moveTo>
                  <a:pt x="17042" y="9743"/>
                </a:moveTo>
                <a:cubicBezTo>
                  <a:pt x="17042" y="9616"/>
                  <a:pt x="16996" y="9512"/>
                  <a:pt x="16900" y="9424"/>
                </a:cubicBezTo>
                <a:cubicBezTo>
                  <a:pt x="16804" y="9343"/>
                  <a:pt x="16705" y="9297"/>
                  <a:pt x="16595" y="9297"/>
                </a:cubicBezTo>
                <a:lnTo>
                  <a:pt x="5015" y="9297"/>
                </a:lnTo>
                <a:cubicBezTo>
                  <a:pt x="4719" y="9297"/>
                  <a:pt x="4569" y="9453"/>
                  <a:pt x="4569" y="9744"/>
                </a:cubicBezTo>
                <a:lnTo>
                  <a:pt x="4569" y="11878"/>
                </a:lnTo>
                <a:cubicBezTo>
                  <a:pt x="4569" y="12175"/>
                  <a:pt x="4719" y="12324"/>
                  <a:pt x="5015" y="12324"/>
                </a:cubicBezTo>
                <a:lnTo>
                  <a:pt x="16595" y="12324"/>
                </a:lnTo>
                <a:cubicBezTo>
                  <a:pt x="16705" y="12324"/>
                  <a:pt x="16804" y="12279"/>
                  <a:pt x="16900" y="12197"/>
                </a:cubicBezTo>
                <a:cubicBezTo>
                  <a:pt x="16996" y="12110"/>
                  <a:pt x="17042" y="12005"/>
                  <a:pt x="17042" y="11878"/>
                </a:cubicBezTo>
                <a:lnTo>
                  <a:pt x="17042" y="974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8" name="AutoShape 101"/>
          <p:cNvSpPr/>
          <p:nvPr/>
        </p:nvSpPr>
        <p:spPr bwMode="auto">
          <a:xfrm>
            <a:off x="959523" y="1751425"/>
            <a:ext cx="249205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9817" y="0"/>
                </a:lnTo>
                <a:lnTo>
                  <a:pt x="9817" y="9815"/>
                </a:lnTo>
                <a:lnTo>
                  <a:pt x="0" y="9815"/>
                </a:lnTo>
                <a:lnTo>
                  <a:pt x="0" y="0"/>
                </a:lnTo>
                <a:close/>
                <a:moveTo>
                  <a:pt x="0" y="11784"/>
                </a:moveTo>
                <a:lnTo>
                  <a:pt x="9817" y="11784"/>
                </a:lnTo>
                <a:lnTo>
                  <a:pt x="9817" y="21599"/>
                </a:lnTo>
                <a:lnTo>
                  <a:pt x="0" y="21599"/>
                </a:lnTo>
                <a:lnTo>
                  <a:pt x="0" y="11784"/>
                </a:lnTo>
                <a:close/>
                <a:moveTo>
                  <a:pt x="1956" y="7859"/>
                </a:moveTo>
                <a:lnTo>
                  <a:pt x="7860" y="7859"/>
                </a:lnTo>
                <a:lnTo>
                  <a:pt x="7860" y="1950"/>
                </a:lnTo>
                <a:lnTo>
                  <a:pt x="1956" y="1950"/>
                </a:lnTo>
                <a:lnTo>
                  <a:pt x="1956" y="7859"/>
                </a:lnTo>
                <a:close/>
                <a:moveTo>
                  <a:pt x="1956" y="19646"/>
                </a:moveTo>
                <a:lnTo>
                  <a:pt x="7860" y="19646"/>
                </a:lnTo>
                <a:lnTo>
                  <a:pt x="7860" y="13738"/>
                </a:lnTo>
                <a:lnTo>
                  <a:pt x="1956" y="13738"/>
                </a:lnTo>
                <a:lnTo>
                  <a:pt x="1956" y="19646"/>
                </a:lnTo>
                <a:close/>
                <a:moveTo>
                  <a:pt x="3924" y="3948"/>
                </a:moveTo>
                <a:lnTo>
                  <a:pt x="5907" y="3948"/>
                </a:lnTo>
                <a:lnTo>
                  <a:pt x="5907" y="5905"/>
                </a:lnTo>
                <a:lnTo>
                  <a:pt x="3924" y="5905"/>
                </a:lnTo>
                <a:lnTo>
                  <a:pt x="3924" y="3948"/>
                </a:lnTo>
                <a:close/>
                <a:moveTo>
                  <a:pt x="3924" y="15694"/>
                </a:moveTo>
                <a:lnTo>
                  <a:pt x="5907" y="15694"/>
                </a:lnTo>
                <a:lnTo>
                  <a:pt x="5907" y="17677"/>
                </a:lnTo>
                <a:lnTo>
                  <a:pt x="3924" y="17677"/>
                </a:lnTo>
                <a:lnTo>
                  <a:pt x="3924" y="15694"/>
                </a:lnTo>
                <a:close/>
                <a:moveTo>
                  <a:pt x="21599" y="9815"/>
                </a:moveTo>
                <a:lnTo>
                  <a:pt x="11782" y="9815"/>
                </a:lnTo>
                <a:lnTo>
                  <a:pt x="11782" y="0"/>
                </a:lnTo>
                <a:lnTo>
                  <a:pt x="21599" y="0"/>
                </a:lnTo>
                <a:lnTo>
                  <a:pt x="21599" y="9815"/>
                </a:lnTo>
                <a:close/>
                <a:moveTo>
                  <a:pt x="19643" y="11784"/>
                </a:moveTo>
                <a:lnTo>
                  <a:pt x="21599" y="11784"/>
                </a:lnTo>
                <a:lnTo>
                  <a:pt x="21599" y="17677"/>
                </a:lnTo>
                <a:lnTo>
                  <a:pt x="15692" y="17677"/>
                </a:lnTo>
                <a:lnTo>
                  <a:pt x="15692" y="15724"/>
                </a:lnTo>
                <a:lnTo>
                  <a:pt x="13739" y="15724"/>
                </a:lnTo>
                <a:lnTo>
                  <a:pt x="13739" y="21599"/>
                </a:lnTo>
                <a:lnTo>
                  <a:pt x="11782" y="21599"/>
                </a:lnTo>
                <a:lnTo>
                  <a:pt x="11782" y="11784"/>
                </a:lnTo>
                <a:lnTo>
                  <a:pt x="17646" y="11784"/>
                </a:lnTo>
                <a:lnTo>
                  <a:pt x="17646" y="13738"/>
                </a:lnTo>
                <a:lnTo>
                  <a:pt x="19643" y="13738"/>
                </a:lnTo>
                <a:lnTo>
                  <a:pt x="19643" y="11784"/>
                </a:lnTo>
                <a:close/>
                <a:moveTo>
                  <a:pt x="19643" y="1953"/>
                </a:moveTo>
                <a:lnTo>
                  <a:pt x="13739" y="1953"/>
                </a:lnTo>
                <a:lnTo>
                  <a:pt x="13739" y="7861"/>
                </a:lnTo>
                <a:lnTo>
                  <a:pt x="19643" y="7861"/>
                </a:lnTo>
                <a:lnTo>
                  <a:pt x="19643" y="1953"/>
                </a:lnTo>
                <a:close/>
                <a:moveTo>
                  <a:pt x="17646" y="5905"/>
                </a:moveTo>
                <a:lnTo>
                  <a:pt x="15692" y="5905"/>
                </a:lnTo>
                <a:lnTo>
                  <a:pt x="15692" y="3948"/>
                </a:lnTo>
                <a:lnTo>
                  <a:pt x="17646" y="3948"/>
                </a:lnTo>
                <a:lnTo>
                  <a:pt x="17646" y="5905"/>
                </a:lnTo>
                <a:close/>
                <a:moveTo>
                  <a:pt x="15692" y="19646"/>
                </a:moveTo>
                <a:lnTo>
                  <a:pt x="17646" y="19646"/>
                </a:lnTo>
                <a:lnTo>
                  <a:pt x="17646" y="21599"/>
                </a:lnTo>
                <a:lnTo>
                  <a:pt x="15692" y="21599"/>
                </a:lnTo>
                <a:lnTo>
                  <a:pt x="15692" y="19646"/>
                </a:lnTo>
                <a:close/>
                <a:moveTo>
                  <a:pt x="19643" y="19646"/>
                </a:moveTo>
                <a:lnTo>
                  <a:pt x="21599" y="19646"/>
                </a:lnTo>
                <a:lnTo>
                  <a:pt x="21599" y="21599"/>
                </a:lnTo>
                <a:lnTo>
                  <a:pt x="19643" y="21599"/>
                </a:lnTo>
                <a:lnTo>
                  <a:pt x="19643" y="1964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99" name="AutoShape 102"/>
          <p:cNvSpPr/>
          <p:nvPr/>
        </p:nvSpPr>
        <p:spPr bwMode="auto">
          <a:xfrm>
            <a:off x="1536506" y="1745074"/>
            <a:ext cx="249205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4"/>
                </a:cubicBezTo>
                <a:cubicBezTo>
                  <a:pt x="16319" y="1409"/>
                  <a:pt x="17463" y="2179"/>
                  <a:pt x="18449" y="3156"/>
                </a:cubicBezTo>
                <a:cubicBezTo>
                  <a:pt x="19432" y="4133"/>
                  <a:pt x="20201" y="5277"/>
                  <a:pt x="20760" y="6587"/>
                </a:cubicBezTo>
                <a:cubicBezTo>
                  <a:pt x="21317" y="7900"/>
                  <a:pt x="21599" y="9303"/>
                  <a:pt x="21599" y="10800"/>
                </a:cubicBezTo>
                <a:cubicBezTo>
                  <a:pt x="21599" y="12296"/>
                  <a:pt x="21317" y="13699"/>
                  <a:pt x="20760" y="15009"/>
                </a:cubicBezTo>
                <a:cubicBezTo>
                  <a:pt x="20201" y="16319"/>
                  <a:pt x="19430" y="17466"/>
                  <a:pt x="18449" y="18443"/>
                </a:cubicBezTo>
                <a:cubicBezTo>
                  <a:pt x="17463" y="19420"/>
                  <a:pt x="16319" y="20193"/>
                  <a:pt x="15011" y="20755"/>
                </a:cubicBezTo>
                <a:cubicBezTo>
                  <a:pt x="13705" y="21317"/>
                  <a:pt x="12301" y="21599"/>
                  <a:pt x="10807" y="21599"/>
                </a:cubicBezTo>
                <a:cubicBezTo>
                  <a:pt x="9309" y="21599"/>
                  <a:pt x="7905" y="21317"/>
                  <a:pt x="6594" y="20755"/>
                </a:cubicBezTo>
                <a:cubicBezTo>
                  <a:pt x="5280" y="20193"/>
                  <a:pt x="4136" y="19420"/>
                  <a:pt x="3158" y="18443"/>
                </a:cubicBezTo>
                <a:cubicBezTo>
                  <a:pt x="2178" y="17466"/>
                  <a:pt x="1409" y="16319"/>
                  <a:pt x="847" y="15009"/>
                </a:cubicBezTo>
                <a:cubicBezTo>
                  <a:pt x="282" y="13699"/>
                  <a:pt x="0" y="12296"/>
                  <a:pt x="0" y="10800"/>
                </a:cubicBezTo>
                <a:cubicBezTo>
                  <a:pt x="0" y="9303"/>
                  <a:pt x="282" y="7900"/>
                  <a:pt x="847" y="6587"/>
                </a:cubicBezTo>
                <a:cubicBezTo>
                  <a:pt x="1409" y="5277"/>
                  <a:pt x="2181" y="4133"/>
                  <a:pt x="3158" y="3156"/>
                </a:cubicBezTo>
                <a:cubicBezTo>
                  <a:pt x="4136" y="2179"/>
                  <a:pt x="5280" y="1409"/>
                  <a:pt x="6594" y="844"/>
                </a:cubicBezTo>
                <a:cubicBezTo>
                  <a:pt x="7902" y="279"/>
                  <a:pt x="9306" y="0"/>
                  <a:pt x="10807" y="0"/>
                </a:cubicBezTo>
                <a:moveTo>
                  <a:pt x="13296" y="11689"/>
                </a:moveTo>
                <a:lnTo>
                  <a:pt x="13296" y="11689"/>
                </a:lnTo>
                <a:cubicBezTo>
                  <a:pt x="13522" y="11511"/>
                  <a:pt x="13742" y="11299"/>
                  <a:pt x="13965" y="11068"/>
                </a:cubicBezTo>
                <a:cubicBezTo>
                  <a:pt x="14186" y="10831"/>
                  <a:pt x="14392" y="10576"/>
                  <a:pt x="14587" y="10297"/>
                </a:cubicBezTo>
                <a:cubicBezTo>
                  <a:pt x="14782" y="10017"/>
                  <a:pt x="14937" y="9707"/>
                  <a:pt x="15053" y="9359"/>
                </a:cubicBezTo>
                <a:cubicBezTo>
                  <a:pt x="15172" y="9012"/>
                  <a:pt x="15228" y="8603"/>
                  <a:pt x="15228" y="8134"/>
                </a:cubicBezTo>
                <a:cubicBezTo>
                  <a:pt x="15228" y="7521"/>
                  <a:pt x="15107" y="6976"/>
                  <a:pt x="14855" y="6496"/>
                </a:cubicBezTo>
                <a:cubicBezTo>
                  <a:pt x="14607" y="6022"/>
                  <a:pt x="14276" y="5624"/>
                  <a:pt x="13861" y="5316"/>
                </a:cubicBezTo>
                <a:cubicBezTo>
                  <a:pt x="13445" y="5006"/>
                  <a:pt x="12979" y="4766"/>
                  <a:pt x="12459" y="4599"/>
                </a:cubicBezTo>
                <a:cubicBezTo>
                  <a:pt x="11940" y="4433"/>
                  <a:pt x="11425" y="4348"/>
                  <a:pt x="10911" y="4348"/>
                </a:cubicBezTo>
                <a:cubicBezTo>
                  <a:pt x="10343" y="4348"/>
                  <a:pt x="9832" y="4424"/>
                  <a:pt x="9377" y="4571"/>
                </a:cubicBezTo>
                <a:cubicBezTo>
                  <a:pt x="8922" y="4721"/>
                  <a:pt x="8535" y="4881"/>
                  <a:pt x="8221" y="5051"/>
                </a:cubicBezTo>
                <a:cubicBezTo>
                  <a:pt x="7905" y="5223"/>
                  <a:pt x="7668" y="5381"/>
                  <a:pt x="7504" y="5531"/>
                </a:cubicBezTo>
                <a:cubicBezTo>
                  <a:pt x="7340" y="5681"/>
                  <a:pt x="7249" y="5763"/>
                  <a:pt x="7232" y="5782"/>
                </a:cubicBezTo>
                <a:cubicBezTo>
                  <a:pt x="7086" y="5926"/>
                  <a:pt x="7074" y="6101"/>
                  <a:pt x="7190" y="6307"/>
                </a:cubicBezTo>
                <a:lnTo>
                  <a:pt x="8476" y="7863"/>
                </a:lnTo>
                <a:cubicBezTo>
                  <a:pt x="8512" y="7937"/>
                  <a:pt x="8600" y="7990"/>
                  <a:pt x="8747" y="8024"/>
                </a:cubicBezTo>
                <a:cubicBezTo>
                  <a:pt x="8854" y="8024"/>
                  <a:pt x="8959" y="7999"/>
                  <a:pt x="9058" y="7945"/>
                </a:cubicBezTo>
                <a:lnTo>
                  <a:pt x="9193" y="7838"/>
                </a:lnTo>
                <a:cubicBezTo>
                  <a:pt x="9281" y="7764"/>
                  <a:pt x="9405" y="7685"/>
                  <a:pt x="9563" y="7601"/>
                </a:cubicBezTo>
                <a:cubicBezTo>
                  <a:pt x="9724" y="7513"/>
                  <a:pt x="9897" y="7440"/>
                  <a:pt x="10095" y="7375"/>
                </a:cubicBezTo>
                <a:cubicBezTo>
                  <a:pt x="10287" y="7313"/>
                  <a:pt x="10499" y="7282"/>
                  <a:pt x="10725" y="7282"/>
                </a:cubicBezTo>
                <a:cubicBezTo>
                  <a:pt x="11092" y="7282"/>
                  <a:pt x="11406" y="7383"/>
                  <a:pt x="11663" y="7587"/>
                </a:cubicBezTo>
                <a:cubicBezTo>
                  <a:pt x="11920" y="7790"/>
                  <a:pt x="12050" y="8050"/>
                  <a:pt x="12050" y="8363"/>
                </a:cubicBezTo>
                <a:cubicBezTo>
                  <a:pt x="12050" y="8696"/>
                  <a:pt x="11940" y="8990"/>
                  <a:pt x="11719" y="9235"/>
                </a:cubicBezTo>
                <a:cubicBezTo>
                  <a:pt x="11499" y="9484"/>
                  <a:pt x="11222" y="9755"/>
                  <a:pt x="10886" y="10054"/>
                </a:cubicBezTo>
                <a:cubicBezTo>
                  <a:pt x="10679" y="10215"/>
                  <a:pt x="10470" y="10399"/>
                  <a:pt x="10256" y="10599"/>
                </a:cubicBezTo>
                <a:cubicBezTo>
                  <a:pt x="10047" y="10802"/>
                  <a:pt x="9849" y="11034"/>
                  <a:pt x="9676" y="11297"/>
                </a:cubicBezTo>
                <a:cubicBezTo>
                  <a:pt x="9501" y="11559"/>
                  <a:pt x="9357" y="11844"/>
                  <a:pt x="9250" y="12155"/>
                </a:cubicBezTo>
                <a:cubicBezTo>
                  <a:pt x="9142" y="12465"/>
                  <a:pt x="9086" y="12824"/>
                  <a:pt x="9086" y="13231"/>
                </a:cubicBezTo>
                <a:lnTo>
                  <a:pt x="9086" y="14095"/>
                </a:lnTo>
                <a:cubicBezTo>
                  <a:pt x="9086" y="14202"/>
                  <a:pt x="9128" y="14298"/>
                  <a:pt x="9210" y="14377"/>
                </a:cubicBezTo>
                <a:cubicBezTo>
                  <a:pt x="9289" y="14459"/>
                  <a:pt x="9385" y="14498"/>
                  <a:pt x="9493" y="14498"/>
                </a:cubicBezTo>
                <a:lnTo>
                  <a:pt x="11711" y="14498"/>
                </a:lnTo>
                <a:cubicBezTo>
                  <a:pt x="11821" y="14498"/>
                  <a:pt x="11911" y="14459"/>
                  <a:pt x="11990" y="14377"/>
                </a:cubicBezTo>
                <a:cubicBezTo>
                  <a:pt x="12067" y="14298"/>
                  <a:pt x="12106" y="14202"/>
                  <a:pt x="12106" y="14095"/>
                </a:cubicBezTo>
                <a:lnTo>
                  <a:pt x="12106" y="13406"/>
                </a:lnTo>
                <a:cubicBezTo>
                  <a:pt x="12106" y="13053"/>
                  <a:pt x="12219" y="12756"/>
                  <a:pt x="12451" y="12508"/>
                </a:cubicBezTo>
                <a:cubicBezTo>
                  <a:pt x="12680" y="12259"/>
                  <a:pt x="12960" y="11988"/>
                  <a:pt x="13296" y="11689"/>
                </a:cubicBezTo>
                <a:moveTo>
                  <a:pt x="12106" y="15664"/>
                </a:moveTo>
                <a:cubicBezTo>
                  <a:pt x="12106" y="15557"/>
                  <a:pt x="12067" y="15464"/>
                  <a:pt x="11996" y="15382"/>
                </a:cubicBezTo>
                <a:cubicBezTo>
                  <a:pt x="11928" y="15300"/>
                  <a:pt x="11829" y="15258"/>
                  <a:pt x="11711" y="15258"/>
                </a:cubicBezTo>
                <a:lnTo>
                  <a:pt x="9493" y="15258"/>
                </a:lnTo>
                <a:cubicBezTo>
                  <a:pt x="9385" y="15258"/>
                  <a:pt x="9292" y="15300"/>
                  <a:pt x="9210" y="15382"/>
                </a:cubicBezTo>
                <a:cubicBezTo>
                  <a:pt x="9128" y="15464"/>
                  <a:pt x="9086" y="15557"/>
                  <a:pt x="9086" y="15664"/>
                </a:cubicBezTo>
                <a:lnTo>
                  <a:pt x="9086" y="17774"/>
                </a:lnTo>
                <a:cubicBezTo>
                  <a:pt x="9086" y="17881"/>
                  <a:pt x="9128" y="17980"/>
                  <a:pt x="9210" y="18064"/>
                </a:cubicBezTo>
                <a:cubicBezTo>
                  <a:pt x="9289" y="18152"/>
                  <a:pt x="9385" y="18194"/>
                  <a:pt x="9493" y="18194"/>
                </a:cubicBezTo>
                <a:lnTo>
                  <a:pt x="11711" y="18194"/>
                </a:lnTo>
                <a:cubicBezTo>
                  <a:pt x="11821" y="18194"/>
                  <a:pt x="11911" y="18152"/>
                  <a:pt x="11990" y="18064"/>
                </a:cubicBezTo>
                <a:cubicBezTo>
                  <a:pt x="12067" y="17980"/>
                  <a:pt x="12106" y="17881"/>
                  <a:pt x="12106" y="17774"/>
                </a:cubicBezTo>
                <a:lnTo>
                  <a:pt x="12106" y="156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0" name="AutoShape 103"/>
          <p:cNvSpPr/>
          <p:nvPr/>
        </p:nvSpPr>
        <p:spPr bwMode="auto">
          <a:xfrm>
            <a:off x="2146820" y="1745074"/>
            <a:ext cx="248411" cy="242062"/>
          </a:xfrm>
          <a:custGeom>
            <a:avLst/>
            <a:gdLst>
              <a:gd name="T0" fmla="*/ 10795 w 21591"/>
              <a:gd name="T1" fmla="+- 0 10799 50"/>
              <a:gd name="T2" fmla="*/ 10799 h 21498"/>
              <a:gd name="T3" fmla="*/ 10795 w 21591"/>
              <a:gd name="T4" fmla="+- 0 10799 50"/>
              <a:gd name="T5" fmla="*/ 10799 h 21498"/>
              <a:gd name="T6" fmla="*/ 10795 w 21591"/>
              <a:gd name="T7" fmla="+- 0 10799 50"/>
              <a:gd name="T8" fmla="*/ 10799 h 21498"/>
              <a:gd name="T9" fmla="*/ 10795 w 21591"/>
              <a:gd name="T10" fmla="+- 0 10799 50"/>
              <a:gd name="T11" fmla="*/ 10799 h 2149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1" h="21498">
                <a:moveTo>
                  <a:pt x="14059" y="6524"/>
                </a:moveTo>
                <a:cubicBezTo>
                  <a:pt x="13645" y="6524"/>
                  <a:pt x="13256" y="6670"/>
                  <a:pt x="12887" y="6962"/>
                </a:cubicBezTo>
                <a:cubicBezTo>
                  <a:pt x="12520" y="7257"/>
                  <a:pt x="12155" y="7651"/>
                  <a:pt x="11798" y="8138"/>
                </a:cubicBezTo>
                <a:cubicBezTo>
                  <a:pt x="11441" y="8626"/>
                  <a:pt x="11081" y="9183"/>
                  <a:pt x="10726" y="9814"/>
                </a:cubicBezTo>
                <a:cubicBezTo>
                  <a:pt x="10371" y="10445"/>
                  <a:pt x="10017" y="11093"/>
                  <a:pt x="9664" y="11764"/>
                </a:cubicBezTo>
                <a:cubicBezTo>
                  <a:pt x="9234" y="12584"/>
                  <a:pt x="8793" y="13393"/>
                  <a:pt x="8336" y="14196"/>
                </a:cubicBezTo>
                <a:cubicBezTo>
                  <a:pt x="7876" y="14996"/>
                  <a:pt x="7384" y="15717"/>
                  <a:pt x="6858" y="16356"/>
                </a:cubicBezTo>
                <a:cubicBezTo>
                  <a:pt x="6329" y="16995"/>
                  <a:pt x="5752" y="17509"/>
                  <a:pt x="5118" y="17898"/>
                </a:cubicBezTo>
                <a:cubicBezTo>
                  <a:pt x="4484" y="18289"/>
                  <a:pt x="3787" y="18487"/>
                  <a:pt x="3021" y="18487"/>
                </a:cubicBezTo>
                <a:lnTo>
                  <a:pt x="457" y="18487"/>
                </a:lnTo>
                <a:cubicBezTo>
                  <a:pt x="332" y="18487"/>
                  <a:pt x="225" y="18432"/>
                  <a:pt x="134" y="18324"/>
                </a:cubicBezTo>
                <a:cubicBezTo>
                  <a:pt x="44" y="18219"/>
                  <a:pt x="0" y="18090"/>
                  <a:pt x="0" y="17941"/>
                </a:cubicBezTo>
                <a:lnTo>
                  <a:pt x="0" y="15790"/>
                </a:lnTo>
                <a:cubicBezTo>
                  <a:pt x="0" y="15638"/>
                  <a:pt x="44" y="15512"/>
                  <a:pt x="134" y="15410"/>
                </a:cubicBezTo>
                <a:cubicBezTo>
                  <a:pt x="225" y="15311"/>
                  <a:pt x="332" y="15255"/>
                  <a:pt x="457" y="15255"/>
                </a:cubicBezTo>
                <a:lnTo>
                  <a:pt x="3021" y="15255"/>
                </a:lnTo>
                <a:cubicBezTo>
                  <a:pt x="3420" y="15255"/>
                  <a:pt x="3809" y="15112"/>
                  <a:pt x="4188" y="14823"/>
                </a:cubicBezTo>
                <a:cubicBezTo>
                  <a:pt x="4568" y="14537"/>
                  <a:pt x="4932" y="14149"/>
                  <a:pt x="5285" y="13664"/>
                </a:cubicBezTo>
                <a:cubicBezTo>
                  <a:pt x="5637" y="13180"/>
                  <a:pt x="5984" y="12622"/>
                  <a:pt x="6339" y="11995"/>
                </a:cubicBezTo>
                <a:cubicBezTo>
                  <a:pt x="6691" y="11367"/>
                  <a:pt x="7041" y="10716"/>
                  <a:pt x="7394" y="10044"/>
                </a:cubicBezTo>
                <a:cubicBezTo>
                  <a:pt x="7822" y="9224"/>
                  <a:pt x="8270" y="8407"/>
                  <a:pt x="8734" y="7598"/>
                </a:cubicBezTo>
                <a:cubicBezTo>
                  <a:pt x="9199" y="6789"/>
                  <a:pt x="9696" y="6063"/>
                  <a:pt x="10222" y="5420"/>
                </a:cubicBezTo>
                <a:cubicBezTo>
                  <a:pt x="10748" y="4775"/>
                  <a:pt x="11323" y="4261"/>
                  <a:pt x="11949" y="3876"/>
                </a:cubicBezTo>
                <a:cubicBezTo>
                  <a:pt x="12573" y="3488"/>
                  <a:pt x="13276" y="3292"/>
                  <a:pt x="14056" y="3292"/>
                </a:cubicBezTo>
                <a:lnTo>
                  <a:pt x="16434" y="3292"/>
                </a:lnTo>
                <a:lnTo>
                  <a:pt x="16434" y="711"/>
                </a:lnTo>
                <a:cubicBezTo>
                  <a:pt x="16434" y="329"/>
                  <a:pt x="16530" y="101"/>
                  <a:pt x="16721" y="22"/>
                </a:cubicBezTo>
                <a:cubicBezTo>
                  <a:pt x="16914" y="-50"/>
                  <a:pt x="17146" y="49"/>
                  <a:pt x="17418" y="317"/>
                </a:cubicBezTo>
                <a:lnTo>
                  <a:pt x="21330" y="4203"/>
                </a:lnTo>
                <a:cubicBezTo>
                  <a:pt x="21511" y="4372"/>
                  <a:pt x="21597" y="4582"/>
                  <a:pt x="21587" y="4834"/>
                </a:cubicBezTo>
                <a:cubicBezTo>
                  <a:pt x="21587" y="5102"/>
                  <a:pt x="21502" y="5321"/>
                  <a:pt x="21330" y="5487"/>
                </a:cubicBezTo>
                <a:lnTo>
                  <a:pt x="17418" y="9361"/>
                </a:lnTo>
                <a:cubicBezTo>
                  <a:pt x="17146" y="9630"/>
                  <a:pt x="16914" y="9726"/>
                  <a:pt x="16721" y="9644"/>
                </a:cubicBezTo>
                <a:cubicBezTo>
                  <a:pt x="16530" y="9569"/>
                  <a:pt x="16434" y="9338"/>
                  <a:pt x="16434" y="8956"/>
                </a:cubicBezTo>
                <a:lnTo>
                  <a:pt x="16434" y="6524"/>
                </a:lnTo>
                <a:lnTo>
                  <a:pt x="14059" y="6524"/>
                </a:lnTo>
                <a:close/>
                <a:moveTo>
                  <a:pt x="462" y="6495"/>
                </a:moveTo>
                <a:cubicBezTo>
                  <a:pt x="337" y="6495"/>
                  <a:pt x="229" y="6448"/>
                  <a:pt x="139" y="6349"/>
                </a:cubicBezTo>
                <a:cubicBezTo>
                  <a:pt x="48" y="6250"/>
                  <a:pt x="4" y="6127"/>
                  <a:pt x="4" y="5978"/>
                </a:cubicBezTo>
                <a:lnTo>
                  <a:pt x="4" y="3823"/>
                </a:lnTo>
                <a:cubicBezTo>
                  <a:pt x="4" y="3462"/>
                  <a:pt x="156" y="3286"/>
                  <a:pt x="462" y="3292"/>
                </a:cubicBezTo>
                <a:lnTo>
                  <a:pt x="3026" y="3292"/>
                </a:lnTo>
                <a:cubicBezTo>
                  <a:pt x="3560" y="3292"/>
                  <a:pt x="4054" y="3388"/>
                  <a:pt x="4514" y="3572"/>
                </a:cubicBezTo>
                <a:cubicBezTo>
                  <a:pt x="4974" y="3762"/>
                  <a:pt x="5409" y="4022"/>
                  <a:pt x="5820" y="4358"/>
                </a:cubicBezTo>
                <a:cubicBezTo>
                  <a:pt x="6229" y="4691"/>
                  <a:pt x="6608" y="5085"/>
                  <a:pt x="6963" y="5531"/>
                </a:cubicBezTo>
                <a:cubicBezTo>
                  <a:pt x="7318" y="5978"/>
                  <a:pt x="7655" y="6463"/>
                  <a:pt x="7993" y="6982"/>
                </a:cubicBezTo>
                <a:cubicBezTo>
                  <a:pt x="7518" y="7823"/>
                  <a:pt x="7058" y="8652"/>
                  <a:pt x="6620" y="9472"/>
                </a:cubicBezTo>
                <a:cubicBezTo>
                  <a:pt x="6589" y="9548"/>
                  <a:pt x="6557" y="9610"/>
                  <a:pt x="6515" y="9668"/>
                </a:cubicBezTo>
                <a:cubicBezTo>
                  <a:pt x="6476" y="9726"/>
                  <a:pt x="6442" y="9794"/>
                  <a:pt x="6410" y="9875"/>
                </a:cubicBezTo>
                <a:cubicBezTo>
                  <a:pt x="5862" y="8926"/>
                  <a:pt x="5319" y="8127"/>
                  <a:pt x="4776" y="7473"/>
                </a:cubicBezTo>
                <a:cubicBezTo>
                  <a:pt x="4232" y="6822"/>
                  <a:pt x="3650" y="6495"/>
                  <a:pt x="3024" y="6495"/>
                </a:cubicBezTo>
                <a:lnTo>
                  <a:pt x="462" y="6495"/>
                </a:lnTo>
                <a:close/>
                <a:moveTo>
                  <a:pt x="21333" y="15997"/>
                </a:moveTo>
                <a:cubicBezTo>
                  <a:pt x="21514" y="16166"/>
                  <a:pt x="21599" y="16385"/>
                  <a:pt x="21590" y="16657"/>
                </a:cubicBezTo>
                <a:cubicBezTo>
                  <a:pt x="21590" y="16908"/>
                  <a:pt x="21504" y="17115"/>
                  <a:pt x="21333" y="17284"/>
                </a:cubicBezTo>
                <a:lnTo>
                  <a:pt x="17420" y="21182"/>
                </a:lnTo>
                <a:cubicBezTo>
                  <a:pt x="17149" y="21453"/>
                  <a:pt x="16916" y="21550"/>
                  <a:pt x="16723" y="21471"/>
                </a:cubicBezTo>
                <a:cubicBezTo>
                  <a:pt x="16532" y="21392"/>
                  <a:pt x="16437" y="21161"/>
                  <a:pt x="16437" y="20779"/>
                </a:cubicBezTo>
                <a:lnTo>
                  <a:pt x="16437" y="18432"/>
                </a:lnTo>
                <a:lnTo>
                  <a:pt x="14059" y="18432"/>
                </a:lnTo>
                <a:cubicBezTo>
                  <a:pt x="13528" y="18432"/>
                  <a:pt x="13031" y="18335"/>
                  <a:pt x="12573" y="18143"/>
                </a:cubicBezTo>
                <a:cubicBezTo>
                  <a:pt x="12113" y="17953"/>
                  <a:pt x="11680" y="17690"/>
                  <a:pt x="11279" y="17354"/>
                </a:cubicBezTo>
                <a:cubicBezTo>
                  <a:pt x="10878" y="17019"/>
                  <a:pt x="10496" y="16628"/>
                  <a:pt x="10136" y="16181"/>
                </a:cubicBezTo>
                <a:cubicBezTo>
                  <a:pt x="9779" y="15731"/>
                  <a:pt x="9439" y="15253"/>
                  <a:pt x="9119" y="14739"/>
                </a:cubicBezTo>
                <a:cubicBezTo>
                  <a:pt x="9344" y="14359"/>
                  <a:pt x="9566" y="13962"/>
                  <a:pt x="9779" y="13551"/>
                </a:cubicBezTo>
                <a:cubicBezTo>
                  <a:pt x="9994" y="13142"/>
                  <a:pt x="10217" y="12739"/>
                  <a:pt x="10442" y="12336"/>
                </a:cubicBezTo>
                <a:cubicBezTo>
                  <a:pt x="10474" y="12246"/>
                  <a:pt x="10513" y="12164"/>
                  <a:pt x="10560" y="12091"/>
                </a:cubicBezTo>
                <a:cubicBezTo>
                  <a:pt x="10609" y="12024"/>
                  <a:pt x="10645" y="11939"/>
                  <a:pt x="10680" y="11846"/>
                </a:cubicBezTo>
                <a:cubicBezTo>
                  <a:pt x="11225" y="12797"/>
                  <a:pt x="11768" y="13591"/>
                  <a:pt x="12314" y="14231"/>
                </a:cubicBezTo>
                <a:cubicBezTo>
                  <a:pt x="12855" y="14867"/>
                  <a:pt x="13440" y="15188"/>
                  <a:pt x="14063" y="15188"/>
                </a:cubicBezTo>
                <a:lnTo>
                  <a:pt x="16442" y="15188"/>
                </a:lnTo>
                <a:lnTo>
                  <a:pt x="16442" y="12532"/>
                </a:lnTo>
                <a:cubicBezTo>
                  <a:pt x="16442" y="12152"/>
                  <a:pt x="16537" y="11922"/>
                  <a:pt x="16728" y="11846"/>
                </a:cubicBezTo>
                <a:cubicBezTo>
                  <a:pt x="16921" y="11773"/>
                  <a:pt x="17154" y="11866"/>
                  <a:pt x="17425" y="12126"/>
                </a:cubicBezTo>
                <a:lnTo>
                  <a:pt x="21333" y="15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1" name="AutoShape 104"/>
          <p:cNvSpPr/>
          <p:nvPr/>
        </p:nvSpPr>
        <p:spPr bwMode="auto">
          <a:xfrm>
            <a:off x="2755542" y="1745074"/>
            <a:ext cx="248412" cy="242062"/>
          </a:xfrm>
          <a:custGeom>
            <a:avLst/>
            <a:gdLst>
              <a:gd name="T0" fmla="+- 0 10800 41"/>
              <a:gd name="T1" fmla="*/ T0 w 21518"/>
              <a:gd name="T2" fmla="+- 0 10800 84"/>
              <a:gd name="T3" fmla="*/ 10800 h 21432"/>
              <a:gd name="T4" fmla="+- 0 10800 41"/>
              <a:gd name="T5" fmla="*/ T4 w 21518"/>
              <a:gd name="T6" fmla="+- 0 10800 84"/>
              <a:gd name="T7" fmla="*/ 10800 h 21432"/>
              <a:gd name="T8" fmla="+- 0 10800 41"/>
              <a:gd name="T9" fmla="*/ T8 w 21518"/>
              <a:gd name="T10" fmla="+- 0 10800 84"/>
              <a:gd name="T11" fmla="*/ 10800 h 21432"/>
              <a:gd name="T12" fmla="+- 0 10800 41"/>
              <a:gd name="T13" fmla="*/ T12 w 21518"/>
              <a:gd name="T14" fmla="+- 0 10800 84"/>
              <a:gd name="T15" fmla="*/ 10800 h 21432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21518" h="21432">
                <a:moveTo>
                  <a:pt x="18959" y="13478"/>
                </a:moveTo>
                <a:cubicBezTo>
                  <a:pt x="19078" y="13531"/>
                  <a:pt x="19165" y="13624"/>
                  <a:pt x="19216" y="13755"/>
                </a:cubicBezTo>
                <a:cubicBezTo>
                  <a:pt x="19268" y="13884"/>
                  <a:pt x="19272" y="14021"/>
                  <a:pt x="19228" y="14164"/>
                </a:cubicBezTo>
                <a:cubicBezTo>
                  <a:pt x="18832" y="15579"/>
                  <a:pt x="18235" y="16805"/>
                  <a:pt x="17439" y="17841"/>
                </a:cubicBezTo>
                <a:cubicBezTo>
                  <a:pt x="16642" y="18886"/>
                  <a:pt x="15731" y="19706"/>
                  <a:pt x="14707" y="20308"/>
                </a:cubicBezTo>
                <a:cubicBezTo>
                  <a:pt x="13684" y="20911"/>
                  <a:pt x="12578" y="21275"/>
                  <a:pt x="11389" y="21395"/>
                </a:cubicBezTo>
                <a:cubicBezTo>
                  <a:pt x="10201" y="21516"/>
                  <a:pt x="9023" y="21336"/>
                  <a:pt x="7856" y="20866"/>
                </a:cubicBezTo>
                <a:cubicBezTo>
                  <a:pt x="6847" y="20443"/>
                  <a:pt x="5945" y="19849"/>
                  <a:pt x="5149" y="19068"/>
                </a:cubicBezTo>
                <a:cubicBezTo>
                  <a:pt x="4353" y="18292"/>
                  <a:pt x="3683" y="17362"/>
                  <a:pt x="3137" y="16281"/>
                </a:cubicBezTo>
                <a:lnTo>
                  <a:pt x="839" y="17623"/>
                </a:lnTo>
                <a:cubicBezTo>
                  <a:pt x="518" y="17827"/>
                  <a:pt x="282" y="17853"/>
                  <a:pt x="129" y="17693"/>
                </a:cubicBezTo>
                <a:cubicBezTo>
                  <a:pt x="-25" y="17539"/>
                  <a:pt x="-41" y="17250"/>
                  <a:pt x="78" y="16828"/>
                </a:cubicBezTo>
                <a:lnTo>
                  <a:pt x="1760" y="10972"/>
                </a:lnTo>
                <a:cubicBezTo>
                  <a:pt x="1835" y="10675"/>
                  <a:pt x="1985" y="10476"/>
                  <a:pt x="2200" y="10370"/>
                </a:cubicBezTo>
                <a:cubicBezTo>
                  <a:pt x="2416" y="10260"/>
                  <a:pt x="2638" y="10244"/>
                  <a:pt x="2863" y="10314"/>
                </a:cubicBezTo>
                <a:lnTo>
                  <a:pt x="7772" y="12327"/>
                </a:lnTo>
                <a:cubicBezTo>
                  <a:pt x="8109" y="12470"/>
                  <a:pt x="8280" y="12649"/>
                  <a:pt x="8287" y="12868"/>
                </a:cubicBezTo>
                <a:cubicBezTo>
                  <a:pt x="8297" y="13089"/>
                  <a:pt x="8140" y="13302"/>
                  <a:pt x="7819" y="13506"/>
                </a:cubicBezTo>
                <a:lnTo>
                  <a:pt x="5552" y="14845"/>
                </a:lnTo>
                <a:cubicBezTo>
                  <a:pt x="5948" y="15542"/>
                  <a:pt x="6409" y="16144"/>
                  <a:pt x="6938" y="16648"/>
                </a:cubicBezTo>
                <a:cubicBezTo>
                  <a:pt x="7465" y="17155"/>
                  <a:pt x="8063" y="17539"/>
                  <a:pt x="8739" y="17808"/>
                </a:cubicBezTo>
                <a:cubicBezTo>
                  <a:pt x="9569" y="18141"/>
                  <a:pt x="10395" y="18264"/>
                  <a:pt x="11222" y="18186"/>
                </a:cubicBezTo>
                <a:cubicBezTo>
                  <a:pt x="12049" y="18105"/>
                  <a:pt x="12827" y="17855"/>
                  <a:pt x="13543" y="17432"/>
                </a:cubicBezTo>
                <a:cubicBezTo>
                  <a:pt x="14265" y="17015"/>
                  <a:pt x="14900" y="16438"/>
                  <a:pt x="15448" y="15702"/>
                </a:cubicBezTo>
                <a:cubicBezTo>
                  <a:pt x="15998" y="14971"/>
                  <a:pt x="16410" y="14111"/>
                  <a:pt x="16687" y="13114"/>
                </a:cubicBezTo>
                <a:cubicBezTo>
                  <a:pt x="16734" y="12971"/>
                  <a:pt x="16808" y="12873"/>
                  <a:pt x="16919" y="12823"/>
                </a:cubicBezTo>
                <a:cubicBezTo>
                  <a:pt x="17026" y="12767"/>
                  <a:pt x="17141" y="12758"/>
                  <a:pt x="17261" y="12795"/>
                </a:cubicBezTo>
                <a:lnTo>
                  <a:pt x="18959" y="13478"/>
                </a:lnTo>
                <a:close/>
                <a:moveTo>
                  <a:pt x="20675" y="3811"/>
                </a:moveTo>
                <a:cubicBezTo>
                  <a:pt x="20999" y="3609"/>
                  <a:pt x="21235" y="3581"/>
                  <a:pt x="21390" y="3741"/>
                </a:cubicBezTo>
                <a:cubicBezTo>
                  <a:pt x="21542" y="3895"/>
                  <a:pt x="21558" y="4175"/>
                  <a:pt x="21439" y="4576"/>
                </a:cubicBezTo>
                <a:lnTo>
                  <a:pt x="19755" y="10462"/>
                </a:lnTo>
                <a:cubicBezTo>
                  <a:pt x="19682" y="10756"/>
                  <a:pt x="19535" y="10961"/>
                  <a:pt x="19317" y="11064"/>
                </a:cubicBezTo>
                <a:cubicBezTo>
                  <a:pt x="19099" y="11173"/>
                  <a:pt x="18879" y="11190"/>
                  <a:pt x="18656" y="11117"/>
                </a:cubicBezTo>
                <a:lnTo>
                  <a:pt x="13745" y="9109"/>
                </a:lnTo>
                <a:cubicBezTo>
                  <a:pt x="13408" y="8964"/>
                  <a:pt x="13234" y="8782"/>
                  <a:pt x="13227" y="8563"/>
                </a:cubicBezTo>
                <a:cubicBezTo>
                  <a:pt x="13220" y="8345"/>
                  <a:pt x="13370" y="8132"/>
                  <a:pt x="13675" y="7928"/>
                </a:cubicBezTo>
                <a:lnTo>
                  <a:pt x="15942" y="6586"/>
                </a:lnTo>
                <a:cubicBezTo>
                  <a:pt x="15560" y="5889"/>
                  <a:pt x="15103" y="5287"/>
                  <a:pt x="14569" y="4786"/>
                </a:cubicBezTo>
                <a:cubicBezTo>
                  <a:pt x="14033" y="4279"/>
                  <a:pt x="13438" y="3892"/>
                  <a:pt x="12778" y="3626"/>
                </a:cubicBezTo>
                <a:cubicBezTo>
                  <a:pt x="11948" y="3293"/>
                  <a:pt x="11119" y="3170"/>
                  <a:pt x="10292" y="3248"/>
                </a:cubicBezTo>
                <a:cubicBezTo>
                  <a:pt x="9466" y="3329"/>
                  <a:pt x="8693" y="3581"/>
                  <a:pt x="7974" y="3999"/>
                </a:cubicBezTo>
                <a:cubicBezTo>
                  <a:pt x="7252" y="4421"/>
                  <a:pt x="6615" y="4998"/>
                  <a:pt x="6067" y="5732"/>
                </a:cubicBezTo>
                <a:cubicBezTo>
                  <a:pt x="5519" y="6463"/>
                  <a:pt x="5107" y="7326"/>
                  <a:pt x="4830" y="8317"/>
                </a:cubicBezTo>
                <a:cubicBezTo>
                  <a:pt x="4784" y="8460"/>
                  <a:pt x="4706" y="8558"/>
                  <a:pt x="4598" y="8614"/>
                </a:cubicBezTo>
                <a:cubicBezTo>
                  <a:pt x="4491" y="8664"/>
                  <a:pt x="4376" y="8672"/>
                  <a:pt x="4257" y="8639"/>
                </a:cubicBezTo>
                <a:lnTo>
                  <a:pt x="2549" y="7953"/>
                </a:lnTo>
                <a:cubicBezTo>
                  <a:pt x="2430" y="7902"/>
                  <a:pt x="2345" y="7810"/>
                  <a:pt x="2294" y="7681"/>
                </a:cubicBezTo>
                <a:cubicBezTo>
                  <a:pt x="2242" y="7552"/>
                  <a:pt x="2238" y="7415"/>
                  <a:pt x="2282" y="7270"/>
                </a:cubicBezTo>
                <a:cubicBezTo>
                  <a:pt x="2678" y="5878"/>
                  <a:pt x="3275" y="4654"/>
                  <a:pt x="4071" y="3604"/>
                </a:cubicBezTo>
                <a:cubicBezTo>
                  <a:pt x="4868" y="2554"/>
                  <a:pt x="5779" y="1727"/>
                  <a:pt x="6800" y="1125"/>
                </a:cubicBezTo>
                <a:cubicBezTo>
                  <a:pt x="7826" y="520"/>
                  <a:pt x="8927" y="156"/>
                  <a:pt x="10107" y="36"/>
                </a:cubicBezTo>
                <a:cubicBezTo>
                  <a:pt x="11290" y="-84"/>
                  <a:pt x="12471" y="95"/>
                  <a:pt x="13654" y="568"/>
                </a:cubicBezTo>
                <a:cubicBezTo>
                  <a:pt x="14647" y="988"/>
                  <a:pt x="15548" y="1587"/>
                  <a:pt x="16349" y="2363"/>
                </a:cubicBezTo>
                <a:cubicBezTo>
                  <a:pt x="17153" y="3144"/>
                  <a:pt x="17827" y="4071"/>
                  <a:pt x="18373" y="5152"/>
                </a:cubicBezTo>
                <a:lnTo>
                  <a:pt x="20675" y="381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2" name="AutoShape 105"/>
          <p:cNvSpPr/>
          <p:nvPr/>
        </p:nvSpPr>
        <p:spPr bwMode="auto">
          <a:xfrm>
            <a:off x="9548363" y="1753804"/>
            <a:ext cx="247618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91" y="17891"/>
                </a:moveTo>
                <a:cubicBezTo>
                  <a:pt x="21461" y="18164"/>
                  <a:pt x="21599" y="18475"/>
                  <a:pt x="21599" y="18824"/>
                </a:cubicBezTo>
                <a:cubicBezTo>
                  <a:pt x="21599" y="19176"/>
                  <a:pt x="21461" y="19490"/>
                  <a:pt x="21191" y="19760"/>
                </a:cubicBezTo>
                <a:lnTo>
                  <a:pt x="19784" y="21192"/>
                </a:lnTo>
                <a:cubicBezTo>
                  <a:pt x="19514" y="21465"/>
                  <a:pt x="19196" y="21599"/>
                  <a:pt x="18829" y="21599"/>
                </a:cubicBezTo>
                <a:cubicBezTo>
                  <a:pt x="18465" y="21599"/>
                  <a:pt x="18150" y="21465"/>
                  <a:pt x="17889" y="21192"/>
                </a:cubicBezTo>
                <a:lnTo>
                  <a:pt x="10800" y="14101"/>
                </a:lnTo>
                <a:lnTo>
                  <a:pt x="3684" y="21192"/>
                </a:lnTo>
                <a:cubicBezTo>
                  <a:pt x="3410" y="21465"/>
                  <a:pt x="3099" y="21599"/>
                  <a:pt x="2749" y="21599"/>
                </a:cubicBezTo>
                <a:cubicBezTo>
                  <a:pt x="2397" y="21599"/>
                  <a:pt x="2083" y="21465"/>
                  <a:pt x="1815" y="21192"/>
                </a:cubicBezTo>
                <a:lnTo>
                  <a:pt x="408" y="19787"/>
                </a:lnTo>
                <a:cubicBezTo>
                  <a:pt x="135" y="19520"/>
                  <a:pt x="0" y="19200"/>
                  <a:pt x="0" y="18839"/>
                </a:cubicBezTo>
                <a:cubicBezTo>
                  <a:pt x="0" y="18481"/>
                  <a:pt x="135" y="18164"/>
                  <a:pt x="408" y="17891"/>
                </a:cubicBezTo>
                <a:lnTo>
                  <a:pt x="7556" y="10731"/>
                </a:lnTo>
                <a:lnTo>
                  <a:pt x="408" y="3708"/>
                </a:lnTo>
                <a:cubicBezTo>
                  <a:pt x="135" y="3435"/>
                  <a:pt x="0" y="3121"/>
                  <a:pt x="0" y="2760"/>
                </a:cubicBezTo>
                <a:cubicBezTo>
                  <a:pt x="0" y="2399"/>
                  <a:pt x="135" y="2082"/>
                  <a:pt x="408" y="1815"/>
                </a:cubicBezTo>
                <a:lnTo>
                  <a:pt x="1815" y="407"/>
                </a:lnTo>
                <a:cubicBezTo>
                  <a:pt x="2085" y="135"/>
                  <a:pt x="2403" y="0"/>
                  <a:pt x="2770" y="0"/>
                </a:cubicBezTo>
                <a:cubicBezTo>
                  <a:pt x="3134" y="0"/>
                  <a:pt x="3449" y="134"/>
                  <a:pt x="3710" y="407"/>
                </a:cubicBezTo>
                <a:lnTo>
                  <a:pt x="10800" y="7486"/>
                </a:lnTo>
                <a:lnTo>
                  <a:pt x="17889" y="407"/>
                </a:lnTo>
                <a:cubicBezTo>
                  <a:pt x="18159" y="135"/>
                  <a:pt x="18476" y="0"/>
                  <a:pt x="18838" y="0"/>
                </a:cubicBezTo>
                <a:cubicBezTo>
                  <a:pt x="19196" y="0"/>
                  <a:pt x="19514" y="134"/>
                  <a:pt x="19784" y="407"/>
                </a:cubicBezTo>
                <a:lnTo>
                  <a:pt x="21191" y="1815"/>
                </a:lnTo>
                <a:cubicBezTo>
                  <a:pt x="21461" y="2082"/>
                  <a:pt x="21599" y="2402"/>
                  <a:pt x="21599" y="2769"/>
                </a:cubicBezTo>
                <a:cubicBezTo>
                  <a:pt x="21599" y="3133"/>
                  <a:pt x="21461" y="3447"/>
                  <a:pt x="21191" y="3708"/>
                </a:cubicBezTo>
                <a:lnTo>
                  <a:pt x="14043" y="10869"/>
                </a:lnTo>
                <a:lnTo>
                  <a:pt x="21191" y="1789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3" name="AutoShape 106"/>
          <p:cNvSpPr/>
          <p:nvPr/>
        </p:nvSpPr>
        <p:spPr bwMode="auto">
          <a:xfrm>
            <a:off x="10138843" y="1753804"/>
            <a:ext cx="249205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7" y="0"/>
                </a:moveTo>
                <a:cubicBezTo>
                  <a:pt x="12301" y="0"/>
                  <a:pt x="13705" y="282"/>
                  <a:pt x="15011" y="847"/>
                </a:cubicBezTo>
                <a:cubicBezTo>
                  <a:pt x="16319" y="1408"/>
                  <a:pt x="17463" y="2179"/>
                  <a:pt x="18449" y="3156"/>
                </a:cubicBezTo>
                <a:cubicBezTo>
                  <a:pt x="19432" y="4133"/>
                  <a:pt x="20201" y="5279"/>
                  <a:pt x="20760" y="6590"/>
                </a:cubicBezTo>
                <a:cubicBezTo>
                  <a:pt x="21317" y="7900"/>
                  <a:pt x="21599" y="9306"/>
                  <a:pt x="21599" y="10800"/>
                </a:cubicBezTo>
                <a:cubicBezTo>
                  <a:pt x="21599" y="12296"/>
                  <a:pt x="21317" y="13702"/>
                  <a:pt x="20760" y="15012"/>
                </a:cubicBezTo>
                <a:cubicBezTo>
                  <a:pt x="20201" y="16320"/>
                  <a:pt x="19430" y="17469"/>
                  <a:pt x="18449" y="18443"/>
                </a:cubicBezTo>
                <a:cubicBezTo>
                  <a:pt x="17463" y="19420"/>
                  <a:pt x="16319" y="20193"/>
                  <a:pt x="15011" y="20755"/>
                </a:cubicBezTo>
                <a:cubicBezTo>
                  <a:pt x="13705" y="21317"/>
                  <a:pt x="12301" y="21599"/>
                  <a:pt x="10807" y="21599"/>
                </a:cubicBezTo>
                <a:cubicBezTo>
                  <a:pt x="9309" y="21599"/>
                  <a:pt x="7905" y="21317"/>
                  <a:pt x="6594" y="20755"/>
                </a:cubicBezTo>
                <a:cubicBezTo>
                  <a:pt x="5280" y="20193"/>
                  <a:pt x="4136" y="19420"/>
                  <a:pt x="3158" y="18443"/>
                </a:cubicBezTo>
                <a:cubicBezTo>
                  <a:pt x="2178" y="17469"/>
                  <a:pt x="1409" y="16320"/>
                  <a:pt x="847" y="15012"/>
                </a:cubicBezTo>
                <a:cubicBezTo>
                  <a:pt x="282" y="13702"/>
                  <a:pt x="0" y="12296"/>
                  <a:pt x="0" y="10800"/>
                </a:cubicBezTo>
                <a:cubicBezTo>
                  <a:pt x="0" y="9306"/>
                  <a:pt x="282" y="7900"/>
                  <a:pt x="847" y="6590"/>
                </a:cubicBezTo>
                <a:cubicBezTo>
                  <a:pt x="1409" y="5279"/>
                  <a:pt x="2181" y="4133"/>
                  <a:pt x="3158" y="3156"/>
                </a:cubicBezTo>
                <a:cubicBezTo>
                  <a:pt x="4136" y="2179"/>
                  <a:pt x="5280" y="1408"/>
                  <a:pt x="6594" y="847"/>
                </a:cubicBezTo>
                <a:cubicBezTo>
                  <a:pt x="7902" y="282"/>
                  <a:pt x="9306" y="0"/>
                  <a:pt x="10807" y="0"/>
                </a:cubicBezTo>
                <a:moveTo>
                  <a:pt x="10807" y="18355"/>
                </a:moveTo>
                <a:cubicBezTo>
                  <a:pt x="11860" y="18355"/>
                  <a:pt x="12844" y="18157"/>
                  <a:pt x="13756" y="17759"/>
                </a:cubicBezTo>
                <a:cubicBezTo>
                  <a:pt x="14666" y="17367"/>
                  <a:pt x="15463" y="16822"/>
                  <a:pt x="16149" y="16139"/>
                </a:cubicBezTo>
                <a:cubicBezTo>
                  <a:pt x="16836" y="15455"/>
                  <a:pt x="17378" y="14656"/>
                  <a:pt x="17774" y="13744"/>
                </a:cubicBezTo>
                <a:cubicBezTo>
                  <a:pt x="18169" y="12835"/>
                  <a:pt x="18367" y="11853"/>
                  <a:pt x="18367" y="10799"/>
                </a:cubicBezTo>
                <a:cubicBezTo>
                  <a:pt x="18367" y="9746"/>
                  <a:pt x="18169" y="8766"/>
                  <a:pt x="17774" y="7852"/>
                </a:cubicBezTo>
                <a:cubicBezTo>
                  <a:pt x="17376" y="6942"/>
                  <a:pt x="16836" y="6146"/>
                  <a:pt x="16149" y="5463"/>
                </a:cubicBezTo>
                <a:cubicBezTo>
                  <a:pt x="15466" y="4777"/>
                  <a:pt x="14666" y="4235"/>
                  <a:pt x="13748" y="3839"/>
                </a:cubicBezTo>
                <a:cubicBezTo>
                  <a:pt x="12830" y="3444"/>
                  <a:pt x="11852" y="3246"/>
                  <a:pt x="10807" y="3246"/>
                </a:cubicBezTo>
                <a:cubicBezTo>
                  <a:pt x="9753" y="3246"/>
                  <a:pt x="8764" y="3444"/>
                  <a:pt x="7851" y="3839"/>
                </a:cubicBezTo>
                <a:cubicBezTo>
                  <a:pt x="6933" y="4235"/>
                  <a:pt x="6139" y="4777"/>
                  <a:pt x="5455" y="5463"/>
                </a:cubicBezTo>
                <a:cubicBezTo>
                  <a:pt x="4774" y="6146"/>
                  <a:pt x="4235" y="6942"/>
                  <a:pt x="3839" y="7852"/>
                </a:cubicBezTo>
                <a:cubicBezTo>
                  <a:pt x="3444" y="8766"/>
                  <a:pt x="3246" y="9746"/>
                  <a:pt x="3246" y="10799"/>
                </a:cubicBezTo>
                <a:cubicBezTo>
                  <a:pt x="3246" y="11852"/>
                  <a:pt x="3444" y="12835"/>
                  <a:pt x="3839" y="13744"/>
                </a:cubicBezTo>
                <a:cubicBezTo>
                  <a:pt x="4238" y="14656"/>
                  <a:pt x="4774" y="15455"/>
                  <a:pt x="5455" y="16139"/>
                </a:cubicBezTo>
                <a:cubicBezTo>
                  <a:pt x="6136" y="16822"/>
                  <a:pt x="6930" y="17367"/>
                  <a:pt x="7851" y="17759"/>
                </a:cubicBezTo>
                <a:cubicBezTo>
                  <a:pt x="8764" y="18158"/>
                  <a:pt x="9753" y="18355"/>
                  <a:pt x="10807" y="18355"/>
                </a:cubicBezTo>
                <a:moveTo>
                  <a:pt x="15350" y="7784"/>
                </a:moveTo>
                <a:cubicBezTo>
                  <a:pt x="15613" y="8049"/>
                  <a:pt x="15613" y="8304"/>
                  <a:pt x="15350" y="8555"/>
                </a:cubicBezTo>
                <a:lnTo>
                  <a:pt x="13104" y="10800"/>
                </a:lnTo>
                <a:lnTo>
                  <a:pt x="15350" y="13044"/>
                </a:lnTo>
                <a:cubicBezTo>
                  <a:pt x="15613" y="13304"/>
                  <a:pt x="15613" y="13564"/>
                  <a:pt x="15350" y="13812"/>
                </a:cubicBezTo>
                <a:lnTo>
                  <a:pt x="13821" y="15340"/>
                </a:lnTo>
                <a:cubicBezTo>
                  <a:pt x="13714" y="15447"/>
                  <a:pt x="13584" y="15501"/>
                  <a:pt x="13434" y="15501"/>
                </a:cubicBezTo>
                <a:cubicBezTo>
                  <a:pt x="13287" y="15501"/>
                  <a:pt x="13157" y="15447"/>
                  <a:pt x="13050" y="15340"/>
                </a:cubicBezTo>
                <a:lnTo>
                  <a:pt x="10804" y="13095"/>
                </a:lnTo>
                <a:lnTo>
                  <a:pt x="8558" y="15340"/>
                </a:lnTo>
                <a:cubicBezTo>
                  <a:pt x="8450" y="15447"/>
                  <a:pt x="8320" y="15501"/>
                  <a:pt x="8170" y="15501"/>
                </a:cubicBezTo>
                <a:cubicBezTo>
                  <a:pt x="8024" y="15501"/>
                  <a:pt x="7888" y="15447"/>
                  <a:pt x="7772" y="15340"/>
                </a:cubicBezTo>
                <a:lnTo>
                  <a:pt x="6258" y="13812"/>
                </a:lnTo>
                <a:cubicBezTo>
                  <a:pt x="6150" y="13705"/>
                  <a:pt x="6094" y="13575"/>
                  <a:pt x="6094" y="13428"/>
                </a:cubicBezTo>
                <a:cubicBezTo>
                  <a:pt x="6094" y="13279"/>
                  <a:pt x="6150" y="13149"/>
                  <a:pt x="6258" y="13041"/>
                </a:cubicBezTo>
                <a:lnTo>
                  <a:pt x="8504" y="10797"/>
                </a:lnTo>
                <a:lnTo>
                  <a:pt x="6258" y="8552"/>
                </a:lnTo>
                <a:cubicBezTo>
                  <a:pt x="6150" y="8445"/>
                  <a:pt x="6094" y="8315"/>
                  <a:pt x="6094" y="8168"/>
                </a:cubicBezTo>
                <a:cubicBezTo>
                  <a:pt x="6094" y="8018"/>
                  <a:pt x="6150" y="7891"/>
                  <a:pt x="6258" y="7781"/>
                </a:cubicBezTo>
                <a:lnTo>
                  <a:pt x="7772" y="6256"/>
                </a:lnTo>
                <a:cubicBezTo>
                  <a:pt x="8035" y="5994"/>
                  <a:pt x="8295" y="5994"/>
                  <a:pt x="8555" y="6256"/>
                </a:cubicBezTo>
                <a:lnTo>
                  <a:pt x="10801" y="8498"/>
                </a:lnTo>
                <a:lnTo>
                  <a:pt x="13047" y="6256"/>
                </a:lnTo>
                <a:cubicBezTo>
                  <a:pt x="13307" y="5994"/>
                  <a:pt x="13567" y="5994"/>
                  <a:pt x="13816" y="6256"/>
                </a:cubicBezTo>
                <a:lnTo>
                  <a:pt x="15350" y="778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4" name="AutoShape 107"/>
          <p:cNvSpPr/>
          <p:nvPr/>
        </p:nvSpPr>
        <p:spPr bwMode="auto">
          <a:xfrm>
            <a:off x="10749150" y="1746665"/>
            <a:ext cx="248412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449" y="3162"/>
                </a:moveTo>
                <a:cubicBezTo>
                  <a:pt x="19503" y="4215"/>
                  <a:pt x="20291" y="5407"/>
                  <a:pt x="20817" y="6731"/>
                </a:cubicBezTo>
                <a:cubicBezTo>
                  <a:pt x="21340" y="8058"/>
                  <a:pt x="21599" y="9410"/>
                  <a:pt x="21599" y="10800"/>
                </a:cubicBezTo>
                <a:cubicBezTo>
                  <a:pt x="21599" y="12186"/>
                  <a:pt x="21337" y="13544"/>
                  <a:pt x="20817" y="14871"/>
                </a:cubicBezTo>
                <a:cubicBezTo>
                  <a:pt x="20291" y="16192"/>
                  <a:pt x="19503" y="17381"/>
                  <a:pt x="18449" y="18437"/>
                </a:cubicBezTo>
                <a:cubicBezTo>
                  <a:pt x="17393" y="19490"/>
                  <a:pt x="16200" y="20284"/>
                  <a:pt x="14869" y="20809"/>
                </a:cubicBezTo>
                <a:cubicBezTo>
                  <a:pt x="13539" y="21337"/>
                  <a:pt x="12183" y="21599"/>
                  <a:pt x="10801" y="21599"/>
                </a:cubicBezTo>
                <a:cubicBezTo>
                  <a:pt x="9416" y="21599"/>
                  <a:pt x="8057" y="21337"/>
                  <a:pt x="6730" y="20809"/>
                </a:cubicBezTo>
                <a:cubicBezTo>
                  <a:pt x="5399" y="20284"/>
                  <a:pt x="4206" y="19490"/>
                  <a:pt x="3150" y="18437"/>
                </a:cubicBezTo>
                <a:cubicBezTo>
                  <a:pt x="2099" y="17381"/>
                  <a:pt x="1308" y="16192"/>
                  <a:pt x="782" y="14871"/>
                </a:cubicBezTo>
                <a:cubicBezTo>
                  <a:pt x="259" y="13544"/>
                  <a:pt x="0" y="12186"/>
                  <a:pt x="0" y="10800"/>
                </a:cubicBezTo>
                <a:cubicBezTo>
                  <a:pt x="0" y="9410"/>
                  <a:pt x="265" y="8055"/>
                  <a:pt x="791" y="6725"/>
                </a:cubicBezTo>
                <a:cubicBezTo>
                  <a:pt x="1319" y="5395"/>
                  <a:pt x="2104" y="4210"/>
                  <a:pt x="3150" y="3162"/>
                </a:cubicBezTo>
                <a:cubicBezTo>
                  <a:pt x="4206" y="2109"/>
                  <a:pt x="5399" y="1318"/>
                  <a:pt x="6730" y="790"/>
                </a:cubicBezTo>
                <a:cubicBezTo>
                  <a:pt x="8060" y="262"/>
                  <a:pt x="9416" y="0"/>
                  <a:pt x="10801" y="0"/>
                </a:cubicBezTo>
                <a:cubicBezTo>
                  <a:pt x="12183" y="0"/>
                  <a:pt x="13542" y="262"/>
                  <a:pt x="14869" y="790"/>
                </a:cubicBezTo>
                <a:cubicBezTo>
                  <a:pt x="16197" y="1318"/>
                  <a:pt x="17393" y="2109"/>
                  <a:pt x="18449" y="3162"/>
                </a:cubicBezTo>
                <a:moveTo>
                  <a:pt x="16282" y="7530"/>
                </a:moveTo>
                <a:cubicBezTo>
                  <a:pt x="16488" y="7321"/>
                  <a:pt x="16488" y="7112"/>
                  <a:pt x="16282" y="6892"/>
                </a:cubicBezTo>
                <a:lnTo>
                  <a:pt x="14700" y="5342"/>
                </a:lnTo>
                <a:cubicBezTo>
                  <a:pt x="14474" y="5116"/>
                  <a:pt x="14262" y="5116"/>
                  <a:pt x="14061" y="5342"/>
                </a:cubicBezTo>
                <a:lnTo>
                  <a:pt x="10775" y="8640"/>
                </a:lnTo>
                <a:lnTo>
                  <a:pt x="7775" y="5650"/>
                </a:lnTo>
                <a:cubicBezTo>
                  <a:pt x="7685" y="5562"/>
                  <a:pt x="7583" y="5514"/>
                  <a:pt x="7464" y="5514"/>
                </a:cubicBezTo>
                <a:cubicBezTo>
                  <a:pt x="7348" y="5514"/>
                  <a:pt x="7238" y="5562"/>
                  <a:pt x="7139" y="5650"/>
                </a:cubicBezTo>
                <a:lnTo>
                  <a:pt x="5653" y="7177"/>
                </a:lnTo>
                <a:cubicBezTo>
                  <a:pt x="5427" y="7386"/>
                  <a:pt x="5427" y="7595"/>
                  <a:pt x="5653" y="7812"/>
                </a:cubicBezTo>
                <a:lnTo>
                  <a:pt x="8617" y="10771"/>
                </a:lnTo>
                <a:lnTo>
                  <a:pt x="5345" y="14069"/>
                </a:lnTo>
                <a:cubicBezTo>
                  <a:pt x="5255" y="14162"/>
                  <a:pt x="5207" y="14264"/>
                  <a:pt x="5207" y="14383"/>
                </a:cubicBezTo>
                <a:cubicBezTo>
                  <a:pt x="5207" y="14501"/>
                  <a:pt x="5255" y="14609"/>
                  <a:pt x="5345" y="14705"/>
                </a:cubicBezTo>
                <a:lnTo>
                  <a:pt x="6899" y="16274"/>
                </a:lnTo>
                <a:cubicBezTo>
                  <a:pt x="6990" y="16365"/>
                  <a:pt x="7094" y="16413"/>
                  <a:pt x="7216" y="16416"/>
                </a:cubicBezTo>
                <a:cubicBezTo>
                  <a:pt x="7340" y="16418"/>
                  <a:pt x="7444" y="16373"/>
                  <a:pt x="7535" y="16274"/>
                </a:cubicBezTo>
                <a:lnTo>
                  <a:pt x="10835" y="12991"/>
                </a:lnTo>
                <a:lnTo>
                  <a:pt x="13796" y="15978"/>
                </a:lnTo>
                <a:cubicBezTo>
                  <a:pt x="13886" y="16065"/>
                  <a:pt x="13991" y="16111"/>
                  <a:pt x="14115" y="16111"/>
                </a:cubicBezTo>
                <a:cubicBezTo>
                  <a:pt x="14237" y="16111"/>
                  <a:pt x="14341" y="16065"/>
                  <a:pt x="14432" y="15978"/>
                </a:cubicBezTo>
                <a:lnTo>
                  <a:pt x="15960" y="14450"/>
                </a:lnTo>
                <a:cubicBezTo>
                  <a:pt x="16166" y="14241"/>
                  <a:pt x="16166" y="14032"/>
                  <a:pt x="15960" y="13815"/>
                </a:cubicBezTo>
                <a:lnTo>
                  <a:pt x="12957" y="10856"/>
                </a:lnTo>
                <a:lnTo>
                  <a:pt x="16282" y="753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5" name="AutoShape 108"/>
          <p:cNvSpPr/>
          <p:nvPr/>
        </p:nvSpPr>
        <p:spPr bwMode="auto">
          <a:xfrm>
            <a:off x="11326135" y="1746663"/>
            <a:ext cx="248411" cy="24285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11" y="0"/>
                </a:moveTo>
                <a:cubicBezTo>
                  <a:pt x="20953" y="0"/>
                  <a:pt x="21161" y="105"/>
                  <a:pt x="21338" y="317"/>
                </a:cubicBezTo>
                <a:cubicBezTo>
                  <a:pt x="21514" y="525"/>
                  <a:pt x="21599" y="778"/>
                  <a:pt x="21599" y="1066"/>
                </a:cubicBezTo>
                <a:lnTo>
                  <a:pt x="21599" y="4118"/>
                </a:lnTo>
                <a:cubicBezTo>
                  <a:pt x="21599" y="4409"/>
                  <a:pt x="21514" y="4661"/>
                  <a:pt x="21338" y="4870"/>
                </a:cubicBezTo>
                <a:cubicBezTo>
                  <a:pt x="21161" y="5084"/>
                  <a:pt x="20953" y="5190"/>
                  <a:pt x="20711" y="5190"/>
                </a:cubicBezTo>
                <a:lnTo>
                  <a:pt x="913" y="5190"/>
                </a:lnTo>
                <a:cubicBezTo>
                  <a:pt x="656" y="5190"/>
                  <a:pt x="440" y="5084"/>
                  <a:pt x="261" y="4870"/>
                </a:cubicBezTo>
                <a:cubicBezTo>
                  <a:pt x="85" y="4661"/>
                  <a:pt x="0" y="4409"/>
                  <a:pt x="0" y="4118"/>
                </a:cubicBezTo>
                <a:lnTo>
                  <a:pt x="0" y="1066"/>
                </a:lnTo>
                <a:cubicBezTo>
                  <a:pt x="0" y="778"/>
                  <a:pt x="85" y="525"/>
                  <a:pt x="261" y="317"/>
                </a:cubicBezTo>
                <a:cubicBezTo>
                  <a:pt x="438" y="105"/>
                  <a:pt x="653" y="0"/>
                  <a:pt x="913" y="0"/>
                </a:cubicBezTo>
                <a:lnTo>
                  <a:pt x="20711" y="0"/>
                </a:lnTo>
                <a:close/>
                <a:moveTo>
                  <a:pt x="20711" y="8213"/>
                </a:moveTo>
                <a:cubicBezTo>
                  <a:pt x="20953" y="8213"/>
                  <a:pt x="21161" y="8316"/>
                  <a:pt x="21338" y="8527"/>
                </a:cubicBezTo>
                <a:cubicBezTo>
                  <a:pt x="21514" y="8742"/>
                  <a:pt x="21599" y="8985"/>
                  <a:pt x="21599" y="9264"/>
                </a:cubicBezTo>
                <a:lnTo>
                  <a:pt x="21599" y="12331"/>
                </a:lnTo>
                <a:cubicBezTo>
                  <a:pt x="21599" y="12622"/>
                  <a:pt x="21514" y="12872"/>
                  <a:pt x="21338" y="13078"/>
                </a:cubicBezTo>
                <a:cubicBezTo>
                  <a:pt x="21161" y="13286"/>
                  <a:pt x="20953" y="13389"/>
                  <a:pt x="20711" y="13389"/>
                </a:cubicBezTo>
                <a:lnTo>
                  <a:pt x="913" y="13389"/>
                </a:lnTo>
                <a:cubicBezTo>
                  <a:pt x="656" y="13389"/>
                  <a:pt x="440" y="13283"/>
                  <a:pt x="261" y="13069"/>
                </a:cubicBezTo>
                <a:cubicBezTo>
                  <a:pt x="85" y="12860"/>
                  <a:pt x="0" y="12613"/>
                  <a:pt x="0" y="12331"/>
                </a:cubicBezTo>
                <a:lnTo>
                  <a:pt x="0" y="9265"/>
                </a:lnTo>
                <a:cubicBezTo>
                  <a:pt x="0" y="8977"/>
                  <a:pt x="85" y="8730"/>
                  <a:pt x="261" y="8521"/>
                </a:cubicBezTo>
                <a:cubicBezTo>
                  <a:pt x="438" y="8316"/>
                  <a:pt x="653" y="8213"/>
                  <a:pt x="913" y="8213"/>
                </a:cubicBezTo>
                <a:lnTo>
                  <a:pt x="20711" y="8213"/>
                </a:lnTo>
                <a:close/>
                <a:moveTo>
                  <a:pt x="20711" y="16412"/>
                </a:moveTo>
                <a:cubicBezTo>
                  <a:pt x="20953" y="16412"/>
                  <a:pt x="21161" y="16514"/>
                  <a:pt x="21338" y="16726"/>
                </a:cubicBezTo>
                <a:cubicBezTo>
                  <a:pt x="21514" y="16940"/>
                  <a:pt x="21599" y="17190"/>
                  <a:pt x="21599" y="17478"/>
                </a:cubicBezTo>
                <a:lnTo>
                  <a:pt x="21599" y="20504"/>
                </a:lnTo>
                <a:cubicBezTo>
                  <a:pt x="21599" y="20812"/>
                  <a:pt x="21514" y="21071"/>
                  <a:pt x="21338" y="21282"/>
                </a:cubicBezTo>
                <a:cubicBezTo>
                  <a:pt x="21161" y="21494"/>
                  <a:pt x="20953" y="21599"/>
                  <a:pt x="20711" y="21599"/>
                </a:cubicBezTo>
                <a:lnTo>
                  <a:pt x="913" y="21599"/>
                </a:lnTo>
                <a:cubicBezTo>
                  <a:pt x="656" y="21599"/>
                  <a:pt x="440" y="21494"/>
                  <a:pt x="261" y="21282"/>
                </a:cubicBezTo>
                <a:cubicBezTo>
                  <a:pt x="85" y="21071"/>
                  <a:pt x="0" y="20812"/>
                  <a:pt x="0" y="20504"/>
                </a:cubicBezTo>
                <a:lnTo>
                  <a:pt x="0" y="17478"/>
                </a:lnTo>
                <a:cubicBezTo>
                  <a:pt x="0" y="17190"/>
                  <a:pt x="85" y="16940"/>
                  <a:pt x="261" y="16726"/>
                </a:cubicBezTo>
                <a:cubicBezTo>
                  <a:pt x="438" y="16514"/>
                  <a:pt x="653" y="16412"/>
                  <a:pt x="913" y="16412"/>
                </a:cubicBezTo>
                <a:lnTo>
                  <a:pt x="20711" y="1641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6" name="AutoShape 109"/>
          <p:cNvSpPr/>
          <p:nvPr/>
        </p:nvSpPr>
        <p:spPr bwMode="auto">
          <a:xfrm>
            <a:off x="6819806" y="4519664"/>
            <a:ext cx="247618" cy="242062"/>
          </a:xfrm>
          <a:custGeom>
            <a:avLst/>
            <a:gdLst>
              <a:gd name="T0" fmla="*/ 10796 w 21592"/>
              <a:gd name="T1" fmla="+- 0 10793 111"/>
              <a:gd name="T2" fmla="*/ 10793 h 21365"/>
              <a:gd name="T3" fmla="*/ 10796 w 21592"/>
              <a:gd name="T4" fmla="+- 0 10793 111"/>
              <a:gd name="T5" fmla="*/ 10793 h 21365"/>
              <a:gd name="T6" fmla="*/ 10796 w 21592"/>
              <a:gd name="T7" fmla="+- 0 10793 111"/>
              <a:gd name="T8" fmla="*/ 10793 h 21365"/>
              <a:gd name="T9" fmla="*/ 10796 w 21592"/>
              <a:gd name="T10" fmla="+- 0 10793 111"/>
              <a:gd name="T11" fmla="*/ 10793 h 21365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2" h="21365">
                <a:moveTo>
                  <a:pt x="5705" y="19760"/>
                </a:moveTo>
                <a:cubicBezTo>
                  <a:pt x="5705" y="20596"/>
                  <a:pt x="5604" y="21104"/>
                  <a:pt x="5403" y="21282"/>
                </a:cubicBezTo>
                <a:cubicBezTo>
                  <a:pt x="5200" y="21466"/>
                  <a:pt x="4940" y="21249"/>
                  <a:pt x="4626" y="20641"/>
                </a:cubicBezTo>
                <a:lnTo>
                  <a:pt x="313" y="12102"/>
                </a:lnTo>
                <a:cubicBezTo>
                  <a:pt x="107" y="11700"/>
                  <a:pt x="0" y="11221"/>
                  <a:pt x="0" y="10686"/>
                </a:cubicBezTo>
                <a:cubicBezTo>
                  <a:pt x="0" y="10134"/>
                  <a:pt x="107" y="9666"/>
                  <a:pt x="313" y="9275"/>
                </a:cubicBezTo>
                <a:lnTo>
                  <a:pt x="4626" y="680"/>
                </a:lnTo>
                <a:cubicBezTo>
                  <a:pt x="4940" y="95"/>
                  <a:pt x="5200" y="-111"/>
                  <a:pt x="5403" y="56"/>
                </a:cubicBezTo>
                <a:cubicBezTo>
                  <a:pt x="5604" y="223"/>
                  <a:pt x="5705" y="725"/>
                  <a:pt x="5705" y="1561"/>
                </a:cubicBezTo>
                <a:lnTo>
                  <a:pt x="5705" y="7035"/>
                </a:lnTo>
                <a:lnTo>
                  <a:pt x="15899" y="7035"/>
                </a:lnTo>
                <a:lnTo>
                  <a:pt x="15899" y="1617"/>
                </a:lnTo>
                <a:cubicBezTo>
                  <a:pt x="15899" y="781"/>
                  <a:pt x="16004" y="268"/>
                  <a:pt x="16202" y="84"/>
                </a:cubicBezTo>
                <a:cubicBezTo>
                  <a:pt x="16405" y="-100"/>
                  <a:pt x="16659" y="95"/>
                  <a:pt x="16967" y="680"/>
                </a:cubicBezTo>
                <a:lnTo>
                  <a:pt x="21294" y="9275"/>
                </a:lnTo>
                <a:cubicBezTo>
                  <a:pt x="21501" y="9682"/>
                  <a:pt x="21600" y="10150"/>
                  <a:pt x="21591" y="10686"/>
                </a:cubicBezTo>
                <a:cubicBezTo>
                  <a:pt x="21591" y="11243"/>
                  <a:pt x="21492" y="11711"/>
                  <a:pt x="21294" y="12102"/>
                </a:cubicBezTo>
                <a:lnTo>
                  <a:pt x="16967" y="20697"/>
                </a:lnTo>
                <a:cubicBezTo>
                  <a:pt x="16654" y="21282"/>
                  <a:pt x="16397" y="21489"/>
                  <a:pt x="16199" y="21293"/>
                </a:cubicBezTo>
                <a:cubicBezTo>
                  <a:pt x="16001" y="21109"/>
                  <a:pt x="15902" y="20596"/>
                  <a:pt x="15902" y="19760"/>
                </a:cubicBezTo>
                <a:lnTo>
                  <a:pt x="15902" y="14342"/>
                </a:lnTo>
                <a:lnTo>
                  <a:pt x="5705" y="14342"/>
                </a:lnTo>
                <a:lnTo>
                  <a:pt x="5705" y="1976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7" name="AutoShape 110"/>
          <p:cNvSpPr/>
          <p:nvPr/>
        </p:nvSpPr>
        <p:spPr bwMode="auto">
          <a:xfrm>
            <a:off x="6288068" y="1745074"/>
            <a:ext cx="248411" cy="242062"/>
          </a:xfrm>
          <a:custGeom>
            <a:avLst/>
            <a:gdLst>
              <a:gd name="T0" fmla="+- 0 10797 116"/>
              <a:gd name="T1" fmla="*/ T0 w 21363"/>
              <a:gd name="T2" fmla="*/ 10800 h 21600"/>
              <a:gd name="T3" fmla="+- 0 10797 116"/>
              <a:gd name="T4" fmla="*/ T3 w 21363"/>
              <a:gd name="T5" fmla="*/ 10800 h 21600"/>
              <a:gd name="T6" fmla="+- 0 10797 116"/>
              <a:gd name="T7" fmla="*/ T6 w 21363"/>
              <a:gd name="T8" fmla="*/ 10800 h 21600"/>
              <a:gd name="T9" fmla="+- 0 10797 116"/>
              <a:gd name="T10" fmla="*/ T9 w 2136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63" h="21600">
                <a:moveTo>
                  <a:pt x="19758" y="15897"/>
                </a:moveTo>
                <a:cubicBezTo>
                  <a:pt x="20596" y="15897"/>
                  <a:pt x="21109" y="15995"/>
                  <a:pt x="21294" y="16199"/>
                </a:cubicBezTo>
                <a:cubicBezTo>
                  <a:pt x="21478" y="16402"/>
                  <a:pt x="21260" y="16662"/>
                  <a:pt x="20640" y="16978"/>
                </a:cubicBezTo>
                <a:lnTo>
                  <a:pt x="12115" y="21286"/>
                </a:lnTo>
                <a:cubicBezTo>
                  <a:pt x="11708" y="21492"/>
                  <a:pt x="11228" y="21599"/>
                  <a:pt x="10675" y="21599"/>
                </a:cubicBezTo>
                <a:cubicBezTo>
                  <a:pt x="10117" y="21599"/>
                  <a:pt x="9648" y="21492"/>
                  <a:pt x="9257" y="21286"/>
                </a:cubicBezTo>
                <a:lnTo>
                  <a:pt x="676" y="16978"/>
                </a:lnTo>
                <a:cubicBezTo>
                  <a:pt x="90" y="16662"/>
                  <a:pt x="-116" y="16402"/>
                  <a:pt x="62" y="16199"/>
                </a:cubicBezTo>
                <a:cubicBezTo>
                  <a:pt x="241" y="15995"/>
                  <a:pt x="749" y="15897"/>
                  <a:pt x="1586" y="15897"/>
                </a:cubicBezTo>
                <a:lnTo>
                  <a:pt x="7013" y="15897"/>
                </a:lnTo>
                <a:lnTo>
                  <a:pt x="7013" y="5705"/>
                </a:lnTo>
                <a:lnTo>
                  <a:pt x="1586" y="5705"/>
                </a:lnTo>
                <a:cubicBezTo>
                  <a:pt x="749" y="5705"/>
                  <a:pt x="241" y="5603"/>
                  <a:pt x="62" y="5400"/>
                </a:cubicBezTo>
                <a:cubicBezTo>
                  <a:pt x="-111" y="5197"/>
                  <a:pt x="112" y="4940"/>
                  <a:pt x="732" y="4624"/>
                </a:cubicBezTo>
                <a:lnTo>
                  <a:pt x="9257" y="310"/>
                </a:lnTo>
                <a:cubicBezTo>
                  <a:pt x="9665" y="104"/>
                  <a:pt x="10134" y="0"/>
                  <a:pt x="10675" y="0"/>
                </a:cubicBezTo>
                <a:cubicBezTo>
                  <a:pt x="11228" y="0"/>
                  <a:pt x="11708" y="104"/>
                  <a:pt x="12115" y="310"/>
                </a:cubicBezTo>
                <a:lnTo>
                  <a:pt x="20696" y="4624"/>
                </a:lnTo>
                <a:cubicBezTo>
                  <a:pt x="21283" y="4940"/>
                  <a:pt x="21483" y="5197"/>
                  <a:pt x="21294" y="5400"/>
                </a:cubicBezTo>
                <a:cubicBezTo>
                  <a:pt x="21109" y="5604"/>
                  <a:pt x="20596" y="5705"/>
                  <a:pt x="19758" y="5705"/>
                </a:cubicBezTo>
                <a:lnTo>
                  <a:pt x="14360" y="5705"/>
                </a:lnTo>
                <a:lnTo>
                  <a:pt x="14360" y="15897"/>
                </a:lnTo>
                <a:lnTo>
                  <a:pt x="19758" y="158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8" name="AutoShape 111"/>
          <p:cNvSpPr/>
          <p:nvPr/>
        </p:nvSpPr>
        <p:spPr bwMode="auto">
          <a:xfrm>
            <a:off x="6865044" y="1745074"/>
            <a:ext cx="248412" cy="242062"/>
          </a:xfrm>
          <a:custGeom>
            <a:avLst/>
            <a:gdLst>
              <a:gd name="T0" fmla="+- 0 10800 61"/>
              <a:gd name="T1" fmla="*/ T0 w 21478"/>
              <a:gd name="T2" fmla="*/ 10800 h 21600"/>
              <a:gd name="T3" fmla="+- 0 10800 61"/>
              <a:gd name="T4" fmla="*/ T3 w 21478"/>
              <a:gd name="T5" fmla="*/ 10800 h 21600"/>
              <a:gd name="T6" fmla="+- 0 10800 61"/>
              <a:gd name="T7" fmla="*/ T6 w 21478"/>
              <a:gd name="T8" fmla="*/ 10800 h 21600"/>
              <a:gd name="T9" fmla="+- 0 10800 61"/>
              <a:gd name="T10" fmla="*/ T9 w 214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78" h="21600">
                <a:moveTo>
                  <a:pt x="9108" y="16746"/>
                </a:moveTo>
                <a:cubicBezTo>
                  <a:pt x="9155" y="16837"/>
                  <a:pt x="9197" y="16924"/>
                  <a:pt x="9243" y="17012"/>
                </a:cubicBezTo>
                <a:cubicBezTo>
                  <a:pt x="9290" y="17097"/>
                  <a:pt x="9351" y="17181"/>
                  <a:pt x="9431" y="17274"/>
                </a:cubicBezTo>
                <a:lnTo>
                  <a:pt x="12259" y="21069"/>
                </a:lnTo>
                <a:lnTo>
                  <a:pt x="4473" y="21069"/>
                </a:lnTo>
                <a:cubicBezTo>
                  <a:pt x="4227" y="21069"/>
                  <a:pt x="4014" y="20964"/>
                  <a:pt x="3839" y="20755"/>
                </a:cubicBezTo>
                <a:cubicBezTo>
                  <a:pt x="3663" y="20543"/>
                  <a:pt x="3574" y="20286"/>
                  <a:pt x="3574" y="19987"/>
                </a:cubicBezTo>
                <a:lnTo>
                  <a:pt x="3574" y="7554"/>
                </a:lnTo>
                <a:lnTo>
                  <a:pt x="788" y="7554"/>
                </a:lnTo>
                <a:cubicBezTo>
                  <a:pt x="376" y="7554"/>
                  <a:pt x="126" y="7419"/>
                  <a:pt x="32" y="7145"/>
                </a:cubicBezTo>
                <a:cubicBezTo>
                  <a:pt x="-61" y="6871"/>
                  <a:pt x="46" y="6529"/>
                  <a:pt x="353" y="6123"/>
                </a:cubicBezTo>
                <a:lnTo>
                  <a:pt x="4665" y="392"/>
                </a:lnTo>
                <a:cubicBezTo>
                  <a:pt x="4850" y="132"/>
                  <a:pt x="5088" y="0"/>
                  <a:pt x="5371" y="0"/>
                </a:cubicBezTo>
                <a:cubicBezTo>
                  <a:pt x="5661" y="0"/>
                  <a:pt x="5902" y="132"/>
                  <a:pt x="6090" y="392"/>
                </a:cubicBezTo>
                <a:lnTo>
                  <a:pt x="10402" y="6123"/>
                </a:lnTo>
                <a:cubicBezTo>
                  <a:pt x="10708" y="6529"/>
                  <a:pt x="10813" y="6871"/>
                  <a:pt x="10722" y="7145"/>
                </a:cubicBezTo>
                <a:cubicBezTo>
                  <a:pt x="10629" y="7419"/>
                  <a:pt x="10376" y="7554"/>
                  <a:pt x="9966" y="7554"/>
                </a:cubicBezTo>
                <a:lnTo>
                  <a:pt x="7166" y="7554"/>
                </a:lnTo>
                <a:lnTo>
                  <a:pt x="7166" y="16746"/>
                </a:lnTo>
                <a:lnTo>
                  <a:pt x="9108" y="16746"/>
                </a:lnTo>
                <a:close/>
                <a:moveTo>
                  <a:pt x="20689" y="14045"/>
                </a:moveTo>
                <a:cubicBezTo>
                  <a:pt x="21101" y="14045"/>
                  <a:pt x="21351" y="14183"/>
                  <a:pt x="21445" y="14457"/>
                </a:cubicBezTo>
                <a:cubicBezTo>
                  <a:pt x="21539" y="14731"/>
                  <a:pt x="21431" y="15069"/>
                  <a:pt x="21127" y="15476"/>
                </a:cubicBezTo>
                <a:lnTo>
                  <a:pt x="16812" y="21207"/>
                </a:lnTo>
                <a:cubicBezTo>
                  <a:pt x="16625" y="21467"/>
                  <a:pt x="16389" y="21599"/>
                  <a:pt x="16106" y="21599"/>
                </a:cubicBezTo>
                <a:cubicBezTo>
                  <a:pt x="15813" y="21599"/>
                  <a:pt x="15575" y="21467"/>
                  <a:pt x="15387" y="21207"/>
                </a:cubicBezTo>
                <a:lnTo>
                  <a:pt x="11075" y="15476"/>
                </a:lnTo>
                <a:cubicBezTo>
                  <a:pt x="10769" y="15070"/>
                  <a:pt x="10661" y="14731"/>
                  <a:pt x="10755" y="14457"/>
                </a:cubicBezTo>
                <a:cubicBezTo>
                  <a:pt x="10848" y="14183"/>
                  <a:pt x="11099" y="14045"/>
                  <a:pt x="11511" y="14045"/>
                </a:cubicBezTo>
                <a:lnTo>
                  <a:pt x="14311" y="14045"/>
                </a:lnTo>
                <a:lnTo>
                  <a:pt x="14311" y="4881"/>
                </a:lnTo>
                <a:lnTo>
                  <a:pt x="12362" y="4881"/>
                </a:lnTo>
                <a:cubicBezTo>
                  <a:pt x="12315" y="4791"/>
                  <a:pt x="12271" y="4697"/>
                  <a:pt x="12220" y="4604"/>
                </a:cubicBezTo>
                <a:cubicBezTo>
                  <a:pt x="12170" y="4508"/>
                  <a:pt x="12117" y="4418"/>
                  <a:pt x="12056" y="4327"/>
                </a:cubicBezTo>
                <a:lnTo>
                  <a:pt x="9213" y="556"/>
                </a:lnTo>
                <a:lnTo>
                  <a:pt x="16997" y="556"/>
                </a:lnTo>
                <a:cubicBezTo>
                  <a:pt x="17243" y="556"/>
                  <a:pt x="17451" y="657"/>
                  <a:pt x="17627" y="861"/>
                </a:cubicBezTo>
                <a:cubicBezTo>
                  <a:pt x="17797" y="1061"/>
                  <a:pt x="17882" y="1321"/>
                  <a:pt x="17882" y="1637"/>
                </a:cubicBezTo>
                <a:lnTo>
                  <a:pt x="17882" y="14045"/>
                </a:lnTo>
                <a:lnTo>
                  <a:pt x="20689" y="1404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09" name="AutoShape 112"/>
          <p:cNvSpPr/>
          <p:nvPr/>
        </p:nvSpPr>
        <p:spPr bwMode="auto">
          <a:xfrm>
            <a:off x="7465835" y="1745868"/>
            <a:ext cx="247618" cy="242062"/>
          </a:xfrm>
          <a:custGeom>
            <a:avLst/>
            <a:gdLst>
              <a:gd name="T0" fmla="+- 0 10800 15"/>
              <a:gd name="T1" fmla="*/ T0 w 21571"/>
              <a:gd name="T2" fmla="*/ 10800 h 21600"/>
              <a:gd name="T3" fmla="+- 0 10800 15"/>
              <a:gd name="T4" fmla="*/ T3 w 21571"/>
              <a:gd name="T5" fmla="*/ 10800 h 21600"/>
              <a:gd name="T6" fmla="+- 0 10800 15"/>
              <a:gd name="T7" fmla="*/ T6 w 21571"/>
              <a:gd name="T8" fmla="*/ 10800 h 21600"/>
              <a:gd name="T9" fmla="+- 0 10800 15"/>
              <a:gd name="T10" fmla="*/ T9 w 21571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1" h="21600">
                <a:moveTo>
                  <a:pt x="21538" y="21106"/>
                </a:moveTo>
                <a:cubicBezTo>
                  <a:pt x="21585" y="21238"/>
                  <a:pt x="21580" y="21353"/>
                  <a:pt x="21526" y="21453"/>
                </a:cubicBezTo>
                <a:cubicBezTo>
                  <a:pt x="21472" y="21550"/>
                  <a:pt x="21379" y="21599"/>
                  <a:pt x="21257" y="21599"/>
                </a:cubicBezTo>
                <a:lnTo>
                  <a:pt x="12601" y="21599"/>
                </a:lnTo>
                <a:lnTo>
                  <a:pt x="12298" y="14400"/>
                </a:lnTo>
                <a:lnTo>
                  <a:pt x="9281" y="14400"/>
                </a:lnTo>
                <a:lnTo>
                  <a:pt x="8966" y="21599"/>
                </a:lnTo>
                <a:lnTo>
                  <a:pt x="322" y="21599"/>
                </a:lnTo>
                <a:cubicBezTo>
                  <a:pt x="197" y="21599"/>
                  <a:pt x="104" y="21555"/>
                  <a:pt x="48" y="21461"/>
                </a:cubicBezTo>
                <a:cubicBezTo>
                  <a:pt x="-11" y="21364"/>
                  <a:pt x="-15" y="21247"/>
                  <a:pt x="28" y="21106"/>
                </a:cubicBezTo>
                <a:lnTo>
                  <a:pt x="6979" y="493"/>
                </a:lnTo>
                <a:cubicBezTo>
                  <a:pt x="7026" y="361"/>
                  <a:pt x="7109" y="246"/>
                  <a:pt x="7231" y="149"/>
                </a:cubicBezTo>
                <a:cubicBezTo>
                  <a:pt x="7351" y="50"/>
                  <a:pt x="7475" y="0"/>
                  <a:pt x="7597" y="0"/>
                </a:cubicBezTo>
                <a:lnTo>
                  <a:pt x="9879" y="0"/>
                </a:lnTo>
                <a:lnTo>
                  <a:pt x="9786" y="2391"/>
                </a:lnTo>
                <a:lnTo>
                  <a:pt x="11797" y="2391"/>
                </a:lnTo>
                <a:lnTo>
                  <a:pt x="11692" y="0"/>
                </a:lnTo>
                <a:lnTo>
                  <a:pt x="13974" y="0"/>
                </a:lnTo>
                <a:cubicBezTo>
                  <a:pt x="14099" y="0"/>
                  <a:pt x="14223" y="46"/>
                  <a:pt x="14341" y="140"/>
                </a:cubicBezTo>
                <a:cubicBezTo>
                  <a:pt x="14463" y="234"/>
                  <a:pt x="14546" y="349"/>
                  <a:pt x="14595" y="493"/>
                </a:cubicBezTo>
                <a:lnTo>
                  <a:pt x="21538" y="21106"/>
                </a:lnTo>
                <a:close/>
                <a:moveTo>
                  <a:pt x="12120" y="10393"/>
                </a:moveTo>
                <a:lnTo>
                  <a:pt x="11885" y="4582"/>
                </a:lnTo>
                <a:lnTo>
                  <a:pt x="9677" y="4582"/>
                </a:lnTo>
                <a:lnTo>
                  <a:pt x="9442" y="10393"/>
                </a:lnTo>
                <a:lnTo>
                  <a:pt x="12120" y="1039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0" name="AutoShape 113"/>
          <p:cNvSpPr/>
          <p:nvPr/>
        </p:nvSpPr>
        <p:spPr bwMode="auto">
          <a:xfrm>
            <a:off x="7997584" y="1745868"/>
            <a:ext cx="249205" cy="242062"/>
          </a:xfrm>
          <a:custGeom>
            <a:avLst/>
            <a:gdLst>
              <a:gd name="T0" fmla="*/ 10785 w 21570"/>
              <a:gd name="T1" fmla="*/ 10800 h 21600"/>
              <a:gd name="T2" fmla="*/ 10785 w 21570"/>
              <a:gd name="T3" fmla="*/ 10800 h 21600"/>
              <a:gd name="T4" fmla="*/ 10785 w 21570"/>
              <a:gd name="T5" fmla="*/ 10800 h 21600"/>
              <a:gd name="T6" fmla="*/ 10785 w 2157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70" h="21600">
                <a:moveTo>
                  <a:pt x="1132" y="0"/>
                </a:moveTo>
                <a:cubicBezTo>
                  <a:pt x="3894" y="146"/>
                  <a:pt x="6483" y="774"/>
                  <a:pt x="8906" y="1888"/>
                </a:cubicBezTo>
                <a:cubicBezTo>
                  <a:pt x="11328" y="2999"/>
                  <a:pt x="13449" y="4470"/>
                  <a:pt x="15274" y="6296"/>
                </a:cubicBezTo>
                <a:cubicBezTo>
                  <a:pt x="17102" y="8124"/>
                  <a:pt x="18568" y="10251"/>
                  <a:pt x="19671" y="12678"/>
                </a:cubicBezTo>
                <a:cubicBezTo>
                  <a:pt x="20778" y="15102"/>
                  <a:pt x="21407" y="17699"/>
                  <a:pt x="21562" y="20465"/>
                </a:cubicBezTo>
                <a:cubicBezTo>
                  <a:pt x="21600" y="20750"/>
                  <a:pt x="21493" y="21012"/>
                  <a:pt x="21246" y="21251"/>
                </a:cubicBezTo>
                <a:cubicBezTo>
                  <a:pt x="21036" y="21482"/>
                  <a:pt x="20783" y="21597"/>
                  <a:pt x="20487" y="21597"/>
                </a:cubicBezTo>
                <a:lnTo>
                  <a:pt x="18315" y="21597"/>
                </a:lnTo>
                <a:cubicBezTo>
                  <a:pt x="18033" y="21597"/>
                  <a:pt x="17783" y="21496"/>
                  <a:pt x="17579" y="21297"/>
                </a:cubicBezTo>
                <a:cubicBezTo>
                  <a:pt x="17372" y="21102"/>
                  <a:pt x="17260" y="20860"/>
                  <a:pt x="17243" y="20575"/>
                </a:cubicBezTo>
                <a:cubicBezTo>
                  <a:pt x="17113" y="18390"/>
                  <a:pt x="16608" y="16340"/>
                  <a:pt x="15728" y="14423"/>
                </a:cubicBezTo>
                <a:cubicBezTo>
                  <a:pt x="14849" y="12505"/>
                  <a:pt x="13679" y="10818"/>
                  <a:pt x="12219" y="9356"/>
                </a:cubicBezTo>
                <a:cubicBezTo>
                  <a:pt x="10762" y="7896"/>
                  <a:pt x="9072" y="6725"/>
                  <a:pt x="7155" y="5841"/>
                </a:cubicBezTo>
                <a:cubicBezTo>
                  <a:pt x="5239" y="4963"/>
                  <a:pt x="3192" y="4456"/>
                  <a:pt x="1020" y="4326"/>
                </a:cubicBezTo>
                <a:cubicBezTo>
                  <a:pt x="735" y="4309"/>
                  <a:pt x="494" y="4194"/>
                  <a:pt x="298" y="3990"/>
                </a:cubicBezTo>
                <a:cubicBezTo>
                  <a:pt x="100" y="3782"/>
                  <a:pt x="0" y="3535"/>
                  <a:pt x="0" y="3253"/>
                </a:cubicBezTo>
                <a:lnTo>
                  <a:pt x="0" y="1073"/>
                </a:lnTo>
                <a:cubicBezTo>
                  <a:pt x="0" y="768"/>
                  <a:pt x="114" y="520"/>
                  <a:pt x="344" y="316"/>
                </a:cubicBezTo>
                <a:cubicBezTo>
                  <a:pt x="554" y="106"/>
                  <a:pt x="796" y="0"/>
                  <a:pt x="1074" y="0"/>
                </a:cubicBezTo>
                <a:lnTo>
                  <a:pt x="1132" y="0"/>
                </a:lnTo>
                <a:close/>
                <a:moveTo>
                  <a:pt x="1160" y="7058"/>
                </a:moveTo>
                <a:cubicBezTo>
                  <a:pt x="2931" y="7188"/>
                  <a:pt x="4592" y="7623"/>
                  <a:pt x="6147" y="8368"/>
                </a:cubicBezTo>
                <a:cubicBezTo>
                  <a:pt x="7701" y="9111"/>
                  <a:pt x="9081" y="10090"/>
                  <a:pt x="10288" y="11296"/>
                </a:cubicBezTo>
                <a:cubicBezTo>
                  <a:pt x="11492" y="12505"/>
                  <a:pt x="12466" y="13890"/>
                  <a:pt x="13205" y="15450"/>
                </a:cubicBezTo>
                <a:cubicBezTo>
                  <a:pt x="13944" y="17014"/>
                  <a:pt x="14380" y="18675"/>
                  <a:pt x="14518" y="20442"/>
                </a:cubicBezTo>
                <a:cubicBezTo>
                  <a:pt x="14556" y="20762"/>
                  <a:pt x="14458" y="21033"/>
                  <a:pt x="14228" y="21254"/>
                </a:cubicBezTo>
                <a:cubicBezTo>
                  <a:pt x="14018" y="21484"/>
                  <a:pt x="13757" y="21599"/>
                  <a:pt x="13446" y="21599"/>
                </a:cubicBezTo>
                <a:lnTo>
                  <a:pt x="11271" y="21599"/>
                </a:lnTo>
                <a:cubicBezTo>
                  <a:pt x="11004" y="21599"/>
                  <a:pt x="10768" y="21504"/>
                  <a:pt x="10564" y="21315"/>
                </a:cubicBezTo>
                <a:cubicBezTo>
                  <a:pt x="10357" y="21127"/>
                  <a:pt x="10236" y="20891"/>
                  <a:pt x="10199" y="20603"/>
                </a:cubicBezTo>
                <a:cubicBezTo>
                  <a:pt x="10087" y="19383"/>
                  <a:pt x="9774" y="18237"/>
                  <a:pt x="9256" y="17169"/>
                </a:cubicBezTo>
                <a:cubicBezTo>
                  <a:pt x="8736" y="16098"/>
                  <a:pt x="8069" y="15154"/>
                  <a:pt x="7259" y="14333"/>
                </a:cubicBezTo>
                <a:cubicBezTo>
                  <a:pt x="6440" y="13519"/>
                  <a:pt x="5497" y="12851"/>
                  <a:pt x="4428" y="12330"/>
                </a:cubicBezTo>
                <a:cubicBezTo>
                  <a:pt x="3359" y="11809"/>
                  <a:pt x="2215" y="11495"/>
                  <a:pt x="997" y="11385"/>
                </a:cubicBezTo>
                <a:cubicBezTo>
                  <a:pt x="712" y="11348"/>
                  <a:pt x="477" y="11224"/>
                  <a:pt x="290" y="11014"/>
                </a:cubicBezTo>
                <a:cubicBezTo>
                  <a:pt x="103" y="10804"/>
                  <a:pt x="5" y="10568"/>
                  <a:pt x="5" y="10311"/>
                </a:cubicBezTo>
                <a:lnTo>
                  <a:pt x="5" y="8132"/>
                </a:lnTo>
                <a:cubicBezTo>
                  <a:pt x="5" y="7812"/>
                  <a:pt x="120" y="7551"/>
                  <a:pt x="350" y="7349"/>
                </a:cubicBezTo>
                <a:cubicBezTo>
                  <a:pt x="560" y="7136"/>
                  <a:pt x="801" y="7030"/>
                  <a:pt x="1080" y="7030"/>
                </a:cubicBezTo>
                <a:cubicBezTo>
                  <a:pt x="1097" y="7030"/>
                  <a:pt x="1112" y="7035"/>
                  <a:pt x="1120" y="7044"/>
                </a:cubicBezTo>
                <a:cubicBezTo>
                  <a:pt x="1129" y="7053"/>
                  <a:pt x="1140" y="7058"/>
                  <a:pt x="1160" y="7058"/>
                </a:cubicBezTo>
                <a:moveTo>
                  <a:pt x="3250" y="15102"/>
                </a:moveTo>
                <a:cubicBezTo>
                  <a:pt x="3698" y="15102"/>
                  <a:pt x="4118" y="15188"/>
                  <a:pt x="4503" y="15361"/>
                </a:cubicBezTo>
                <a:cubicBezTo>
                  <a:pt x="4888" y="15528"/>
                  <a:pt x="5230" y="15761"/>
                  <a:pt x="5526" y="16064"/>
                </a:cubicBezTo>
                <a:cubicBezTo>
                  <a:pt x="5825" y="16363"/>
                  <a:pt x="6063" y="16706"/>
                  <a:pt x="6227" y="17085"/>
                </a:cubicBezTo>
                <a:cubicBezTo>
                  <a:pt x="6400" y="17474"/>
                  <a:pt x="6483" y="17892"/>
                  <a:pt x="6483" y="18341"/>
                </a:cubicBezTo>
                <a:cubicBezTo>
                  <a:pt x="6483" y="18793"/>
                  <a:pt x="6400" y="19219"/>
                  <a:pt x="6227" y="19616"/>
                </a:cubicBezTo>
                <a:cubicBezTo>
                  <a:pt x="6060" y="20016"/>
                  <a:pt x="5825" y="20361"/>
                  <a:pt x="5526" y="20652"/>
                </a:cubicBezTo>
                <a:cubicBezTo>
                  <a:pt x="5227" y="20940"/>
                  <a:pt x="4885" y="21168"/>
                  <a:pt x="4503" y="21340"/>
                </a:cubicBezTo>
                <a:cubicBezTo>
                  <a:pt x="4121" y="21513"/>
                  <a:pt x="3701" y="21597"/>
                  <a:pt x="3250" y="21597"/>
                </a:cubicBezTo>
                <a:cubicBezTo>
                  <a:pt x="2799" y="21597"/>
                  <a:pt x="2376" y="21513"/>
                  <a:pt x="1980" y="21340"/>
                </a:cubicBezTo>
                <a:cubicBezTo>
                  <a:pt x="1577" y="21168"/>
                  <a:pt x="1235" y="20940"/>
                  <a:pt x="948" y="20652"/>
                </a:cubicBezTo>
                <a:cubicBezTo>
                  <a:pt x="658" y="20361"/>
                  <a:pt x="428" y="20019"/>
                  <a:pt x="261" y="19622"/>
                </a:cubicBezTo>
                <a:cubicBezTo>
                  <a:pt x="89" y="19230"/>
                  <a:pt x="5" y="18801"/>
                  <a:pt x="5" y="18341"/>
                </a:cubicBezTo>
                <a:cubicBezTo>
                  <a:pt x="5" y="17891"/>
                  <a:pt x="89" y="17474"/>
                  <a:pt x="261" y="17085"/>
                </a:cubicBezTo>
                <a:cubicBezTo>
                  <a:pt x="431" y="16705"/>
                  <a:pt x="660" y="16363"/>
                  <a:pt x="948" y="16064"/>
                </a:cubicBezTo>
                <a:cubicBezTo>
                  <a:pt x="1238" y="15761"/>
                  <a:pt x="1580" y="15528"/>
                  <a:pt x="1980" y="15361"/>
                </a:cubicBezTo>
                <a:cubicBezTo>
                  <a:pt x="2379" y="15191"/>
                  <a:pt x="2801" y="15102"/>
                  <a:pt x="3250" y="15102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1" name="AutoShape 114"/>
          <p:cNvSpPr/>
          <p:nvPr/>
        </p:nvSpPr>
        <p:spPr bwMode="auto">
          <a:xfrm>
            <a:off x="3344428" y="1739523"/>
            <a:ext cx="248412" cy="2666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050" y="9182"/>
                </a:moveTo>
                <a:cubicBezTo>
                  <a:pt x="21200" y="9182"/>
                  <a:pt x="21329" y="9229"/>
                  <a:pt x="21435" y="9326"/>
                </a:cubicBezTo>
                <a:cubicBezTo>
                  <a:pt x="21544" y="9426"/>
                  <a:pt x="21599" y="9549"/>
                  <a:pt x="21599" y="9699"/>
                </a:cubicBezTo>
                <a:lnTo>
                  <a:pt x="21599" y="11867"/>
                </a:lnTo>
                <a:cubicBezTo>
                  <a:pt x="21599" y="12232"/>
                  <a:pt x="21415" y="12414"/>
                  <a:pt x="21050" y="12414"/>
                </a:cubicBezTo>
                <a:lnTo>
                  <a:pt x="18746" y="12414"/>
                </a:lnTo>
                <a:cubicBezTo>
                  <a:pt x="18575" y="13204"/>
                  <a:pt x="18299" y="13947"/>
                  <a:pt x="17915" y="14646"/>
                </a:cubicBezTo>
                <a:cubicBezTo>
                  <a:pt x="17530" y="15342"/>
                  <a:pt x="17066" y="15965"/>
                  <a:pt x="16517" y="16514"/>
                </a:cubicBezTo>
                <a:cubicBezTo>
                  <a:pt x="15968" y="17061"/>
                  <a:pt x="15346" y="17528"/>
                  <a:pt x="14647" y="17913"/>
                </a:cubicBezTo>
                <a:cubicBezTo>
                  <a:pt x="13948" y="18298"/>
                  <a:pt x="13206" y="18577"/>
                  <a:pt x="12419" y="18741"/>
                </a:cubicBezTo>
                <a:lnTo>
                  <a:pt x="12419" y="21050"/>
                </a:lnTo>
                <a:cubicBezTo>
                  <a:pt x="12419" y="21197"/>
                  <a:pt x="12369" y="21329"/>
                  <a:pt x="12269" y="21435"/>
                </a:cubicBezTo>
                <a:cubicBezTo>
                  <a:pt x="12172" y="21544"/>
                  <a:pt x="12049" y="21599"/>
                  <a:pt x="11896" y="21599"/>
                </a:cubicBezTo>
                <a:lnTo>
                  <a:pt x="9732" y="21599"/>
                </a:lnTo>
                <a:cubicBezTo>
                  <a:pt x="9368" y="21599"/>
                  <a:pt x="9183" y="21417"/>
                  <a:pt x="9183" y="21050"/>
                </a:cubicBezTo>
                <a:lnTo>
                  <a:pt x="9183" y="18741"/>
                </a:lnTo>
                <a:cubicBezTo>
                  <a:pt x="8396" y="18577"/>
                  <a:pt x="7654" y="18298"/>
                  <a:pt x="6955" y="17913"/>
                </a:cubicBezTo>
                <a:cubicBezTo>
                  <a:pt x="6259" y="17528"/>
                  <a:pt x="5634" y="17061"/>
                  <a:pt x="5085" y="16514"/>
                </a:cubicBezTo>
                <a:cubicBezTo>
                  <a:pt x="4536" y="15965"/>
                  <a:pt x="4069" y="15342"/>
                  <a:pt x="3687" y="14646"/>
                </a:cubicBezTo>
                <a:cubicBezTo>
                  <a:pt x="3300" y="13947"/>
                  <a:pt x="3024" y="13204"/>
                  <a:pt x="2856" y="12414"/>
                </a:cubicBezTo>
                <a:lnTo>
                  <a:pt x="551" y="12414"/>
                </a:lnTo>
                <a:cubicBezTo>
                  <a:pt x="187" y="12414"/>
                  <a:pt x="0" y="12231"/>
                  <a:pt x="0" y="11867"/>
                </a:cubicBezTo>
                <a:lnTo>
                  <a:pt x="0" y="9699"/>
                </a:lnTo>
                <a:cubicBezTo>
                  <a:pt x="0" y="9549"/>
                  <a:pt x="58" y="9426"/>
                  <a:pt x="167" y="9326"/>
                </a:cubicBezTo>
                <a:cubicBezTo>
                  <a:pt x="273" y="9229"/>
                  <a:pt x="402" y="9182"/>
                  <a:pt x="551" y="9182"/>
                </a:cubicBezTo>
                <a:lnTo>
                  <a:pt x="2856" y="9182"/>
                </a:lnTo>
                <a:cubicBezTo>
                  <a:pt x="3026" y="8392"/>
                  <a:pt x="3300" y="7652"/>
                  <a:pt x="3687" y="6953"/>
                </a:cubicBezTo>
                <a:cubicBezTo>
                  <a:pt x="4069" y="6251"/>
                  <a:pt x="4536" y="5631"/>
                  <a:pt x="5085" y="5081"/>
                </a:cubicBezTo>
                <a:cubicBezTo>
                  <a:pt x="5634" y="4532"/>
                  <a:pt x="6256" y="4065"/>
                  <a:pt x="6955" y="3680"/>
                </a:cubicBezTo>
                <a:cubicBezTo>
                  <a:pt x="7654" y="3298"/>
                  <a:pt x="8396" y="3022"/>
                  <a:pt x="9183" y="2852"/>
                </a:cubicBezTo>
                <a:lnTo>
                  <a:pt x="9183" y="546"/>
                </a:lnTo>
                <a:cubicBezTo>
                  <a:pt x="9183" y="181"/>
                  <a:pt x="9365" y="0"/>
                  <a:pt x="9732" y="0"/>
                </a:cubicBezTo>
                <a:lnTo>
                  <a:pt x="11896" y="0"/>
                </a:lnTo>
                <a:cubicBezTo>
                  <a:pt x="12049" y="0"/>
                  <a:pt x="12172" y="50"/>
                  <a:pt x="12269" y="158"/>
                </a:cubicBezTo>
                <a:cubicBezTo>
                  <a:pt x="12369" y="267"/>
                  <a:pt x="12419" y="396"/>
                  <a:pt x="12419" y="546"/>
                </a:cubicBezTo>
                <a:lnTo>
                  <a:pt x="12419" y="2852"/>
                </a:lnTo>
                <a:cubicBezTo>
                  <a:pt x="13206" y="3022"/>
                  <a:pt x="13948" y="3298"/>
                  <a:pt x="14647" y="3680"/>
                </a:cubicBezTo>
                <a:cubicBezTo>
                  <a:pt x="15343" y="4065"/>
                  <a:pt x="15968" y="4532"/>
                  <a:pt x="16517" y="5082"/>
                </a:cubicBezTo>
                <a:cubicBezTo>
                  <a:pt x="17066" y="5631"/>
                  <a:pt x="17530" y="6251"/>
                  <a:pt x="17915" y="6953"/>
                </a:cubicBezTo>
                <a:cubicBezTo>
                  <a:pt x="18299" y="7652"/>
                  <a:pt x="18578" y="8392"/>
                  <a:pt x="18746" y="9182"/>
                </a:cubicBezTo>
                <a:lnTo>
                  <a:pt x="21050" y="9182"/>
                </a:lnTo>
                <a:close/>
                <a:moveTo>
                  <a:pt x="12419" y="16465"/>
                </a:moveTo>
                <a:cubicBezTo>
                  <a:pt x="13411" y="16194"/>
                  <a:pt x="14268" y="15698"/>
                  <a:pt x="14991" y="14981"/>
                </a:cubicBezTo>
                <a:cubicBezTo>
                  <a:pt x="15710" y="14264"/>
                  <a:pt x="16203" y="13410"/>
                  <a:pt x="16467" y="12414"/>
                </a:cubicBezTo>
                <a:lnTo>
                  <a:pt x="14048" y="12414"/>
                </a:lnTo>
                <a:cubicBezTo>
                  <a:pt x="13684" y="12414"/>
                  <a:pt x="13505" y="12231"/>
                  <a:pt x="13514" y="11867"/>
                </a:cubicBezTo>
                <a:lnTo>
                  <a:pt x="13514" y="9699"/>
                </a:lnTo>
                <a:cubicBezTo>
                  <a:pt x="13514" y="9549"/>
                  <a:pt x="13567" y="9426"/>
                  <a:pt x="13669" y="9326"/>
                </a:cubicBezTo>
                <a:cubicBezTo>
                  <a:pt x="13772" y="9229"/>
                  <a:pt x="13898" y="9182"/>
                  <a:pt x="14048" y="9182"/>
                </a:cubicBezTo>
                <a:lnTo>
                  <a:pt x="16467" y="9182"/>
                </a:lnTo>
                <a:cubicBezTo>
                  <a:pt x="16194" y="8186"/>
                  <a:pt x="15698" y="7332"/>
                  <a:pt x="14982" y="6609"/>
                </a:cubicBezTo>
                <a:cubicBezTo>
                  <a:pt x="14265" y="5883"/>
                  <a:pt x="13411" y="5390"/>
                  <a:pt x="12419" y="5131"/>
                </a:cubicBezTo>
                <a:lnTo>
                  <a:pt x="12419" y="7549"/>
                </a:lnTo>
                <a:cubicBezTo>
                  <a:pt x="12419" y="7699"/>
                  <a:pt x="12369" y="7828"/>
                  <a:pt x="12269" y="7928"/>
                </a:cubicBezTo>
                <a:cubicBezTo>
                  <a:pt x="12172" y="8031"/>
                  <a:pt x="12049" y="8081"/>
                  <a:pt x="11896" y="8081"/>
                </a:cubicBezTo>
                <a:lnTo>
                  <a:pt x="9732" y="8081"/>
                </a:lnTo>
                <a:cubicBezTo>
                  <a:pt x="9368" y="8081"/>
                  <a:pt x="9183" y="7905"/>
                  <a:pt x="9183" y="7549"/>
                </a:cubicBezTo>
                <a:lnTo>
                  <a:pt x="9183" y="5131"/>
                </a:lnTo>
                <a:cubicBezTo>
                  <a:pt x="8191" y="5402"/>
                  <a:pt x="7334" y="5895"/>
                  <a:pt x="6608" y="6612"/>
                </a:cubicBezTo>
                <a:cubicBezTo>
                  <a:pt x="5889" y="7332"/>
                  <a:pt x="5399" y="8187"/>
                  <a:pt x="5135" y="9182"/>
                </a:cubicBezTo>
                <a:lnTo>
                  <a:pt x="7580" y="9182"/>
                </a:lnTo>
                <a:cubicBezTo>
                  <a:pt x="7733" y="9182"/>
                  <a:pt x="7853" y="9229"/>
                  <a:pt x="7947" y="9326"/>
                </a:cubicBezTo>
                <a:cubicBezTo>
                  <a:pt x="8038" y="9426"/>
                  <a:pt x="8088" y="9550"/>
                  <a:pt x="8088" y="9700"/>
                </a:cubicBezTo>
                <a:lnTo>
                  <a:pt x="8088" y="11867"/>
                </a:lnTo>
                <a:cubicBezTo>
                  <a:pt x="8088" y="12017"/>
                  <a:pt x="8038" y="12144"/>
                  <a:pt x="7947" y="12252"/>
                </a:cubicBezTo>
                <a:cubicBezTo>
                  <a:pt x="7853" y="12364"/>
                  <a:pt x="7733" y="12414"/>
                  <a:pt x="7580" y="12414"/>
                </a:cubicBezTo>
                <a:lnTo>
                  <a:pt x="5135" y="12414"/>
                </a:lnTo>
                <a:cubicBezTo>
                  <a:pt x="5408" y="13410"/>
                  <a:pt x="5904" y="14267"/>
                  <a:pt x="6620" y="14990"/>
                </a:cubicBezTo>
                <a:cubicBezTo>
                  <a:pt x="7337" y="15710"/>
                  <a:pt x="8191" y="16203"/>
                  <a:pt x="9183" y="16465"/>
                </a:cubicBezTo>
                <a:lnTo>
                  <a:pt x="9183" y="14018"/>
                </a:lnTo>
                <a:cubicBezTo>
                  <a:pt x="9183" y="13868"/>
                  <a:pt x="9239" y="13744"/>
                  <a:pt x="9348" y="13653"/>
                </a:cubicBezTo>
                <a:cubicBezTo>
                  <a:pt x="9453" y="13559"/>
                  <a:pt x="9583" y="13512"/>
                  <a:pt x="9732" y="13512"/>
                </a:cubicBezTo>
                <a:lnTo>
                  <a:pt x="11896" y="13512"/>
                </a:lnTo>
                <a:cubicBezTo>
                  <a:pt x="12049" y="13512"/>
                  <a:pt x="12172" y="13559"/>
                  <a:pt x="12269" y="13653"/>
                </a:cubicBezTo>
                <a:cubicBezTo>
                  <a:pt x="12369" y="13744"/>
                  <a:pt x="12419" y="13868"/>
                  <a:pt x="12419" y="14018"/>
                </a:cubicBezTo>
                <a:lnTo>
                  <a:pt x="12419" y="1646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2" name="AutoShape 115"/>
          <p:cNvSpPr/>
          <p:nvPr/>
        </p:nvSpPr>
        <p:spPr bwMode="auto">
          <a:xfrm>
            <a:off x="3923795" y="1738730"/>
            <a:ext cx="249205" cy="2666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3" name="AutoShape 116"/>
          <p:cNvSpPr/>
          <p:nvPr/>
        </p:nvSpPr>
        <p:spPr bwMode="auto">
          <a:xfrm>
            <a:off x="4526961" y="1744281"/>
            <a:ext cx="247618" cy="267458"/>
          </a:xfrm>
          <a:custGeom>
            <a:avLst/>
            <a:gdLst>
              <a:gd name="T0" fmla="*/ 10795 w 21591"/>
              <a:gd name="T1" fmla="+- 0 10838 76"/>
              <a:gd name="T2" fmla="*/ 10838 h 21524"/>
              <a:gd name="T3" fmla="*/ 10795 w 21591"/>
              <a:gd name="T4" fmla="+- 0 10838 76"/>
              <a:gd name="T5" fmla="*/ 10838 h 21524"/>
              <a:gd name="T6" fmla="*/ 10795 w 21591"/>
              <a:gd name="T7" fmla="+- 0 10838 76"/>
              <a:gd name="T8" fmla="*/ 10838 h 21524"/>
              <a:gd name="T9" fmla="*/ 10795 w 21591"/>
              <a:gd name="T10" fmla="+- 0 10838 76"/>
              <a:gd name="T11" fmla="*/ 10838 h 21524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1" h="21524">
                <a:moveTo>
                  <a:pt x="17534" y="15668"/>
                </a:moveTo>
                <a:cubicBezTo>
                  <a:pt x="17659" y="15575"/>
                  <a:pt x="17784" y="15475"/>
                  <a:pt x="17904" y="15367"/>
                </a:cubicBezTo>
                <a:cubicBezTo>
                  <a:pt x="18024" y="15258"/>
                  <a:pt x="18151" y="15129"/>
                  <a:pt x="18283" y="14980"/>
                </a:cubicBezTo>
                <a:lnTo>
                  <a:pt x="19793" y="13200"/>
                </a:lnTo>
                <a:lnTo>
                  <a:pt x="19793" y="17223"/>
                </a:lnTo>
                <a:cubicBezTo>
                  <a:pt x="19793" y="17811"/>
                  <a:pt x="19695" y="18367"/>
                  <a:pt x="19502" y="18883"/>
                </a:cubicBezTo>
                <a:cubicBezTo>
                  <a:pt x="19306" y="19401"/>
                  <a:pt x="19044" y="19858"/>
                  <a:pt x="18717" y="20250"/>
                </a:cubicBezTo>
                <a:cubicBezTo>
                  <a:pt x="18389" y="20642"/>
                  <a:pt x="18009" y="20953"/>
                  <a:pt x="17581" y="21181"/>
                </a:cubicBezTo>
                <a:cubicBezTo>
                  <a:pt x="17150" y="21409"/>
                  <a:pt x="16688" y="21524"/>
                  <a:pt x="16186" y="21524"/>
                </a:cubicBezTo>
                <a:lnTo>
                  <a:pt x="3592" y="21524"/>
                </a:lnTo>
                <a:cubicBezTo>
                  <a:pt x="3103" y="21524"/>
                  <a:pt x="2633" y="21409"/>
                  <a:pt x="2195" y="21181"/>
                </a:cubicBezTo>
                <a:cubicBezTo>
                  <a:pt x="1752" y="20953"/>
                  <a:pt x="1372" y="20639"/>
                  <a:pt x="1052" y="20250"/>
                </a:cubicBezTo>
                <a:cubicBezTo>
                  <a:pt x="731" y="19861"/>
                  <a:pt x="477" y="19401"/>
                  <a:pt x="286" y="18883"/>
                </a:cubicBezTo>
                <a:cubicBezTo>
                  <a:pt x="95" y="18365"/>
                  <a:pt x="0" y="17811"/>
                  <a:pt x="0" y="17223"/>
                </a:cubicBezTo>
                <a:lnTo>
                  <a:pt x="0" y="4300"/>
                </a:lnTo>
                <a:cubicBezTo>
                  <a:pt x="0" y="3712"/>
                  <a:pt x="95" y="3152"/>
                  <a:pt x="286" y="2628"/>
                </a:cubicBezTo>
                <a:cubicBezTo>
                  <a:pt x="477" y="2098"/>
                  <a:pt x="734" y="1645"/>
                  <a:pt x="1052" y="1261"/>
                </a:cubicBezTo>
                <a:cubicBezTo>
                  <a:pt x="1370" y="878"/>
                  <a:pt x="1752" y="573"/>
                  <a:pt x="2195" y="345"/>
                </a:cubicBezTo>
                <a:cubicBezTo>
                  <a:pt x="2635" y="119"/>
                  <a:pt x="3103" y="-1"/>
                  <a:pt x="3592" y="-1"/>
                </a:cubicBezTo>
                <a:lnTo>
                  <a:pt x="13389" y="-1"/>
                </a:lnTo>
                <a:cubicBezTo>
                  <a:pt x="13340" y="292"/>
                  <a:pt x="13318" y="585"/>
                  <a:pt x="13318" y="884"/>
                </a:cubicBezTo>
                <a:lnTo>
                  <a:pt x="13318" y="1613"/>
                </a:lnTo>
                <a:cubicBezTo>
                  <a:pt x="12038" y="1800"/>
                  <a:pt x="10826" y="2163"/>
                  <a:pt x="9688" y="2708"/>
                </a:cubicBezTo>
                <a:lnTo>
                  <a:pt x="3595" y="2708"/>
                </a:lnTo>
                <a:cubicBezTo>
                  <a:pt x="3230" y="2708"/>
                  <a:pt x="2914" y="2863"/>
                  <a:pt x="2652" y="3176"/>
                </a:cubicBezTo>
                <a:cubicBezTo>
                  <a:pt x="2391" y="3486"/>
                  <a:pt x="2261" y="3864"/>
                  <a:pt x="2261" y="4303"/>
                </a:cubicBezTo>
                <a:lnTo>
                  <a:pt x="2261" y="17226"/>
                </a:lnTo>
                <a:cubicBezTo>
                  <a:pt x="2261" y="17665"/>
                  <a:pt x="2391" y="18040"/>
                  <a:pt x="2652" y="18356"/>
                </a:cubicBezTo>
                <a:cubicBezTo>
                  <a:pt x="2912" y="18663"/>
                  <a:pt x="3228" y="18824"/>
                  <a:pt x="3595" y="18824"/>
                </a:cubicBezTo>
                <a:lnTo>
                  <a:pt x="16188" y="18824"/>
                </a:lnTo>
                <a:cubicBezTo>
                  <a:pt x="16556" y="18824"/>
                  <a:pt x="16871" y="18663"/>
                  <a:pt x="17140" y="18356"/>
                </a:cubicBezTo>
                <a:cubicBezTo>
                  <a:pt x="17405" y="18043"/>
                  <a:pt x="17537" y="17668"/>
                  <a:pt x="17537" y="17226"/>
                </a:cubicBezTo>
                <a:lnTo>
                  <a:pt x="17537" y="15668"/>
                </a:lnTo>
                <a:close/>
                <a:moveTo>
                  <a:pt x="21286" y="5913"/>
                </a:moveTo>
                <a:cubicBezTo>
                  <a:pt x="21497" y="6147"/>
                  <a:pt x="21599" y="6452"/>
                  <a:pt x="21590" y="6827"/>
                </a:cubicBezTo>
                <a:cubicBezTo>
                  <a:pt x="21590" y="7190"/>
                  <a:pt x="21489" y="7491"/>
                  <a:pt x="21286" y="7723"/>
                </a:cubicBezTo>
                <a:lnTo>
                  <a:pt x="16693" y="13203"/>
                </a:lnTo>
                <a:cubicBezTo>
                  <a:pt x="16372" y="13587"/>
                  <a:pt x="16103" y="13721"/>
                  <a:pt x="15878" y="13604"/>
                </a:cubicBezTo>
                <a:cubicBezTo>
                  <a:pt x="15655" y="13487"/>
                  <a:pt x="15545" y="13162"/>
                  <a:pt x="15545" y="12630"/>
                </a:cubicBezTo>
                <a:lnTo>
                  <a:pt x="15545" y="8987"/>
                </a:lnTo>
                <a:cubicBezTo>
                  <a:pt x="13927" y="8987"/>
                  <a:pt x="12505" y="9186"/>
                  <a:pt x="11274" y="9588"/>
                </a:cubicBezTo>
                <a:cubicBezTo>
                  <a:pt x="10043" y="9992"/>
                  <a:pt x="9006" y="10533"/>
                  <a:pt x="8159" y="11227"/>
                </a:cubicBezTo>
                <a:cubicBezTo>
                  <a:pt x="7310" y="11909"/>
                  <a:pt x="6649" y="12723"/>
                  <a:pt x="6169" y="13663"/>
                </a:cubicBezTo>
                <a:cubicBezTo>
                  <a:pt x="5689" y="14600"/>
                  <a:pt x="5386" y="15607"/>
                  <a:pt x="5261" y="16681"/>
                </a:cubicBezTo>
                <a:cubicBezTo>
                  <a:pt x="5227" y="16933"/>
                  <a:pt x="5109" y="17059"/>
                  <a:pt x="4899" y="17059"/>
                </a:cubicBezTo>
                <a:cubicBezTo>
                  <a:pt x="4703" y="17059"/>
                  <a:pt x="4591" y="16933"/>
                  <a:pt x="4559" y="16681"/>
                </a:cubicBezTo>
                <a:cubicBezTo>
                  <a:pt x="4527" y="16470"/>
                  <a:pt x="4510" y="16266"/>
                  <a:pt x="4510" y="16087"/>
                </a:cubicBezTo>
                <a:lnTo>
                  <a:pt x="4510" y="15560"/>
                </a:lnTo>
                <a:cubicBezTo>
                  <a:pt x="4510" y="14008"/>
                  <a:pt x="4730" y="12550"/>
                  <a:pt x="5173" y="11180"/>
                </a:cubicBezTo>
                <a:cubicBezTo>
                  <a:pt x="5616" y="9810"/>
                  <a:pt x="6289" y="8616"/>
                  <a:pt x="7199" y="7591"/>
                </a:cubicBezTo>
                <a:cubicBezTo>
                  <a:pt x="8110" y="6566"/>
                  <a:pt x="9255" y="5761"/>
                  <a:pt x="10638" y="5167"/>
                </a:cubicBezTo>
                <a:cubicBezTo>
                  <a:pt x="12018" y="4573"/>
                  <a:pt x="13656" y="4265"/>
                  <a:pt x="15547" y="4251"/>
                </a:cubicBezTo>
                <a:lnTo>
                  <a:pt x="15547" y="1012"/>
                </a:lnTo>
                <a:cubicBezTo>
                  <a:pt x="15547" y="480"/>
                  <a:pt x="15657" y="158"/>
                  <a:pt x="15880" y="41"/>
                </a:cubicBezTo>
                <a:cubicBezTo>
                  <a:pt x="16105" y="-76"/>
                  <a:pt x="16374" y="58"/>
                  <a:pt x="16695" y="439"/>
                </a:cubicBezTo>
                <a:lnTo>
                  <a:pt x="21286" y="591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4" name="AutoShape 117"/>
          <p:cNvSpPr/>
          <p:nvPr/>
        </p:nvSpPr>
        <p:spPr bwMode="auto">
          <a:xfrm>
            <a:off x="5111879" y="1744281"/>
            <a:ext cx="280158" cy="267458"/>
          </a:xfrm>
          <a:custGeom>
            <a:avLst/>
            <a:gdLst>
              <a:gd name="T0" fmla="*/ 10800 w 21600"/>
              <a:gd name="T1" fmla="+- 0 10846 92"/>
              <a:gd name="T2" fmla="*/ 10846 h 21508"/>
              <a:gd name="T3" fmla="*/ 10800 w 21600"/>
              <a:gd name="T4" fmla="+- 0 10846 92"/>
              <a:gd name="T5" fmla="*/ 10846 h 21508"/>
              <a:gd name="T6" fmla="*/ 10800 w 21600"/>
              <a:gd name="T7" fmla="+- 0 10846 92"/>
              <a:gd name="T8" fmla="*/ 10846 h 21508"/>
              <a:gd name="T9" fmla="*/ 10800 w 21600"/>
              <a:gd name="T10" fmla="+- 0 10846 92"/>
              <a:gd name="T11" fmla="*/ 10846 h 2150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08">
                <a:moveTo>
                  <a:pt x="21191" y="7447"/>
                </a:moveTo>
                <a:cubicBezTo>
                  <a:pt x="21462" y="7754"/>
                  <a:pt x="21599" y="8137"/>
                  <a:pt x="21599" y="8596"/>
                </a:cubicBezTo>
                <a:cubicBezTo>
                  <a:pt x="21599" y="9035"/>
                  <a:pt x="21462" y="9418"/>
                  <a:pt x="21191" y="9746"/>
                </a:cubicBezTo>
                <a:lnTo>
                  <a:pt x="15435" y="16662"/>
                </a:lnTo>
                <a:cubicBezTo>
                  <a:pt x="15036" y="17135"/>
                  <a:pt x="14691" y="17302"/>
                  <a:pt x="14402" y="17159"/>
                </a:cubicBezTo>
                <a:cubicBezTo>
                  <a:pt x="14113" y="17016"/>
                  <a:pt x="13969" y="16609"/>
                  <a:pt x="13969" y="15948"/>
                </a:cubicBezTo>
                <a:lnTo>
                  <a:pt x="13969" y="11328"/>
                </a:lnTo>
                <a:cubicBezTo>
                  <a:pt x="11922" y="11345"/>
                  <a:pt x="10123" y="11608"/>
                  <a:pt x="8566" y="12117"/>
                </a:cubicBezTo>
                <a:cubicBezTo>
                  <a:pt x="7011" y="12632"/>
                  <a:pt x="5699" y="13316"/>
                  <a:pt x="4629" y="14185"/>
                </a:cubicBezTo>
                <a:cubicBezTo>
                  <a:pt x="3559" y="15053"/>
                  <a:pt x="2719" y="16074"/>
                  <a:pt x="2110" y="17252"/>
                </a:cubicBezTo>
                <a:cubicBezTo>
                  <a:pt x="1500" y="18422"/>
                  <a:pt x="1118" y="19691"/>
                  <a:pt x="962" y="21045"/>
                </a:cubicBezTo>
                <a:cubicBezTo>
                  <a:pt x="930" y="21352"/>
                  <a:pt x="785" y="21508"/>
                  <a:pt x="526" y="21508"/>
                </a:cubicBezTo>
                <a:lnTo>
                  <a:pt x="501" y="21508"/>
                </a:lnTo>
                <a:cubicBezTo>
                  <a:pt x="247" y="21508"/>
                  <a:pt x="100" y="21353"/>
                  <a:pt x="68" y="21045"/>
                </a:cubicBezTo>
                <a:cubicBezTo>
                  <a:pt x="22" y="20566"/>
                  <a:pt x="0" y="20092"/>
                  <a:pt x="0" y="19618"/>
                </a:cubicBezTo>
                <a:cubicBezTo>
                  <a:pt x="0" y="17665"/>
                  <a:pt x="276" y="15831"/>
                  <a:pt x="839" y="14106"/>
                </a:cubicBezTo>
                <a:cubicBezTo>
                  <a:pt x="1397" y="12386"/>
                  <a:pt x="2247" y="10877"/>
                  <a:pt x="3393" y="9593"/>
                </a:cubicBezTo>
                <a:cubicBezTo>
                  <a:pt x="4538" y="8304"/>
                  <a:pt x="5988" y="7280"/>
                  <a:pt x="7741" y="6525"/>
                </a:cubicBezTo>
                <a:cubicBezTo>
                  <a:pt x="9493" y="5771"/>
                  <a:pt x="11569" y="5382"/>
                  <a:pt x="13969" y="5367"/>
                </a:cubicBezTo>
                <a:lnTo>
                  <a:pt x="13969" y="1262"/>
                </a:lnTo>
                <a:cubicBezTo>
                  <a:pt x="13969" y="592"/>
                  <a:pt x="14111" y="188"/>
                  <a:pt x="14392" y="45"/>
                </a:cubicBezTo>
                <a:cubicBezTo>
                  <a:pt x="14671" y="-92"/>
                  <a:pt x="15021" y="80"/>
                  <a:pt x="15435" y="548"/>
                </a:cubicBezTo>
                <a:lnTo>
                  <a:pt x="21191" y="744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5" name="AutoShape 118"/>
          <p:cNvSpPr/>
          <p:nvPr/>
        </p:nvSpPr>
        <p:spPr bwMode="auto">
          <a:xfrm>
            <a:off x="5712668" y="1744281"/>
            <a:ext cx="310316" cy="267458"/>
          </a:xfrm>
          <a:custGeom>
            <a:avLst/>
            <a:gdLst>
              <a:gd name="T0" fmla="*/ 10782 w 21564"/>
              <a:gd name="T1" fmla="*/ 10800 h 21600"/>
              <a:gd name="T2" fmla="*/ 10782 w 21564"/>
              <a:gd name="T3" fmla="*/ 10800 h 21600"/>
              <a:gd name="T4" fmla="*/ 10782 w 21564"/>
              <a:gd name="T5" fmla="*/ 10800 h 21600"/>
              <a:gd name="T6" fmla="*/ 10782 w 21564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64" h="21600">
                <a:moveTo>
                  <a:pt x="20680" y="3130"/>
                </a:moveTo>
                <a:cubicBezTo>
                  <a:pt x="20952" y="3130"/>
                  <a:pt x="21179" y="3257"/>
                  <a:pt x="21357" y="3515"/>
                </a:cubicBezTo>
                <a:cubicBezTo>
                  <a:pt x="21536" y="3767"/>
                  <a:pt x="21600" y="4044"/>
                  <a:pt x="21543" y="4340"/>
                </a:cubicBezTo>
                <a:lnTo>
                  <a:pt x="20279" y="12471"/>
                </a:lnTo>
                <a:cubicBezTo>
                  <a:pt x="20230" y="12706"/>
                  <a:pt x="20128" y="12899"/>
                  <a:pt x="19969" y="13061"/>
                </a:cubicBezTo>
                <a:cubicBezTo>
                  <a:pt x="19810" y="13222"/>
                  <a:pt x="19614" y="13296"/>
                  <a:pt x="19389" y="13296"/>
                </a:cubicBezTo>
                <a:lnTo>
                  <a:pt x="6706" y="13296"/>
                </a:lnTo>
                <a:lnTo>
                  <a:pt x="7114" y="15660"/>
                </a:lnTo>
                <a:cubicBezTo>
                  <a:pt x="7146" y="15810"/>
                  <a:pt x="7214" y="15936"/>
                  <a:pt x="7319" y="16033"/>
                </a:cubicBezTo>
                <a:cubicBezTo>
                  <a:pt x="7424" y="16130"/>
                  <a:pt x="7539" y="16183"/>
                  <a:pt x="7666" y="16183"/>
                </a:cubicBezTo>
                <a:lnTo>
                  <a:pt x="17685" y="16183"/>
                </a:lnTo>
                <a:cubicBezTo>
                  <a:pt x="17810" y="16183"/>
                  <a:pt x="17918" y="16236"/>
                  <a:pt x="18008" y="16345"/>
                </a:cubicBezTo>
                <a:cubicBezTo>
                  <a:pt x="18096" y="16453"/>
                  <a:pt x="18143" y="16580"/>
                  <a:pt x="18143" y="16735"/>
                </a:cubicBezTo>
                <a:lnTo>
                  <a:pt x="18143" y="17831"/>
                </a:lnTo>
                <a:cubicBezTo>
                  <a:pt x="18143" y="17981"/>
                  <a:pt x="18099" y="18107"/>
                  <a:pt x="18013" y="18204"/>
                </a:cubicBezTo>
                <a:cubicBezTo>
                  <a:pt x="17927" y="18301"/>
                  <a:pt x="17817" y="18348"/>
                  <a:pt x="17685" y="18348"/>
                </a:cubicBezTo>
                <a:lnTo>
                  <a:pt x="15776" y="18348"/>
                </a:lnTo>
                <a:lnTo>
                  <a:pt x="8146" y="18348"/>
                </a:lnTo>
                <a:lnTo>
                  <a:pt x="6928" y="18348"/>
                </a:lnTo>
                <a:cubicBezTo>
                  <a:pt x="6801" y="18348"/>
                  <a:pt x="6662" y="18336"/>
                  <a:pt x="6500" y="18301"/>
                </a:cubicBezTo>
                <a:cubicBezTo>
                  <a:pt x="6339" y="18266"/>
                  <a:pt x="6202" y="18222"/>
                  <a:pt x="6085" y="18169"/>
                </a:cubicBezTo>
                <a:cubicBezTo>
                  <a:pt x="6036" y="18145"/>
                  <a:pt x="5982" y="18090"/>
                  <a:pt x="5921" y="17987"/>
                </a:cubicBezTo>
                <a:cubicBezTo>
                  <a:pt x="5860" y="17884"/>
                  <a:pt x="5799" y="17769"/>
                  <a:pt x="5740" y="17643"/>
                </a:cubicBezTo>
                <a:cubicBezTo>
                  <a:pt x="5684" y="17517"/>
                  <a:pt x="5632" y="17391"/>
                  <a:pt x="5593" y="17258"/>
                </a:cubicBezTo>
                <a:cubicBezTo>
                  <a:pt x="5552" y="17132"/>
                  <a:pt x="5527" y="17035"/>
                  <a:pt x="5513" y="16959"/>
                </a:cubicBezTo>
                <a:lnTo>
                  <a:pt x="2997" y="2669"/>
                </a:lnTo>
                <a:cubicBezTo>
                  <a:pt x="2965" y="2519"/>
                  <a:pt x="2897" y="2399"/>
                  <a:pt x="2791" y="2308"/>
                </a:cubicBezTo>
                <a:cubicBezTo>
                  <a:pt x="2686" y="2211"/>
                  <a:pt x="2569" y="2164"/>
                  <a:pt x="2444" y="2164"/>
                </a:cubicBezTo>
                <a:lnTo>
                  <a:pt x="457" y="2164"/>
                </a:lnTo>
                <a:cubicBezTo>
                  <a:pt x="151" y="2164"/>
                  <a:pt x="0" y="1982"/>
                  <a:pt x="0" y="1618"/>
                </a:cubicBezTo>
                <a:lnTo>
                  <a:pt x="0" y="546"/>
                </a:lnTo>
                <a:cubicBezTo>
                  <a:pt x="0" y="185"/>
                  <a:pt x="151" y="0"/>
                  <a:pt x="457" y="0"/>
                </a:cubicBezTo>
                <a:lnTo>
                  <a:pt x="3158" y="0"/>
                </a:lnTo>
                <a:cubicBezTo>
                  <a:pt x="3285" y="0"/>
                  <a:pt x="3432" y="17"/>
                  <a:pt x="3606" y="58"/>
                </a:cubicBezTo>
                <a:cubicBezTo>
                  <a:pt x="3774" y="94"/>
                  <a:pt x="3916" y="132"/>
                  <a:pt x="4026" y="167"/>
                </a:cubicBezTo>
                <a:cubicBezTo>
                  <a:pt x="4075" y="208"/>
                  <a:pt x="4129" y="276"/>
                  <a:pt x="4192" y="373"/>
                </a:cubicBezTo>
                <a:cubicBezTo>
                  <a:pt x="4261" y="470"/>
                  <a:pt x="4322" y="584"/>
                  <a:pt x="4376" y="704"/>
                </a:cubicBezTo>
                <a:cubicBezTo>
                  <a:pt x="4429" y="825"/>
                  <a:pt x="4478" y="951"/>
                  <a:pt x="4518" y="1072"/>
                </a:cubicBezTo>
                <a:cubicBezTo>
                  <a:pt x="4557" y="1198"/>
                  <a:pt x="4584" y="1301"/>
                  <a:pt x="4598" y="1377"/>
                </a:cubicBezTo>
                <a:lnTo>
                  <a:pt x="4916" y="3134"/>
                </a:lnTo>
                <a:lnTo>
                  <a:pt x="20680" y="3134"/>
                </a:lnTo>
                <a:close/>
                <a:moveTo>
                  <a:pt x="6811" y="19981"/>
                </a:moveTo>
                <a:cubicBezTo>
                  <a:pt x="6811" y="19540"/>
                  <a:pt x="6940" y="19156"/>
                  <a:pt x="7202" y="18833"/>
                </a:cubicBezTo>
                <a:cubicBezTo>
                  <a:pt x="7461" y="18512"/>
                  <a:pt x="7776" y="18345"/>
                  <a:pt x="8146" y="18345"/>
                </a:cubicBezTo>
                <a:cubicBezTo>
                  <a:pt x="8527" y="18345"/>
                  <a:pt x="8850" y="18512"/>
                  <a:pt x="9114" y="18833"/>
                </a:cubicBezTo>
                <a:cubicBezTo>
                  <a:pt x="9380" y="19153"/>
                  <a:pt x="9512" y="19538"/>
                  <a:pt x="9512" y="19981"/>
                </a:cubicBezTo>
                <a:cubicBezTo>
                  <a:pt x="9512" y="20425"/>
                  <a:pt x="9380" y="20800"/>
                  <a:pt x="9114" y="21118"/>
                </a:cubicBezTo>
                <a:cubicBezTo>
                  <a:pt x="8850" y="21438"/>
                  <a:pt x="8527" y="21599"/>
                  <a:pt x="8146" y="21599"/>
                </a:cubicBezTo>
                <a:cubicBezTo>
                  <a:pt x="7779" y="21599"/>
                  <a:pt x="7464" y="21438"/>
                  <a:pt x="7202" y="21118"/>
                </a:cubicBezTo>
                <a:cubicBezTo>
                  <a:pt x="6940" y="20800"/>
                  <a:pt x="6811" y="20421"/>
                  <a:pt x="6811" y="19981"/>
                </a:cubicBezTo>
                <a:moveTo>
                  <a:pt x="14431" y="19981"/>
                </a:moveTo>
                <a:cubicBezTo>
                  <a:pt x="14431" y="19540"/>
                  <a:pt x="14563" y="19156"/>
                  <a:pt x="14822" y="18833"/>
                </a:cubicBezTo>
                <a:cubicBezTo>
                  <a:pt x="15084" y="18512"/>
                  <a:pt x="15399" y="18345"/>
                  <a:pt x="15778" y="18345"/>
                </a:cubicBezTo>
                <a:cubicBezTo>
                  <a:pt x="16143" y="18345"/>
                  <a:pt x="16458" y="18512"/>
                  <a:pt x="16720" y="18833"/>
                </a:cubicBezTo>
                <a:cubicBezTo>
                  <a:pt x="16981" y="19153"/>
                  <a:pt x="17113" y="19538"/>
                  <a:pt x="17113" y="19981"/>
                </a:cubicBezTo>
                <a:cubicBezTo>
                  <a:pt x="17113" y="20425"/>
                  <a:pt x="16981" y="20800"/>
                  <a:pt x="16720" y="21118"/>
                </a:cubicBezTo>
                <a:cubicBezTo>
                  <a:pt x="16460" y="21438"/>
                  <a:pt x="16145" y="21599"/>
                  <a:pt x="15778" y="21599"/>
                </a:cubicBezTo>
                <a:cubicBezTo>
                  <a:pt x="15412" y="21599"/>
                  <a:pt x="15094" y="21438"/>
                  <a:pt x="14830" y="21118"/>
                </a:cubicBezTo>
                <a:cubicBezTo>
                  <a:pt x="14563" y="20800"/>
                  <a:pt x="14431" y="20421"/>
                  <a:pt x="14431" y="1998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6" name="AutoShape 119"/>
          <p:cNvSpPr/>
          <p:nvPr/>
        </p:nvSpPr>
        <p:spPr bwMode="auto">
          <a:xfrm>
            <a:off x="7997584" y="2196664"/>
            <a:ext cx="249205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28" y="11543"/>
                </a:moveTo>
                <a:cubicBezTo>
                  <a:pt x="21492" y="11930"/>
                  <a:pt x="21571" y="12337"/>
                  <a:pt x="21571" y="12758"/>
                </a:cubicBezTo>
                <a:cubicBezTo>
                  <a:pt x="21571" y="13464"/>
                  <a:pt x="21388" y="14105"/>
                  <a:pt x="21017" y="14678"/>
                </a:cubicBezTo>
                <a:cubicBezTo>
                  <a:pt x="21111" y="15215"/>
                  <a:pt x="21077" y="15745"/>
                  <a:pt x="20924" y="16285"/>
                </a:cubicBezTo>
                <a:cubicBezTo>
                  <a:pt x="20769" y="16819"/>
                  <a:pt x="20512" y="17287"/>
                  <a:pt x="20141" y="17697"/>
                </a:cubicBezTo>
                <a:cubicBezTo>
                  <a:pt x="20105" y="18451"/>
                  <a:pt x="19901" y="19081"/>
                  <a:pt x="19531" y="19580"/>
                </a:cubicBezTo>
                <a:cubicBezTo>
                  <a:pt x="19161" y="20080"/>
                  <a:pt x="18700" y="20481"/>
                  <a:pt x="18146" y="20783"/>
                </a:cubicBezTo>
                <a:cubicBezTo>
                  <a:pt x="17593" y="21088"/>
                  <a:pt x="16982" y="21297"/>
                  <a:pt x="16321" y="21419"/>
                </a:cubicBezTo>
                <a:cubicBezTo>
                  <a:pt x="15660" y="21540"/>
                  <a:pt x="15010" y="21599"/>
                  <a:pt x="14380" y="21599"/>
                </a:cubicBezTo>
                <a:cubicBezTo>
                  <a:pt x="13730" y="21599"/>
                  <a:pt x="13077" y="21554"/>
                  <a:pt x="12424" y="21461"/>
                </a:cubicBezTo>
                <a:cubicBezTo>
                  <a:pt x="11772" y="21362"/>
                  <a:pt x="11127" y="21235"/>
                  <a:pt x="10497" y="21074"/>
                </a:cubicBezTo>
                <a:cubicBezTo>
                  <a:pt x="9864" y="20894"/>
                  <a:pt x="9237" y="20702"/>
                  <a:pt x="8610" y="20493"/>
                </a:cubicBezTo>
                <a:cubicBezTo>
                  <a:pt x="7982" y="20286"/>
                  <a:pt x="7341" y="20182"/>
                  <a:pt x="6680" y="20182"/>
                </a:cubicBezTo>
                <a:lnTo>
                  <a:pt x="1607" y="20182"/>
                </a:lnTo>
                <a:cubicBezTo>
                  <a:pt x="1167" y="20182"/>
                  <a:pt x="785" y="20029"/>
                  <a:pt x="471" y="19713"/>
                </a:cubicBezTo>
                <a:cubicBezTo>
                  <a:pt x="158" y="19405"/>
                  <a:pt x="0" y="19024"/>
                  <a:pt x="0" y="18572"/>
                </a:cubicBezTo>
                <a:lnTo>
                  <a:pt x="0" y="9880"/>
                </a:lnTo>
                <a:cubicBezTo>
                  <a:pt x="0" y="9440"/>
                  <a:pt x="158" y="9064"/>
                  <a:pt x="471" y="8754"/>
                </a:cubicBezTo>
                <a:cubicBezTo>
                  <a:pt x="785" y="8440"/>
                  <a:pt x="1167" y="8285"/>
                  <a:pt x="1607" y="8285"/>
                </a:cubicBezTo>
                <a:lnTo>
                  <a:pt x="6315" y="8285"/>
                </a:lnTo>
                <a:cubicBezTo>
                  <a:pt x="6558" y="8160"/>
                  <a:pt x="6750" y="8022"/>
                  <a:pt x="6897" y="7872"/>
                </a:cubicBezTo>
                <a:cubicBezTo>
                  <a:pt x="7041" y="7723"/>
                  <a:pt x="7197" y="7548"/>
                  <a:pt x="7369" y="7342"/>
                </a:cubicBezTo>
                <a:cubicBezTo>
                  <a:pt x="7513" y="7161"/>
                  <a:pt x="7663" y="6986"/>
                  <a:pt x="7810" y="6819"/>
                </a:cubicBezTo>
                <a:cubicBezTo>
                  <a:pt x="7957" y="6653"/>
                  <a:pt x="8112" y="6483"/>
                  <a:pt x="8276" y="6311"/>
                </a:cubicBezTo>
                <a:cubicBezTo>
                  <a:pt x="8570" y="5997"/>
                  <a:pt x="8918" y="5690"/>
                  <a:pt x="9302" y="5385"/>
                </a:cubicBezTo>
                <a:cubicBezTo>
                  <a:pt x="9692" y="5085"/>
                  <a:pt x="9989" y="4749"/>
                  <a:pt x="10195" y="4379"/>
                </a:cubicBezTo>
                <a:cubicBezTo>
                  <a:pt x="10339" y="4117"/>
                  <a:pt x="10443" y="3826"/>
                  <a:pt x="10506" y="3507"/>
                </a:cubicBezTo>
                <a:cubicBezTo>
                  <a:pt x="10565" y="3188"/>
                  <a:pt x="10627" y="2866"/>
                  <a:pt x="10675" y="2538"/>
                </a:cubicBezTo>
                <a:cubicBezTo>
                  <a:pt x="10726" y="2216"/>
                  <a:pt x="10780" y="1900"/>
                  <a:pt x="10845" y="1592"/>
                </a:cubicBezTo>
                <a:cubicBezTo>
                  <a:pt x="10907" y="1287"/>
                  <a:pt x="11014" y="1016"/>
                  <a:pt x="11161" y="776"/>
                </a:cubicBezTo>
                <a:cubicBezTo>
                  <a:pt x="11311" y="536"/>
                  <a:pt x="11523" y="350"/>
                  <a:pt x="11800" y="208"/>
                </a:cubicBezTo>
                <a:cubicBezTo>
                  <a:pt x="12074" y="67"/>
                  <a:pt x="12441" y="0"/>
                  <a:pt x="12902" y="0"/>
                </a:cubicBezTo>
                <a:cubicBezTo>
                  <a:pt x="13450" y="0"/>
                  <a:pt x="13956" y="112"/>
                  <a:pt x="14411" y="344"/>
                </a:cubicBezTo>
                <a:cubicBezTo>
                  <a:pt x="14869" y="573"/>
                  <a:pt x="15250" y="881"/>
                  <a:pt x="15567" y="1270"/>
                </a:cubicBezTo>
                <a:cubicBezTo>
                  <a:pt x="15880" y="1657"/>
                  <a:pt x="16126" y="2101"/>
                  <a:pt x="16304" y="2600"/>
                </a:cubicBezTo>
                <a:cubicBezTo>
                  <a:pt x="16479" y="3103"/>
                  <a:pt x="16570" y="3609"/>
                  <a:pt x="16570" y="4123"/>
                </a:cubicBezTo>
                <a:cubicBezTo>
                  <a:pt x="16570" y="4653"/>
                  <a:pt x="16491" y="5162"/>
                  <a:pt x="16332" y="5645"/>
                </a:cubicBezTo>
                <a:cubicBezTo>
                  <a:pt x="16174" y="6125"/>
                  <a:pt x="15982" y="6610"/>
                  <a:pt x="15759" y="7096"/>
                </a:cubicBezTo>
                <a:cubicBezTo>
                  <a:pt x="16072" y="7079"/>
                  <a:pt x="16389" y="7057"/>
                  <a:pt x="16705" y="7034"/>
                </a:cubicBezTo>
                <a:cubicBezTo>
                  <a:pt x="17019" y="7011"/>
                  <a:pt x="17335" y="7000"/>
                  <a:pt x="17652" y="7000"/>
                </a:cubicBezTo>
                <a:cubicBezTo>
                  <a:pt x="18149" y="7000"/>
                  <a:pt x="18630" y="7048"/>
                  <a:pt x="19099" y="7144"/>
                </a:cubicBezTo>
                <a:cubicBezTo>
                  <a:pt x="19568" y="7237"/>
                  <a:pt x="19986" y="7395"/>
                  <a:pt x="20356" y="7616"/>
                </a:cubicBezTo>
                <a:cubicBezTo>
                  <a:pt x="20726" y="7839"/>
                  <a:pt x="21026" y="8144"/>
                  <a:pt x="21255" y="8528"/>
                </a:cubicBezTo>
                <a:cubicBezTo>
                  <a:pt x="21486" y="8918"/>
                  <a:pt x="21599" y="9409"/>
                  <a:pt x="21599" y="10002"/>
                </a:cubicBezTo>
                <a:cubicBezTo>
                  <a:pt x="21599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8" y="11543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3"/>
                  <a:pt x="5340" y="17759"/>
                  <a:pt x="5340" y="17454"/>
                </a:cubicBezTo>
                <a:cubicBezTo>
                  <a:pt x="5340" y="17155"/>
                  <a:pt x="5233" y="16900"/>
                  <a:pt x="5024" y="16686"/>
                </a:cubicBezTo>
                <a:cubicBezTo>
                  <a:pt x="4812" y="16477"/>
                  <a:pt x="4557" y="16372"/>
                  <a:pt x="4258" y="16372"/>
                </a:cubicBezTo>
                <a:cubicBezTo>
                  <a:pt x="3941" y="16372"/>
                  <a:pt x="3684" y="16477"/>
                  <a:pt x="3486" y="16686"/>
                </a:cubicBezTo>
                <a:cubicBezTo>
                  <a:pt x="3289" y="16900"/>
                  <a:pt x="3190" y="17155"/>
                  <a:pt x="3190" y="17454"/>
                </a:cubicBezTo>
                <a:cubicBezTo>
                  <a:pt x="3190" y="17767"/>
                  <a:pt x="3289" y="18024"/>
                  <a:pt x="3486" y="18222"/>
                </a:cubicBezTo>
                <a:cubicBezTo>
                  <a:pt x="3681" y="18420"/>
                  <a:pt x="3939" y="18519"/>
                  <a:pt x="4258" y="18519"/>
                </a:cubicBezTo>
                <a:moveTo>
                  <a:pt x="19164" y="14342"/>
                </a:moveTo>
                <a:cubicBezTo>
                  <a:pt x="19703" y="13901"/>
                  <a:pt x="19975" y="13345"/>
                  <a:pt x="19975" y="12679"/>
                </a:cubicBezTo>
                <a:cubicBezTo>
                  <a:pt x="19975" y="12473"/>
                  <a:pt x="19918" y="12281"/>
                  <a:pt x="19805" y="12097"/>
                </a:cubicBezTo>
                <a:cubicBezTo>
                  <a:pt x="19695" y="11919"/>
                  <a:pt x="19576" y="11761"/>
                  <a:pt x="19446" y="11623"/>
                </a:cubicBezTo>
                <a:cubicBezTo>
                  <a:pt x="19590" y="11363"/>
                  <a:pt x="19720" y="11106"/>
                  <a:pt x="19833" y="10849"/>
                </a:cubicBezTo>
                <a:cubicBezTo>
                  <a:pt x="19944" y="10592"/>
                  <a:pt x="20003" y="10312"/>
                  <a:pt x="20003" y="10002"/>
                </a:cubicBezTo>
                <a:cubicBezTo>
                  <a:pt x="20003" y="9688"/>
                  <a:pt x="19924" y="9440"/>
                  <a:pt x="19766" y="9251"/>
                </a:cubicBezTo>
                <a:cubicBezTo>
                  <a:pt x="19607" y="9070"/>
                  <a:pt x="19415" y="8929"/>
                  <a:pt x="19184" y="8833"/>
                </a:cubicBezTo>
                <a:cubicBezTo>
                  <a:pt x="18955" y="8739"/>
                  <a:pt x="18698" y="8683"/>
                  <a:pt x="18418" y="8663"/>
                </a:cubicBezTo>
                <a:cubicBezTo>
                  <a:pt x="18138" y="8643"/>
                  <a:pt x="17884" y="8635"/>
                  <a:pt x="17649" y="8635"/>
                </a:cubicBezTo>
                <a:cubicBezTo>
                  <a:pt x="17242" y="8635"/>
                  <a:pt x="16835" y="8649"/>
                  <a:pt x="16423" y="8677"/>
                </a:cubicBezTo>
                <a:cubicBezTo>
                  <a:pt x="16010" y="8706"/>
                  <a:pt x="15606" y="8720"/>
                  <a:pt x="15199" y="8720"/>
                </a:cubicBezTo>
                <a:cubicBezTo>
                  <a:pt x="14917" y="8720"/>
                  <a:pt x="14643" y="8706"/>
                  <a:pt x="14366" y="8677"/>
                </a:cubicBezTo>
                <a:cubicBezTo>
                  <a:pt x="14089" y="8649"/>
                  <a:pt x="13829" y="8584"/>
                  <a:pt x="13574" y="8474"/>
                </a:cubicBezTo>
                <a:cubicBezTo>
                  <a:pt x="13574" y="8104"/>
                  <a:pt x="13645" y="7754"/>
                  <a:pt x="13792" y="7421"/>
                </a:cubicBezTo>
                <a:cubicBezTo>
                  <a:pt x="13936" y="7087"/>
                  <a:pt x="14094" y="6751"/>
                  <a:pt x="14275" y="6413"/>
                </a:cubicBezTo>
                <a:cubicBezTo>
                  <a:pt x="14448" y="6074"/>
                  <a:pt x="14606" y="5721"/>
                  <a:pt x="14747" y="5351"/>
                </a:cubicBezTo>
                <a:cubicBezTo>
                  <a:pt x="14886" y="4984"/>
                  <a:pt x="14953" y="4574"/>
                  <a:pt x="14953" y="4122"/>
                </a:cubicBezTo>
                <a:cubicBezTo>
                  <a:pt x="14953" y="3823"/>
                  <a:pt x="14905" y="3529"/>
                  <a:pt x="14812" y="3236"/>
                </a:cubicBezTo>
                <a:cubicBezTo>
                  <a:pt x="14716" y="2945"/>
                  <a:pt x="14583" y="2677"/>
                  <a:pt x="14411" y="2439"/>
                </a:cubicBezTo>
                <a:cubicBezTo>
                  <a:pt x="14238" y="2199"/>
                  <a:pt x="14027" y="2002"/>
                  <a:pt x="13775" y="1843"/>
                </a:cubicBezTo>
                <a:cubicBezTo>
                  <a:pt x="13521" y="1688"/>
                  <a:pt x="13230" y="1606"/>
                  <a:pt x="12893" y="1606"/>
                </a:cubicBezTo>
                <a:lnTo>
                  <a:pt x="12744" y="1606"/>
                </a:lnTo>
                <a:cubicBezTo>
                  <a:pt x="12681" y="1606"/>
                  <a:pt x="12631" y="1617"/>
                  <a:pt x="12594" y="1634"/>
                </a:cubicBezTo>
                <a:cubicBezTo>
                  <a:pt x="12523" y="1671"/>
                  <a:pt x="12481" y="1705"/>
                  <a:pt x="12472" y="1742"/>
                </a:cubicBezTo>
                <a:cubicBezTo>
                  <a:pt x="12464" y="1778"/>
                  <a:pt x="12450" y="1838"/>
                  <a:pt x="12430" y="1920"/>
                </a:cubicBezTo>
                <a:cubicBezTo>
                  <a:pt x="12323" y="2450"/>
                  <a:pt x="12221" y="3007"/>
                  <a:pt x="12128" y="3586"/>
                </a:cubicBezTo>
                <a:cubicBezTo>
                  <a:pt x="12034" y="4167"/>
                  <a:pt x="11854" y="4698"/>
                  <a:pt x="11596" y="5176"/>
                </a:cubicBezTo>
                <a:cubicBezTo>
                  <a:pt x="11334" y="5636"/>
                  <a:pt x="11000" y="6034"/>
                  <a:pt x="10596" y="6367"/>
                </a:cubicBezTo>
                <a:cubicBezTo>
                  <a:pt x="10189" y="6701"/>
                  <a:pt x="9802" y="7051"/>
                  <a:pt x="9432" y="7421"/>
                </a:cubicBezTo>
                <a:cubicBezTo>
                  <a:pt x="9169" y="7700"/>
                  <a:pt x="8949" y="7954"/>
                  <a:pt x="8771" y="8183"/>
                </a:cubicBezTo>
                <a:cubicBezTo>
                  <a:pt x="8593" y="8412"/>
                  <a:pt x="8403" y="8632"/>
                  <a:pt x="8211" y="8833"/>
                </a:cubicBezTo>
                <a:cubicBezTo>
                  <a:pt x="8016" y="9036"/>
                  <a:pt x="7799" y="9222"/>
                  <a:pt x="7556" y="9400"/>
                </a:cubicBezTo>
                <a:cubicBezTo>
                  <a:pt x="7313" y="9575"/>
                  <a:pt x="7019" y="9736"/>
                  <a:pt x="6674" y="9880"/>
                </a:cubicBezTo>
                <a:lnTo>
                  <a:pt x="6646" y="9880"/>
                </a:lnTo>
                <a:lnTo>
                  <a:pt x="6646" y="18572"/>
                </a:lnTo>
                <a:cubicBezTo>
                  <a:pt x="7279" y="18572"/>
                  <a:pt x="7889" y="18649"/>
                  <a:pt x="8485" y="18795"/>
                </a:cubicBezTo>
                <a:cubicBezTo>
                  <a:pt x="9081" y="18945"/>
                  <a:pt x="9683" y="19103"/>
                  <a:pt x="10294" y="19270"/>
                </a:cubicBezTo>
                <a:cubicBezTo>
                  <a:pt x="10901" y="19439"/>
                  <a:pt x="11537" y="19592"/>
                  <a:pt x="12207" y="19741"/>
                </a:cubicBezTo>
                <a:cubicBezTo>
                  <a:pt x="12874" y="19891"/>
                  <a:pt x="13594" y="19965"/>
                  <a:pt x="14374" y="19965"/>
                </a:cubicBezTo>
                <a:cubicBezTo>
                  <a:pt x="14781" y="19965"/>
                  <a:pt x="15222" y="19939"/>
                  <a:pt x="15699" y="19885"/>
                </a:cubicBezTo>
                <a:cubicBezTo>
                  <a:pt x="16177" y="19829"/>
                  <a:pt x="16626" y="19710"/>
                  <a:pt x="17047" y="19527"/>
                </a:cubicBezTo>
                <a:cubicBezTo>
                  <a:pt x="17468" y="19343"/>
                  <a:pt x="17816" y="19086"/>
                  <a:pt x="18101" y="18762"/>
                </a:cubicBezTo>
                <a:cubicBezTo>
                  <a:pt x="18387" y="18440"/>
                  <a:pt x="18525" y="18010"/>
                  <a:pt x="18525" y="17477"/>
                </a:cubicBezTo>
                <a:cubicBezTo>
                  <a:pt x="18525" y="17386"/>
                  <a:pt x="18522" y="17304"/>
                  <a:pt x="18517" y="17225"/>
                </a:cubicBezTo>
                <a:cubicBezTo>
                  <a:pt x="18503" y="17152"/>
                  <a:pt x="18488" y="17070"/>
                  <a:pt x="18471" y="16980"/>
                </a:cubicBezTo>
                <a:cubicBezTo>
                  <a:pt x="18785" y="16836"/>
                  <a:pt x="19028" y="16596"/>
                  <a:pt x="19195" y="16262"/>
                </a:cubicBezTo>
                <a:cubicBezTo>
                  <a:pt x="19364" y="15929"/>
                  <a:pt x="19446" y="15593"/>
                  <a:pt x="19446" y="15263"/>
                </a:cubicBezTo>
                <a:cubicBezTo>
                  <a:pt x="19449" y="14912"/>
                  <a:pt x="19350" y="14605"/>
                  <a:pt x="19164" y="14342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7" name="AutoShape 120"/>
          <p:cNvSpPr/>
          <p:nvPr/>
        </p:nvSpPr>
        <p:spPr bwMode="auto">
          <a:xfrm>
            <a:off x="3344428" y="2187933"/>
            <a:ext cx="248412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0"/>
                </a:moveTo>
                <a:cubicBezTo>
                  <a:pt x="12303" y="0"/>
                  <a:pt x="13704" y="279"/>
                  <a:pt x="15013" y="844"/>
                </a:cubicBezTo>
                <a:cubicBezTo>
                  <a:pt x="16321" y="1409"/>
                  <a:pt x="17465" y="2177"/>
                  <a:pt x="18449" y="3157"/>
                </a:cubicBezTo>
                <a:cubicBezTo>
                  <a:pt x="19432" y="4134"/>
                  <a:pt x="20204" y="5277"/>
                  <a:pt x="20760" y="6588"/>
                </a:cubicBezTo>
                <a:cubicBezTo>
                  <a:pt x="21320" y="7901"/>
                  <a:pt x="21599" y="9304"/>
                  <a:pt x="21599" y="10801"/>
                </a:cubicBezTo>
                <a:cubicBezTo>
                  <a:pt x="21599" y="12295"/>
                  <a:pt x="21320" y="13698"/>
                  <a:pt x="20760" y="15009"/>
                </a:cubicBezTo>
                <a:cubicBezTo>
                  <a:pt x="20204" y="16322"/>
                  <a:pt x="19429" y="17465"/>
                  <a:pt x="18449" y="18445"/>
                </a:cubicBezTo>
                <a:cubicBezTo>
                  <a:pt x="17465" y="19422"/>
                  <a:pt x="16321" y="20193"/>
                  <a:pt x="15013" y="20755"/>
                </a:cubicBezTo>
                <a:cubicBezTo>
                  <a:pt x="13704" y="21320"/>
                  <a:pt x="12303" y="21599"/>
                  <a:pt x="10805" y="21599"/>
                </a:cubicBezTo>
                <a:cubicBezTo>
                  <a:pt x="9310" y="21599"/>
                  <a:pt x="7906" y="21320"/>
                  <a:pt x="6592" y="20755"/>
                </a:cubicBezTo>
                <a:cubicBezTo>
                  <a:pt x="5281" y="20193"/>
                  <a:pt x="4136" y="19422"/>
                  <a:pt x="3156" y="18445"/>
                </a:cubicBezTo>
                <a:cubicBezTo>
                  <a:pt x="2178" y="17465"/>
                  <a:pt x="1410" y="16322"/>
                  <a:pt x="844" y="15009"/>
                </a:cubicBezTo>
                <a:cubicBezTo>
                  <a:pt x="282" y="13698"/>
                  <a:pt x="0" y="12295"/>
                  <a:pt x="0" y="10801"/>
                </a:cubicBezTo>
                <a:cubicBezTo>
                  <a:pt x="0" y="9304"/>
                  <a:pt x="282" y="7901"/>
                  <a:pt x="844" y="6588"/>
                </a:cubicBezTo>
                <a:cubicBezTo>
                  <a:pt x="1410" y="5277"/>
                  <a:pt x="2181" y="4134"/>
                  <a:pt x="3156" y="3157"/>
                </a:cubicBezTo>
                <a:cubicBezTo>
                  <a:pt x="4136" y="2177"/>
                  <a:pt x="5281" y="1409"/>
                  <a:pt x="6592" y="844"/>
                </a:cubicBezTo>
                <a:cubicBezTo>
                  <a:pt x="7906" y="279"/>
                  <a:pt x="9310" y="0"/>
                  <a:pt x="10805" y="0"/>
                </a:cubicBezTo>
                <a:moveTo>
                  <a:pt x="10805" y="18358"/>
                </a:moveTo>
                <a:cubicBezTo>
                  <a:pt x="11862" y="18358"/>
                  <a:pt x="12845" y="18157"/>
                  <a:pt x="13755" y="17762"/>
                </a:cubicBezTo>
                <a:cubicBezTo>
                  <a:pt x="14665" y="17364"/>
                  <a:pt x="15462" y="16824"/>
                  <a:pt x="16151" y="16141"/>
                </a:cubicBezTo>
                <a:cubicBezTo>
                  <a:pt x="16838" y="15455"/>
                  <a:pt x="17378" y="14656"/>
                  <a:pt x="17773" y="13746"/>
                </a:cubicBezTo>
                <a:cubicBezTo>
                  <a:pt x="18169" y="12837"/>
                  <a:pt x="18370" y="11854"/>
                  <a:pt x="18370" y="10801"/>
                </a:cubicBezTo>
                <a:cubicBezTo>
                  <a:pt x="18370" y="9745"/>
                  <a:pt x="18172" y="8762"/>
                  <a:pt x="17773" y="7853"/>
                </a:cubicBezTo>
                <a:cubicBezTo>
                  <a:pt x="17375" y="6944"/>
                  <a:pt x="16838" y="6147"/>
                  <a:pt x="16151" y="5458"/>
                </a:cubicBezTo>
                <a:cubicBezTo>
                  <a:pt x="15465" y="4775"/>
                  <a:pt x="14665" y="4235"/>
                  <a:pt x="13750" y="3837"/>
                </a:cubicBezTo>
                <a:cubicBezTo>
                  <a:pt x="12834" y="3442"/>
                  <a:pt x="11851" y="3241"/>
                  <a:pt x="10805" y="3241"/>
                </a:cubicBezTo>
                <a:cubicBezTo>
                  <a:pt x="9751" y="3241"/>
                  <a:pt x="8765" y="3442"/>
                  <a:pt x="7849" y="3837"/>
                </a:cubicBezTo>
                <a:cubicBezTo>
                  <a:pt x="6934" y="4235"/>
                  <a:pt x="6137" y="4775"/>
                  <a:pt x="5456" y="5458"/>
                </a:cubicBezTo>
                <a:cubicBezTo>
                  <a:pt x="4775" y="6147"/>
                  <a:pt x="4235" y="6944"/>
                  <a:pt x="3840" y="7853"/>
                </a:cubicBezTo>
                <a:cubicBezTo>
                  <a:pt x="3441" y="8762"/>
                  <a:pt x="3243" y="9745"/>
                  <a:pt x="3243" y="10801"/>
                </a:cubicBezTo>
                <a:cubicBezTo>
                  <a:pt x="3243" y="11854"/>
                  <a:pt x="3441" y="12837"/>
                  <a:pt x="3840" y="13746"/>
                </a:cubicBezTo>
                <a:cubicBezTo>
                  <a:pt x="4238" y="14656"/>
                  <a:pt x="4775" y="15455"/>
                  <a:pt x="5456" y="16141"/>
                </a:cubicBezTo>
                <a:cubicBezTo>
                  <a:pt x="6134" y="16824"/>
                  <a:pt x="6931" y="17364"/>
                  <a:pt x="7849" y="17762"/>
                </a:cubicBezTo>
                <a:cubicBezTo>
                  <a:pt x="8765" y="18157"/>
                  <a:pt x="9751" y="18358"/>
                  <a:pt x="10805" y="18358"/>
                </a:cubicBezTo>
                <a:moveTo>
                  <a:pt x="14538" y="10801"/>
                </a:moveTo>
                <a:cubicBezTo>
                  <a:pt x="14835" y="10801"/>
                  <a:pt x="15089" y="10905"/>
                  <a:pt x="15304" y="11117"/>
                </a:cubicBezTo>
                <a:cubicBezTo>
                  <a:pt x="15513" y="11332"/>
                  <a:pt x="15617" y="11583"/>
                  <a:pt x="15617" y="11882"/>
                </a:cubicBezTo>
                <a:lnTo>
                  <a:pt x="15617" y="12964"/>
                </a:lnTo>
                <a:cubicBezTo>
                  <a:pt x="15617" y="13261"/>
                  <a:pt x="15513" y="13515"/>
                  <a:pt x="15304" y="13726"/>
                </a:cubicBezTo>
                <a:cubicBezTo>
                  <a:pt x="15089" y="13938"/>
                  <a:pt x="14835" y="14043"/>
                  <a:pt x="14538" y="14043"/>
                </a:cubicBezTo>
                <a:lnTo>
                  <a:pt x="9669" y="14043"/>
                </a:lnTo>
                <a:cubicBezTo>
                  <a:pt x="9373" y="14043"/>
                  <a:pt x="9115" y="13938"/>
                  <a:pt x="8903" y="13726"/>
                </a:cubicBezTo>
                <a:cubicBezTo>
                  <a:pt x="8691" y="13515"/>
                  <a:pt x="8587" y="13260"/>
                  <a:pt x="8587" y="12964"/>
                </a:cubicBezTo>
                <a:lnTo>
                  <a:pt x="8587" y="6675"/>
                </a:lnTo>
                <a:cubicBezTo>
                  <a:pt x="8587" y="6379"/>
                  <a:pt x="8691" y="6125"/>
                  <a:pt x="8903" y="5916"/>
                </a:cubicBezTo>
                <a:cubicBezTo>
                  <a:pt x="9113" y="5698"/>
                  <a:pt x="9370" y="5594"/>
                  <a:pt x="9669" y="5594"/>
                </a:cubicBezTo>
                <a:lnTo>
                  <a:pt x="10751" y="5594"/>
                </a:lnTo>
                <a:cubicBezTo>
                  <a:pt x="11065" y="5594"/>
                  <a:pt x="11322" y="5698"/>
                  <a:pt x="11520" y="5916"/>
                </a:cubicBezTo>
                <a:cubicBezTo>
                  <a:pt x="11718" y="6125"/>
                  <a:pt x="11817" y="6379"/>
                  <a:pt x="11817" y="6675"/>
                </a:cubicBezTo>
                <a:lnTo>
                  <a:pt x="11817" y="10801"/>
                </a:lnTo>
                <a:lnTo>
                  <a:pt x="14538" y="1080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8" name="AutoShape 121"/>
          <p:cNvSpPr/>
          <p:nvPr/>
        </p:nvSpPr>
        <p:spPr bwMode="auto">
          <a:xfrm>
            <a:off x="3943636" y="2190310"/>
            <a:ext cx="204761" cy="265872"/>
          </a:xfrm>
          <a:custGeom>
            <a:avLst/>
            <a:gdLst>
              <a:gd name="T0" fmla="*/ 10800 w 21600"/>
              <a:gd name="T1" fmla="+- 0 10813 26"/>
              <a:gd name="T2" fmla="*/ 10813 h 21574"/>
              <a:gd name="T3" fmla="*/ 10800 w 21600"/>
              <a:gd name="T4" fmla="+- 0 10813 26"/>
              <a:gd name="T5" fmla="*/ 10813 h 21574"/>
              <a:gd name="T6" fmla="*/ 10800 w 21600"/>
              <a:gd name="T7" fmla="+- 0 10813 26"/>
              <a:gd name="T8" fmla="*/ 10813 h 21574"/>
              <a:gd name="T9" fmla="*/ 10800 w 21600"/>
              <a:gd name="T10" fmla="+- 0 10813 26"/>
              <a:gd name="T11" fmla="*/ 10813 h 21574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74">
                <a:moveTo>
                  <a:pt x="19883" y="9849"/>
                </a:moveTo>
                <a:cubicBezTo>
                  <a:pt x="20430" y="10441"/>
                  <a:pt x="20853" y="11078"/>
                  <a:pt x="21152" y="11757"/>
                </a:cubicBezTo>
                <a:cubicBezTo>
                  <a:pt x="21448" y="12437"/>
                  <a:pt x="21599" y="13164"/>
                  <a:pt x="21599" y="13934"/>
                </a:cubicBezTo>
                <a:cubicBezTo>
                  <a:pt x="21599" y="14988"/>
                  <a:pt x="21324" y="15980"/>
                  <a:pt x="20757" y="16911"/>
                </a:cubicBezTo>
                <a:cubicBezTo>
                  <a:pt x="20194" y="17841"/>
                  <a:pt x="19428" y="18656"/>
                  <a:pt x="18453" y="19346"/>
                </a:cubicBezTo>
                <a:cubicBezTo>
                  <a:pt x="17479" y="20040"/>
                  <a:pt x="16337" y="20584"/>
                  <a:pt x="15016" y="20982"/>
                </a:cubicBezTo>
                <a:cubicBezTo>
                  <a:pt x="13698" y="21373"/>
                  <a:pt x="12293" y="21574"/>
                  <a:pt x="10800" y="21574"/>
                </a:cubicBezTo>
                <a:cubicBezTo>
                  <a:pt x="9310" y="21574"/>
                  <a:pt x="7905" y="21373"/>
                  <a:pt x="6595" y="20982"/>
                </a:cubicBezTo>
                <a:cubicBezTo>
                  <a:pt x="5282" y="20584"/>
                  <a:pt x="4136" y="20040"/>
                  <a:pt x="3154" y="19346"/>
                </a:cubicBezTo>
                <a:cubicBezTo>
                  <a:pt x="2175" y="18656"/>
                  <a:pt x="1405" y="17841"/>
                  <a:pt x="842" y="16911"/>
                </a:cubicBezTo>
                <a:cubicBezTo>
                  <a:pt x="279" y="15978"/>
                  <a:pt x="0" y="14988"/>
                  <a:pt x="0" y="13934"/>
                </a:cubicBezTo>
                <a:cubicBezTo>
                  <a:pt x="0" y="13164"/>
                  <a:pt x="151" y="12434"/>
                  <a:pt x="451" y="11757"/>
                </a:cubicBezTo>
                <a:cubicBezTo>
                  <a:pt x="746" y="11078"/>
                  <a:pt x="1173" y="10441"/>
                  <a:pt x="1720" y="9849"/>
                </a:cubicBezTo>
                <a:cubicBezTo>
                  <a:pt x="1972" y="9553"/>
                  <a:pt x="2419" y="9105"/>
                  <a:pt x="3046" y="8507"/>
                </a:cubicBezTo>
                <a:cubicBezTo>
                  <a:pt x="3677" y="7906"/>
                  <a:pt x="4367" y="7213"/>
                  <a:pt x="5114" y="6421"/>
                </a:cubicBezTo>
                <a:cubicBezTo>
                  <a:pt x="5861" y="5626"/>
                  <a:pt x="6579" y="4758"/>
                  <a:pt x="7282" y="3810"/>
                </a:cubicBezTo>
                <a:cubicBezTo>
                  <a:pt x="7985" y="2860"/>
                  <a:pt x="8556" y="1882"/>
                  <a:pt x="9003" y="873"/>
                </a:cubicBezTo>
                <a:cubicBezTo>
                  <a:pt x="9131" y="560"/>
                  <a:pt x="9370" y="329"/>
                  <a:pt x="9714" y="179"/>
                </a:cubicBezTo>
                <a:cubicBezTo>
                  <a:pt x="10057" y="30"/>
                  <a:pt x="10420" y="-26"/>
                  <a:pt x="10800" y="10"/>
                </a:cubicBezTo>
                <a:cubicBezTo>
                  <a:pt x="11195" y="-26"/>
                  <a:pt x="11558" y="30"/>
                  <a:pt x="11897" y="179"/>
                </a:cubicBezTo>
                <a:cubicBezTo>
                  <a:pt x="12237" y="329"/>
                  <a:pt x="12468" y="560"/>
                  <a:pt x="12596" y="873"/>
                </a:cubicBezTo>
                <a:cubicBezTo>
                  <a:pt x="13015" y="1888"/>
                  <a:pt x="13586" y="2872"/>
                  <a:pt x="14309" y="3816"/>
                </a:cubicBezTo>
                <a:cubicBezTo>
                  <a:pt x="15028" y="4760"/>
                  <a:pt x="15758" y="5626"/>
                  <a:pt x="16505" y="6421"/>
                </a:cubicBezTo>
                <a:cubicBezTo>
                  <a:pt x="17256" y="7213"/>
                  <a:pt x="17934" y="7907"/>
                  <a:pt x="18561" y="8507"/>
                </a:cubicBezTo>
                <a:cubicBezTo>
                  <a:pt x="19188" y="9105"/>
                  <a:pt x="19623" y="9553"/>
                  <a:pt x="19883" y="9849"/>
                </a:cubicBezTo>
                <a:moveTo>
                  <a:pt x="7438" y="17542"/>
                </a:moveTo>
                <a:cubicBezTo>
                  <a:pt x="8188" y="17542"/>
                  <a:pt x="8831" y="17356"/>
                  <a:pt x="9350" y="16987"/>
                </a:cubicBezTo>
                <a:cubicBezTo>
                  <a:pt x="9873" y="16618"/>
                  <a:pt x="10133" y="16167"/>
                  <a:pt x="10133" y="15622"/>
                </a:cubicBezTo>
                <a:cubicBezTo>
                  <a:pt x="10133" y="15239"/>
                  <a:pt x="9993" y="14898"/>
                  <a:pt x="9713" y="14613"/>
                </a:cubicBezTo>
                <a:cubicBezTo>
                  <a:pt x="9634" y="14543"/>
                  <a:pt x="9518" y="14430"/>
                  <a:pt x="9358" y="14283"/>
                </a:cubicBezTo>
                <a:cubicBezTo>
                  <a:pt x="9198" y="14134"/>
                  <a:pt x="9031" y="13959"/>
                  <a:pt x="8851" y="13753"/>
                </a:cubicBezTo>
                <a:cubicBezTo>
                  <a:pt x="8671" y="13553"/>
                  <a:pt x="8492" y="13336"/>
                  <a:pt x="8304" y="13099"/>
                </a:cubicBezTo>
                <a:cubicBezTo>
                  <a:pt x="8120" y="12868"/>
                  <a:pt x="7977" y="12626"/>
                  <a:pt x="7877" y="12372"/>
                </a:cubicBezTo>
                <a:cubicBezTo>
                  <a:pt x="7825" y="12192"/>
                  <a:pt x="7677" y="12115"/>
                  <a:pt x="7438" y="12141"/>
                </a:cubicBezTo>
                <a:cubicBezTo>
                  <a:pt x="7210" y="12107"/>
                  <a:pt x="7054" y="12183"/>
                  <a:pt x="6983" y="12372"/>
                </a:cubicBezTo>
                <a:cubicBezTo>
                  <a:pt x="6883" y="12634"/>
                  <a:pt x="6739" y="12879"/>
                  <a:pt x="6567" y="13108"/>
                </a:cubicBezTo>
                <a:cubicBezTo>
                  <a:pt x="6396" y="13336"/>
                  <a:pt x="6216" y="13553"/>
                  <a:pt x="6032" y="13753"/>
                </a:cubicBezTo>
                <a:cubicBezTo>
                  <a:pt x="5853" y="13959"/>
                  <a:pt x="5677" y="14131"/>
                  <a:pt x="5517" y="14275"/>
                </a:cubicBezTo>
                <a:cubicBezTo>
                  <a:pt x="5358" y="14421"/>
                  <a:pt x="5242" y="14531"/>
                  <a:pt x="5162" y="14613"/>
                </a:cubicBezTo>
                <a:cubicBezTo>
                  <a:pt x="4870" y="14909"/>
                  <a:pt x="4731" y="15247"/>
                  <a:pt x="4743" y="15622"/>
                </a:cubicBezTo>
                <a:cubicBezTo>
                  <a:pt x="4743" y="16155"/>
                  <a:pt x="5002" y="16606"/>
                  <a:pt x="5525" y="16981"/>
                </a:cubicBezTo>
                <a:cubicBezTo>
                  <a:pt x="6048" y="17356"/>
                  <a:pt x="6687" y="17542"/>
                  <a:pt x="7438" y="17542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19" name="AutoShape 122"/>
          <p:cNvSpPr/>
          <p:nvPr/>
        </p:nvSpPr>
        <p:spPr bwMode="auto">
          <a:xfrm>
            <a:off x="4522993" y="2187933"/>
            <a:ext cx="247618" cy="26587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4921"/>
                </a:moveTo>
                <a:lnTo>
                  <a:pt x="21599" y="5871"/>
                </a:lnTo>
                <a:cubicBezTo>
                  <a:pt x="21192" y="6052"/>
                  <a:pt x="20518" y="6202"/>
                  <a:pt x="19564" y="6320"/>
                </a:cubicBezTo>
                <a:cubicBezTo>
                  <a:pt x="18617" y="6436"/>
                  <a:pt x="17593" y="6522"/>
                  <a:pt x="16494" y="6579"/>
                </a:cubicBezTo>
                <a:cubicBezTo>
                  <a:pt x="15398" y="6643"/>
                  <a:pt x="14330" y="6677"/>
                  <a:pt x="13290" y="6683"/>
                </a:cubicBezTo>
                <a:cubicBezTo>
                  <a:pt x="12253" y="6692"/>
                  <a:pt x="11427" y="6698"/>
                  <a:pt x="10808" y="6698"/>
                </a:cubicBezTo>
                <a:cubicBezTo>
                  <a:pt x="10200" y="6698"/>
                  <a:pt x="9374" y="6692"/>
                  <a:pt x="8326" y="6683"/>
                </a:cubicBezTo>
                <a:cubicBezTo>
                  <a:pt x="7276" y="6677"/>
                  <a:pt x="6204" y="6643"/>
                  <a:pt x="5105" y="6579"/>
                </a:cubicBezTo>
                <a:cubicBezTo>
                  <a:pt x="4009" y="6522"/>
                  <a:pt x="2993" y="6436"/>
                  <a:pt x="2053" y="6326"/>
                </a:cubicBezTo>
                <a:cubicBezTo>
                  <a:pt x="1116" y="6214"/>
                  <a:pt x="442" y="6064"/>
                  <a:pt x="34" y="5871"/>
                </a:cubicBezTo>
                <a:cubicBezTo>
                  <a:pt x="10" y="5724"/>
                  <a:pt x="0" y="5566"/>
                  <a:pt x="0" y="5393"/>
                </a:cubicBezTo>
                <a:lnTo>
                  <a:pt x="0" y="4921"/>
                </a:lnTo>
                <a:lnTo>
                  <a:pt x="0" y="4423"/>
                </a:lnTo>
                <a:cubicBezTo>
                  <a:pt x="0" y="4258"/>
                  <a:pt x="10" y="4092"/>
                  <a:pt x="34" y="3924"/>
                </a:cubicBezTo>
                <a:cubicBezTo>
                  <a:pt x="307" y="3801"/>
                  <a:pt x="701" y="3688"/>
                  <a:pt x="1213" y="3602"/>
                </a:cubicBezTo>
                <a:cubicBezTo>
                  <a:pt x="1717" y="3516"/>
                  <a:pt x="2257" y="3444"/>
                  <a:pt x="2830" y="3389"/>
                </a:cubicBezTo>
                <a:cubicBezTo>
                  <a:pt x="3404" y="3334"/>
                  <a:pt x="3971" y="3294"/>
                  <a:pt x="4528" y="3265"/>
                </a:cubicBezTo>
                <a:cubicBezTo>
                  <a:pt x="5084" y="3239"/>
                  <a:pt x="5516" y="3213"/>
                  <a:pt x="5827" y="3196"/>
                </a:cubicBezTo>
                <a:cubicBezTo>
                  <a:pt x="5737" y="2444"/>
                  <a:pt x="5800" y="1857"/>
                  <a:pt x="6017" y="1431"/>
                </a:cubicBezTo>
                <a:cubicBezTo>
                  <a:pt x="6232" y="1010"/>
                  <a:pt x="6560" y="693"/>
                  <a:pt x="7003" y="489"/>
                </a:cubicBezTo>
                <a:cubicBezTo>
                  <a:pt x="7441" y="282"/>
                  <a:pt x="7984" y="146"/>
                  <a:pt x="8631" y="86"/>
                </a:cubicBezTo>
                <a:cubicBezTo>
                  <a:pt x="9280" y="28"/>
                  <a:pt x="9999" y="0"/>
                  <a:pt x="10808" y="0"/>
                </a:cubicBezTo>
                <a:cubicBezTo>
                  <a:pt x="11417" y="0"/>
                  <a:pt x="12021" y="11"/>
                  <a:pt x="12619" y="40"/>
                </a:cubicBezTo>
                <a:cubicBezTo>
                  <a:pt x="13221" y="69"/>
                  <a:pt x="13757" y="164"/>
                  <a:pt x="14234" y="319"/>
                </a:cubicBezTo>
                <a:cubicBezTo>
                  <a:pt x="14707" y="483"/>
                  <a:pt x="15084" y="734"/>
                  <a:pt x="15367" y="1074"/>
                </a:cubicBezTo>
                <a:cubicBezTo>
                  <a:pt x="15647" y="1413"/>
                  <a:pt x="15789" y="1894"/>
                  <a:pt x="15789" y="2519"/>
                </a:cubicBezTo>
                <a:lnTo>
                  <a:pt x="15789" y="2850"/>
                </a:lnTo>
                <a:cubicBezTo>
                  <a:pt x="15789" y="2963"/>
                  <a:pt x="15775" y="3078"/>
                  <a:pt x="15758" y="3196"/>
                </a:cubicBezTo>
                <a:cubicBezTo>
                  <a:pt x="16076" y="3213"/>
                  <a:pt x="16511" y="3239"/>
                  <a:pt x="17061" y="3265"/>
                </a:cubicBezTo>
                <a:cubicBezTo>
                  <a:pt x="17611" y="3294"/>
                  <a:pt x="18178" y="3334"/>
                  <a:pt x="18758" y="3389"/>
                </a:cubicBezTo>
                <a:cubicBezTo>
                  <a:pt x="19335" y="3443"/>
                  <a:pt x="19885" y="3515"/>
                  <a:pt x="20404" y="3602"/>
                </a:cubicBezTo>
                <a:cubicBezTo>
                  <a:pt x="20922" y="3688"/>
                  <a:pt x="21323" y="3801"/>
                  <a:pt x="21596" y="3924"/>
                </a:cubicBezTo>
                <a:lnTo>
                  <a:pt x="21596" y="4921"/>
                </a:lnTo>
                <a:close/>
                <a:moveTo>
                  <a:pt x="10812" y="8296"/>
                </a:moveTo>
                <a:cubicBezTo>
                  <a:pt x="12236" y="8278"/>
                  <a:pt x="13656" y="8250"/>
                  <a:pt x="15080" y="8215"/>
                </a:cubicBezTo>
                <a:cubicBezTo>
                  <a:pt x="16501" y="8178"/>
                  <a:pt x="17925" y="8088"/>
                  <a:pt x="19353" y="7939"/>
                </a:cubicBezTo>
                <a:lnTo>
                  <a:pt x="19353" y="19477"/>
                </a:lnTo>
                <a:cubicBezTo>
                  <a:pt x="19353" y="20056"/>
                  <a:pt x="19107" y="20557"/>
                  <a:pt x="18620" y="20972"/>
                </a:cubicBezTo>
                <a:cubicBezTo>
                  <a:pt x="18133" y="21392"/>
                  <a:pt x="17542" y="21599"/>
                  <a:pt x="16847" y="21599"/>
                </a:cubicBezTo>
                <a:lnTo>
                  <a:pt x="4752" y="21599"/>
                </a:lnTo>
                <a:cubicBezTo>
                  <a:pt x="4058" y="21599"/>
                  <a:pt x="3460" y="21395"/>
                  <a:pt x="2955" y="20977"/>
                </a:cubicBezTo>
                <a:cubicBezTo>
                  <a:pt x="2450" y="20569"/>
                  <a:pt x="2201" y="20068"/>
                  <a:pt x="2201" y="19477"/>
                </a:cubicBezTo>
                <a:lnTo>
                  <a:pt x="2201" y="7939"/>
                </a:lnTo>
                <a:cubicBezTo>
                  <a:pt x="3560" y="8088"/>
                  <a:pt x="4904" y="8183"/>
                  <a:pt x="6239" y="8229"/>
                </a:cubicBezTo>
                <a:cubicBezTo>
                  <a:pt x="7576" y="8273"/>
                  <a:pt x="8917" y="8296"/>
                  <a:pt x="10276" y="8296"/>
                </a:cubicBezTo>
                <a:lnTo>
                  <a:pt x="10812" y="8296"/>
                </a:lnTo>
                <a:close/>
                <a:moveTo>
                  <a:pt x="6923" y="10395"/>
                </a:moveTo>
                <a:cubicBezTo>
                  <a:pt x="6923" y="10248"/>
                  <a:pt x="6857" y="10119"/>
                  <a:pt x="6733" y="10015"/>
                </a:cubicBezTo>
                <a:cubicBezTo>
                  <a:pt x="6605" y="9908"/>
                  <a:pt x="6453" y="9854"/>
                  <a:pt x="6277" y="9854"/>
                </a:cubicBezTo>
                <a:lnTo>
                  <a:pt x="5630" y="9854"/>
                </a:lnTo>
                <a:cubicBezTo>
                  <a:pt x="5450" y="9854"/>
                  <a:pt x="5305" y="9908"/>
                  <a:pt x="5191" y="10015"/>
                </a:cubicBezTo>
                <a:cubicBezTo>
                  <a:pt x="5074" y="10119"/>
                  <a:pt x="5015" y="10248"/>
                  <a:pt x="5015" y="10395"/>
                </a:cubicBezTo>
                <a:lnTo>
                  <a:pt x="5015" y="18858"/>
                </a:lnTo>
                <a:cubicBezTo>
                  <a:pt x="5015" y="19005"/>
                  <a:pt x="5074" y="19126"/>
                  <a:pt x="5191" y="19224"/>
                </a:cubicBezTo>
                <a:cubicBezTo>
                  <a:pt x="5305" y="19319"/>
                  <a:pt x="5450" y="19368"/>
                  <a:pt x="5630" y="19368"/>
                </a:cubicBezTo>
                <a:lnTo>
                  <a:pt x="6277" y="19368"/>
                </a:lnTo>
                <a:cubicBezTo>
                  <a:pt x="6453" y="19368"/>
                  <a:pt x="6605" y="19319"/>
                  <a:pt x="6733" y="19230"/>
                </a:cubicBezTo>
                <a:cubicBezTo>
                  <a:pt x="6857" y="19137"/>
                  <a:pt x="6923" y="19014"/>
                  <a:pt x="6923" y="18858"/>
                </a:cubicBezTo>
                <a:lnTo>
                  <a:pt x="6923" y="10395"/>
                </a:lnTo>
                <a:close/>
                <a:moveTo>
                  <a:pt x="8416" y="3141"/>
                </a:moveTo>
                <a:cubicBezTo>
                  <a:pt x="10006" y="3121"/>
                  <a:pt x="11607" y="3121"/>
                  <a:pt x="13231" y="3141"/>
                </a:cubicBezTo>
                <a:cubicBezTo>
                  <a:pt x="13231" y="3032"/>
                  <a:pt x="13242" y="2925"/>
                  <a:pt x="13266" y="2819"/>
                </a:cubicBezTo>
                <a:cubicBezTo>
                  <a:pt x="13286" y="2712"/>
                  <a:pt x="13286" y="2611"/>
                  <a:pt x="13266" y="2519"/>
                </a:cubicBezTo>
                <a:lnTo>
                  <a:pt x="13266" y="2315"/>
                </a:lnTo>
                <a:cubicBezTo>
                  <a:pt x="12879" y="2222"/>
                  <a:pt x="12471" y="2171"/>
                  <a:pt x="12042" y="2162"/>
                </a:cubicBezTo>
                <a:cubicBezTo>
                  <a:pt x="11610" y="2153"/>
                  <a:pt x="11202" y="2148"/>
                  <a:pt x="10819" y="2148"/>
                </a:cubicBezTo>
                <a:cubicBezTo>
                  <a:pt x="10411" y="2148"/>
                  <a:pt x="9996" y="2153"/>
                  <a:pt x="9574" y="2162"/>
                </a:cubicBezTo>
                <a:cubicBezTo>
                  <a:pt x="9149" y="2171"/>
                  <a:pt x="8741" y="2222"/>
                  <a:pt x="8354" y="2315"/>
                </a:cubicBezTo>
                <a:lnTo>
                  <a:pt x="8354" y="2519"/>
                </a:lnTo>
                <a:cubicBezTo>
                  <a:pt x="8354" y="2611"/>
                  <a:pt x="8357" y="2715"/>
                  <a:pt x="8371" y="2824"/>
                </a:cubicBezTo>
                <a:cubicBezTo>
                  <a:pt x="8375" y="2937"/>
                  <a:pt x="8392" y="3040"/>
                  <a:pt x="8416" y="3141"/>
                </a:cubicBezTo>
                <a:moveTo>
                  <a:pt x="11769" y="10395"/>
                </a:moveTo>
                <a:cubicBezTo>
                  <a:pt x="11769" y="10248"/>
                  <a:pt x="11707" y="10119"/>
                  <a:pt x="11582" y="10015"/>
                </a:cubicBezTo>
                <a:cubicBezTo>
                  <a:pt x="11451" y="9908"/>
                  <a:pt x="11299" y="9854"/>
                  <a:pt x="11123" y="9854"/>
                </a:cubicBezTo>
                <a:lnTo>
                  <a:pt x="10476" y="9854"/>
                </a:lnTo>
                <a:cubicBezTo>
                  <a:pt x="10300" y="9854"/>
                  <a:pt x="10151" y="9908"/>
                  <a:pt x="10037" y="10015"/>
                </a:cubicBezTo>
                <a:cubicBezTo>
                  <a:pt x="9923" y="10119"/>
                  <a:pt x="9865" y="10248"/>
                  <a:pt x="9865" y="10395"/>
                </a:cubicBezTo>
                <a:lnTo>
                  <a:pt x="9865" y="18858"/>
                </a:lnTo>
                <a:cubicBezTo>
                  <a:pt x="9865" y="19005"/>
                  <a:pt x="9920" y="19126"/>
                  <a:pt x="10030" y="19224"/>
                </a:cubicBezTo>
                <a:cubicBezTo>
                  <a:pt x="10141" y="19319"/>
                  <a:pt x="10286" y="19368"/>
                  <a:pt x="10476" y="19368"/>
                </a:cubicBezTo>
                <a:lnTo>
                  <a:pt x="11123" y="19368"/>
                </a:lnTo>
                <a:cubicBezTo>
                  <a:pt x="11299" y="19368"/>
                  <a:pt x="11451" y="19319"/>
                  <a:pt x="11582" y="19230"/>
                </a:cubicBezTo>
                <a:cubicBezTo>
                  <a:pt x="11707" y="19137"/>
                  <a:pt x="11769" y="19014"/>
                  <a:pt x="11769" y="18858"/>
                </a:cubicBezTo>
                <a:lnTo>
                  <a:pt x="11769" y="10395"/>
                </a:lnTo>
                <a:close/>
                <a:moveTo>
                  <a:pt x="14683" y="18858"/>
                </a:moveTo>
                <a:cubicBezTo>
                  <a:pt x="14683" y="19005"/>
                  <a:pt x="14745" y="19126"/>
                  <a:pt x="14866" y="19224"/>
                </a:cubicBezTo>
                <a:cubicBezTo>
                  <a:pt x="14987" y="19319"/>
                  <a:pt x="15143" y="19368"/>
                  <a:pt x="15333" y="19368"/>
                </a:cubicBezTo>
                <a:lnTo>
                  <a:pt x="15979" y="19368"/>
                </a:lnTo>
                <a:cubicBezTo>
                  <a:pt x="16155" y="19368"/>
                  <a:pt x="16308" y="19319"/>
                  <a:pt x="16432" y="19230"/>
                </a:cubicBezTo>
                <a:cubicBezTo>
                  <a:pt x="16560" y="19137"/>
                  <a:pt x="16629" y="19014"/>
                  <a:pt x="16629" y="18858"/>
                </a:cubicBezTo>
                <a:lnTo>
                  <a:pt x="16629" y="10395"/>
                </a:lnTo>
                <a:cubicBezTo>
                  <a:pt x="16629" y="10248"/>
                  <a:pt x="16560" y="10119"/>
                  <a:pt x="16432" y="10015"/>
                </a:cubicBezTo>
                <a:cubicBezTo>
                  <a:pt x="16308" y="9908"/>
                  <a:pt x="16155" y="9854"/>
                  <a:pt x="15979" y="9854"/>
                </a:cubicBezTo>
                <a:lnTo>
                  <a:pt x="15333" y="9854"/>
                </a:lnTo>
                <a:cubicBezTo>
                  <a:pt x="15153" y="9854"/>
                  <a:pt x="15001" y="9908"/>
                  <a:pt x="14877" y="10015"/>
                </a:cubicBezTo>
                <a:cubicBezTo>
                  <a:pt x="14752" y="10119"/>
                  <a:pt x="14683" y="10248"/>
                  <a:pt x="14683" y="10395"/>
                </a:cubicBezTo>
                <a:lnTo>
                  <a:pt x="14683" y="1885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0" name="AutoShape 124"/>
          <p:cNvSpPr/>
          <p:nvPr/>
        </p:nvSpPr>
        <p:spPr bwMode="auto">
          <a:xfrm>
            <a:off x="5711881" y="2188722"/>
            <a:ext cx="311109" cy="2658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1" name="AutoShape 125"/>
          <p:cNvSpPr/>
          <p:nvPr/>
        </p:nvSpPr>
        <p:spPr bwMode="auto">
          <a:xfrm>
            <a:off x="8455517" y="2195870"/>
            <a:ext cx="249205" cy="241269"/>
          </a:xfrm>
          <a:custGeom>
            <a:avLst/>
            <a:gdLst>
              <a:gd name="T0" fmla="+- 0 10797 26"/>
              <a:gd name="T1" fmla="*/ T0 w 21542"/>
              <a:gd name="T2" fmla="*/ 10800 h 21600"/>
              <a:gd name="T3" fmla="+- 0 10797 26"/>
              <a:gd name="T4" fmla="*/ T3 w 21542"/>
              <a:gd name="T5" fmla="*/ 10800 h 21600"/>
              <a:gd name="T6" fmla="+- 0 10797 26"/>
              <a:gd name="T7" fmla="*/ T6 w 21542"/>
              <a:gd name="T8" fmla="*/ 10800 h 21600"/>
              <a:gd name="T9" fmla="+- 0 10797 26"/>
              <a:gd name="T10" fmla="*/ T9 w 21542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2" h="21600">
                <a:moveTo>
                  <a:pt x="11685" y="1798"/>
                </a:moveTo>
                <a:cubicBezTo>
                  <a:pt x="12903" y="1906"/>
                  <a:pt x="14055" y="2202"/>
                  <a:pt x="15143" y="2682"/>
                </a:cubicBezTo>
                <a:cubicBezTo>
                  <a:pt x="16233" y="3165"/>
                  <a:pt x="17213" y="3803"/>
                  <a:pt x="18089" y="4596"/>
                </a:cubicBezTo>
                <a:cubicBezTo>
                  <a:pt x="18964" y="5390"/>
                  <a:pt x="19696" y="6307"/>
                  <a:pt x="20286" y="7355"/>
                </a:cubicBezTo>
                <a:cubicBezTo>
                  <a:pt x="20875" y="8400"/>
                  <a:pt x="21290" y="9537"/>
                  <a:pt x="21528" y="10774"/>
                </a:cubicBezTo>
                <a:cubicBezTo>
                  <a:pt x="21573" y="11034"/>
                  <a:pt x="21497" y="11229"/>
                  <a:pt x="21299" y="11356"/>
                </a:cubicBezTo>
                <a:cubicBezTo>
                  <a:pt x="21223" y="11407"/>
                  <a:pt x="21151" y="11435"/>
                  <a:pt x="21077" y="11435"/>
                </a:cubicBezTo>
                <a:cubicBezTo>
                  <a:pt x="20930" y="11435"/>
                  <a:pt x="20822" y="11381"/>
                  <a:pt x="20760" y="11271"/>
                </a:cubicBezTo>
                <a:cubicBezTo>
                  <a:pt x="20016" y="10353"/>
                  <a:pt x="19186" y="9890"/>
                  <a:pt x="18272" y="9879"/>
                </a:cubicBezTo>
                <a:cubicBezTo>
                  <a:pt x="17616" y="9879"/>
                  <a:pt x="16994" y="10128"/>
                  <a:pt x="16402" y="10619"/>
                </a:cubicBezTo>
                <a:cubicBezTo>
                  <a:pt x="15813" y="11110"/>
                  <a:pt x="15320" y="11796"/>
                  <a:pt x="14912" y="12680"/>
                </a:cubicBezTo>
                <a:cubicBezTo>
                  <a:pt x="14840" y="12886"/>
                  <a:pt x="14704" y="12991"/>
                  <a:pt x="14516" y="12991"/>
                </a:cubicBezTo>
                <a:cubicBezTo>
                  <a:pt x="14323" y="12991"/>
                  <a:pt x="14191" y="12886"/>
                  <a:pt x="14115" y="12680"/>
                </a:cubicBezTo>
                <a:cubicBezTo>
                  <a:pt x="13490" y="11328"/>
                  <a:pt x="12679" y="10452"/>
                  <a:pt x="11682" y="10057"/>
                </a:cubicBezTo>
                <a:lnTo>
                  <a:pt x="11682" y="17164"/>
                </a:lnTo>
                <a:cubicBezTo>
                  <a:pt x="11682" y="17779"/>
                  <a:pt x="11594" y="18350"/>
                  <a:pt x="11415" y="18883"/>
                </a:cubicBezTo>
                <a:cubicBezTo>
                  <a:pt x="11234" y="19414"/>
                  <a:pt x="10993" y="19886"/>
                  <a:pt x="10690" y="20298"/>
                </a:cubicBezTo>
                <a:cubicBezTo>
                  <a:pt x="10385" y="20704"/>
                  <a:pt x="10029" y="21026"/>
                  <a:pt x="9621" y="21258"/>
                </a:cubicBezTo>
                <a:cubicBezTo>
                  <a:pt x="9214" y="21487"/>
                  <a:pt x="8777" y="21599"/>
                  <a:pt x="8314" y="21599"/>
                </a:cubicBezTo>
                <a:cubicBezTo>
                  <a:pt x="7852" y="21599"/>
                  <a:pt x="7410" y="21487"/>
                  <a:pt x="6995" y="21258"/>
                </a:cubicBezTo>
                <a:cubicBezTo>
                  <a:pt x="6580" y="21027"/>
                  <a:pt x="6220" y="20705"/>
                  <a:pt x="5915" y="20298"/>
                </a:cubicBezTo>
                <a:cubicBezTo>
                  <a:pt x="5612" y="19886"/>
                  <a:pt x="5369" y="19417"/>
                  <a:pt x="5190" y="18883"/>
                </a:cubicBezTo>
                <a:cubicBezTo>
                  <a:pt x="5011" y="18350"/>
                  <a:pt x="4923" y="17779"/>
                  <a:pt x="4923" y="17164"/>
                </a:cubicBezTo>
                <a:cubicBezTo>
                  <a:pt x="4923" y="16850"/>
                  <a:pt x="5011" y="16591"/>
                  <a:pt x="5190" y="16390"/>
                </a:cubicBezTo>
                <a:cubicBezTo>
                  <a:pt x="5369" y="16187"/>
                  <a:pt x="5583" y="16085"/>
                  <a:pt x="5836" y="16085"/>
                </a:cubicBezTo>
                <a:cubicBezTo>
                  <a:pt x="6103" y="16085"/>
                  <a:pt x="6320" y="16187"/>
                  <a:pt x="6492" y="16390"/>
                </a:cubicBezTo>
                <a:cubicBezTo>
                  <a:pt x="6661" y="16591"/>
                  <a:pt x="6747" y="16851"/>
                  <a:pt x="6747" y="17164"/>
                </a:cubicBezTo>
                <a:cubicBezTo>
                  <a:pt x="6747" y="17799"/>
                  <a:pt x="6900" y="18333"/>
                  <a:pt x="7203" y="18776"/>
                </a:cubicBezTo>
                <a:cubicBezTo>
                  <a:pt x="7508" y="19216"/>
                  <a:pt x="7878" y="19437"/>
                  <a:pt x="8312" y="19437"/>
                </a:cubicBezTo>
                <a:cubicBezTo>
                  <a:pt x="8732" y="19437"/>
                  <a:pt x="9092" y="19216"/>
                  <a:pt x="9397" y="18776"/>
                </a:cubicBezTo>
                <a:cubicBezTo>
                  <a:pt x="9700" y="18333"/>
                  <a:pt x="9853" y="17799"/>
                  <a:pt x="9853" y="17164"/>
                </a:cubicBezTo>
                <a:lnTo>
                  <a:pt x="9853" y="10057"/>
                </a:lnTo>
                <a:cubicBezTo>
                  <a:pt x="8856" y="10461"/>
                  <a:pt x="8042" y="11336"/>
                  <a:pt x="7420" y="12680"/>
                </a:cubicBezTo>
                <a:cubicBezTo>
                  <a:pt x="7344" y="12886"/>
                  <a:pt x="7210" y="12991"/>
                  <a:pt x="7019" y="12991"/>
                </a:cubicBezTo>
                <a:cubicBezTo>
                  <a:pt x="6828" y="12991"/>
                  <a:pt x="6700" y="12886"/>
                  <a:pt x="6631" y="12680"/>
                </a:cubicBezTo>
                <a:cubicBezTo>
                  <a:pt x="6227" y="11796"/>
                  <a:pt x="5734" y="11110"/>
                  <a:pt x="5147" y="10619"/>
                </a:cubicBezTo>
                <a:cubicBezTo>
                  <a:pt x="4560" y="10128"/>
                  <a:pt x="3940" y="9879"/>
                  <a:pt x="3284" y="9879"/>
                </a:cubicBezTo>
                <a:cubicBezTo>
                  <a:pt x="2363" y="9879"/>
                  <a:pt x="1541" y="10345"/>
                  <a:pt x="808" y="11271"/>
                </a:cubicBezTo>
                <a:cubicBezTo>
                  <a:pt x="718" y="11381"/>
                  <a:pt x="596" y="11435"/>
                  <a:pt x="455" y="11435"/>
                </a:cubicBezTo>
                <a:cubicBezTo>
                  <a:pt x="381" y="11435"/>
                  <a:pt x="305" y="11407"/>
                  <a:pt x="238" y="11356"/>
                </a:cubicBezTo>
                <a:cubicBezTo>
                  <a:pt x="47" y="11229"/>
                  <a:pt x="-26" y="11034"/>
                  <a:pt x="7" y="10774"/>
                </a:cubicBezTo>
                <a:cubicBezTo>
                  <a:pt x="245" y="9537"/>
                  <a:pt x="660" y="8400"/>
                  <a:pt x="1259" y="7355"/>
                </a:cubicBezTo>
                <a:cubicBezTo>
                  <a:pt x="1855" y="6307"/>
                  <a:pt x="2595" y="5390"/>
                  <a:pt x="3468" y="4596"/>
                </a:cubicBezTo>
                <a:cubicBezTo>
                  <a:pt x="4343" y="3803"/>
                  <a:pt x="5321" y="3168"/>
                  <a:pt x="6402" y="2688"/>
                </a:cubicBezTo>
                <a:cubicBezTo>
                  <a:pt x="7482" y="2213"/>
                  <a:pt x="8634" y="1917"/>
                  <a:pt x="9850" y="1798"/>
                </a:cubicBezTo>
                <a:lnTo>
                  <a:pt x="9850" y="1081"/>
                </a:lnTo>
                <a:cubicBezTo>
                  <a:pt x="9850" y="767"/>
                  <a:pt x="9936" y="508"/>
                  <a:pt x="10118" y="304"/>
                </a:cubicBezTo>
                <a:cubicBezTo>
                  <a:pt x="10296" y="101"/>
                  <a:pt x="10511" y="0"/>
                  <a:pt x="10764" y="0"/>
                </a:cubicBezTo>
                <a:cubicBezTo>
                  <a:pt x="11029" y="0"/>
                  <a:pt x="11248" y="101"/>
                  <a:pt x="11420" y="304"/>
                </a:cubicBezTo>
                <a:cubicBezTo>
                  <a:pt x="11589" y="508"/>
                  <a:pt x="11675" y="767"/>
                  <a:pt x="11675" y="1081"/>
                </a:cubicBezTo>
                <a:lnTo>
                  <a:pt x="11675" y="179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2" name="AutoShape 126"/>
          <p:cNvSpPr/>
          <p:nvPr/>
        </p:nvSpPr>
        <p:spPr bwMode="auto">
          <a:xfrm>
            <a:off x="8999959" y="2196664"/>
            <a:ext cx="249205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5" y="21599"/>
                </a:moveTo>
                <a:cubicBezTo>
                  <a:pt x="9310" y="21599"/>
                  <a:pt x="7906" y="21320"/>
                  <a:pt x="6592" y="20755"/>
                </a:cubicBezTo>
                <a:cubicBezTo>
                  <a:pt x="5281" y="20193"/>
                  <a:pt x="4136" y="19422"/>
                  <a:pt x="3156" y="18445"/>
                </a:cubicBezTo>
                <a:cubicBezTo>
                  <a:pt x="2178" y="17465"/>
                  <a:pt x="1407" y="16322"/>
                  <a:pt x="844" y="15009"/>
                </a:cubicBezTo>
                <a:cubicBezTo>
                  <a:pt x="282" y="13698"/>
                  <a:pt x="0" y="12295"/>
                  <a:pt x="0" y="10801"/>
                </a:cubicBezTo>
                <a:cubicBezTo>
                  <a:pt x="0" y="9304"/>
                  <a:pt x="282" y="7901"/>
                  <a:pt x="844" y="6588"/>
                </a:cubicBezTo>
                <a:cubicBezTo>
                  <a:pt x="1407" y="5277"/>
                  <a:pt x="2181" y="4134"/>
                  <a:pt x="3156" y="3157"/>
                </a:cubicBezTo>
                <a:cubicBezTo>
                  <a:pt x="4136" y="2177"/>
                  <a:pt x="5281" y="1409"/>
                  <a:pt x="6592" y="844"/>
                </a:cubicBezTo>
                <a:cubicBezTo>
                  <a:pt x="7906" y="279"/>
                  <a:pt x="9310" y="0"/>
                  <a:pt x="10805" y="0"/>
                </a:cubicBezTo>
                <a:cubicBezTo>
                  <a:pt x="12303" y="0"/>
                  <a:pt x="13704" y="279"/>
                  <a:pt x="15013" y="844"/>
                </a:cubicBezTo>
                <a:cubicBezTo>
                  <a:pt x="16321" y="1409"/>
                  <a:pt x="17465" y="2177"/>
                  <a:pt x="18449" y="3157"/>
                </a:cubicBezTo>
                <a:cubicBezTo>
                  <a:pt x="19432" y="4134"/>
                  <a:pt x="20204" y="5277"/>
                  <a:pt x="20760" y="6588"/>
                </a:cubicBezTo>
                <a:cubicBezTo>
                  <a:pt x="21320" y="7901"/>
                  <a:pt x="21599" y="9304"/>
                  <a:pt x="21599" y="10801"/>
                </a:cubicBezTo>
                <a:cubicBezTo>
                  <a:pt x="21599" y="12295"/>
                  <a:pt x="21320" y="13698"/>
                  <a:pt x="20760" y="15009"/>
                </a:cubicBezTo>
                <a:cubicBezTo>
                  <a:pt x="20204" y="16322"/>
                  <a:pt x="19429" y="17465"/>
                  <a:pt x="18449" y="18445"/>
                </a:cubicBezTo>
                <a:cubicBezTo>
                  <a:pt x="17465" y="19422"/>
                  <a:pt x="16321" y="20193"/>
                  <a:pt x="15013" y="20755"/>
                </a:cubicBezTo>
                <a:cubicBezTo>
                  <a:pt x="13704" y="21320"/>
                  <a:pt x="12303" y="21599"/>
                  <a:pt x="10805" y="21599"/>
                </a:cubicBezTo>
                <a:moveTo>
                  <a:pt x="10805" y="3241"/>
                </a:moveTo>
                <a:cubicBezTo>
                  <a:pt x="9751" y="3241"/>
                  <a:pt x="8765" y="3442"/>
                  <a:pt x="7849" y="3837"/>
                </a:cubicBezTo>
                <a:cubicBezTo>
                  <a:pt x="6934" y="4235"/>
                  <a:pt x="6137" y="4775"/>
                  <a:pt x="5456" y="5458"/>
                </a:cubicBezTo>
                <a:cubicBezTo>
                  <a:pt x="4775" y="6147"/>
                  <a:pt x="4232" y="6943"/>
                  <a:pt x="3840" y="7853"/>
                </a:cubicBezTo>
                <a:cubicBezTo>
                  <a:pt x="3444" y="8762"/>
                  <a:pt x="3243" y="9745"/>
                  <a:pt x="3243" y="10801"/>
                </a:cubicBezTo>
                <a:cubicBezTo>
                  <a:pt x="3243" y="11854"/>
                  <a:pt x="3444" y="12837"/>
                  <a:pt x="3840" y="13746"/>
                </a:cubicBezTo>
                <a:cubicBezTo>
                  <a:pt x="4235" y="14656"/>
                  <a:pt x="4775" y="15455"/>
                  <a:pt x="5456" y="16141"/>
                </a:cubicBezTo>
                <a:cubicBezTo>
                  <a:pt x="6134" y="16825"/>
                  <a:pt x="6931" y="17364"/>
                  <a:pt x="7849" y="17762"/>
                </a:cubicBezTo>
                <a:cubicBezTo>
                  <a:pt x="8765" y="18157"/>
                  <a:pt x="9751" y="18358"/>
                  <a:pt x="10805" y="18358"/>
                </a:cubicBezTo>
                <a:cubicBezTo>
                  <a:pt x="11862" y="18358"/>
                  <a:pt x="12845" y="18157"/>
                  <a:pt x="13755" y="17762"/>
                </a:cubicBezTo>
                <a:cubicBezTo>
                  <a:pt x="14665" y="17364"/>
                  <a:pt x="15462" y="16825"/>
                  <a:pt x="16151" y="16141"/>
                </a:cubicBezTo>
                <a:cubicBezTo>
                  <a:pt x="16835" y="15455"/>
                  <a:pt x="17378" y="14656"/>
                  <a:pt x="17773" y="13746"/>
                </a:cubicBezTo>
                <a:cubicBezTo>
                  <a:pt x="18172" y="12837"/>
                  <a:pt x="18370" y="11854"/>
                  <a:pt x="18370" y="10801"/>
                </a:cubicBezTo>
                <a:cubicBezTo>
                  <a:pt x="18370" y="9745"/>
                  <a:pt x="18172" y="8762"/>
                  <a:pt x="17773" y="7853"/>
                </a:cubicBezTo>
                <a:cubicBezTo>
                  <a:pt x="17375" y="6943"/>
                  <a:pt x="16835" y="6147"/>
                  <a:pt x="16151" y="5458"/>
                </a:cubicBezTo>
                <a:cubicBezTo>
                  <a:pt x="15465" y="4775"/>
                  <a:pt x="14668" y="4235"/>
                  <a:pt x="13755" y="3837"/>
                </a:cubicBezTo>
                <a:cubicBezTo>
                  <a:pt x="12845" y="3442"/>
                  <a:pt x="11862" y="3241"/>
                  <a:pt x="10805" y="3241"/>
                </a:cubicBezTo>
                <a:moveTo>
                  <a:pt x="6097" y="10801"/>
                </a:moveTo>
                <a:cubicBezTo>
                  <a:pt x="5854" y="10801"/>
                  <a:pt x="5688" y="10688"/>
                  <a:pt x="5597" y="10462"/>
                </a:cubicBezTo>
                <a:cubicBezTo>
                  <a:pt x="5507" y="10239"/>
                  <a:pt x="5552" y="10041"/>
                  <a:pt x="5733" y="9880"/>
                </a:cubicBezTo>
                <a:lnTo>
                  <a:pt x="10412" y="5204"/>
                </a:lnTo>
                <a:cubicBezTo>
                  <a:pt x="10540" y="5114"/>
                  <a:pt x="10670" y="5068"/>
                  <a:pt x="10805" y="5068"/>
                </a:cubicBezTo>
                <a:cubicBezTo>
                  <a:pt x="10932" y="5068"/>
                  <a:pt x="11059" y="5114"/>
                  <a:pt x="11187" y="5204"/>
                </a:cubicBezTo>
                <a:lnTo>
                  <a:pt x="15880" y="9880"/>
                </a:lnTo>
                <a:cubicBezTo>
                  <a:pt x="16058" y="10041"/>
                  <a:pt x="16103" y="10239"/>
                  <a:pt x="16016" y="10462"/>
                </a:cubicBezTo>
                <a:cubicBezTo>
                  <a:pt x="15925" y="10688"/>
                  <a:pt x="15759" y="10801"/>
                  <a:pt x="15513" y="10801"/>
                </a:cubicBezTo>
                <a:lnTo>
                  <a:pt x="12687" y="10801"/>
                </a:lnTo>
                <a:lnTo>
                  <a:pt x="12687" y="15666"/>
                </a:lnTo>
                <a:cubicBezTo>
                  <a:pt x="12687" y="15811"/>
                  <a:pt x="12633" y="15935"/>
                  <a:pt x="12529" y="16036"/>
                </a:cubicBezTo>
                <a:cubicBezTo>
                  <a:pt x="12427" y="16144"/>
                  <a:pt x="12303" y="16195"/>
                  <a:pt x="12162" y="16195"/>
                </a:cubicBezTo>
                <a:lnTo>
                  <a:pt x="9437" y="16195"/>
                </a:lnTo>
                <a:cubicBezTo>
                  <a:pt x="9293" y="16195"/>
                  <a:pt x="9169" y="16146"/>
                  <a:pt x="9064" y="16045"/>
                </a:cubicBezTo>
                <a:cubicBezTo>
                  <a:pt x="8963" y="15946"/>
                  <a:pt x="8909" y="15819"/>
                  <a:pt x="8909" y="15667"/>
                </a:cubicBezTo>
                <a:lnTo>
                  <a:pt x="8909" y="10801"/>
                </a:lnTo>
                <a:lnTo>
                  <a:pt x="6097" y="1080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3" name="AutoShape 127"/>
          <p:cNvSpPr/>
          <p:nvPr/>
        </p:nvSpPr>
        <p:spPr bwMode="auto">
          <a:xfrm>
            <a:off x="959523" y="4005381"/>
            <a:ext cx="249205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139" y="11870"/>
                </a:moveTo>
                <a:cubicBezTo>
                  <a:pt x="21267" y="11870"/>
                  <a:pt x="21374" y="11920"/>
                  <a:pt x="21462" y="12023"/>
                </a:cubicBezTo>
                <a:cubicBezTo>
                  <a:pt x="21553" y="12129"/>
                  <a:pt x="21599" y="12261"/>
                  <a:pt x="21599" y="12417"/>
                </a:cubicBezTo>
                <a:lnTo>
                  <a:pt x="21599" y="21053"/>
                </a:lnTo>
                <a:cubicBezTo>
                  <a:pt x="21599" y="21418"/>
                  <a:pt x="21448" y="21599"/>
                  <a:pt x="21139" y="21599"/>
                </a:cubicBezTo>
                <a:lnTo>
                  <a:pt x="457" y="21599"/>
                </a:lnTo>
                <a:cubicBezTo>
                  <a:pt x="154" y="21599"/>
                  <a:pt x="0" y="21417"/>
                  <a:pt x="0" y="21053"/>
                </a:cubicBezTo>
                <a:lnTo>
                  <a:pt x="0" y="12417"/>
                </a:lnTo>
                <a:cubicBezTo>
                  <a:pt x="0" y="12267"/>
                  <a:pt x="46" y="12138"/>
                  <a:pt x="134" y="12029"/>
                </a:cubicBezTo>
                <a:cubicBezTo>
                  <a:pt x="225" y="11923"/>
                  <a:pt x="332" y="11870"/>
                  <a:pt x="457" y="11870"/>
                </a:cubicBezTo>
                <a:lnTo>
                  <a:pt x="3143" y="11870"/>
                </a:lnTo>
                <a:cubicBezTo>
                  <a:pt x="3267" y="11870"/>
                  <a:pt x="3375" y="11920"/>
                  <a:pt x="3466" y="12023"/>
                </a:cubicBezTo>
                <a:cubicBezTo>
                  <a:pt x="3554" y="12129"/>
                  <a:pt x="3600" y="12261"/>
                  <a:pt x="3600" y="12416"/>
                </a:cubicBezTo>
                <a:lnTo>
                  <a:pt x="3600" y="17281"/>
                </a:lnTo>
                <a:lnTo>
                  <a:pt x="18004" y="17281"/>
                </a:lnTo>
                <a:lnTo>
                  <a:pt x="18004" y="12416"/>
                </a:lnTo>
                <a:cubicBezTo>
                  <a:pt x="18004" y="12267"/>
                  <a:pt x="18050" y="12137"/>
                  <a:pt x="18138" y="12029"/>
                </a:cubicBezTo>
                <a:cubicBezTo>
                  <a:pt x="18229" y="11923"/>
                  <a:pt x="18337" y="11870"/>
                  <a:pt x="18461" y="11870"/>
                </a:cubicBezTo>
                <a:lnTo>
                  <a:pt x="21139" y="11870"/>
                </a:lnTo>
                <a:close/>
                <a:moveTo>
                  <a:pt x="17379" y="7426"/>
                </a:moveTo>
                <a:cubicBezTo>
                  <a:pt x="17558" y="7640"/>
                  <a:pt x="17619" y="7822"/>
                  <a:pt x="17561" y="7969"/>
                </a:cubicBezTo>
                <a:cubicBezTo>
                  <a:pt x="17502" y="8110"/>
                  <a:pt x="17350" y="8187"/>
                  <a:pt x="17108" y="8187"/>
                </a:cubicBezTo>
                <a:lnTo>
                  <a:pt x="13509" y="8187"/>
                </a:lnTo>
                <a:lnTo>
                  <a:pt x="13509" y="15201"/>
                </a:lnTo>
                <a:cubicBezTo>
                  <a:pt x="13509" y="15513"/>
                  <a:pt x="13421" y="15771"/>
                  <a:pt x="13247" y="15983"/>
                </a:cubicBezTo>
                <a:cubicBezTo>
                  <a:pt x="13071" y="16194"/>
                  <a:pt x="12856" y="16300"/>
                  <a:pt x="12596" y="16300"/>
                </a:cubicBezTo>
                <a:lnTo>
                  <a:pt x="8998" y="16300"/>
                </a:lnTo>
                <a:cubicBezTo>
                  <a:pt x="8741" y="16300"/>
                  <a:pt x="8528" y="16194"/>
                  <a:pt x="8359" y="15983"/>
                </a:cubicBezTo>
                <a:cubicBezTo>
                  <a:pt x="8190" y="15771"/>
                  <a:pt x="8104" y="15513"/>
                  <a:pt x="8104" y="15201"/>
                </a:cubicBezTo>
                <a:lnTo>
                  <a:pt x="8104" y="8187"/>
                </a:lnTo>
                <a:lnTo>
                  <a:pt x="4506" y="8187"/>
                </a:lnTo>
                <a:cubicBezTo>
                  <a:pt x="4251" y="8187"/>
                  <a:pt x="4097" y="8110"/>
                  <a:pt x="4048" y="7969"/>
                </a:cubicBezTo>
                <a:cubicBezTo>
                  <a:pt x="4002" y="7822"/>
                  <a:pt x="4065" y="7640"/>
                  <a:pt x="4237" y="7426"/>
                </a:cubicBezTo>
                <a:lnTo>
                  <a:pt x="10141" y="323"/>
                </a:lnTo>
                <a:cubicBezTo>
                  <a:pt x="10320" y="108"/>
                  <a:pt x="10538" y="0"/>
                  <a:pt x="10795" y="0"/>
                </a:cubicBezTo>
                <a:cubicBezTo>
                  <a:pt x="11049" y="0"/>
                  <a:pt x="11262" y="108"/>
                  <a:pt x="11443" y="323"/>
                </a:cubicBezTo>
                <a:lnTo>
                  <a:pt x="17379" y="7426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4" name="AutoShape 128"/>
          <p:cNvSpPr/>
          <p:nvPr/>
        </p:nvSpPr>
        <p:spPr bwMode="auto">
          <a:xfrm>
            <a:off x="1537299" y="4005381"/>
            <a:ext cx="249205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980" y="10851"/>
                </a:moveTo>
                <a:cubicBezTo>
                  <a:pt x="14231" y="10892"/>
                  <a:pt x="14582" y="10935"/>
                  <a:pt x="15043" y="10992"/>
                </a:cubicBezTo>
                <a:cubicBezTo>
                  <a:pt x="15500" y="11044"/>
                  <a:pt x="15978" y="11105"/>
                  <a:pt x="16477" y="11168"/>
                </a:cubicBezTo>
                <a:cubicBezTo>
                  <a:pt x="16972" y="11234"/>
                  <a:pt x="17436" y="11300"/>
                  <a:pt x="17868" y="11369"/>
                </a:cubicBezTo>
                <a:cubicBezTo>
                  <a:pt x="18297" y="11439"/>
                  <a:pt x="18610" y="11502"/>
                  <a:pt x="18803" y="11554"/>
                </a:cubicBezTo>
                <a:cubicBezTo>
                  <a:pt x="19123" y="11646"/>
                  <a:pt x="19451" y="11842"/>
                  <a:pt x="19777" y="12133"/>
                </a:cubicBezTo>
                <a:cubicBezTo>
                  <a:pt x="20102" y="12429"/>
                  <a:pt x="20404" y="12769"/>
                  <a:pt x="20678" y="13152"/>
                </a:cubicBezTo>
                <a:cubicBezTo>
                  <a:pt x="20954" y="13538"/>
                  <a:pt x="21176" y="13935"/>
                  <a:pt x="21343" y="14352"/>
                </a:cubicBezTo>
                <a:cubicBezTo>
                  <a:pt x="21516" y="14761"/>
                  <a:pt x="21599" y="15138"/>
                  <a:pt x="21599" y="15481"/>
                </a:cubicBezTo>
                <a:lnTo>
                  <a:pt x="21599" y="20813"/>
                </a:lnTo>
                <a:cubicBezTo>
                  <a:pt x="21507" y="20854"/>
                  <a:pt x="21407" y="20914"/>
                  <a:pt x="21291" y="21006"/>
                </a:cubicBezTo>
                <a:cubicBezTo>
                  <a:pt x="21176" y="21101"/>
                  <a:pt x="21052" y="21188"/>
                  <a:pt x="20920" y="21277"/>
                </a:cubicBezTo>
                <a:cubicBezTo>
                  <a:pt x="20785" y="21363"/>
                  <a:pt x="20658" y="21441"/>
                  <a:pt x="20540" y="21504"/>
                </a:cubicBezTo>
                <a:cubicBezTo>
                  <a:pt x="20419" y="21571"/>
                  <a:pt x="20318" y="21599"/>
                  <a:pt x="20237" y="21599"/>
                </a:cubicBezTo>
                <a:lnTo>
                  <a:pt x="1350" y="21599"/>
                </a:lnTo>
                <a:cubicBezTo>
                  <a:pt x="1028" y="21599"/>
                  <a:pt x="786" y="21502"/>
                  <a:pt x="619" y="21303"/>
                </a:cubicBezTo>
                <a:cubicBezTo>
                  <a:pt x="452" y="21107"/>
                  <a:pt x="247" y="20943"/>
                  <a:pt x="0" y="20813"/>
                </a:cubicBezTo>
                <a:lnTo>
                  <a:pt x="0" y="15481"/>
                </a:lnTo>
                <a:cubicBezTo>
                  <a:pt x="0" y="15138"/>
                  <a:pt x="83" y="14761"/>
                  <a:pt x="253" y="14352"/>
                </a:cubicBezTo>
                <a:cubicBezTo>
                  <a:pt x="426" y="13935"/>
                  <a:pt x="645" y="13543"/>
                  <a:pt x="915" y="13166"/>
                </a:cubicBezTo>
                <a:cubicBezTo>
                  <a:pt x="1186" y="12789"/>
                  <a:pt x="1485" y="12449"/>
                  <a:pt x="1817" y="12144"/>
                </a:cubicBezTo>
                <a:cubicBezTo>
                  <a:pt x="2145" y="11845"/>
                  <a:pt x="2473" y="11643"/>
                  <a:pt x="2796" y="11551"/>
                </a:cubicBezTo>
                <a:cubicBezTo>
                  <a:pt x="2960" y="11499"/>
                  <a:pt x="3262" y="11436"/>
                  <a:pt x="3703" y="11367"/>
                </a:cubicBezTo>
                <a:cubicBezTo>
                  <a:pt x="4143" y="11297"/>
                  <a:pt x="4616" y="11231"/>
                  <a:pt x="5117" y="11165"/>
                </a:cubicBezTo>
                <a:cubicBezTo>
                  <a:pt x="5618" y="11102"/>
                  <a:pt x="6096" y="11041"/>
                  <a:pt x="6556" y="10990"/>
                </a:cubicBezTo>
                <a:cubicBezTo>
                  <a:pt x="7014" y="10932"/>
                  <a:pt x="7368" y="10889"/>
                  <a:pt x="7616" y="10848"/>
                </a:cubicBezTo>
                <a:cubicBezTo>
                  <a:pt x="6772" y="10307"/>
                  <a:pt x="6113" y="9602"/>
                  <a:pt x="5626" y="8735"/>
                </a:cubicBezTo>
                <a:cubicBezTo>
                  <a:pt x="5142" y="7866"/>
                  <a:pt x="4903" y="6921"/>
                  <a:pt x="4903" y="5899"/>
                </a:cubicBezTo>
                <a:cubicBezTo>
                  <a:pt x="4903" y="5093"/>
                  <a:pt x="5059" y="4330"/>
                  <a:pt x="5370" y="3619"/>
                </a:cubicBezTo>
                <a:cubicBezTo>
                  <a:pt x="5681" y="2908"/>
                  <a:pt x="6104" y="2283"/>
                  <a:pt x="6631" y="1744"/>
                </a:cubicBezTo>
                <a:cubicBezTo>
                  <a:pt x="7161" y="1209"/>
                  <a:pt x="7777" y="783"/>
                  <a:pt x="8492" y="472"/>
                </a:cubicBezTo>
                <a:cubicBezTo>
                  <a:pt x="9203" y="158"/>
                  <a:pt x="9963" y="0"/>
                  <a:pt x="10772" y="0"/>
                </a:cubicBezTo>
                <a:cubicBezTo>
                  <a:pt x="11581" y="0"/>
                  <a:pt x="12347" y="158"/>
                  <a:pt x="13061" y="472"/>
                </a:cubicBezTo>
                <a:cubicBezTo>
                  <a:pt x="13778" y="783"/>
                  <a:pt x="14406" y="1209"/>
                  <a:pt x="14942" y="1744"/>
                </a:cubicBezTo>
                <a:cubicBezTo>
                  <a:pt x="15480" y="2283"/>
                  <a:pt x="15901" y="2908"/>
                  <a:pt x="16209" y="3619"/>
                </a:cubicBezTo>
                <a:cubicBezTo>
                  <a:pt x="16514" y="4330"/>
                  <a:pt x="16670" y="5093"/>
                  <a:pt x="16670" y="5899"/>
                </a:cubicBezTo>
                <a:cubicBezTo>
                  <a:pt x="16670" y="6904"/>
                  <a:pt x="16431" y="7843"/>
                  <a:pt x="15953" y="8721"/>
                </a:cubicBezTo>
                <a:cubicBezTo>
                  <a:pt x="15489" y="9599"/>
                  <a:pt x="14827" y="10310"/>
                  <a:pt x="13980" y="1085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5" name="AutoShape 129"/>
          <p:cNvSpPr/>
          <p:nvPr/>
        </p:nvSpPr>
        <p:spPr bwMode="auto">
          <a:xfrm>
            <a:off x="2145227" y="4006973"/>
            <a:ext cx="247618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8524" y="12334"/>
                </a:moveTo>
                <a:cubicBezTo>
                  <a:pt x="18524" y="12041"/>
                  <a:pt x="18465" y="11750"/>
                  <a:pt x="18353" y="11462"/>
                </a:cubicBezTo>
                <a:cubicBezTo>
                  <a:pt x="18738" y="11497"/>
                  <a:pt x="19126" y="11656"/>
                  <a:pt x="19520" y="11938"/>
                </a:cubicBezTo>
                <a:cubicBezTo>
                  <a:pt x="19913" y="12220"/>
                  <a:pt x="20263" y="12558"/>
                  <a:pt x="20565" y="12951"/>
                </a:cubicBezTo>
                <a:cubicBezTo>
                  <a:pt x="20871" y="13342"/>
                  <a:pt x="21118" y="13768"/>
                  <a:pt x="21312" y="14214"/>
                </a:cubicBezTo>
                <a:cubicBezTo>
                  <a:pt x="21503" y="14667"/>
                  <a:pt x="21599" y="15081"/>
                  <a:pt x="21599" y="15466"/>
                </a:cubicBezTo>
                <a:lnTo>
                  <a:pt x="21599" y="20798"/>
                </a:lnTo>
                <a:cubicBezTo>
                  <a:pt x="21508" y="20853"/>
                  <a:pt x="21403" y="20924"/>
                  <a:pt x="21285" y="21009"/>
                </a:cubicBezTo>
                <a:cubicBezTo>
                  <a:pt x="21171" y="21094"/>
                  <a:pt x="21050" y="21179"/>
                  <a:pt x="20930" y="21270"/>
                </a:cubicBezTo>
                <a:cubicBezTo>
                  <a:pt x="20803" y="21359"/>
                  <a:pt x="20683" y="21435"/>
                  <a:pt x="20554" y="21503"/>
                </a:cubicBezTo>
                <a:cubicBezTo>
                  <a:pt x="20427" y="21564"/>
                  <a:pt x="20328" y="21599"/>
                  <a:pt x="20251" y="21599"/>
                </a:cubicBezTo>
                <a:lnTo>
                  <a:pt x="1348" y="21599"/>
                </a:lnTo>
                <a:cubicBezTo>
                  <a:pt x="1022" y="21599"/>
                  <a:pt x="778" y="21503"/>
                  <a:pt x="616" y="21312"/>
                </a:cubicBezTo>
                <a:cubicBezTo>
                  <a:pt x="458" y="21118"/>
                  <a:pt x="252" y="20947"/>
                  <a:pt x="0" y="20798"/>
                </a:cubicBezTo>
                <a:lnTo>
                  <a:pt x="0" y="15466"/>
                </a:lnTo>
                <a:cubicBezTo>
                  <a:pt x="0" y="15102"/>
                  <a:pt x="93" y="14693"/>
                  <a:pt x="287" y="14244"/>
                </a:cubicBezTo>
                <a:cubicBezTo>
                  <a:pt x="478" y="13794"/>
                  <a:pt x="734" y="13371"/>
                  <a:pt x="1054" y="12978"/>
                </a:cubicBezTo>
                <a:cubicBezTo>
                  <a:pt x="1371" y="12587"/>
                  <a:pt x="1724" y="12240"/>
                  <a:pt x="2100" y="11952"/>
                </a:cubicBezTo>
                <a:cubicBezTo>
                  <a:pt x="2482" y="11662"/>
                  <a:pt x="2864" y="11497"/>
                  <a:pt x="3248" y="11462"/>
                </a:cubicBezTo>
                <a:cubicBezTo>
                  <a:pt x="2919" y="12011"/>
                  <a:pt x="2761" y="12616"/>
                  <a:pt x="2770" y="13274"/>
                </a:cubicBezTo>
                <a:cubicBezTo>
                  <a:pt x="2770" y="13830"/>
                  <a:pt x="2843" y="14411"/>
                  <a:pt x="2996" y="15019"/>
                </a:cubicBezTo>
                <a:cubicBezTo>
                  <a:pt x="3146" y="15627"/>
                  <a:pt x="3425" y="16127"/>
                  <a:pt x="3824" y="16511"/>
                </a:cubicBezTo>
                <a:cubicBezTo>
                  <a:pt x="3654" y="16855"/>
                  <a:pt x="3572" y="17208"/>
                  <a:pt x="3572" y="17563"/>
                </a:cubicBezTo>
                <a:cubicBezTo>
                  <a:pt x="3572" y="18236"/>
                  <a:pt x="3804" y="18811"/>
                  <a:pt x="4277" y="19279"/>
                </a:cubicBezTo>
                <a:cubicBezTo>
                  <a:pt x="4741" y="19746"/>
                  <a:pt x="5317" y="19981"/>
                  <a:pt x="5992" y="19981"/>
                </a:cubicBezTo>
                <a:cubicBezTo>
                  <a:pt x="6336" y="19981"/>
                  <a:pt x="6659" y="19922"/>
                  <a:pt x="6953" y="19798"/>
                </a:cubicBezTo>
                <a:cubicBezTo>
                  <a:pt x="7249" y="19678"/>
                  <a:pt x="7505" y="19505"/>
                  <a:pt x="7725" y="19287"/>
                </a:cubicBezTo>
                <a:cubicBezTo>
                  <a:pt x="7949" y="19067"/>
                  <a:pt x="8122" y="18806"/>
                  <a:pt x="8248" y="18506"/>
                </a:cubicBezTo>
                <a:cubicBezTo>
                  <a:pt x="8375" y="18206"/>
                  <a:pt x="8436" y="17892"/>
                  <a:pt x="8436" y="17563"/>
                </a:cubicBezTo>
                <a:cubicBezTo>
                  <a:pt x="8436" y="17237"/>
                  <a:pt x="8375" y="16923"/>
                  <a:pt x="8248" y="16629"/>
                </a:cubicBezTo>
                <a:cubicBezTo>
                  <a:pt x="8122" y="16332"/>
                  <a:pt x="7949" y="16074"/>
                  <a:pt x="7725" y="15856"/>
                </a:cubicBezTo>
                <a:cubicBezTo>
                  <a:pt x="7505" y="15633"/>
                  <a:pt x="7249" y="15454"/>
                  <a:pt x="6953" y="15319"/>
                </a:cubicBezTo>
                <a:cubicBezTo>
                  <a:pt x="6656" y="15184"/>
                  <a:pt x="6336" y="15116"/>
                  <a:pt x="5992" y="15116"/>
                </a:cubicBezTo>
                <a:cubicBezTo>
                  <a:pt x="5819" y="15116"/>
                  <a:pt x="5648" y="15140"/>
                  <a:pt x="5475" y="15184"/>
                </a:cubicBezTo>
                <a:cubicBezTo>
                  <a:pt x="5299" y="15234"/>
                  <a:pt x="5137" y="15298"/>
                  <a:pt x="4976" y="15384"/>
                </a:cubicBezTo>
                <a:cubicBezTo>
                  <a:pt x="4864" y="15272"/>
                  <a:pt x="4770" y="15128"/>
                  <a:pt x="4694" y="14946"/>
                </a:cubicBezTo>
                <a:cubicBezTo>
                  <a:pt x="4620" y="14770"/>
                  <a:pt x="4556" y="14579"/>
                  <a:pt x="4506" y="14376"/>
                </a:cubicBezTo>
                <a:cubicBezTo>
                  <a:pt x="4453" y="14176"/>
                  <a:pt x="4418" y="13979"/>
                  <a:pt x="4403" y="13794"/>
                </a:cubicBezTo>
                <a:cubicBezTo>
                  <a:pt x="4379" y="13606"/>
                  <a:pt x="4371" y="13436"/>
                  <a:pt x="4371" y="13274"/>
                </a:cubicBezTo>
                <a:cubicBezTo>
                  <a:pt x="4371" y="12834"/>
                  <a:pt x="4503" y="12431"/>
                  <a:pt x="4764" y="12064"/>
                </a:cubicBezTo>
                <a:cubicBezTo>
                  <a:pt x="5029" y="11700"/>
                  <a:pt x="5317" y="11386"/>
                  <a:pt x="5637" y="11124"/>
                </a:cubicBezTo>
                <a:lnTo>
                  <a:pt x="7634" y="10827"/>
                </a:lnTo>
                <a:cubicBezTo>
                  <a:pt x="6774" y="10290"/>
                  <a:pt x="6104" y="9588"/>
                  <a:pt x="5631" y="8709"/>
                </a:cubicBezTo>
                <a:cubicBezTo>
                  <a:pt x="5158" y="7834"/>
                  <a:pt x="4920" y="6888"/>
                  <a:pt x="4920" y="5878"/>
                </a:cubicBezTo>
                <a:cubicBezTo>
                  <a:pt x="4920" y="5070"/>
                  <a:pt x="5076" y="4312"/>
                  <a:pt x="5384" y="3598"/>
                </a:cubicBezTo>
                <a:cubicBezTo>
                  <a:pt x="5693" y="2887"/>
                  <a:pt x="6118" y="2265"/>
                  <a:pt x="6650" y="1727"/>
                </a:cubicBezTo>
                <a:cubicBezTo>
                  <a:pt x="7188" y="1195"/>
                  <a:pt x="7810" y="772"/>
                  <a:pt x="8521" y="464"/>
                </a:cubicBezTo>
                <a:cubicBezTo>
                  <a:pt x="9235" y="152"/>
                  <a:pt x="9993" y="0"/>
                  <a:pt x="10798" y="0"/>
                </a:cubicBezTo>
                <a:cubicBezTo>
                  <a:pt x="11603" y="0"/>
                  <a:pt x="12364" y="152"/>
                  <a:pt x="13078" y="464"/>
                </a:cubicBezTo>
                <a:cubicBezTo>
                  <a:pt x="13788" y="772"/>
                  <a:pt x="14411" y="1195"/>
                  <a:pt x="14949" y="1727"/>
                </a:cubicBezTo>
                <a:cubicBezTo>
                  <a:pt x="15483" y="2264"/>
                  <a:pt x="15906" y="2887"/>
                  <a:pt x="16215" y="3598"/>
                </a:cubicBezTo>
                <a:cubicBezTo>
                  <a:pt x="16523" y="4312"/>
                  <a:pt x="16676" y="5070"/>
                  <a:pt x="16676" y="5878"/>
                </a:cubicBezTo>
                <a:cubicBezTo>
                  <a:pt x="16676" y="6900"/>
                  <a:pt x="16441" y="7846"/>
                  <a:pt x="15968" y="8718"/>
                </a:cubicBezTo>
                <a:cubicBezTo>
                  <a:pt x="15495" y="9591"/>
                  <a:pt x="14825" y="10290"/>
                  <a:pt x="13962" y="10827"/>
                </a:cubicBezTo>
                <a:lnTo>
                  <a:pt x="16186" y="11151"/>
                </a:lnTo>
                <a:cubicBezTo>
                  <a:pt x="16356" y="11300"/>
                  <a:pt x="16515" y="11474"/>
                  <a:pt x="16670" y="11662"/>
                </a:cubicBezTo>
                <a:cubicBezTo>
                  <a:pt x="16826" y="11859"/>
                  <a:pt x="16902" y="12079"/>
                  <a:pt x="16902" y="12334"/>
                </a:cubicBezTo>
                <a:cubicBezTo>
                  <a:pt x="16902" y="12752"/>
                  <a:pt x="16817" y="13113"/>
                  <a:pt x="16650" y="13415"/>
                </a:cubicBezTo>
                <a:cubicBezTo>
                  <a:pt x="16097" y="13104"/>
                  <a:pt x="15528" y="12957"/>
                  <a:pt x="14949" y="12966"/>
                </a:cubicBezTo>
                <a:cubicBezTo>
                  <a:pt x="14523" y="12966"/>
                  <a:pt x="14118" y="13045"/>
                  <a:pt x="13724" y="13207"/>
                </a:cubicBezTo>
                <a:cubicBezTo>
                  <a:pt x="13330" y="13362"/>
                  <a:pt x="12972" y="13580"/>
                  <a:pt x="12643" y="13850"/>
                </a:cubicBezTo>
                <a:cubicBezTo>
                  <a:pt x="12584" y="13829"/>
                  <a:pt x="12534" y="13821"/>
                  <a:pt x="12487" y="13809"/>
                </a:cubicBezTo>
                <a:cubicBezTo>
                  <a:pt x="12437" y="13800"/>
                  <a:pt x="12387" y="13794"/>
                  <a:pt x="12331" y="13794"/>
                </a:cubicBezTo>
                <a:cubicBezTo>
                  <a:pt x="11891" y="13794"/>
                  <a:pt x="11506" y="13953"/>
                  <a:pt x="11177" y="14273"/>
                </a:cubicBezTo>
                <a:cubicBezTo>
                  <a:pt x="10848" y="14590"/>
                  <a:pt x="10684" y="14972"/>
                  <a:pt x="10684" y="15413"/>
                </a:cubicBezTo>
                <a:cubicBezTo>
                  <a:pt x="10684" y="15851"/>
                  <a:pt x="10848" y="16230"/>
                  <a:pt x="11168" y="16544"/>
                </a:cubicBezTo>
                <a:cubicBezTo>
                  <a:pt x="11491" y="16858"/>
                  <a:pt x="11879" y="17014"/>
                  <a:pt x="12331" y="17014"/>
                </a:cubicBezTo>
                <a:cubicBezTo>
                  <a:pt x="12769" y="17014"/>
                  <a:pt x="13148" y="16858"/>
                  <a:pt x="13462" y="16544"/>
                </a:cubicBezTo>
                <a:cubicBezTo>
                  <a:pt x="13777" y="16230"/>
                  <a:pt x="13935" y="15851"/>
                  <a:pt x="13935" y="15413"/>
                </a:cubicBezTo>
                <a:cubicBezTo>
                  <a:pt x="13935" y="15337"/>
                  <a:pt x="13924" y="15266"/>
                  <a:pt x="13906" y="15193"/>
                </a:cubicBezTo>
                <a:cubicBezTo>
                  <a:pt x="13885" y="15122"/>
                  <a:pt x="13868" y="15057"/>
                  <a:pt x="13847" y="15004"/>
                </a:cubicBezTo>
                <a:cubicBezTo>
                  <a:pt x="13997" y="14893"/>
                  <a:pt x="14162" y="14796"/>
                  <a:pt x="14347" y="14714"/>
                </a:cubicBezTo>
                <a:cubicBezTo>
                  <a:pt x="14529" y="14634"/>
                  <a:pt x="14729" y="14593"/>
                  <a:pt x="14946" y="14593"/>
                </a:cubicBezTo>
                <a:cubicBezTo>
                  <a:pt x="15460" y="14593"/>
                  <a:pt x="15907" y="14778"/>
                  <a:pt x="16280" y="15145"/>
                </a:cubicBezTo>
                <a:cubicBezTo>
                  <a:pt x="16656" y="15510"/>
                  <a:pt x="16841" y="15950"/>
                  <a:pt x="16841" y="16464"/>
                </a:cubicBezTo>
                <a:cubicBezTo>
                  <a:pt x="16841" y="16682"/>
                  <a:pt x="16803" y="16878"/>
                  <a:pt x="16729" y="17049"/>
                </a:cubicBezTo>
                <a:cubicBezTo>
                  <a:pt x="16656" y="17222"/>
                  <a:pt x="16565" y="17384"/>
                  <a:pt x="16462" y="17533"/>
                </a:cubicBezTo>
                <a:cubicBezTo>
                  <a:pt x="16227" y="17439"/>
                  <a:pt x="16018" y="17393"/>
                  <a:pt x="15827" y="17393"/>
                </a:cubicBezTo>
                <a:cubicBezTo>
                  <a:pt x="15390" y="17393"/>
                  <a:pt x="15008" y="17554"/>
                  <a:pt x="14682" y="17871"/>
                </a:cubicBezTo>
                <a:cubicBezTo>
                  <a:pt x="14358" y="18192"/>
                  <a:pt x="14197" y="18570"/>
                  <a:pt x="14197" y="19011"/>
                </a:cubicBezTo>
                <a:cubicBezTo>
                  <a:pt x="14197" y="19455"/>
                  <a:pt x="14358" y="19828"/>
                  <a:pt x="14682" y="20142"/>
                </a:cubicBezTo>
                <a:cubicBezTo>
                  <a:pt x="15005" y="20456"/>
                  <a:pt x="15387" y="20615"/>
                  <a:pt x="15827" y="20615"/>
                </a:cubicBezTo>
                <a:cubicBezTo>
                  <a:pt x="16271" y="20615"/>
                  <a:pt x="16647" y="20456"/>
                  <a:pt x="16967" y="20142"/>
                </a:cubicBezTo>
                <a:cubicBezTo>
                  <a:pt x="17287" y="19828"/>
                  <a:pt x="17446" y="19455"/>
                  <a:pt x="17446" y="19011"/>
                </a:cubicBezTo>
                <a:lnTo>
                  <a:pt x="17416" y="18955"/>
                </a:lnTo>
                <a:cubicBezTo>
                  <a:pt x="18110" y="18259"/>
                  <a:pt x="18456" y="17434"/>
                  <a:pt x="18456" y="16464"/>
                </a:cubicBezTo>
                <a:cubicBezTo>
                  <a:pt x="18456" y="15774"/>
                  <a:pt x="18265" y="15131"/>
                  <a:pt x="17881" y="14540"/>
                </a:cubicBezTo>
                <a:cubicBezTo>
                  <a:pt x="18312" y="13886"/>
                  <a:pt x="18524" y="13151"/>
                  <a:pt x="18524" y="12334"/>
                </a:cubicBezTo>
                <a:moveTo>
                  <a:pt x="6794" y="17566"/>
                </a:moveTo>
                <a:cubicBezTo>
                  <a:pt x="6794" y="17781"/>
                  <a:pt x="6721" y="17972"/>
                  <a:pt x="6571" y="18136"/>
                </a:cubicBezTo>
                <a:cubicBezTo>
                  <a:pt x="6421" y="18300"/>
                  <a:pt x="6227" y="18383"/>
                  <a:pt x="5998" y="18383"/>
                </a:cubicBezTo>
                <a:cubicBezTo>
                  <a:pt x="5781" y="18383"/>
                  <a:pt x="5590" y="18300"/>
                  <a:pt x="5434" y="18136"/>
                </a:cubicBezTo>
                <a:cubicBezTo>
                  <a:pt x="5272" y="17971"/>
                  <a:pt x="5193" y="17781"/>
                  <a:pt x="5193" y="17566"/>
                </a:cubicBezTo>
                <a:cubicBezTo>
                  <a:pt x="5193" y="17334"/>
                  <a:pt x="5272" y="17137"/>
                  <a:pt x="5434" y="16991"/>
                </a:cubicBezTo>
                <a:cubicBezTo>
                  <a:pt x="5593" y="16841"/>
                  <a:pt x="5781" y="16767"/>
                  <a:pt x="5998" y="16767"/>
                </a:cubicBezTo>
                <a:cubicBezTo>
                  <a:pt x="6227" y="16767"/>
                  <a:pt x="6424" y="16841"/>
                  <a:pt x="6571" y="16991"/>
                </a:cubicBezTo>
                <a:cubicBezTo>
                  <a:pt x="6721" y="17137"/>
                  <a:pt x="6794" y="17334"/>
                  <a:pt x="6794" y="17566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6" name="AutoShape 130"/>
          <p:cNvSpPr/>
          <p:nvPr/>
        </p:nvSpPr>
        <p:spPr bwMode="auto">
          <a:xfrm>
            <a:off x="2759510" y="4006973"/>
            <a:ext cx="247618" cy="241269"/>
          </a:xfrm>
          <a:custGeom>
            <a:avLst/>
            <a:gdLst>
              <a:gd name="T0" fmla="*/ 10800 w 21600"/>
              <a:gd name="T1" fmla="+- 0 10800 114"/>
              <a:gd name="T2" fmla="*/ 10800 h 21372"/>
              <a:gd name="T3" fmla="*/ 10800 w 21600"/>
              <a:gd name="T4" fmla="+- 0 10800 114"/>
              <a:gd name="T5" fmla="*/ 10800 h 21372"/>
              <a:gd name="T6" fmla="*/ 10800 w 21600"/>
              <a:gd name="T7" fmla="+- 0 10800 114"/>
              <a:gd name="T8" fmla="*/ 10800 h 21372"/>
              <a:gd name="T9" fmla="*/ 10800 w 21600"/>
              <a:gd name="T10" fmla="+- 0 10800 114"/>
              <a:gd name="T11" fmla="*/ 10800 h 21372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372">
                <a:moveTo>
                  <a:pt x="18752" y="718"/>
                </a:moveTo>
                <a:cubicBezTo>
                  <a:pt x="19531" y="111"/>
                  <a:pt x="20206" y="-114"/>
                  <a:pt x="20760" y="54"/>
                </a:cubicBezTo>
                <a:cubicBezTo>
                  <a:pt x="21315" y="219"/>
                  <a:pt x="21599" y="737"/>
                  <a:pt x="21599" y="1596"/>
                </a:cubicBezTo>
                <a:lnTo>
                  <a:pt x="21599" y="19775"/>
                </a:lnTo>
                <a:cubicBezTo>
                  <a:pt x="21599" y="20634"/>
                  <a:pt x="21320" y="21152"/>
                  <a:pt x="20770" y="21317"/>
                </a:cubicBezTo>
                <a:cubicBezTo>
                  <a:pt x="20226" y="21486"/>
                  <a:pt x="19551" y="21264"/>
                  <a:pt x="18752" y="20653"/>
                </a:cubicBezTo>
                <a:lnTo>
                  <a:pt x="10979" y="14801"/>
                </a:lnTo>
                <a:lnTo>
                  <a:pt x="934" y="14801"/>
                </a:lnTo>
                <a:cubicBezTo>
                  <a:pt x="679" y="14801"/>
                  <a:pt x="459" y="14733"/>
                  <a:pt x="274" y="14602"/>
                </a:cubicBezTo>
                <a:cubicBezTo>
                  <a:pt x="94" y="14471"/>
                  <a:pt x="0" y="14302"/>
                  <a:pt x="0" y="14096"/>
                </a:cubicBezTo>
                <a:lnTo>
                  <a:pt x="0" y="7276"/>
                </a:lnTo>
                <a:cubicBezTo>
                  <a:pt x="0" y="7081"/>
                  <a:pt x="94" y="6916"/>
                  <a:pt x="274" y="6780"/>
                </a:cubicBezTo>
                <a:cubicBezTo>
                  <a:pt x="459" y="6642"/>
                  <a:pt x="679" y="6574"/>
                  <a:pt x="934" y="6574"/>
                </a:cubicBezTo>
                <a:lnTo>
                  <a:pt x="10979" y="6574"/>
                </a:lnTo>
                <a:lnTo>
                  <a:pt x="18752" y="71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7" name="AutoShape 131"/>
          <p:cNvSpPr/>
          <p:nvPr/>
        </p:nvSpPr>
        <p:spPr bwMode="auto">
          <a:xfrm>
            <a:off x="9551537" y="4008555"/>
            <a:ext cx="247618" cy="242062"/>
          </a:xfrm>
          <a:custGeom>
            <a:avLst/>
            <a:gdLst>
              <a:gd name="T0" fmla="*/ 10800 w 21600"/>
              <a:gd name="T1" fmla="+- 0 10800 114"/>
              <a:gd name="T2" fmla="*/ 10800 h 21373"/>
              <a:gd name="T3" fmla="*/ 10800 w 21600"/>
              <a:gd name="T4" fmla="+- 0 10800 114"/>
              <a:gd name="T5" fmla="*/ 10800 h 21373"/>
              <a:gd name="T6" fmla="*/ 10800 w 21600"/>
              <a:gd name="T7" fmla="+- 0 10800 114"/>
              <a:gd name="T8" fmla="*/ 10800 h 21373"/>
              <a:gd name="T9" fmla="*/ 10800 w 21600"/>
              <a:gd name="T10" fmla="+- 0 10800 114"/>
              <a:gd name="T11" fmla="*/ 10800 h 21373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373">
                <a:moveTo>
                  <a:pt x="13251" y="718"/>
                </a:moveTo>
                <a:cubicBezTo>
                  <a:pt x="13802" y="111"/>
                  <a:pt x="14278" y="-114"/>
                  <a:pt x="14670" y="54"/>
                </a:cubicBezTo>
                <a:cubicBezTo>
                  <a:pt x="15062" y="219"/>
                  <a:pt x="15263" y="737"/>
                  <a:pt x="15263" y="1596"/>
                </a:cubicBezTo>
                <a:lnTo>
                  <a:pt x="15263" y="19775"/>
                </a:lnTo>
                <a:cubicBezTo>
                  <a:pt x="15263" y="20634"/>
                  <a:pt x="15065" y="21152"/>
                  <a:pt x="14681" y="21320"/>
                </a:cubicBezTo>
                <a:cubicBezTo>
                  <a:pt x="14292" y="21486"/>
                  <a:pt x="13816" y="21264"/>
                  <a:pt x="13251" y="20656"/>
                </a:cubicBezTo>
                <a:lnTo>
                  <a:pt x="7758" y="14803"/>
                </a:lnTo>
                <a:lnTo>
                  <a:pt x="660" y="14803"/>
                </a:lnTo>
                <a:cubicBezTo>
                  <a:pt x="480" y="14803"/>
                  <a:pt x="324" y="14736"/>
                  <a:pt x="194" y="14604"/>
                </a:cubicBezTo>
                <a:cubicBezTo>
                  <a:pt x="67" y="14473"/>
                  <a:pt x="0" y="14304"/>
                  <a:pt x="0" y="14098"/>
                </a:cubicBezTo>
                <a:lnTo>
                  <a:pt x="0" y="7277"/>
                </a:lnTo>
                <a:cubicBezTo>
                  <a:pt x="0" y="7082"/>
                  <a:pt x="67" y="6917"/>
                  <a:pt x="194" y="6778"/>
                </a:cubicBezTo>
                <a:cubicBezTo>
                  <a:pt x="324" y="6643"/>
                  <a:pt x="480" y="6571"/>
                  <a:pt x="660" y="6571"/>
                </a:cubicBezTo>
                <a:lnTo>
                  <a:pt x="7758" y="6571"/>
                </a:lnTo>
                <a:lnTo>
                  <a:pt x="13251" y="718"/>
                </a:lnTo>
                <a:close/>
                <a:moveTo>
                  <a:pt x="18002" y="3322"/>
                </a:moveTo>
                <a:cubicBezTo>
                  <a:pt x="18331" y="3127"/>
                  <a:pt x="18666" y="3086"/>
                  <a:pt x="19023" y="3179"/>
                </a:cubicBezTo>
                <a:cubicBezTo>
                  <a:pt x="19379" y="3273"/>
                  <a:pt x="19654" y="3495"/>
                  <a:pt x="19838" y="3844"/>
                </a:cubicBezTo>
                <a:cubicBezTo>
                  <a:pt x="21017" y="6023"/>
                  <a:pt x="21599" y="8301"/>
                  <a:pt x="21599" y="10687"/>
                </a:cubicBezTo>
                <a:cubicBezTo>
                  <a:pt x="21599" y="13092"/>
                  <a:pt x="21017" y="15373"/>
                  <a:pt x="19838" y="17527"/>
                </a:cubicBezTo>
                <a:cubicBezTo>
                  <a:pt x="19584" y="18018"/>
                  <a:pt x="19189" y="18266"/>
                  <a:pt x="18659" y="18266"/>
                </a:cubicBezTo>
                <a:cubicBezTo>
                  <a:pt x="18437" y="18266"/>
                  <a:pt x="18214" y="18195"/>
                  <a:pt x="17999" y="18049"/>
                </a:cubicBezTo>
                <a:cubicBezTo>
                  <a:pt x="17671" y="17857"/>
                  <a:pt x="17459" y="17572"/>
                  <a:pt x="17353" y="17189"/>
                </a:cubicBezTo>
                <a:cubicBezTo>
                  <a:pt x="17254" y="16807"/>
                  <a:pt x="17289" y="16439"/>
                  <a:pt x="17473" y="16090"/>
                </a:cubicBezTo>
                <a:cubicBezTo>
                  <a:pt x="18419" y="14353"/>
                  <a:pt x="18892" y="12552"/>
                  <a:pt x="18892" y="10687"/>
                </a:cubicBezTo>
                <a:cubicBezTo>
                  <a:pt x="18892" y="8819"/>
                  <a:pt x="18415" y="7014"/>
                  <a:pt x="17473" y="5277"/>
                </a:cubicBezTo>
                <a:cubicBezTo>
                  <a:pt x="17289" y="4932"/>
                  <a:pt x="17254" y="4567"/>
                  <a:pt x="17353" y="4181"/>
                </a:cubicBezTo>
                <a:cubicBezTo>
                  <a:pt x="17459" y="3802"/>
                  <a:pt x="17674" y="3514"/>
                  <a:pt x="18002" y="3322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8" name="AutoShape 132"/>
          <p:cNvSpPr/>
          <p:nvPr/>
        </p:nvSpPr>
        <p:spPr bwMode="auto">
          <a:xfrm>
            <a:off x="10137255" y="4009349"/>
            <a:ext cx="248411" cy="242062"/>
          </a:xfrm>
          <a:custGeom>
            <a:avLst/>
            <a:gdLst>
              <a:gd name="T0" fmla="*/ 10800 w 21600"/>
              <a:gd name="T1" fmla="+- 0 10815 31"/>
              <a:gd name="T2" fmla="*/ 10815 h 21569"/>
              <a:gd name="T3" fmla="*/ 10800 w 21600"/>
              <a:gd name="T4" fmla="+- 0 10815 31"/>
              <a:gd name="T5" fmla="*/ 10815 h 21569"/>
              <a:gd name="T6" fmla="*/ 10800 w 21600"/>
              <a:gd name="T7" fmla="+- 0 10815 31"/>
              <a:gd name="T8" fmla="*/ 10815 h 21569"/>
              <a:gd name="T9" fmla="*/ 10800 w 21600"/>
              <a:gd name="T10" fmla="+- 0 10815 31"/>
              <a:gd name="T11" fmla="*/ 10815 h 21569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69">
                <a:moveTo>
                  <a:pt x="8834" y="3281"/>
                </a:moveTo>
                <a:cubicBezTo>
                  <a:pt x="9202" y="2821"/>
                  <a:pt x="9519" y="2655"/>
                  <a:pt x="9780" y="2779"/>
                </a:cubicBezTo>
                <a:cubicBezTo>
                  <a:pt x="10042" y="2906"/>
                  <a:pt x="10176" y="3295"/>
                  <a:pt x="10176" y="3941"/>
                </a:cubicBezTo>
                <a:lnTo>
                  <a:pt x="10176" y="17610"/>
                </a:lnTo>
                <a:cubicBezTo>
                  <a:pt x="10176" y="18259"/>
                  <a:pt x="10044" y="18646"/>
                  <a:pt x="9788" y="18770"/>
                </a:cubicBezTo>
                <a:cubicBezTo>
                  <a:pt x="9529" y="18897"/>
                  <a:pt x="9211" y="18733"/>
                  <a:pt x="8834" y="18270"/>
                </a:cubicBezTo>
                <a:lnTo>
                  <a:pt x="5172" y="13869"/>
                </a:lnTo>
                <a:lnTo>
                  <a:pt x="440" y="13869"/>
                </a:lnTo>
                <a:cubicBezTo>
                  <a:pt x="320" y="13869"/>
                  <a:pt x="218" y="13818"/>
                  <a:pt x="129" y="13720"/>
                </a:cubicBezTo>
                <a:cubicBezTo>
                  <a:pt x="44" y="13624"/>
                  <a:pt x="0" y="13497"/>
                  <a:pt x="0" y="13342"/>
                </a:cubicBezTo>
                <a:lnTo>
                  <a:pt x="0" y="8210"/>
                </a:lnTo>
                <a:cubicBezTo>
                  <a:pt x="0" y="8066"/>
                  <a:pt x="44" y="7942"/>
                  <a:pt x="129" y="7838"/>
                </a:cubicBezTo>
                <a:cubicBezTo>
                  <a:pt x="218" y="7736"/>
                  <a:pt x="320" y="7685"/>
                  <a:pt x="440" y="7685"/>
                </a:cubicBezTo>
                <a:lnTo>
                  <a:pt x="5172" y="7685"/>
                </a:lnTo>
                <a:lnTo>
                  <a:pt x="8834" y="3281"/>
                </a:lnTo>
                <a:close/>
                <a:moveTo>
                  <a:pt x="12002" y="5239"/>
                </a:moveTo>
                <a:cubicBezTo>
                  <a:pt x="12221" y="5095"/>
                  <a:pt x="12445" y="5061"/>
                  <a:pt x="12682" y="5132"/>
                </a:cubicBezTo>
                <a:cubicBezTo>
                  <a:pt x="12920" y="5205"/>
                  <a:pt x="13104" y="5369"/>
                  <a:pt x="13228" y="5631"/>
                </a:cubicBezTo>
                <a:cubicBezTo>
                  <a:pt x="14010" y="7270"/>
                  <a:pt x="14400" y="8983"/>
                  <a:pt x="14400" y="10774"/>
                </a:cubicBezTo>
                <a:cubicBezTo>
                  <a:pt x="14400" y="12588"/>
                  <a:pt x="14010" y="14301"/>
                  <a:pt x="13228" y="15920"/>
                </a:cubicBezTo>
                <a:cubicBezTo>
                  <a:pt x="13056" y="16290"/>
                  <a:pt x="12793" y="16476"/>
                  <a:pt x="12440" y="16476"/>
                </a:cubicBezTo>
                <a:cubicBezTo>
                  <a:pt x="12292" y="16476"/>
                  <a:pt x="12143" y="16423"/>
                  <a:pt x="12000" y="16313"/>
                </a:cubicBezTo>
                <a:cubicBezTo>
                  <a:pt x="11781" y="16169"/>
                  <a:pt x="11640" y="15954"/>
                  <a:pt x="11571" y="15666"/>
                </a:cubicBezTo>
                <a:cubicBezTo>
                  <a:pt x="11503" y="15376"/>
                  <a:pt x="11529" y="15102"/>
                  <a:pt x="11649" y="14843"/>
                </a:cubicBezTo>
                <a:cubicBezTo>
                  <a:pt x="12280" y="13536"/>
                  <a:pt x="12595" y="12179"/>
                  <a:pt x="12595" y="10774"/>
                </a:cubicBezTo>
                <a:cubicBezTo>
                  <a:pt x="12595" y="9372"/>
                  <a:pt x="12277" y="8018"/>
                  <a:pt x="11649" y="6712"/>
                </a:cubicBezTo>
                <a:cubicBezTo>
                  <a:pt x="11529" y="6449"/>
                  <a:pt x="11503" y="6173"/>
                  <a:pt x="11571" y="5888"/>
                </a:cubicBezTo>
                <a:cubicBezTo>
                  <a:pt x="11642" y="5600"/>
                  <a:pt x="11783" y="5383"/>
                  <a:pt x="12002" y="5239"/>
                </a:cubicBezTo>
                <a:moveTo>
                  <a:pt x="16137" y="3038"/>
                </a:moveTo>
                <a:cubicBezTo>
                  <a:pt x="16754" y="4218"/>
                  <a:pt x="17217" y="5456"/>
                  <a:pt x="17528" y="6751"/>
                </a:cubicBezTo>
                <a:cubicBezTo>
                  <a:pt x="17841" y="8046"/>
                  <a:pt x="17996" y="9392"/>
                  <a:pt x="17996" y="10774"/>
                </a:cubicBezTo>
                <a:cubicBezTo>
                  <a:pt x="17996" y="13559"/>
                  <a:pt x="17368" y="16140"/>
                  <a:pt x="16114" y="18516"/>
                </a:cubicBezTo>
                <a:cubicBezTo>
                  <a:pt x="16038" y="18677"/>
                  <a:pt x="15930" y="18804"/>
                  <a:pt x="15786" y="18886"/>
                </a:cubicBezTo>
                <a:cubicBezTo>
                  <a:pt x="15643" y="18976"/>
                  <a:pt x="15504" y="19015"/>
                  <a:pt x="15370" y="19015"/>
                </a:cubicBezTo>
                <a:cubicBezTo>
                  <a:pt x="15182" y="19015"/>
                  <a:pt x="15022" y="18962"/>
                  <a:pt x="14885" y="18855"/>
                </a:cubicBezTo>
                <a:cubicBezTo>
                  <a:pt x="14666" y="18711"/>
                  <a:pt x="14534" y="18490"/>
                  <a:pt x="14478" y="18192"/>
                </a:cubicBezTo>
                <a:cubicBezTo>
                  <a:pt x="14426" y="17895"/>
                  <a:pt x="14466" y="17616"/>
                  <a:pt x="14603" y="17354"/>
                </a:cubicBezTo>
                <a:cubicBezTo>
                  <a:pt x="15662" y="15328"/>
                  <a:pt x="16196" y="13136"/>
                  <a:pt x="16203" y="10775"/>
                </a:cubicBezTo>
                <a:cubicBezTo>
                  <a:pt x="16203" y="8416"/>
                  <a:pt x="15669" y="6224"/>
                  <a:pt x="14603" y="4198"/>
                </a:cubicBezTo>
                <a:cubicBezTo>
                  <a:pt x="14466" y="3936"/>
                  <a:pt x="14426" y="3659"/>
                  <a:pt x="14478" y="3363"/>
                </a:cubicBezTo>
                <a:cubicBezTo>
                  <a:pt x="14532" y="3067"/>
                  <a:pt x="14666" y="2847"/>
                  <a:pt x="14885" y="2700"/>
                </a:cubicBezTo>
                <a:cubicBezTo>
                  <a:pt x="15104" y="2536"/>
                  <a:pt x="15330" y="2488"/>
                  <a:pt x="15572" y="2551"/>
                </a:cubicBezTo>
                <a:cubicBezTo>
                  <a:pt x="15812" y="2615"/>
                  <a:pt x="16001" y="2776"/>
                  <a:pt x="16137" y="3038"/>
                </a:cubicBezTo>
                <a:moveTo>
                  <a:pt x="18999" y="460"/>
                </a:moveTo>
                <a:cubicBezTo>
                  <a:pt x="19863" y="2026"/>
                  <a:pt x="20517" y="3676"/>
                  <a:pt x="20948" y="5408"/>
                </a:cubicBezTo>
                <a:cubicBezTo>
                  <a:pt x="21385" y="7141"/>
                  <a:pt x="21599" y="8929"/>
                  <a:pt x="21599" y="10774"/>
                </a:cubicBezTo>
                <a:cubicBezTo>
                  <a:pt x="21599" y="12622"/>
                  <a:pt x="21381" y="14411"/>
                  <a:pt x="20943" y="16146"/>
                </a:cubicBezTo>
                <a:cubicBezTo>
                  <a:pt x="20500" y="17878"/>
                  <a:pt x="19856" y="19520"/>
                  <a:pt x="18999" y="21069"/>
                </a:cubicBezTo>
                <a:cubicBezTo>
                  <a:pt x="18924" y="21230"/>
                  <a:pt x="18815" y="21354"/>
                  <a:pt x="18672" y="21442"/>
                </a:cubicBezTo>
                <a:cubicBezTo>
                  <a:pt x="18528" y="21526"/>
                  <a:pt x="18389" y="21569"/>
                  <a:pt x="18253" y="21569"/>
                </a:cubicBezTo>
                <a:cubicBezTo>
                  <a:pt x="18067" y="21569"/>
                  <a:pt x="17898" y="21509"/>
                  <a:pt x="17747" y="21394"/>
                </a:cubicBezTo>
                <a:cubicBezTo>
                  <a:pt x="17528" y="21230"/>
                  <a:pt x="17399" y="21001"/>
                  <a:pt x="17352" y="20705"/>
                </a:cubicBezTo>
                <a:cubicBezTo>
                  <a:pt x="17307" y="20406"/>
                  <a:pt x="17352" y="20144"/>
                  <a:pt x="17488" y="19907"/>
                </a:cubicBezTo>
                <a:cubicBezTo>
                  <a:pt x="18239" y="18519"/>
                  <a:pt x="18811" y="17057"/>
                  <a:pt x="19206" y="15517"/>
                </a:cubicBezTo>
                <a:cubicBezTo>
                  <a:pt x="19599" y="13976"/>
                  <a:pt x="19797" y="12396"/>
                  <a:pt x="19797" y="10774"/>
                </a:cubicBezTo>
                <a:cubicBezTo>
                  <a:pt x="19797" y="9155"/>
                  <a:pt x="19601" y="7575"/>
                  <a:pt x="19211" y="6037"/>
                </a:cubicBezTo>
                <a:cubicBezTo>
                  <a:pt x="18820" y="4497"/>
                  <a:pt x="18246" y="3044"/>
                  <a:pt x="17488" y="1673"/>
                </a:cubicBezTo>
                <a:cubicBezTo>
                  <a:pt x="17352" y="1413"/>
                  <a:pt x="17309" y="1137"/>
                  <a:pt x="17352" y="843"/>
                </a:cubicBezTo>
                <a:cubicBezTo>
                  <a:pt x="17399" y="550"/>
                  <a:pt x="17528" y="321"/>
                  <a:pt x="17747" y="163"/>
                </a:cubicBezTo>
                <a:cubicBezTo>
                  <a:pt x="17968" y="16"/>
                  <a:pt x="18192" y="-31"/>
                  <a:pt x="18434" y="19"/>
                </a:cubicBezTo>
                <a:cubicBezTo>
                  <a:pt x="18677" y="68"/>
                  <a:pt x="18862" y="214"/>
                  <a:pt x="18999" y="460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29" name="AutoShape 133"/>
          <p:cNvSpPr/>
          <p:nvPr/>
        </p:nvSpPr>
        <p:spPr bwMode="auto">
          <a:xfrm>
            <a:off x="10751537" y="4009349"/>
            <a:ext cx="249205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788" y="0"/>
                </a:moveTo>
                <a:cubicBezTo>
                  <a:pt x="11055" y="0"/>
                  <a:pt x="11283" y="97"/>
                  <a:pt x="11476" y="293"/>
                </a:cubicBezTo>
                <a:cubicBezTo>
                  <a:pt x="11667" y="495"/>
                  <a:pt x="11830" y="714"/>
                  <a:pt x="11957" y="964"/>
                </a:cubicBezTo>
                <a:lnTo>
                  <a:pt x="21320" y="19313"/>
                </a:lnTo>
                <a:cubicBezTo>
                  <a:pt x="21401" y="19460"/>
                  <a:pt x="21470" y="19615"/>
                  <a:pt x="21518" y="19785"/>
                </a:cubicBezTo>
                <a:cubicBezTo>
                  <a:pt x="21574" y="19958"/>
                  <a:pt x="21599" y="20139"/>
                  <a:pt x="21599" y="20329"/>
                </a:cubicBezTo>
                <a:cubicBezTo>
                  <a:pt x="21599" y="20782"/>
                  <a:pt x="21445" y="21107"/>
                  <a:pt x="21137" y="21303"/>
                </a:cubicBezTo>
                <a:cubicBezTo>
                  <a:pt x="20830" y="21501"/>
                  <a:pt x="20500" y="21599"/>
                  <a:pt x="20152" y="21599"/>
                </a:cubicBezTo>
                <a:lnTo>
                  <a:pt x="1447" y="21599"/>
                </a:lnTo>
                <a:cubicBezTo>
                  <a:pt x="1099" y="21599"/>
                  <a:pt x="772" y="21502"/>
                  <a:pt x="462" y="21303"/>
                </a:cubicBezTo>
                <a:cubicBezTo>
                  <a:pt x="154" y="21107"/>
                  <a:pt x="0" y="20782"/>
                  <a:pt x="0" y="20329"/>
                </a:cubicBezTo>
                <a:cubicBezTo>
                  <a:pt x="0" y="20148"/>
                  <a:pt x="25" y="19967"/>
                  <a:pt x="71" y="19794"/>
                </a:cubicBezTo>
                <a:cubicBezTo>
                  <a:pt x="121" y="19618"/>
                  <a:pt x="190" y="19460"/>
                  <a:pt x="279" y="19313"/>
                </a:cubicBezTo>
                <a:lnTo>
                  <a:pt x="9620" y="964"/>
                </a:lnTo>
                <a:cubicBezTo>
                  <a:pt x="9749" y="714"/>
                  <a:pt x="9907" y="495"/>
                  <a:pt x="10097" y="293"/>
                </a:cubicBezTo>
                <a:cubicBezTo>
                  <a:pt x="10290" y="97"/>
                  <a:pt x="10519" y="0"/>
                  <a:pt x="10788" y="0"/>
                </a:cubicBezTo>
                <a:moveTo>
                  <a:pt x="11629" y="15452"/>
                </a:moveTo>
                <a:cubicBezTo>
                  <a:pt x="11741" y="15452"/>
                  <a:pt x="11840" y="15402"/>
                  <a:pt x="11926" y="15308"/>
                </a:cubicBezTo>
                <a:cubicBezTo>
                  <a:pt x="12010" y="15210"/>
                  <a:pt x="12053" y="15097"/>
                  <a:pt x="12053" y="14971"/>
                </a:cubicBezTo>
                <a:lnTo>
                  <a:pt x="12236" y="6243"/>
                </a:lnTo>
                <a:cubicBezTo>
                  <a:pt x="12236" y="6113"/>
                  <a:pt x="12190" y="6001"/>
                  <a:pt x="12106" y="5906"/>
                </a:cubicBezTo>
                <a:cubicBezTo>
                  <a:pt x="12023" y="5808"/>
                  <a:pt x="11924" y="5762"/>
                  <a:pt x="11809" y="5762"/>
                </a:cubicBezTo>
                <a:lnTo>
                  <a:pt x="9790" y="5762"/>
                </a:lnTo>
                <a:cubicBezTo>
                  <a:pt x="9663" y="5762"/>
                  <a:pt x="9553" y="5808"/>
                  <a:pt x="9480" y="5906"/>
                </a:cubicBezTo>
                <a:cubicBezTo>
                  <a:pt x="9404" y="6001"/>
                  <a:pt x="9366" y="6113"/>
                  <a:pt x="9366" y="6243"/>
                </a:cubicBezTo>
                <a:lnTo>
                  <a:pt x="9513" y="14971"/>
                </a:lnTo>
                <a:cubicBezTo>
                  <a:pt x="9513" y="15097"/>
                  <a:pt x="9556" y="15210"/>
                  <a:pt x="9640" y="15308"/>
                </a:cubicBezTo>
                <a:cubicBezTo>
                  <a:pt x="9724" y="15403"/>
                  <a:pt x="9823" y="15452"/>
                  <a:pt x="9937" y="15452"/>
                </a:cubicBezTo>
                <a:lnTo>
                  <a:pt x="11629" y="15452"/>
                </a:lnTo>
                <a:close/>
                <a:moveTo>
                  <a:pt x="12150" y="17257"/>
                </a:moveTo>
                <a:cubicBezTo>
                  <a:pt x="12150" y="17110"/>
                  <a:pt x="12114" y="16989"/>
                  <a:pt x="12040" y="16891"/>
                </a:cubicBezTo>
                <a:cubicBezTo>
                  <a:pt x="11969" y="16796"/>
                  <a:pt x="11868" y="16747"/>
                  <a:pt x="11738" y="16747"/>
                </a:cubicBezTo>
                <a:lnTo>
                  <a:pt x="9866" y="16747"/>
                </a:lnTo>
                <a:cubicBezTo>
                  <a:pt x="9752" y="16747"/>
                  <a:pt x="9653" y="16793"/>
                  <a:pt x="9569" y="16886"/>
                </a:cubicBezTo>
                <a:cubicBezTo>
                  <a:pt x="9482" y="16978"/>
                  <a:pt x="9439" y="17102"/>
                  <a:pt x="9439" y="17257"/>
                </a:cubicBezTo>
                <a:lnTo>
                  <a:pt x="9439" y="19284"/>
                </a:lnTo>
                <a:cubicBezTo>
                  <a:pt x="9439" y="19431"/>
                  <a:pt x="9482" y="19549"/>
                  <a:pt x="9569" y="19636"/>
                </a:cubicBezTo>
                <a:cubicBezTo>
                  <a:pt x="9653" y="19722"/>
                  <a:pt x="9752" y="19765"/>
                  <a:pt x="9866" y="19765"/>
                </a:cubicBezTo>
                <a:lnTo>
                  <a:pt x="11738" y="19765"/>
                </a:lnTo>
                <a:cubicBezTo>
                  <a:pt x="12020" y="19765"/>
                  <a:pt x="12160" y="19604"/>
                  <a:pt x="12150" y="19284"/>
                </a:cubicBezTo>
                <a:lnTo>
                  <a:pt x="12150" y="1725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30" name="AutoShape 134"/>
          <p:cNvSpPr/>
          <p:nvPr/>
        </p:nvSpPr>
        <p:spPr bwMode="auto">
          <a:xfrm>
            <a:off x="11330100" y="3532369"/>
            <a:ext cx="248412" cy="24126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7152"/>
                </a:moveTo>
                <a:cubicBezTo>
                  <a:pt x="21509" y="7979"/>
                  <a:pt x="21282" y="8750"/>
                  <a:pt x="20914" y="9461"/>
                </a:cubicBezTo>
                <a:cubicBezTo>
                  <a:pt x="20549" y="10173"/>
                  <a:pt x="20079" y="10791"/>
                  <a:pt x="19504" y="11311"/>
                </a:cubicBezTo>
                <a:cubicBezTo>
                  <a:pt x="18932" y="11836"/>
                  <a:pt x="18276" y="12245"/>
                  <a:pt x="17542" y="12545"/>
                </a:cubicBezTo>
                <a:cubicBezTo>
                  <a:pt x="16803" y="12838"/>
                  <a:pt x="16016" y="12988"/>
                  <a:pt x="15175" y="12988"/>
                </a:cubicBezTo>
                <a:cubicBezTo>
                  <a:pt x="14626" y="12988"/>
                  <a:pt x="14048" y="12914"/>
                  <a:pt x="13457" y="12759"/>
                </a:cubicBezTo>
                <a:lnTo>
                  <a:pt x="5243" y="20964"/>
                </a:lnTo>
                <a:cubicBezTo>
                  <a:pt x="4818" y="21385"/>
                  <a:pt x="4312" y="21599"/>
                  <a:pt x="3725" y="21599"/>
                </a:cubicBezTo>
                <a:cubicBezTo>
                  <a:pt x="3111" y="21599"/>
                  <a:pt x="2593" y="21388"/>
                  <a:pt x="2165" y="20964"/>
                </a:cubicBezTo>
                <a:cubicBezTo>
                  <a:pt x="1959" y="20758"/>
                  <a:pt x="1729" y="20544"/>
                  <a:pt x="1483" y="20320"/>
                </a:cubicBezTo>
                <a:cubicBezTo>
                  <a:pt x="1234" y="20100"/>
                  <a:pt x="999" y="19866"/>
                  <a:pt x="778" y="19617"/>
                </a:cubicBezTo>
                <a:cubicBezTo>
                  <a:pt x="557" y="19369"/>
                  <a:pt x="370" y="19106"/>
                  <a:pt x="223" y="18827"/>
                </a:cubicBezTo>
                <a:cubicBezTo>
                  <a:pt x="73" y="18547"/>
                  <a:pt x="0" y="18242"/>
                  <a:pt x="0" y="17909"/>
                </a:cubicBezTo>
                <a:cubicBezTo>
                  <a:pt x="0" y="17613"/>
                  <a:pt x="56" y="17330"/>
                  <a:pt x="169" y="17062"/>
                </a:cubicBezTo>
                <a:cubicBezTo>
                  <a:pt x="283" y="16797"/>
                  <a:pt x="438" y="16565"/>
                  <a:pt x="637" y="16367"/>
                </a:cubicBezTo>
                <a:lnTo>
                  <a:pt x="8893" y="8134"/>
                </a:lnTo>
                <a:cubicBezTo>
                  <a:pt x="8743" y="7541"/>
                  <a:pt x="8669" y="6993"/>
                  <a:pt x="8660" y="6485"/>
                </a:cubicBezTo>
                <a:cubicBezTo>
                  <a:pt x="8660" y="5604"/>
                  <a:pt x="8833" y="4766"/>
                  <a:pt x="9176" y="3964"/>
                </a:cubicBezTo>
                <a:cubicBezTo>
                  <a:pt x="9521" y="3168"/>
                  <a:pt x="9983" y="2479"/>
                  <a:pt x="10566" y="1897"/>
                </a:cubicBezTo>
                <a:cubicBezTo>
                  <a:pt x="11149" y="1315"/>
                  <a:pt x="11831" y="855"/>
                  <a:pt x="12621" y="513"/>
                </a:cubicBezTo>
                <a:cubicBezTo>
                  <a:pt x="13406" y="172"/>
                  <a:pt x="14241" y="0"/>
                  <a:pt x="15130" y="0"/>
                </a:cubicBezTo>
                <a:cubicBezTo>
                  <a:pt x="15979" y="0"/>
                  <a:pt x="16798" y="160"/>
                  <a:pt x="17588" y="485"/>
                </a:cubicBezTo>
                <a:cubicBezTo>
                  <a:pt x="18377" y="813"/>
                  <a:pt x="19077" y="1264"/>
                  <a:pt x="19683" y="1849"/>
                </a:cubicBezTo>
                <a:lnTo>
                  <a:pt x="13692" y="4037"/>
                </a:lnTo>
                <a:lnTo>
                  <a:pt x="13108" y="7228"/>
                </a:lnTo>
                <a:lnTo>
                  <a:pt x="15603" y="9295"/>
                </a:lnTo>
                <a:lnTo>
                  <a:pt x="21599" y="7152"/>
                </a:lnTo>
                <a:close/>
                <a:moveTo>
                  <a:pt x="3720" y="18991"/>
                </a:moveTo>
                <a:cubicBezTo>
                  <a:pt x="4017" y="18991"/>
                  <a:pt x="4269" y="18886"/>
                  <a:pt x="4479" y="18674"/>
                </a:cubicBezTo>
                <a:cubicBezTo>
                  <a:pt x="4688" y="18462"/>
                  <a:pt x="4790" y="18208"/>
                  <a:pt x="4790" y="17909"/>
                </a:cubicBezTo>
                <a:cubicBezTo>
                  <a:pt x="4790" y="17593"/>
                  <a:pt x="4685" y="17333"/>
                  <a:pt x="4473" y="17133"/>
                </a:cubicBezTo>
                <a:cubicBezTo>
                  <a:pt x="4261" y="16929"/>
                  <a:pt x="4009" y="16830"/>
                  <a:pt x="3720" y="16830"/>
                </a:cubicBezTo>
                <a:cubicBezTo>
                  <a:pt x="3403" y="16830"/>
                  <a:pt x="3145" y="16935"/>
                  <a:pt x="2941" y="17138"/>
                </a:cubicBezTo>
                <a:cubicBezTo>
                  <a:pt x="2737" y="17347"/>
                  <a:pt x="2638" y="17604"/>
                  <a:pt x="2638" y="17909"/>
                </a:cubicBezTo>
                <a:cubicBezTo>
                  <a:pt x="2638" y="18206"/>
                  <a:pt x="2737" y="18460"/>
                  <a:pt x="2941" y="18674"/>
                </a:cubicBezTo>
                <a:cubicBezTo>
                  <a:pt x="3145" y="18889"/>
                  <a:pt x="3403" y="18991"/>
                  <a:pt x="3720" y="18991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31" name="AutoShape 135"/>
          <p:cNvSpPr/>
          <p:nvPr/>
        </p:nvSpPr>
        <p:spPr bwMode="auto">
          <a:xfrm>
            <a:off x="11330100" y="4008555"/>
            <a:ext cx="248412" cy="242062"/>
          </a:xfrm>
          <a:custGeom>
            <a:avLst/>
            <a:gdLst>
              <a:gd name="T0" fmla="*/ 10800 w 21600"/>
              <a:gd name="T1" fmla="*/ 10797 h 21595"/>
              <a:gd name="T2" fmla="*/ 10800 w 21600"/>
              <a:gd name="T3" fmla="*/ 10797 h 21595"/>
              <a:gd name="T4" fmla="*/ 10800 w 21600"/>
              <a:gd name="T5" fmla="*/ 10797 h 21595"/>
              <a:gd name="T6" fmla="*/ 10800 w 21600"/>
              <a:gd name="T7" fmla="*/ 10797 h 21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95">
                <a:moveTo>
                  <a:pt x="21357" y="18804"/>
                </a:moveTo>
                <a:cubicBezTo>
                  <a:pt x="21523" y="18971"/>
                  <a:pt x="21599" y="19174"/>
                  <a:pt x="21599" y="19428"/>
                </a:cubicBezTo>
                <a:cubicBezTo>
                  <a:pt x="21599" y="19682"/>
                  <a:pt x="21523" y="19897"/>
                  <a:pt x="21357" y="20077"/>
                </a:cubicBezTo>
                <a:lnTo>
                  <a:pt x="20085" y="21345"/>
                </a:lnTo>
                <a:cubicBezTo>
                  <a:pt x="19907" y="21512"/>
                  <a:pt x="19687" y="21594"/>
                  <a:pt x="19438" y="21594"/>
                </a:cubicBezTo>
                <a:cubicBezTo>
                  <a:pt x="19184" y="21600"/>
                  <a:pt x="18978" y="21518"/>
                  <a:pt x="18814" y="21345"/>
                </a:cubicBezTo>
                <a:lnTo>
                  <a:pt x="13960" y="16508"/>
                </a:lnTo>
                <a:cubicBezTo>
                  <a:pt x="13256" y="16982"/>
                  <a:pt x="12485" y="17347"/>
                  <a:pt x="11646" y="17606"/>
                </a:cubicBezTo>
                <a:cubicBezTo>
                  <a:pt x="10809" y="17866"/>
                  <a:pt x="9931" y="17993"/>
                  <a:pt x="9007" y="17993"/>
                </a:cubicBezTo>
                <a:cubicBezTo>
                  <a:pt x="7772" y="17993"/>
                  <a:pt x="6608" y="17762"/>
                  <a:pt x="5520" y="17293"/>
                </a:cubicBezTo>
                <a:cubicBezTo>
                  <a:pt x="4427" y="16824"/>
                  <a:pt x="3469" y="16183"/>
                  <a:pt x="2644" y="15373"/>
                </a:cubicBezTo>
                <a:cubicBezTo>
                  <a:pt x="1819" y="14562"/>
                  <a:pt x="1172" y="13608"/>
                  <a:pt x="700" y="12521"/>
                </a:cubicBezTo>
                <a:cubicBezTo>
                  <a:pt x="231" y="11428"/>
                  <a:pt x="0" y="10253"/>
                  <a:pt x="0" y="9002"/>
                </a:cubicBezTo>
                <a:cubicBezTo>
                  <a:pt x="0" y="7765"/>
                  <a:pt x="231" y="6607"/>
                  <a:pt x="700" y="5517"/>
                </a:cubicBezTo>
                <a:cubicBezTo>
                  <a:pt x="1169" y="4427"/>
                  <a:pt x="1819" y="3470"/>
                  <a:pt x="2644" y="2648"/>
                </a:cubicBezTo>
                <a:cubicBezTo>
                  <a:pt x="3469" y="1832"/>
                  <a:pt x="4424" y="1180"/>
                  <a:pt x="5512" y="711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11" y="237"/>
                  <a:pt x="12510" y="711"/>
                </a:cubicBezTo>
                <a:cubicBezTo>
                  <a:pt x="13612" y="1180"/>
                  <a:pt x="14567" y="1829"/>
                  <a:pt x="15378" y="2648"/>
                </a:cubicBezTo>
                <a:cubicBezTo>
                  <a:pt x="16189" y="3470"/>
                  <a:pt x="16830" y="4425"/>
                  <a:pt x="17299" y="5517"/>
                </a:cubicBezTo>
                <a:cubicBezTo>
                  <a:pt x="17768" y="6610"/>
                  <a:pt x="18003" y="7768"/>
                  <a:pt x="18003" y="9002"/>
                </a:cubicBezTo>
                <a:cubicBezTo>
                  <a:pt x="18003" y="9923"/>
                  <a:pt x="17876" y="10806"/>
                  <a:pt x="17619" y="11645"/>
                </a:cubicBezTo>
                <a:cubicBezTo>
                  <a:pt x="17359" y="12490"/>
                  <a:pt x="16991" y="13261"/>
                  <a:pt x="16514" y="13949"/>
                </a:cubicBezTo>
                <a:lnTo>
                  <a:pt x="21357" y="18804"/>
                </a:lnTo>
                <a:close/>
                <a:moveTo>
                  <a:pt x="3596" y="9005"/>
                </a:moveTo>
                <a:cubicBezTo>
                  <a:pt x="3596" y="9768"/>
                  <a:pt x="3746" y="10468"/>
                  <a:pt x="4028" y="11123"/>
                </a:cubicBezTo>
                <a:cubicBezTo>
                  <a:pt x="4319" y="11772"/>
                  <a:pt x="4704" y="12343"/>
                  <a:pt x="5193" y="12829"/>
                </a:cubicBezTo>
                <a:cubicBezTo>
                  <a:pt x="5678" y="13309"/>
                  <a:pt x="6252" y="13696"/>
                  <a:pt x="6910" y="13975"/>
                </a:cubicBezTo>
                <a:cubicBezTo>
                  <a:pt x="7566" y="14263"/>
                  <a:pt x="8264" y="14399"/>
                  <a:pt x="9004" y="14399"/>
                </a:cubicBezTo>
                <a:cubicBezTo>
                  <a:pt x="9747" y="14399"/>
                  <a:pt x="10448" y="14260"/>
                  <a:pt x="11109" y="13975"/>
                </a:cubicBezTo>
                <a:cubicBezTo>
                  <a:pt x="11770" y="13693"/>
                  <a:pt x="12341" y="13309"/>
                  <a:pt x="12818" y="12829"/>
                </a:cubicBezTo>
                <a:cubicBezTo>
                  <a:pt x="13296" y="12343"/>
                  <a:pt x="13680" y="11775"/>
                  <a:pt x="13965" y="11123"/>
                </a:cubicBezTo>
                <a:cubicBezTo>
                  <a:pt x="14256" y="10468"/>
                  <a:pt x="14398" y="9768"/>
                  <a:pt x="14398" y="9005"/>
                </a:cubicBezTo>
                <a:cubicBezTo>
                  <a:pt x="14398" y="8265"/>
                  <a:pt x="14254" y="7570"/>
                  <a:pt x="13965" y="6921"/>
                </a:cubicBezTo>
                <a:cubicBezTo>
                  <a:pt x="13677" y="6266"/>
                  <a:pt x="13296" y="5690"/>
                  <a:pt x="12818" y="5201"/>
                </a:cubicBezTo>
                <a:cubicBezTo>
                  <a:pt x="12338" y="4710"/>
                  <a:pt x="11770" y="4323"/>
                  <a:pt x="11109" y="4044"/>
                </a:cubicBezTo>
                <a:cubicBezTo>
                  <a:pt x="10448" y="3756"/>
                  <a:pt x="9747" y="3614"/>
                  <a:pt x="9004" y="3614"/>
                </a:cubicBezTo>
                <a:cubicBezTo>
                  <a:pt x="8264" y="3614"/>
                  <a:pt x="7566" y="3758"/>
                  <a:pt x="6910" y="4044"/>
                </a:cubicBezTo>
                <a:cubicBezTo>
                  <a:pt x="6252" y="4326"/>
                  <a:pt x="5676" y="4710"/>
                  <a:pt x="5193" y="5201"/>
                </a:cubicBezTo>
                <a:cubicBezTo>
                  <a:pt x="4704" y="5693"/>
                  <a:pt x="4317" y="6266"/>
                  <a:pt x="4028" y="6921"/>
                </a:cubicBezTo>
                <a:cubicBezTo>
                  <a:pt x="3746" y="7570"/>
                  <a:pt x="3596" y="8265"/>
                  <a:pt x="3596" y="9005"/>
                </a:cubicBezTo>
                <a:moveTo>
                  <a:pt x="12160" y="8115"/>
                </a:moveTo>
                <a:cubicBezTo>
                  <a:pt x="12454" y="8115"/>
                  <a:pt x="12604" y="8260"/>
                  <a:pt x="12604" y="8556"/>
                </a:cubicBezTo>
                <a:lnTo>
                  <a:pt x="12604" y="9448"/>
                </a:lnTo>
                <a:cubicBezTo>
                  <a:pt x="12604" y="9575"/>
                  <a:pt x="12561" y="9685"/>
                  <a:pt x="12476" y="9773"/>
                </a:cubicBezTo>
                <a:cubicBezTo>
                  <a:pt x="12392" y="9861"/>
                  <a:pt x="12284" y="9911"/>
                  <a:pt x="12160" y="9911"/>
                </a:cubicBezTo>
                <a:lnTo>
                  <a:pt x="9914" y="9911"/>
                </a:lnTo>
                <a:lnTo>
                  <a:pt x="9914" y="12151"/>
                </a:lnTo>
                <a:cubicBezTo>
                  <a:pt x="9914" y="12278"/>
                  <a:pt x="9866" y="12388"/>
                  <a:pt x="9778" y="12470"/>
                </a:cubicBezTo>
                <a:cubicBezTo>
                  <a:pt x="9688" y="12557"/>
                  <a:pt x="9575" y="12597"/>
                  <a:pt x="9439" y="12597"/>
                </a:cubicBezTo>
                <a:lnTo>
                  <a:pt x="8560" y="12597"/>
                </a:lnTo>
                <a:cubicBezTo>
                  <a:pt x="8264" y="12597"/>
                  <a:pt x="8114" y="12447"/>
                  <a:pt x="8114" y="12151"/>
                </a:cubicBezTo>
                <a:lnTo>
                  <a:pt x="8114" y="9911"/>
                </a:lnTo>
                <a:lnTo>
                  <a:pt x="5840" y="9911"/>
                </a:lnTo>
                <a:cubicBezTo>
                  <a:pt x="5712" y="9911"/>
                  <a:pt x="5608" y="9860"/>
                  <a:pt x="5523" y="9773"/>
                </a:cubicBezTo>
                <a:cubicBezTo>
                  <a:pt x="5438" y="9685"/>
                  <a:pt x="5393" y="9575"/>
                  <a:pt x="5393" y="9448"/>
                </a:cubicBezTo>
                <a:lnTo>
                  <a:pt x="5393" y="8556"/>
                </a:lnTo>
                <a:cubicBezTo>
                  <a:pt x="5393" y="8259"/>
                  <a:pt x="5543" y="8115"/>
                  <a:pt x="5840" y="8115"/>
                </a:cubicBezTo>
                <a:lnTo>
                  <a:pt x="8114" y="8115"/>
                </a:lnTo>
                <a:lnTo>
                  <a:pt x="8114" y="5842"/>
                </a:lnTo>
                <a:cubicBezTo>
                  <a:pt x="8114" y="5546"/>
                  <a:pt x="8264" y="5402"/>
                  <a:pt x="8560" y="5407"/>
                </a:cubicBezTo>
                <a:lnTo>
                  <a:pt x="9439" y="5407"/>
                </a:lnTo>
                <a:cubicBezTo>
                  <a:pt x="9566" y="5407"/>
                  <a:pt x="9676" y="5452"/>
                  <a:pt x="9770" y="5529"/>
                </a:cubicBezTo>
                <a:cubicBezTo>
                  <a:pt x="9866" y="5611"/>
                  <a:pt x="9914" y="5715"/>
                  <a:pt x="9914" y="5842"/>
                </a:cubicBezTo>
                <a:lnTo>
                  <a:pt x="9914" y="8115"/>
                </a:lnTo>
                <a:lnTo>
                  <a:pt x="12160" y="811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32" name="AutoShape 136"/>
          <p:cNvSpPr/>
          <p:nvPr/>
        </p:nvSpPr>
        <p:spPr bwMode="auto">
          <a:xfrm>
            <a:off x="6289649" y="4007765"/>
            <a:ext cx="247618" cy="241269"/>
          </a:xfrm>
          <a:custGeom>
            <a:avLst/>
            <a:gdLst>
              <a:gd name="T0" fmla="*/ 10800 w 21600"/>
              <a:gd name="T1" fmla="*/ 10797 h 21595"/>
              <a:gd name="T2" fmla="*/ 10800 w 21600"/>
              <a:gd name="T3" fmla="*/ 10797 h 21595"/>
              <a:gd name="T4" fmla="*/ 10800 w 21600"/>
              <a:gd name="T5" fmla="*/ 10797 h 21595"/>
              <a:gd name="T6" fmla="*/ 10800 w 21600"/>
              <a:gd name="T7" fmla="*/ 10797 h 21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95">
                <a:moveTo>
                  <a:pt x="21357" y="18804"/>
                </a:moveTo>
                <a:cubicBezTo>
                  <a:pt x="21523" y="18971"/>
                  <a:pt x="21599" y="19174"/>
                  <a:pt x="21599" y="19428"/>
                </a:cubicBezTo>
                <a:cubicBezTo>
                  <a:pt x="21599" y="19682"/>
                  <a:pt x="21523" y="19897"/>
                  <a:pt x="21357" y="20077"/>
                </a:cubicBezTo>
                <a:lnTo>
                  <a:pt x="20085" y="21351"/>
                </a:lnTo>
                <a:cubicBezTo>
                  <a:pt x="19907" y="21506"/>
                  <a:pt x="19687" y="21594"/>
                  <a:pt x="19438" y="21594"/>
                </a:cubicBezTo>
                <a:cubicBezTo>
                  <a:pt x="19184" y="21600"/>
                  <a:pt x="18978" y="21518"/>
                  <a:pt x="18814" y="21351"/>
                </a:cubicBezTo>
                <a:lnTo>
                  <a:pt x="13960" y="16508"/>
                </a:lnTo>
                <a:cubicBezTo>
                  <a:pt x="13256" y="16982"/>
                  <a:pt x="12485" y="17352"/>
                  <a:pt x="11646" y="17606"/>
                </a:cubicBezTo>
                <a:cubicBezTo>
                  <a:pt x="10809" y="17866"/>
                  <a:pt x="9931" y="17993"/>
                  <a:pt x="9007" y="17993"/>
                </a:cubicBezTo>
                <a:cubicBezTo>
                  <a:pt x="7772" y="17993"/>
                  <a:pt x="6608" y="17762"/>
                  <a:pt x="5520" y="17293"/>
                </a:cubicBezTo>
                <a:cubicBezTo>
                  <a:pt x="4427" y="16824"/>
                  <a:pt x="3469" y="16183"/>
                  <a:pt x="2644" y="15373"/>
                </a:cubicBezTo>
                <a:cubicBezTo>
                  <a:pt x="1819" y="14562"/>
                  <a:pt x="1172" y="13608"/>
                  <a:pt x="700" y="12515"/>
                </a:cubicBezTo>
                <a:cubicBezTo>
                  <a:pt x="231" y="11428"/>
                  <a:pt x="0" y="10253"/>
                  <a:pt x="0" y="9002"/>
                </a:cubicBezTo>
                <a:cubicBezTo>
                  <a:pt x="0" y="7765"/>
                  <a:pt x="231" y="6607"/>
                  <a:pt x="700" y="5517"/>
                </a:cubicBezTo>
                <a:cubicBezTo>
                  <a:pt x="1169" y="4427"/>
                  <a:pt x="1819" y="3470"/>
                  <a:pt x="2644" y="2648"/>
                </a:cubicBezTo>
                <a:cubicBezTo>
                  <a:pt x="3469" y="1832"/>
                  <a:pt x="4424" y="1180"/>
                  <a:pt x="5512" y="705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11" y="237"/>
                  <a:pt x="12510" y="705"/>
                </a:cubicBezTo>
                <a:cubicBezTo>
                  <a:pt x="13612" y="1180"/>
                  <a:pt x="14567" y="1829"/>
                  <a:pt x="15378" y="2648"/>
                </a:cubicBezTo>
                <a:cubicBezTo>
                  <a:pt x="16189" y="3470"/>
                  <a:pt x="16830" y="4425"/>
                  <a:pt x="17299" y="5517"/>
                </a:cubicBezTo>
                <a:cubicBezTo>
                  <a:pt x="17768" y="6610"/>
                  <a:pt x="18003" y="7768"/>
                  <a:pt x="18003" y="9002"/>
                </a:cubicBezTo>
                <a:cubicBezTo>
                  <a:pt x="18003" y="9923"/>
                  <a:pt x="17876" y="10806"/>
                  <a:pt x="17619" y="11645"/>
                </a:cubicBezTo>
                <a:cubicBezTo>
                  <a:pt x="17359" y="12489"/>
                  <a:pt x="16991" y="13260"/>
                  <a:pt x="16514" y="13949"/>
                </a:cubicBezTo>
                <a:lnTo>
                  <a:pt x="21357" y="18804"/>
                </a:lnTo>
                <a:close/>
                <a:moveTo>
                  <a:pt x="3596" y="9002"/>
                </a:moveTo>
                <a:cubicBezTo>
                  <a:pt x="3596" y="9759"/>
                  <a:pt x="3746" y="10465"/>
                  <a:pt x="4028" y="11120"/>
                </a:cubicBezTo>
                <a:cubicBezTo>
                  <a:pt x="4319" y="11770"/>
                  <a:pt x="4704" y="12340"/>
                  <a:pt x="5193" y="12826"/>
                </a:cubicBezTo>
                <a:cubicBezTo>
                  <a:pt x="5678" y="13306"/>
                  <a:pt x="6252" y="13687"/>
                  <a:pt x="6910" y="13972"/>
                </a:cubicBezTo>
                <a:cubicBezTo>
                  <a:pt x="7566" y="14255"/>
                  <a:pt x="8264" y="14396"/>
                  <a:pt x="9004" y="14396"/>
                </a:cubicBezTo>
                <a:cubicBezTo>
                  <a:pt x="9747" y="14396"/>
                  <a:pt x="10448" y="14252"/>
                  <a:pt x="11109" y="13972"/>
                </a:cubicBezTo>
                <a:cubicBezTo>
                  <a:pt x="11770" y="13684"/>
                  <a:pt x="12341" y="13306"/>
                  <a:pt x="12818" y="12826"/>
                </a:cubicBezTo>
                <a:cubicBezTo>
                  <a:pt x="13296" y="12340"/>
                  <a:pt x="13680" y="11772"/>
                  <a:pt x="13965" y="11120"/>
                </a:cubicBezTo>
                <a:cubicBezTo>
                  <a:pt x="14256" y="10465"/>
                  <a:pt x="14398" y="9759"/>
                  <a:pt x="14398" y="9002"/>
                </a:cubicBezTo>
                <a:cubicBezTo>
                  <a:pt x="14398" y="8262"/>
                  <a:pt x="14254" y="7568"/>
                  <a:pt x="13965" y="6918"/>
                </a:cubicBezTo>
                <a:cubicBezTo>
                  <a:pt x="13677" y="6263"/>
                  <a:pt x="13296" y="5687"/>
                  <a:pt x="12818" y="5198"/>
                </a:cubicBezTo>
                <a:cubicBezTo>
                  <a:pt x="12338" y="4707"/>
                  <a:pt x="11770" y="4320"/>
                  <a:pt x="11109" y="4035"/>
                </a:cubicBezTo>
                <a:cubicBezTo>
                  <a:pt x="10448" y="3753"/>
                  <a:pt x="9747" y="3611"/>
                  <a:pt x="9004" y="3611"/>
                </a:cubicBezTo>
                <a:cubicBezTo>
                  <a:pt x="8264" y="3611"/>
                  <a:pt x="7566" y="3755"/>
                  <a:pt x="6910" y="4035"/>
                </a:cubicBezTo>
                <a:cubicBezTo>
                  <a:pt x="6252" y="4323"/>
                  <a:pt x="5676" y="4707"/>
                  <a:pt x="5193" y="5198"/>
                </a:cubicBezTo>
                <a:cubicBezTo>
                  <a:pt x="4704" y="5690"/>
                  <a:pt x="4317" y="6263"/>
                  <a:pt x="4028" y="6918"/>
                </a:cubicBezTo>
                <a:cubicBezTo>
                  <a:pt x="3746" y="7568"/>
                  <a:pt x="3596" y="8262"/>
                  <a:pt x="3596" y="9002"/>
                </a:cubicBezTo>
                <a:moveTo>
                  <a:pt x="12160" y="8110"/>
                </a:moveTo>
                <a:cubicBezTo>
                  <a:pt x="12454" y="8110"/>
                  <a:pt x="12604" y="8259"/>
                  <a:pt x="12604" y="8556"/>
                </a:cubicBezTo>
                <a:lnTo>
                  <a:pt x="12604" y="9448"/>
                </a:lnTo>
                <a:cubicBezTo>
                  <a:pt x="12604" y="9581"/>
                  <a:pt x="12561" y="9686"/>
                  <a:pt x="12476" y="9773"/>
                </a:cubicBezTo>
                <a:cubicBezTo>
                  <a:pt x="12392" y="9861"/>
                  <a:pt x="12284" y="9906"/>
                  <a:pt x="12160" y="9906"/>
                </a:cubicBezTo>
                <a:lnTo>
                  <a:pt x="5842" y="9906"/>
                </a:lnTo>
                <a:cubicBezTo>
                  <a:pt x="5715" y="9906"/>
                  <a:pt x="5611" y="9861"/>
                  <a:pt x="5526" y="9773"/>
                </a:cubicBezTo>
                <a:cubicBezTo>
                  <a:pt x="5441" y="9686"/>
                  <a:pt x="5396" y="9581"/>
                  <a:pt x="5396" y="9448"/>
                </a:cubicBezTo>
                <a:lnTo>
                  <a:pt x="5396" y="8556"/>
                </a:lnTo>
                <a:cubicBezTo>
                  <a:pt x="5396" y="8260"/>
                  <a:pt x="5546" y="8110"/>
                  <a:pt x="5842" y="8110"/>
                </a:cubicBezTo>
                <a:lnTo>
                  <a:pt x="12160" y="811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33" name="AutoShape 38"/>
          <p:cNvSpPr/>
          <p:nvPr/>
        </p:nvSpPr>
        <p:spPr bwMode="auto">
          <a:xfrm>
            <a:off x="9558686" y="4474428"/>
            <a:ext cx="285713" cy="29523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2" y="2850"/>
                </a:moveTo>
                <a:cubicBezTo>
                  <a:pt x="18363" y="3806"/>
                  <a:pt x="19524" y="5033"/>
                  <a:pt x="20354" y="6530"/>
                </a:cubicBezTo>
                <a:cubicBezTo>
                  <a:pt x="21184" y="8031"/>
                  <a:pt x="21599" y="9635"/>
                  <a:pt x="21599" y="11342"/>
                </a:cubicBezTo>
                <a:cubicBezTo>
                  <a:pt x="21599" y="12759"/>
                  <a:pt x="21318" y="14087"/>
                  <a:pt x="20754" y="15328"/>
                </a:cubicBezTo>
                <a:cubicBezTo>
                  <a:pt x="20184" y="16569"/>
                  <a:pt x="19415" y="17654"/>
                  <a:pt x="18433" y="18587"/>
                </a:cubicBezTo>
                <a:cubicBezTo>
                  <a:pt x="17451" y="19520"/>
                  <a:pt x="16300" y="20255"/>
                  <a:pt x="14984" y="20793"/>
                </a:cubicBezTo>
                <a:cubicBezTo>
                  <a:pt x="13669" y="21332"/>
                  <a:pt x="12269" y="21599"/>
                  <a:pt x="10775" y="21599"/>
                </a:cubicBezTo>
                <a:cubicBezTo>
                  <a:pt x="9287" y="21599"/>
                  <a:pt x="7890" y="21332"/>
                  <a:pt x="6584" y="20793"/>
                </a:cubicBezTo>
                <a:cubicBezTo>
                  <a:pt x="5278" y="20255"/>
                  <a:pt x="4136" y="19520"/>
                  <a:pt x="3160" y="18587"/>
                </a:cubicBezTo>
                <a:cubicBezTo>
                  <a:pt x="2184" y="17654"/>
                  <a:pt x="1412" y="16569"/>
                  <a:pt x="845" y="15328"/>
                </a:cubicBezTo>
                <a:cubicBezTo>
                  <a:pt x="278" y="14087"/>
                  <a:pt x="0" y="12759"/>
                  <a:pt x="0" y="11342"/>
                </a:cubicBezTo>
                <a:cubicBezTo>
                  <a:pt x="0" y="9635"/>
                  <a:pt x="415" y="8031"/>
                  <a:pt x="1245" y="6530"/>
                </a:cubicBezTo>
                <a:cubicBezTo>
                  <a:pt x="2075" y="5033"/>
                  <a:pt x="3236" y="3806"/>
                  <a:pt x="4724" y="2850"/>
                </a:cubicBezTo>
                <a:cubicBezTo>
                  <a:pt x="4839" y="2761"/>
                  <a:pt x="4975" y="2732"/>
                  <a:pt x="5130" y="2770"/>
                </a:cubicBezTo>
                <a:cubicBezTo>
                  <a:pt x="5306" y="2804"/>
                  <a:pt x="5430" y="2879"/>
                  <a:pt x="5493" y="2989"/>
                </a:cubicBezTo>
                <a:lnTo>
                  <a:pt x="6800" y="4797"/>
                </a:lnTo>
                <a:cubicBezTo>
                  <a:pt x="6896" y="4906"/>
                  <a:pt x="6927" y="5033"/>
                  <a:pt x="6887" y="5174"/>
                </a:cubicBezTo>
                <a:cubicBezTo>
                  <a:pt x="6848" y="5318"/>
                  <a:pt x="6769" y="5436"/>
                  <a:pt x="6654" y="5525"/>
                </a:cubicBezTo>
                <a:cubicBezTo>
                  <a:pt x="5630" y="6185"/>
                  <a:pt x="4833" y="7026"/>
                  <a:pt x="4269" y="8042"/>
                </a:cubicBezTo>
                <a:cubicBezTo>
                  <a:pt x="3703" y="9056"/>
                  <a:pt x="3421" y="10156"/>
                  <a:pt x="3421" y="11342"/>
                </a:cubicBezTo>
                <a:cubicBezTo>
                  <a:pt x="3421" y="12298"/>
                  <a:pt x="3612" y="13208"/>
                  <a:pt x="3993" y="14066"/>
                </a:cubicBezTo>
                <a:cubicBezTo>
                  <a:pt x="4375" y="14925"/>
                  <a:pt x="4900" y="15667"/>
                  <a:pt x="5569" y="16298"/>
                </a:cubicBezTo>
                <a:cubicBezTo>
                  <a:pt x="6236" y="16929"/>
                  <a:pt x="7021" y="17430"/>
                  <a:pt x="7918" y="17796"/>
                </a:cubicBezTo>
                <a:cubicBezTo>
                  <a:pt x="8815" y="18161"/>
                  <a:pt x="9769" y="18346"/>
                  <a:pt x="10772" y="18346"/>
                </a:cubicBezTo>
                <a:cubicBezTo>
                  <a:pt x="11778" y="18346"/>
                  <a:pt x="12733" y="18161"/>
                  <a:pt x="13639" y="17796"/>
                </a:cubicBezTo>
                <a:cubicBezTo>
                  <a:pt x="14542" y="17430"/>
                  <a:pt x="15333" y="16929"/>
                  <a:pt x="16009" y="16298"/>
                </a:cubicBezTo>
                <a:cubicBezTo>
                  <a:pt x="16684" y="15668"/>
                  <a:pt x="17215" y="14927"/>
                  <a:pt x="17596" y="14075"/>
                </a:cubicBezTo>
                <a:cubicBezTo>
                  <a:pt x="17978" y="13220"/>
                  <a:pt x="18169" y="12307"/>
                  <a:pt x="18169" y="11342"/>
                </a:cubicBezTo>
                <a:cubicBezTo>
                  <a:pt x="18169" y="10156"/>
                  <a:pt x="17881" y="9056"/>
                  <a:pt x="17312" y="8042"/>
                </a:cubicBezTo>
                <a:cubicBezTo>
                  <a:pt x="16742" y="7023"/>
                  <a:pt x="15951" y="6185"/>
                  <a:pt x="14933" y="5525"/>
                </a:cubicBezTo>
                <a:cubicBezTo>
                  <a:pt x="14800" y="5436"/>
                  <a:pt x="14721" y="5324"/>
                  <a:pt x="14703" y="5197"/>
                </a:cubicBezTo>
                <a:cubicBezTo>
                  <a:pt x="14663" y="5050"/>
                  <a:pt x="14693" y="4915"/>
                  <a:pt x="14787" y="4797"/>
                </a:cubicBezTo>
                <a:lnTo>
                  <a:pt x="16066" y="2989"/>
                </a:lnTo>
                <a:cubicBezTo>
                  <a:pt x="16160" y="2879"/>
                  <a:pt x="16284" y="2810"/>
                  <a:pt x="16436" y="2784"/>
                </a:cubicBezTo>
                <a:cubicBezTo>
                  <a:pt x="16593" y="2755"/>
                  <a:pt x="16739" y="2778"/>
                  <a:pt x="16872" y="2850"/>
                </a:cubicBezTo>
                <a:moveTo>
                  <a:pt x="9663" y="10778"/>
                </a:moveTo>
                <a:cubicBezTo>
                  <a:pt x="9509" y="10778"/>
                  <a:pt x="9375" y="10726"/>
                  <a:pt x="9263" y="10625"/>
                </a:cubicBezTo>
                <a:cubicBezTo>
                  <a:pt x="9154" y="10524"/>
                  <a:pt x="9096" y="10398"/>
                  <a:pt x="9096" y="10239"/>
                </a:cubicBezTo>
                <a:lnTo>
                  <a:pt x="9096" y="535"/>
                </a:lnTo>
                <a:cubicBezTo>
                  <a:pt x="9096" y="388"/>
                  <a:pt x="9151" y="264"/>
                  <a:pt x="9257" y="158"/>
                </a:cubicBezTo>
                <a:cubicBezTo>
                  <a:pt x="9363" y="48"/>
                  <a:pt x="9496" y="0"/>
                  <a:pt x="9663" y="0"/>
                </a:cubicBezTo>
                <a:lnTo>
                  <a:pt x="11942" y="0"/>
                </a:lnTo>
                <a:cubicBezTo>
                  <a:pt x="12096" y="0"/>
                  <a:pt x="12230" y="48"/>
                  <a:pt x="12339" y="158"/>
                </a:cubicBezTo>
                <a:cubicBezTo>
                  <a:pt x="12451" y="264"/>
                  <a:pt x="12509" y="388"/>
                  <a:pt x="12509" y="535"/>
                </a:cubicBezTo>
                <a:lnTo>
                  <a:pt x="12509" y="10239"/>
                </a:lnTo>
                <a:cubicBezTo>
                  <a:pt x="12509" y="10386"/>
                  <a:pt x="12454" y="10513"/>
                  <a:pt x="12348" y="10620"/>
                </a:cubicBezTo>
                <a:cubicBezTo>
                  <a:pt x="12242" y="10723"/>
                  <a:pt x="12106" y="10778"/>
                  <a:pt x="11942" y="10778"/>
                </a:cubicBezTo>
                <a:lnTo>
                  <a:pt x="9663" y="1077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25386" tIns="25386" rIns="25386" bIns="25386" anchor="ctr"/>
          <a:lstStyle/>
          <a:p>
            <a:pPr defTabSz="227965">
              <a:defRPr/>
            </a:pPr>
            <a:endParaRPr lang="es-ES" sz="145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34" name="AutoShape 12"/>
          <p:cNvSpPr/>
          <p:nvPr/>
        </p:nvSpPr>
        <p:spPr bwMode="auto">
          <a:xfrm>
            <a:off x="10125349" y="4471254"/>
            <a:ext cx="281745" cy="289681"/>
          </a:xfrm>
          <a:custGeom>
            <a:avLst/>
            <a:gdLst>
              <a:gd name="T0" fmla="+- 0 10802 114"/>
              <a:gd name="T1" fmla="*/ T0 w 21376"/>
              <a:gd name="T2" fmla="*/ 10800 h 21600"/>
              <a:gd name="T3" fmla="+- 0 10802 114"/>
              <a:gd name="T4" fmla="*/ T3 w 21376"/>
              <a:gd name="T5" fmla="*/ 10800 h 21600"/>
              <a:gd name="T6" fmla="+- 0 10802 114"/>
              <a:gd name="T7" fmla="*/ T6 w 21376"/>
              <a:gd name="T8" fmla="*/ 10800 h 21600"/>
              <a:gd name="T9" fmla="+- 0 10802 114"/>
              <a:gd name="T10" fmla="*/ T9 w 21376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376" h="21600">
                <a:moveTo>
                  <a:pt x="21036" y="18604"/>
                </a:moveTo>
                <a:cubicBezTo>
                  <a:pt x="21454" y="19261"/>
                  <a:pt x="21486" y="19922"/>
                  <a:pt x="21134" y="20586"/>
                </a:cubicBezTo>
                <a:cubicBezTo>
                  <a:pt x="20969" y="20915"/>
                  <a:pt x="20731" y="21168"/>
                  <a:pt x="20427" y="21338"/>
                </a:cubicBezTo>
                <a:cubicBezTo>
                  <a:pt x="20122" y="21514"/>
                  <a:pt x="19797" y="21599"/>
                  <a:pt x="19455" y="21599"/>
                </a:cubicBezTo>
                <a:lnTo>
                  <a:pt x="1928" y="21599"/>
                </a:lnTo>
                <a:cubicBezTo>
                  <a:pt x="1585" y="21599"/>
                  <a:pt x="1263" y="21514"/>
                  <a:pt x="965" y="21338"/>
                </a:cubicBezTo>
                <a:cubicBezTo>
                  <a:pt x="663" y="21168"/>
                  <a:pt x="425" y="20915"/>
                  <a:pt x="248" y="20586"/>
                </a:cubicBezTo>
                <a:cubicBezTo>
                  <a:pt x="-114" y="19914"/>
                  <a:pt x="-80" y="19250"/>
                  <a:pt x="344" y="18604"/>
                </a:cubicBezTo>
                <a:lnTo>
                  <a:pt x="7509" y="7313"/>
                </a:lnTo>
                <a:lnTo>
                  <a:pt x="7509" y="2167"/>
                </a:lnTo>
                <a:lnTo>
                  <a:pt x="6427" y="2167"/>
                </a:lnTo>
                <a:cubicBezTo>
                  <a:pt x="6122" y="2167"/>
                  <a:pt x="5870" y="2061"/>
                  <a:pt x="5670" y="1850"/>
                </a:cubicBezTo>
                <a:cubicBezTo>
                  <a:pt x="5473" y="1638"/>
                  <a:pt x="5371" y="1380"/>
                  <a:pt x="5371" y="1072"/>
                </a:cubicBezTo>
                <a:cubicBezTo>
                  <a:pt x="5371" y="778"/>
                  <a:pt x="5473" y="528"/>
                  <a:pt x="5670" y="320"/>
                </a:cubicBezTo>
                <a:cubicBezTo>
                  <a:pt x="5870" y="108"/>
                  <a:pt x="6122" y="0"/>
                  <a:pt x="6427" y="0"/>
                </a:cubicBezTo>
                <a:lnTo>
                  <a:pt x="14953" y="0"/>
                </a:lnTo>
                <a:cubicBezTo>
                  <a:pt x="15260" y="0"/>
                  <a:pt x="15515" y="108"/>
                  <a:pt x="15724" y="320"/>
                </a:cubicBezTo>
                <a:cubicBezTo>
                  <a:pt x="15933" y="528"/>
                  <a:pt x="16038" y="778"/>
                  <a:pt x="16038" y="1072"/>
                </a:cubicBezTo>
                <a:cubicBezTo>
                  <a:pt x="16038" y="1380"/>
                  <a:pt x="15933" y="1638"/>
                  <a:pt x="15724" y="1850"/>
                </a:cubicBezTo>
                <a:cubicBezTo>
                  <a:pt x="15515" y="2061"/>
                  <a:pt x="15260" y="2167"/>
                  <a:pt x="14953" y="2167"/>
                </a:cubicBezTo>
                <a:lnTo>
                  <a:pt x="13900" y="2167"/>
                </a:lnTo>
                <a:lnTo>
                  <a:pt x="13900" y="7339"/>
                </a:lnTo>
                <a:lnTo>
                  <a:pt x="21036" y="18604"/>
                </a:lnTo>
                <a:close/>
                <a:moveTo>
                  <a:pt x="5261" y="14865"/>
                </a:moveTo>
                <a:lnTo>
                  <a:pt x="16122" y="14865"/>
                </a:lnTo>
                <a:lnTo>
                  <a:pt x="11773" y="7974"/>
                </a:lnTo>
                <a:lnTo>
                  <a:pt x="11773" y="2167"/>
                </a:lnTo>
                <a:lnTo>
                  <a:pt x="9635" y="2167"/>
                </a:lnTo>
                <a:lnTo>
                  <a:pt x="9635" y="7947"/>
                </a:lnTo>
                <a:lnTo>
                  <a:pt x="5261" y="1486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25386" tIns="25386" rIns="25386" bIns="25386" anchor="ctr"/>
          <a:lstStyle/>
          <a:p>
            <a:pPr defTabSz="227965">
              <a:defRPr/>
            </a:pPr>
            <a:endParaRPr lang="es-ES" sz="145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  <p:sp>
        <p:nvSpPr>
          <p:cNvPr id="135" name="Freeform 429"/>
          <p:cNvSpPr>
            <a:spLocks noChangeArrowheads="1"/>
          </p:cNvSpPr>
          <p:nvPr/>
        </p:nvSpPr>
        <p:spPr bwMode="auto">
          <a:xfrm>
            <a:off x="10717410" y="4447441"/>
            <a:ext cx="311903" cy="309522"/>
          </a:xfrm>
          <a:custGeom>
            <a:avLst/>
            <a:gdLst>
              <a:gd name="T0" fmla="*/ 589359 w 1230"/>
              <a:gd name="T1" fmla="*/ 194285 h 1221"/>
              <a:gd name="T2" fmla="*/ 563999 w 1230"/>
              <a:gd name="T3" fmla="*/ 219648 h 1221"/>
              <a:gd name="T4" fmla="*/ 402712 w 1230"/>
              <a:gd name="T5" fmla="*/ 58843 h 1221"/>
              <a:gd name="T6" fmla="*/ 428071 w 1230"/>
              <a:gd name="T7" fmla="*/ 28914 h 1221"/>
              <a:gd name="T8" fmla="*/ 538132 w 1230"/>
              <a:gd name="T9" fmla="*/ 28914 h 1221"/>
              <a:gd name="T10" fmla="*/ 589359 w 1230"/>
              <a:gd name="T11" fmla="*/ 84207 h 1221"/>
              <a:gd name="T12" fmla="*/ 589359 w 1230"/>
              <a:gd name="T13" fmla="*/ 194285 h 1221"/>
              <a:gd name="T14" fmla="*/ 212007 w 1230"/>
              <a:gd name="T15" fmla="*/ 516908 h 1221"/>
              <a:gd name="T16" fmla="*/ 212007 w 1230"/>
              <a:gd name="T17" fmla="*/ 546330 h 1221"/>
              <a:gd name="T18" fmla="*/ 237367 w 1230"/>
              <a:gd name="T19" fmla="*/ 546330 h 1221"/>
              <a:gd name="T20" fmla="*/ 538132 w 1230"/>
              <a:gd name="T21" fmla="*/ 245519 h 1221"/>
              <a:gd name="T22" fmla="*/ 508715 w 1230"/>
              <a:gd name="T23" fmla="*/ 219648 h 1221"/>
              <a:gd name="T24" fmla="*/ 212007 w 1230"/>
              <a:gd name="T25" fmla="*/ 516908 h 1221"/>
              <a:gd name="T26" fmla="*/ 76079 w 1230"/>
              <a:gd name="T27" fmla="*/ 380960 h 1221"/>
              <a:gd name="T28" fmla="*/ 76079 w 1230"/>
              <a:gd name="T29" fmla="*/ 410889 h 1221"/>
              <a:gd name="T30" fmla="*/ 106003 w 1230"/>
              <a:gd name="T31" fmla="*/ 410889 h 1221"/>
              <a:gd name="T32" fmla="*/ 402712 w 1230"/>
              <a:gd name="T33" fmla="*/ 109570 h 1221"/>
              <a:gd name="T34" fmla="*/ 372787 w 1230"/>
              <a:gd name="T35" fmla="*/ 84207 h 1221"/>
              <a:gd name="T36" fmla="*/ 76079 w 1230"/>
              <a:gd name="T37" fmla="*/ 380960 h 1221"/>
              <a:gd name="T38" fmla="*/ 428071 w 1230"/>
              <a:gd name="T39" fmla="*/ 139499 h 1221"/>
              <a:gd name="T40" fmla="*/ 131363 w 1230"/>
              <a:gd name="T41" fmla="*/ 436252 h 1221"/>
              <a:gd name="T42" fmla="*/ 131363 w 1230"/>
              <a:gd name="T43" fmla="*/ 491545 h 1221"/>
              <a:gd name="T44" fmla="*/ 186140 w 1230"/>
              <a:gd name="T45" fmla="*/ 491545 h 1221"/>
              <a:gd name="T46" fmla="*/ 483355 w 1230"/>
              <a:gd name="T47" fmla="*/ 194285 h 1221"/>
              <a:gd name="T48" fmla="*/ 428071 w 1230"/>
              <a:gd name="T49" fmla="*/ 139499 h 1221"/>
              <a:gd name="T50" fmla="*/ 186140 w 1230"/>
              <a:gd name="T51" fmla="*/ 571694 h 1221"/>
              <a:gd name="T52" fmla="*/ 169403 w 1230"/>
              <a:gd name="T53" fmla="*/ 538214 h 1221"/>
              <a:gd name="T54" fmla="*/ 156723 w 1230"/>
              <a:gd name="T55" fmla="*/ 538214 h 1221"/>
              <a:gd name="T56" fmla="*/ 106003 w 1230"/>
              <a:gd name="T57" fmla="*/ 516908 h 1221"/>
              <a:gd name="T58" fmla="*/ 80137 w 1230"/>
              <a:gd name="T59" fmla="*/ 461616 h 1221"/>
              <a:gd name="T60" fmla="*/ 84701 w 1230"/>
              <a:gd name="T61" fmla="*/ 452992 h 1221"/>
              <a:gd name="T62" fmla="*/ 50719 w 1230"/>
              <a:gd name="T63" fmla="*/ 436252 h 1221"/>
              <a:gd name="T64" fmla="*/ 46662 w 1230"/>
              <a:gd name="T65" fmla="*/ 432194 h 1221"/>
              <a:gd name="T66" fmla="*/ 0 w 1230"/>
              <a:gd name="T67" fmla="*/ 618870 h 1221"/>
              <a:gd name="T68" fmla="*/ 186140 w 1230"/>
              <a:gd name="T69" fmla="*/ 571694 h 1221"/>
              <a:gd name="T70" fmla="*/ 186140 w 1230"/>
              <a:gd name="T71" fmla="*/ 571694 h 1221"/>
              <a:gd name="T72" fmla="*/ 186140 w 1230"/>
              <a:gd name="T73" fmla="*/ 571694 h 122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230" h="1221">
                <a:moveTo>
                  <a:pt x="1162" y="383"/>
                </a:moveTo>
                <a:cubicBezTo>
                  <a:pt x="1112" y="433"/>
                  <a:pt x="1112" y="433"/>
                  <a:pt x="1112" y="433"/>
                </a:cubicBezTo>
                <a:cubicBezTo>
                  <a:pt x="794" y="116"/>
                  <a:pt x="794" y="116"/>
                  <a:pt x="794" y="116"/>
                </a:cubicBezTo>
                <a:cubicBezTo>
                  <a:pt x="844" y="57"/>
                  <a:pt x="844" y="57"/>
                  <a:pt x="844" y="57"/>
                </a:cubicBezTo>
                <a:cubicBezTo>
                  <a:pt x="903" y="0"/>
                  <a:pt x="1003" y="0"/>
                  <a:pt x="1061" y="57"/>
                </a:cubicBezTo>
                <a:cubicBezTo>
                  <a:pt x="1162" y="166"/>
                  <a:pt x="1162" y="166"/>
                  <a:pt x="1162" y="166"/>
                </a:cubicBezTo>
                <a:cubicBezTo>
                  <a:pt x="1229" y="225"/>
                  <a:pt x="1229" y="325"/>
                  <a:pt x="1162" y="383"/>
                </a:cubicBezTo>
                <a:close/>
                <a:moveTo>
                  <a:pt x="418" y="1019"/>
                </a:moveTo>
                <a:cubicBezTo>
                  <a:pt x="401" y="1035"/>
                  <a:pt x="401" y="1061"/>
                  <a:pt x="418" y="1077"/>
                </a:cubicBezTo>
                <a:cubicBezTo>
                  <a:pt x="434" y="1086"/>
                  <a:pt x="459" y="1086"/>
                  <a:pt x="468" y="1077"/>
                </a:cubicBezTo>
                <a:cubicBezTo>
                  <a:pt x="1061" y="484"/>
                  <a:pt x="1061" y="484"/>
                  <a:pt x="1061" y="484"/>
                </a:cubicBezTo>
                <a:cubicBezTo>
                  <a:pt x="1003" y="433"/>
                  <a:pt x="1003" y="433"/>
                  <a:pt x="1003" y="433"/>
                </a:cubicBezTo>
                <a:lnTo>
                  <a:pt x="418" y="1019"/>
                </a:lnTo>
                <a:close/>
                <a:moveTo>
                  <a:pt x="150" y="751"/>
                </a:moveTo>
                <a:cubicBezTo>
                  <a:pt x="133" y="768"/>
                  <a:pt x="133" y="793"/>
                  <a:pt x="150" y="810"/>
                </a:cubicBezTo>
                <a:cubicBezTo>
                  <a:pt x="167" y="818"/>
                  <a:pt x="192" y="818"/>
                  <a:pt x="209" y="810"/>
                </a:cubicBezTo>
                <a:cubicBezTo>
                  <a:pt x="794" y="216"/>
                  <a:pt x="794" y="216"/>
                  <a:pt x="794" y="216"/>
                </a:cubicBezTo>
                <a:cubicBezTo>
                  <a:pt x="735" y="166"/>
                  <a:pt x="735" y="166"/>
                  <a:pt x="735" y="166"/>
                </a:cubicBezTo>
                <a:lnTo>
                  <a:pt x="150" y="751"/>
                </a:lnTo>
                <a:close/>
                <a:moveTo>
                  <a:pt x="844" y="275"/>
                </a:moveTo>
                <a:cubicBezTo>
                  <a:pt x="259" y="860"/>
                  <a:pt x="259" y="860"/>
                  <a:pt x="259" y="860"/>
                </a:cubicBezTo>
                <a:cubicBezTo>
                  <a:pt x="225" y="893"/>
                  <a:pt x="225" y="935"/>
                  <a:pt x="259" y="969"/>
                </a:cubicBezTo>
                <a:cubicBezTo>
                  <a:pt x="284" y="994"/>
                  <a:pt x="334" y="994"/>
                  <a:pt x="367" y="969"/>
                </a:cubicBezTo>
                <a:cubicBezTo>
                  <a:pt x="953" y="383"/>
                  <a:pt x="953" y="383"/>
                  <a:pt x="953" y="383"/>
                </a:cubicBezTo>
                <a:lnTo>
                  <a:pt x="844" y="275"/>
                </a:lnTo>
                <a:close/>
                <a:moveTo>
                  <a:pt x="367" y="1127"/>
                </a:moveTo>
                <a:cubicBezTo>
                  <a:pt x="351" y="1111"/>
                  <a:pt x="343" y="1086"/>
                  <a:pt x="334" y="1061"/>
                </a:cubicBezTo>
                <a:cubicBezTo>
                  <a:pt x="326" y="1061"/>
                  <a:pt x="317" y="1061"/>
                  <a:pt x="309" y="1061"/>
                </a:cubicBezTo>
                <a:cubicBezTo>
                  <a:pt x="276" y="1061"/>
                  <a:pt x="234" y="1052"/>
                  <a:pt x="209" y="1019"/>
                </a:cubicBezTo>
                <a:cubicBezTo>
                  <a:pt x="175" y="994"/>
                  <a:pt x="158" y="952"/>
                  <a:pt x="158" y="910"/>
                </a:cubicBezTo>
                <a:cubicBezTo>
                  <a:pt x="158" y="910"/>
                  <a:pt x="158" y="902"/>
                  <a:pt x="167" y="893"/>
                </a:cubicBezTo>
                <a:cubicBezTo>
                  <a:pt x="142" y="885"/>
                  <a:pt x="117" y="877"/>
                  <a:pt x="100" y="860"/>
                </a:cubicBezTo>
                <a:lnTo>
                  <a:pt x="92" y="852"/>
                </a:lnTo>
                <a:cubicBezTo>
                  <a:pt x="0" y="1220"/>
                  <a:pt x="0" y="1220"/>
                  <a:pt x="0" y="1220"/>
                </a:cubicBezTo>
                <a:cubicBezTo>
                  <a:pt x="367" y="1127"/>
                  <a:pt x="367" y="1127"/>
                  <a:pt x="367" y="1127"/>
                </a:cubicBezTo>
                <a:close/>
                <a:moveTo>
                  <a:pt x="367" y="1127"/>
                </a:moveTo>
                <a:lnTo>
                  <a:pt x="367" y="112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wrap="none" lIns="60951" tIns="30475" rIns="60951" bIns="30475" anchor="ctr"/>
          <a:lstStyle/>
          <a:p>
            <a:endParaRPr lang="zh-CN" altLang="en-US" sz="1075"/>
          </a:p>
        </p:txBody>
      </p:sp>
      <p:grpSp>
        <p:nvGrpSpPr>
          <p:cNvPr id="136" name="Group 247"/>
          <p:cNvGrpSpPr/>
          <p:nvPr/>
        </p:nvGrpSpPr>
        <p:grpSpPr>
          <a:xfrm>
            <a:off x="2809482" y="4533494"/>
            <a:ext cx="220697" cy="234789"/>
            <a:chOff x="3175" y="1588"/>
            <a:chExt cx="1035050" cy="1211262"/>
          </a:xfrm>
          <a:solidFill>
            <a:schemeClr val="tx1"/>
          </a:solidFill>
        </p:grpSpPr>
        <p:sp>
          <p:nvSpPr>
            <p:cNvPr id="137" name="Freeform 5"/>
            <p:cNvSpPr/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38" name="Freeform 6"/>
            <p:cNvSpPr/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39" name="Group 250"/>
          <p:cNvGrpSpPr/>
          <p:nvPr/>
        </p:nvGrpSpPr>
        <p:grpSpPr>
          <a:xfrm>
            <a:off x="1526287" y="4978178"/>
            <a:ext cx="270672" cy="186708"/>
            <a:chOff x="4763" y="4763"/>
            <a:chExt cx="1212850" cy="836612"/>
          </a:xfrm>
          <a:solidFill>
            <a:schemeClr val="tx1"/>
          </a:solidFill>
        </p:grpSpPr>
        <p:sp>
          <p:nvSpPr>
            <p:cNvPr id="140" name="Freeform 10"/>
            <p:cNvSpPr/>
            <p:nvPr/>
          </p:nvSpPr>
          <p:spPr bwMode="auto">
            <a:xfrm>
              <a:off x="152401" y="157163"/>
              <a:ext cx="355600" cy="322262"/>
            </a:xfrm>
            <a:custGeom>
              <a:avLst/>
              <a:gdLst>
                <a:gd name="T0" fmla="*/ 93 w 94"/>
                <a:gd name="T1" fmla="*/ 85 h 85"/>
                <a:gd name="T2" fmla="*/ 91 w 94"/>
                <a:gd name="T3" fmla="*/ 72 h 85"/>
                <a:gd name="T4" fmla="*/ 70 w 94"/>
                <a:gd name="T5" fmla="*/ 61 h 85"/>
                <a:gd name="T6" fmla="*/ 59 w 94"/>
                <a:gd name="T7" fmla="*/ 56 h 85"/>
                <a:gd name="T8" fmla="*/ 59 w 94"/>
                <a:gd name="T9" fmla="*/ 47 h 85"/>
                <a:gd name="T10" fmla="*/ 63 w 94"/>
                <a:gd name="T11" fmla="*/ 36 h 85"/>
                <a:gd name="T12" fmla="*/ 68 w 94"/>
                <a:gd name="T13" fmla="*/ 31 h 85"/>
                <a:gd name="T14" fmla="*/ 65 w 94"/>
                <a:gd name="T15" fmla="*/ 24 h 85"/>
                <a:gd name="T16" fmla="*/ 66 w 94"/>
                <a:gd name="T17" fmla="*/ 15 h 85"/>
                <a:gd name="T18" fmla="*/ 47 w 94"/>
                <a:gd name="T19" fmla="*/ 0 h 85"/>
                <a:gd name="T20" fmla="*/ 29 w 94"/>
                <a:gd name="T21" fmla="*/ 15 h 85"/>
                <a:gd name="T22" fmla="*/ 29 w 94"/>
                <a:gd name="T23" fmla="*/ 24 h 85"/>
                <a:gd name="T24" fmla="*/ 27 w 94"/>
                <a:gd name="T25" fmla="*/ 31 h 85"/>
                <a:gd name="T26" fmla="*/ 31 w 94"/>
                <a:gd name="T27" fmla="*/ 36 h 85"/>
                <a:gd name="T28" fmla="*/ 36 w 94"/>
                <a:gd name="T29" fmla="*/ 47 h 85"/>
                <a:gd name="T30" fmla="*/ 36 w 94"/>
                <a:gd name="T31" fmla="*/ 56 h 85"/>
                <a:gd name="T32" fmla="*/ 24 w 94"/>
                <a:gd name="T33" fmla="*/ 61 h 85"/>
                <a:gd name="T34" fmla="*/ 3 w 94"/>
                <a:gd name="T35" fmla="*/ 72 h 85"/>
                <a:gd name="T36" fmla="*/ 1 w 94"/>
                <a:gd name="T37" fmla="*/ 85 h 85"/>
                <a:gd name="T38" fmla="*/ 93 w 94"/>
                <a:gd name="T39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4" h="85">
                  <a:moveTo>
                    <a:pt x="93" y="85"/>
                  </a:moveTo>
                  <a:cubicBezTo>
                    <a:pt x="93" y="85"/>
                    <a:pt x="94" y="76"/>
                    <a:pt x="91" y="72"/>
                  </a:cubicBezTo>
                  <a:cubicBezTo>
                    <a:pt x="89" y="68"/>
                    <a:pt x="79" y="65"/>
                    <a:pt x="70" y="61"/>
                  </a:cubicBezTo>
                  <a:cubicBezTo>
                    <a:pt x="61" y="57"/>
                    <a:pt x="59" y="56"/>
                    <a:pt x="59" y="56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7"/>
                    <a:pt x="62" y="45"/>
                    <a:pt x="63" y="36"/>
                  </a:cubicBezTo>
                  <a:cubicBezTo>
                    <a:pt x="65" y="37"/>
                    <a:pt x="68" y="33"/>
                    <a:pt x="68" y="31"/>
                  </a:cubicBezTo>
                  <a:cubicBezTo>
                    <a:pt x="68" y="29"/>
                    <a:pt x="67" y="24"/>
                    <a:pt x="65" y="24"/>
                  </a:cubicBezTo>
                  <a:cubicBezTo>
                    <a:pt x="65" y="20"/>
                    <a:pt x="66" y="17"/>
                    <a:pt x="66" y="15"/>
                  </a:cubicBezTo>
                  <a:cubicBezTo>
                    <a:pt x="65" y="7"/>
                    <a:pt x="58" y="0"/>
                    <a:pt x="47" y="0"/>
                  </a:cubicBezTo>
                  <a:cubicBezTo>
                    <a:pt x="36" y="0"/>
                    <a:pt x="29" y="7"/>
                    <a:pt x="29" y="15"/>
                  </a:cubicBezTo>
                  <a:cubicBezTo>
                    <a:pt x="29" y="17"/>
                    <a:pt x="29" y="20"/>
                    <a:pt x="29" y="24"/>
                  </a:cubicBezTo>
                  <a:cubicBezTo>
                    <a:pt x="27" y="24"/>
                    <a:pt x="26" y="29"/>
                    <a:pt x="27" y="31"/>
                  </a:cubicBezTo>
                  <a:cubicBezTo>
                    <a:pt x="27" y="33"/>
                    <a:pt x="29" y="37"/>
                    <a:pt x="31" y="36"/>
                  </a:cubicBezTo>
                  <a:cubicBezTo>
                    <a:pt x="32" y="45"/>
                    <a:pt x="36" y="47"/>
                    <a:pt x="36" y="47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6"/>
                    <a:pt x="33" y="57"/>
                    <a:pt x="24" y="61"/>
                  </a:cubicBezTo>
                  <a:cubicBezTo>
                    <a:pt x="15" y="65"/>
                    <a:pt x="6" y="68"/>
                    <a:pt x="3" y="72"/>
                  </a:cubicBezTo>
                  <a:cubicBezTo>
                    <a:pt x="0" y="76"/>
                    <a:pt x="1" y="85"/>
                    <a:pt x="1" y="85"/>
                  </a:cubicBezTo>
                  <a:lnTo>
                    <a:pt x="93" y="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41" name="Rectangle 11"/>
            <p:cNvSpPr>
              <a:spLocks noChangeArrowheads="1"/>
            </p:cNvSpPr>
            <p:nvPr/>
          </p:nvSpPr>
          <p:spPr bwMode="auto">
            <a:xfrm>
              <a:off x="611188" y="157163"/>
              <a:ext cx="303213" cy="762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42" name="Rectangle 12"/>
            <p:cNvSpPr>
              <a:spLocks noChangeArrowheads="1"/>
            </p:cNvSpPr>
            <p:nvPr/>
          </p:nvSpPr>
          <p:spPr bwMode="auto">
            <a:xfrm>
              <a:off x="611188" y="309563"/>
              <a:ext cx="454025" cy="762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43" name="Rectangle 13"/>
            <p:cNvSpPr>
              <a:spLocks noChangeArrowheads="1"/>
            </p:cNvSpPr>
            <p:nvPr/>
          </p:nvSpPr>
          <p:spPr bwMode="auto">
            <a:xfrm>
              <a:off x="611188" y="460375"/>
              <a:ext cx="377825" cy="762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44" name="Freeform 14"/>
            <p:cNvSpPr>
              <a:spLocks noEditPoints="1"/>
            </p:cNvSpPr>
            <p:nvPr/>
          </p:nvSpPr>
          <p:spPr bwMode="auto">
            <a:xfrm>
              <a:off x="4763" y="4763"/>
              <a:ext cx="1212850" cy="836612"/>
            </a:xfrm>
            <a:custGeom>
              <a:avLst/>
              <a:gdLst>
                <a:gd name="T0" fmla="*/ 0 w 320"/>
                <a:gd name="T1" fmla="*/ 0 h 220"/>
                <a:gd name="T2" fmla="*/ 0 w 320"/>
                <a:gd name="T3" fmla="*/ 220 h 220"/>
                <a:gd name="T4" fmla="*/ 320 w 320"/>
                <a:gd name="T5" fmla="*/ 220 h 220"/>
                <a:gd name="T6" fmla="*/ 320 w 320"/>
                <a:gd name="T7" fmla="*/ 0 h 220"/>
                <a:gd name="T8" fmla="*/ 0 w 320"/>
                <a:gd name="T9" fmla="*/ 0 h 220"/>
                <a:gd name="T10" fmla="*/ 300 w 320"/>
                <a:gd name="T11" fmla="*/ 200 h 220"/>
                <a:gd name="T12" fmla="*/ 258 w 320"/>
                <a:gd name="T13" fmla="*/ 200 h 220"/>
                <a:gd name="T14" fmla="*/ 260 w 320"/>
                <a:gd name="T15" fmla="*/ 190 h 220"/>
                <a:gd name="T16" fmla="*/ 230 w 320"/>
                <a:gd name="T17" fmla="*/ 160 h 220"/>
                <a:gd name="T18" fmla="*/ 200 w 320"/>
                <a:gd name="T19" fmla="*/ 190 h 220"/>
                <a:gd name="T20" fmla="*/ 202 w 320"/>
                <a:gd name="T21" fmla="*/ 200 h 220"/>
                <a:gd name="T22" fmla="*/ 118 w 320"/>
                <a:gd name="T23" fmla="*/ 200 h 220"/>
                <a:gd name="T24" fmla="*/ 120 w 320"/>
                <a:gd name="T25" fmla="*/ 190 h 220"/>
                <a:gd name="T26" fmla="*/ 90 w 320"/>
                <a:gd name="T27" fmla="*/ 160 h 220"/>
                <a:gd name="T28" fmla="*/ 60 w 320"/>
                <a:gd name="T29" fmla="*/ 190 h 220"/>
                <a:gd name="T30" fmla="*/ 62 w 320"/>
                <a:gd name="T31" fmla="*/ 200 h 220"/>
                <a:gd name="T32" fmla="*/ 20 w 320"/>
                <a:gd name="T33" fmla="*/ 200 h 220"/>
                <a:gd name="T34" fmla="*/ 20 w 320"/>
                <a:gd name="T35" fmla="*/ 20 h 220"/>
                <a:gd name="T36" fmla="*/ 300 w 320"/>
                <a:gd name="T37" fmla="*/ 20 h 220"/>
                <a:gd name="T38" fmla="*/ 300 w 320"/>
                <a:gd name="T39" fmla="*/ 20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20" h="220">
                  <a:moveTo>
                    <a:pt x="0" y="0"/>
                  </a:moveTo>
                  <a:cubicBezTo>
                    <a:pt x="0" y="220"/>
                    <a:pt x="0" y="220"/>
                    <a:pt x="0" y="220"/>
                  </a:cubicBezTo>
                  <a:cubicBezTo>
                    <a:pt x="320" y="220"/>
                    <a:pt x="320" y="220"/>
                    <a:pt x="320" y="220"/>
                  </a:cubicBezTo>
                  <a:cubicBezTo>
                    <a:pt x="320" y="0"/>
                    <a:pt x="320" y="0"/>
                    <a:pt x="320" y="0"/>
                  </a:cubicBezTo>
                  <a:lnTo>
                    <a:pt x="0" y="0"/>
                  </a:lnTo>
                  <a:close/>
                  <a:moveTo>
                    <a:pt x="300" y="200"/>
                  </a:moveTo>
                  <a:cubicBezTo>
                    <a:pt x="258" y="200"/>
                    <a:pt x="258" y="200"/>
                    <a:pt x="258" y="200"/>
                  </a:cubicBezTo>
                  <a:cubicBezTo>
                    <a:pt x="259" y="197"/>
                    <a:pt x="260" y="194"/>
                    <a:pt x="260" y="190"/>
                  </a:cubicBezTo>
                  <a:cubicBezTo>
                    <a:pt x="260" y="173"/>
                    <a:pt x="247" y="160"/>
                    <a:pt x="230" y="160"/>
                  </a:cubicBezTo>
                  <a:cubicBezTo>
                    <a:pt x="213" y="160"/>
                    <a:pt x="200" y="173"/>
                    <a:pt x="200" y="190"/>
                  </a:cubicBezTo>
                  <a:cubicBezTo>
                    <a:pt x="200" y="194"/>
                    <a:pt x="201" y="197"/>
                    <a:pt x="202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9" y="197"/>
                    <a:pt x="120" y="194"/>
                    <a:pt x="120" y="190"/>
                  </a:cubicBezTo>
                  <a:cubicBezTo>
                    <a:pt x="120" y="173"/>
                    <a:pt x="107" y="160"/>
                    <a:pt x="90" y="160"/>
                  </a:cubicBezTo>
                  <a:cubicBezTo>
                    <a:pt x="73" y="160"/>
                    <a:pt x="60" y="173"/>
                    <a:pt x="60" y="190"/>
                  </a:cubicBezTo>
                  <a:cubicBezTo>
                    <a:pt x="60" y="194"/>
                    <a:pt x="61" y="197"/>
                    <a:pt x="62" y="200"/>
                  </a:cubicBezTo>
                  <a:cubicBezTo>
                    <a:pt x="20" y="200"/>
                    <a:pt x="20" y="200"/>
                    <a:pt x="20" y="20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00" y="20"/>
                    <a:pt x="300" y="20"/>
                    <a:pt x="300" y="20"/>
                  </a:cubicBezTo>
                  <a:lnTo>
                    <a:pt x="300" y="2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45" name="Group 256"/>
          <p:cNvGrpSpPr/>
          <p:nvPr/>
        </p:nvGrpSpPr>
        <p:grpSpPr>
          <a:xfrm>
            <a:off x="2149301" y="4984370"/>
            <a:ext cx="298444" cy="169836"/>
            <a:chOff x="6350" y="1588"/>
            <a:chExt cx="1931988" cy="1330325"/>
          </a:xfrm>
          <a:solidFill>
            <a:schemeClr val="tx1"/>
          </a:solidFill>
        </p:grpSpPr>
        <p:sp>
          <p:nvSpPr>
            <p:cNvPr id="146" name="Freeform 18"/>
            <p:cNvSpPr/>
            <p:nvPr/>
          </p:nvSpPr>
          <p:spPr bwMode="auto">
            <a:xfrm>
              <a:off x="6350" y="1588"/>
              <a:ext cx="1327150" cy="1330325"/>
            </a:xfrm>
            <a:custGeom>
              <a:avLst/>
              <a:gdLst>
                <a:gd name="T0" fmla="*/ 320 w 352"/>
                <a:gd name="T1" fmla="*/ 0 h 352"/>
                <a:gd name="T2" fmla="*/ 32 w 352"/>
                <a:gd name="T3" fmla="*/ 0 h 352"/>
                <a:gd name="T4" fmla="*/ 0 w 352"/>
                <a:gd name="T5" fmla="*/ 32 h 352"/>
                <a:gd name="T6" fmla="*/ 0 w 352"/>
                <a:gd name="T7" fmla="*/ 320 h 352"/>
                <a:gd name="T8" fmla="*/ 32 w 352"/>
                <a:gd name="T9" fmla="*/ 352 h 352"/>
                <a:gd name="T10" fmla="*/ 320 w 352"/>
                <a:gd name="T11" fmla="*/ 352 h 352"/>
                <a:gd name="T12" fmla="*/ 352 w 352"/>
                <a:gd name="T13" fmla="*/ 320 h 352"/>
                <a:gd name="T14" fmla="*/ 352 w 352"/>
                <a:gd name="T15" fmla="*/ 32 h 352"/>
                <a:gd name="T16" fmla="*/ 320 w 352"/>
                <a:gd name="T17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352">
                  <a:moveTo>
                    <a:pt x="320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14" y="0"/>
                    <a:pt x="0" y="14"/>
                    <a:pt x="0" y="32"/>
                  </a:cubicBezTo>
                  <a:cubicBezTo>
                    <a:pt x="0" y="320"/>
                    <a:pt x="0" y="320"/>
                    <a:pt x="0" y="320"/>
                  </a:cubicBezTo>
                  <a:cubicBezTo>
                    <a:pt x="0" y="338"/>
                    <a:pt x="14" y="352"/>
                    <a:pt x="32" y="352"/>
                  </a:cubicBezTo>
                  <a:cubicBezTo>
                    <a:pt x="320" y="352"/>
                    <a:pt x="320" y="352"/>
                    <a:pt x="320" y="352"/>
                  </a:cubicBezTo>
                  <a:cubicBezTo>
                    <a:pt x="338" y="352"/>
                    <a:pt x="352" y="338"/>
                    <a:pt x="352" y="320"/>
                  </a:cubicBezTo>
                  <a:cubicBezTo>
                    <a:pt x="352" y="32"/>
                    <a:pt x="352" y="32"/>
                    <a:pt x="352" y="32"/>
                  </a:cubicBezTo>
                  <a:cubicBezTo>
                    <a:pt x="352" y="14"/>
                    <a:pt x="338" y="0"/>
                    <a:pt x="3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47" name="Freeform 19"/>
            <p:cNvSpPr/>
            <p:nvPr/>
          </p:nvSpPr>
          <p:spPr bwMode="auto">
            <a:xfrm>
              <a:off x="1454150" y="176213"/>
              <a:ext cx="484188" cy="977900"/>
            </a:xfrm>
            <a:custGeom>
              <a:avLst/>
              <a:gdLst>
                <a:gd name="T0" fmla="*/ 101 w 128"/>
                <a:gd name="T1" fmla="*/ 9 h 259"/>
                <a:gd name="T2" fmla="*/ 42 w 128"/>
                <a:gd name="T3" fmla="*/ 44 h 259"/>
                <a:gd name="T4" fmla="*/ 0 w 128"/>
                <a:gd name="T5" fmla="*/ 69 h 259"/>
                <a:gd name="T6" fmla="*/ 0 w 128"/>
                <a:gd name="T7" fmla="*/ 189 h 259"/>
                <a:gd name="T8" fmla="*/ 42 w 128"/>
                <a:gd name="T9" fmla="*/ 214 h 259"/>
                <a:gd name="T10" fmla="*/ 101 w 128"/>
                <a:gd name="T11" fmla="*/ 250 h 259"/>
                <a:gd name="T12" fmla="*/ 128 w 128"/>
                <a:gd name="T13" fmla="*/ 234 h 259"/>
                <a:gd name="T14" fmla="*/ 128 w 128"/>
                <a:gd name="T15" fmla="*/ 25 h 259"/>
                <a:gd name="T16" fmla="*/ 101 w 128"/>
                <a:gd name="T17" fmla="*/ 9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8" h="259">
                  <a:moveTo>
                    <a:pt x="101" y="9"/>
                  </a:moveTo>
                  <a:cubicBezTo>
                    <a:pt x="42" y="44"/>
                    <a:pt x="42" y="44"/>
                    <a:pt x="42" y="44"/>
                  </a:cubicBezTo>
                  <a:cubicBezTo>
                    <a:pt x="29" y="52"/>
                    <a:pt x="13" y="62"/>
                    <a:pt x="0" y="69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13" y="197"/>
                    <a:pt x="29" y="207"/>
                    <a:pt x="42" y="214"/>
                  </a:cubicBezTo>
                  <a:cubicBezTo>
                    <a:pt x="101" y="250"/>
                    <a:pt x="101" y="250"/>
                    <a:pt x="101" y="250"/>
                  </a:cubicBezTo>
                  <a:cubicBezTo>
                    <a:pt x="116" y="259"/>
                    <a:pt x="128" y="252"/>
                    <a:pt x="128" y="234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28" y="7"/>
                    <a:pt x="116" y="0"/>
                    <a:pt x="101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48" name="Group 259"/>
          <p:cNvGrpSpPr/>
          <p:nvPr/>
        </p:nvGrpSpPr>
        <p:grpSpPr>
          <a:xfrm>
            <a:off x="2766111" y="4958711"/>
            <a:ext cx="256897" cy="273886"/>
            <a:chOff x="1588" y="1588"/>
            <a:chExt cx="984250" cy="1049337"/>
          </a:xfrm>
          <a:solidFill>
            <a:schemeClr val="tx1"/>
          </a:solidFill>
        </p:grpSpPr>
        <p:sp>
          <p:nvSpPr>
            <p:cNvPr id="149" name="Freeform 23"/>
            <p:cNvSpPr>
              <a:spLocks noEditPoints="1"/>
            </p:cNvSpPr>
            <p:nvPr/>
          </p:nvSpPr>
          <p:spPr bwMode="auto">
            <a:xfrm>
              <a:off x="592138" y="395288"/>
              <a:ext cx="393700" cy="655637"/>
            </a:xfrm>
            <a:custGeom>
              <a:avLst/>
              <a:gdLst>
                <a:gd name="T0" fmla="*/ 52 w 104"/>
                <a:gd name="T1" fmla="*/ 0 h 173"/>
                <a:gd name="T2" fmla="*/ 0 w 104"/>
                <a:gd name="T3" fmla="*/ 52 h 173"/>
                <a:gd name="T4" fmla="*/ 17 w 104"/>
                <a:gd name="T5" fmla="*/ 90 h 173"/>
                <a:gd name="T6" fmla="*/ 17 w 104"/>
                <a:gd name="T7" fmla="*/ 173 h 173"/>
                <a:gd name="T8" fmla="*/ 52 w 104"/>
                <a:gd name="T9" fmla="*/ 139 h 173"/>
                <a:gd name="T10" fmla="*/ 87 w 104"/>
                <a:gd name="T11" fmla="*/ 173 h 173"/>
                <a:gd name="T12" fmla="*/ 87 w 104"/>
                <a:gd name="T13" fmla="*/ 90 h 173"/>
                <a:gd name="T14" fmla="*/ 104 w 104"/>
                <a:gd name="T15" fmla="*/ 52 h 173"/>
                <a:gd name="T16" fmla="*/ 52 w 104"/>
                <a:gd name="T17" fmla="*/ 0 h 173"/>
                <a:gd name="T18" fmla="*/ 52 w 104"/>
                <a:gd name="T19" fmla="*/ 87 h 173"/>
                <a:gd name="T20" fmla="*/ 17 w 104"/>
                <a:gd name="T21" fmla="*/ 52 h 173"/>
                <a:gd name="T22" fmla="*/ 52 w 104"/>
                <a:gd name="T23" fmla="*/ 17 h 173"/>
                <a:gd name="T24" fmla="*/ 87 w 104"/>
                <a:gd name="T25" fmla="*/ 52 h 173"/>
                <a:gd name="T26" fmla="*/ 52 w 104"/>
                <a:gd name="T27" fmla="*/ 87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4" h="173">
                  <a:moveTo>
                    <a:pt x="52" y="0"/>
                  </a:moveTo>
                  <a:cubicBezTo>
                    <a:pt x="23" y="0"/>
                    <a:pt x="0" y="23"/>
                    <a:pt x="0" y="52"/>
                  </a:cubicBezTo>
                  <a:cubicBezTo>
                    <a:pt x="0" y="67"/>
                    <a:pt x="7" y="81"/>
                    <a:pt x="17" y="90"/>
                  </a:cubicBezTo>
                  <a:cubicBezTo>
                    <a:pt x="17" y="173"/>
                    <a:pt x="17" y="173"/>
                    <a:pt x="17" y="173"/>
                  </a:cubicBezTo>
                  <a:cubicBezTo>
                    <a:pt x="52" y="139"/>
                    <a:pt x="52" y="139"/>
                    <a:pt x="52" y="139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7" y="90"/>
                    <a:pt x="87" y="90"/>
                    <a:pt x="87" y="90"/>
                  </a:cubicBezTo>
                  <a:cubicBezTo>
                    <a:pt x="97" y="81"/>
                    <a:pt x="104" y="67"/>
                    <a:pt x="104" y="52"/>
                  </a:cubicBezTo>
                  <a:cubicBezTo>
                    <a:pt x="104" y="23"/>
                    <a:pt x="81" y="0"/>
                    <a:pt x="52" y="0"/>
                  </a:cubicBezTo>
                  <a:close/>
                  <a:moveTo>
                    <a:pt x="52" y="87"/>
                  </a:moveTo>
                  <a:cubicBezTo>
                    <a:pt x="33" y="87"/>
                    <a:pt x="17" y="71"/>
                    <a:pt x="17" y="52"/>
                  </a:cubicBezTo>
                  <a:cubicBezTo>
                    <a:pt x="17" y="33"/>
                    <a:pt x="33" y="17"/>
                    <a:pt x="52" y="17"/>
                  </a:cubicBezTo>
                  <a:cubicBezTo>
                    <a:pt x="71" y="17"/>
                    <a:pt x="87" y="33"/>
                    <a:pt x="87" y="52"/>
                  </a:cubicBezTo>
                  <a:cubicBezTo>
                    <a:pt x="87" y="71"/>
                    <a:pt x="71" y="87"/>
                    <a:pt x="52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0" name="Freeform 24"/>
            <p:cNvSpPr/>
            <p:nvPr/>
          </p:nvSpPr>
          <p:spPr bwMode="auto">
            <a:xfrm>
              <a:off x="1588" y="1588"/>
              <a:ext cx="852488" cy="1049337"/>
            </a:xfrm>
            <a:custGeom>
              <a:avLst/>
              <a:gdLst>
                <a:gd name="T0" fmla="*/ 277 w 537"/>
                <a:gd name="T1" fmla="*/ 580 h 661"/>
                <a:gd name="T2" fmla="*/ 83 w 537"/>
                <a:gd name="T3" fmla="*/ 580 h 661"/>
                <a:gd name="T4" fmla="*/ 83 w 537"/>
                <a:gd name="T5" fmla="*/ 84 h 661"/>
                <a:gd name="T6" fmla="*/ 312 w 537"/>
                <a:gd name="T7" fmla="*/ 84 h 661"/>
                <a:gd name="T8" fmla="*/ 437 w 537"/>
                <a:gd name="T9" fmla="*/ 208 h 661"/>
                <a:gd name="T10" fmla="*/ 537 w 537"/>
                <a:gd name="T11" fmla="*/ 208 h 661"/>
                <a:gd name="T12" fmla="*/ 537 w 537"/>
                <a:gd name="T13" fmla="*/ 189 h 661"/>
                <a:gd name="T14" fmla="*/ 348 w 537"/>
                <a:gd name="T15" fmla="*/ 0 h 661"/>
                <a:gd name="T16" fmla="*/ 0 w 537"/>
                <a:gd name="T17" fmla="*/ 0 h 661"/>
                <a:gd name="T18" fmla="*/ 0 w 537"/>
                <a:gd name="T19" fmla="*/ 661 h 661"/>
                <a:gd name="T20" fmla="*/ 355 w 537"/>
                <a:gd name="T21" fmla="*/ 661 h 661"/>
                <a:gd name="T22" fmla="*/ 279 w 537"/>
                <a:gd name="T23" fmla="*/ 580 h 661"/>
                <a:gd name="T24" fmla="*/ 277 w 537"/>
                <a:gd name="T25" fmla="*/ 580 h 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7" h="661">
                  <a:moveTo>
                    <a:pt x="277" y="580"/>
                  </a:moveTo>
                  <a:lnTo>
                    <a:pt x="83" y="580"/>
                  </a:lnTo>
                  <a:lnTo>
                    <a:pt x="83" y="84"/>
                  </a:lnTo>
                  <a:lnTo>
                    <a:pt x="312" y="84"/>
                  </a:lnTo>
                  <a:lnTo>
                    <a:pt x="437" y="208"/>
                  </a:lnTo>
                  <a:lnTo>
                    <a:pt x="537" y="208"/>
                  </a:lnTo>
                  <a:lnTo>
                    <a:pt x="537" y="189"/>
                  </a:lnTo>
                  <a:lnTo>
                    <a:pt x="348" y="0"/>
                  </a:lnTo>
                  <a:lnTo>
                    <a:pt x="0" y="0"/>
                  </a:lnTo>
                  <a:lnTo>
                    <a:pt x="0" y="661"/>
                  </a:lnTo>
                  <a:lnTo>
                    <a:pt x="355" y="661"/>
                  </a:lnTo>
                  <a:lnTo>
                    <a:pt x="279" y="580"/>
                  </a:lnTo>
                  <a:lnTo>
                    <a:pt x="277" y="5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1" name="Rectangle 25"/>
            <p:cNvSpPr>
              <a:spLocks noChangeArrowheads="1"/>
            </p:cNvSpPr>
            <p:nvPr/>
          </p:nvSpPr>
          <p:spPr bwMode="auto">
            <a:xfrm>
              <a:off x="198438" y="331788"/>
              <a:ext cx="330200" cy="63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2" name="Rectangle 26"/>
            <p:cNvSpPr>
              <a:spLocks noChangeArrowheads="1"/>
            </p:cNvSpPr>
            <p:nvPr/>
          </p:nvSpPr>
          <p:spPr bwMode="auto">
            <a:xfrm>
              <a:off x="198438" y="460375"/>
              <a:ext cx="330200" cy="682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3" name="Rectangle 27"/>
            <p:cNvSpPr>
              <a:spLocks noChangeArrowheads="1"/>
            </p:cNvSpPr>
            <p:nvPr/>
          </p:nvSpPr>
          <p:spPr bwMode="auto">
            <a:xfrm>
              <a:off x="198438" y="592138"/>
              <a:ext cx="330200" cy="650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54" name="Group 265"/>
          <p:cNvGrpSpPr/>
          <p:nvPr/>
        </p:nvGrpSpPr>
        <p:grpSpPr>
          <a:xfrm>
            <a:off x="3343965" y="4966225"/>
            <a:ext cx="267835" cy="254853"/>
            <a:chOff x="1588" y="4763"/>
            <a:chExt cx="6746875" cy="6419850"/>
          </a:xfrm>
          <a:solidFill>
            <a:schemeClr val="tx1"/>
          </a:solidFill>
        </p:grpSpPr>
        <p:sp>
          <p:nvSpPr>
            <p:cNvPr id="155" name="Freeform 5"/>
            <p:cNvSpPr>
              <a:spLocks noEditPoints="1"/>
            </p:cNvSpPr>
            <p:nvPr/>
          </p:nvSpPr>
          <p:spPr bwMode="auto">
            <a:xfrm>
              <a:off x="1588" y="4763"/>
              <a:ext cx="6746875" cy="6419850"/>
            </a:xfrm>
            <a:custGeom>
              <a:avLst/>
              <a:gdLst>
                <a:gd name="T0" fmla="*/ 1645 w 1796"/>
                <a:gd name="T1" fmla="*/ 0 h 1709"/>
                <a:gd name="T2" fmla="*/ 151 w 1796"/>
                <a:gd name="T3" fmla="*/ 0 h 1709"/>
                <a:gd name="T4" fmla="*/ 0 w 1796"/>
                <a:gd name="T5" fmla="*/ 151 h 1709"/>
                <a:gd name="T6" fmla="*/ 0 w 1796"/>
                <a:gd name="T7" fmla="*/ 1307 h 1709"/>
                <a:gd name="T8" fmla="*/ 151 w 1796"/>
                <a:gd name="T9" fmla="*/ 1458 h 1709"/>
                <a:gd name="T10" fmla="*/ 606 w 1796"/>
                <a:gd name="T11" fmla="*/ 1458 h 1709"/>
                <a:gd name="T12" fmla="*/ 526 w 1796"/>
                <a:gd name="T13" fmla="*/ 1545 h 1709"/>
                <a:gd name="T14" fmla="*/ 483 w 1796"/>
                <a:gd name="T15" fmla="*/ 1590 h 1709"/>
                <a:gd name="T16" fmla="*/ 479 w 1796"/>
                <a:gd name="T17" fmla="*/ 1659 h 1709"/>
                <a:gd name="T18" fmla="*/ 593 w 1796"/>
                <a:gd name="T19" fmla="*/ 1709 h 1709"/>
                <a:gd name="T20" fmla="*/ 1203 w 1796"/>
                <a:gd name="T21" fmla="*/ 1709 h 1709"/>
                <a:gd name="T22" fmla="*/ 1316 w 1796"/>
                <a:gd name="T23" fmla="*/ 1659 h 1709"/>
                <a:gd name="T24" fmla="*/ 1312 w 1796"/>
                <a:gd name="T25" fmla="*/ 1590 h 1709"/>
                <a:gd name="T26" fmla="*/ 1270 w 1796"/>
                <a:gd name="T27" fmla="*/ 1545 h 1709"/>
                <a:gd name="T28" fmla="*/ 1190 w 1796"/>
                <a:gd name="T29" fmla="*/ 1458 h 1709"/>
                <a:gd name="T30" fmla="*/ 1645 w 1796"/>
                <a:gd name="T31" fmla="*/ 1458 h 1709"/>
                <a:gd name="T32" fmla="*/ 1796 w 1796"/>
                <a:gd name="T33" fmla="*/ 1307 h 1709"/>
                <a:gd name="T34" fmla="*/ 1796 w 1796"/>
                <a:gd name="T35" fmla="*/ 151 h 1709"/>
                <a:gd name="T36" fmla="*/ 1645 w 1796"/>
                <a:gd name="T37" fmla="*/ 0 h 1709"/>
                <a:gd name="T38" fmla="*/ 1231 w 1796"/>
                <a:gd name="T39" fmla="*/ 1585 h 1709"/>
                <a:gd name="T40" fmla="*/ 1267 w 1796"/>
                <a:gd name="T41" fmla="*/ 1622 h 1709"/>
                <a:gd name="T42" fmla="*/ 1265 w 1796"/>
                <a:gd name="T43" fmla="*/ 1635 h 1709"/>
                <a:gd name="T44" fmla="*/ 1203 w 1796"/>
                <a:gd name="T45" fmla="*/ 1653 h 1709"/>
                <a:gd name="T46" fmla="*/ 593 w 1796"/>
                <a:gd name="T47" fmla="*/ 1653 h 1709"/>
                <a:gd name="T48" fmla="*/ 530 w 1796"/>
                <a:gd name="T49" fmla="*/ 1635 h 1709"/>
                <a:gd name="T50" fmla="*/ 528 w 1796"/>
                <a:gd name="T51" fmla="*/ 1623 h 1709"/>
                <a:gd name="T52" fmla="*/ 528 w 1796"/>
                <a:gd name="T53" fmla="*/ 1623 h 1709"/>
                <a:gd name="T54" fmla="*/ 565 w 1796"/>
                <a:gd name="T55" fmla="*/ 1585 h 1709"/>
                <a:gd name="T56" fmla="*/ 672 w 1796"/>
                <a:gd name="T57" fmla="*/ 1458 h 1709"/>
                <a:gd name="T58" fmla="*/ 1124 w 1796"/>
                <a:gd name="T59" fmla="*/ 1458 h 1709"/>
                <a:gd name="T60" fmla="*/ 1231 w 1796"/>
                <a:gd name="T61" fmla="*/ 1585 h 1709"/>
                <a:gd name="T62" fmla="*/ 1684 w 1796"/>
                <a:gd name="T63" fmla="*/ 1307 h 1709"/>
                <a:gd name="T64" fmla="*/ 1645 w 1796"/>
                <a:gd name="T65" fmla="*/ 1346 h 1709"/>
                <a:gd name="T66" fmla="*/ 151 w 1796"/>
                <a:gd name="T67" fmla="*/ 1346 h 1709"/>
                <a:gd name="T68" fmla="*/ 112 w 1796"/>
                <a:gd name="T69" fmla="*/ 1307 h 1709"/>
                <a:gd name="T70" fmla="*/ 112 w 1796"/>
                <a:gd name="T71" fmla="*/ 151 h 1709"/>
                <a:gd name="T72" fmla="*/ 151 w 1796"/>
                <a:gd name="T73" fmla="*/ 112 h 1709"/>
                <a:gd name="T74" fmla="*/ 1645 w 1796"/>
                <a:gd name="T75" fmla="*/ 112 h 1709"/>
                <a:gd name="T76" fmla="*/ 1684 w 1796"/>
                <a:gd name="T77" fmla="*/ 151 h 1709"/>
                <a:gd name="T78" fmla="*/ 1684 w 1796"/>
                <a:gd name="T79" fmla="*/ 1307 h 1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96" h="1709">
                  <a:moveTo>
                    <a:pt x="1645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68" y="0"/>
                    <a:pt x="0" y="67"/>
                    <a:pt x="0" y="151"/>
                  </a:cubicBezTo>
                  <a:cubicBezTo>
                    <a:pt x="0" y="1307"/>
                    <a:pt x="0" y="1307"/>
                    <a:pt x="0" y="1307"/>
                  </a:cubicBezTo>
                  <a:cubicBezTo>
                    <a:pt x="0" y="1390"/>
                    <a:pt x="68" y="1458"/>
                    <a:pt x="151" y="1458"/>
                  </a:cubicBezTo>
                  <a:cubicBezTo>
                    <a:pt x="606" y="1458"/>
                    <a:pt x="606" y="1458"/>
                    <a:pt x="606" y="1458"/>
                  </a:cubicBezTo>
                  <a:cubicBezTo>
                    <a:pt x="582" y="1488"/>
                    <a:pt x="544" y="1527"/>
                    <a:pt x="526" y="1545"/>
                  </a:cubicBezTo>
                  <a:cubicBezTo>
                    <a:pt x="506" y="1564"/>
                    <a:pt x="491" y="1579"/>
                    <a:pt x="483" y="1590"/>
                  </a:cubicBezTo>
                  <a:cubicBezTo>
                    <a:pt x="472" y="1605"/>
                    <a:pt x="467" y="1634"/>
                    <a:pt x="479" y="1659"/>
                  </a:cubicBezTo>
                  <a:cubicBezTo>
                    <a:pt x="491" y="1682"/>
                    <a:pt x="520" y="1709"/>
                    <a:pt x="593" y="1709"/>
                  </a:cubicBezTo>
                  <a:cubicBezTo>
                    <a:pt x="1203" y="1709"/>
                    <a:pt x="1203" y="1709"/>
                    <a:pt x="1203" y="1709"/>
                  </a:cubicBezTo>
                  <a:cubicBezTo>
                    <a:pt x="1276" y="1709"/>
                    <a:pt x="1305" y="1682"/>
                    <a:pt x="1316" y="1659"/>
                  </a:cubicBezTo>
                  <a:cubicBezTo>
                    <a:pt x="1329" y="1634"/>
                    <a:pt x="1324" y="1605"/>
                    <a:pt x="1312" y="1590"/>
                  </a:cubicBezTo>
                  <a:cubicBezTo>
                    <a:pt x="1304" y="1579"/>
                    <a:pt x="1289" y="1564"/>
                    <a:pt x="1270" y="1545"/>
                  </a:cubicBezTo>
                  <a:cubicBezTo>
                    <a:pt x="1252" y="1527"/>
                    <a:pt x="1213" y="1488"/>
                    <a:pt x="1190" y="1458"/>
                  </a:cubicBezTo>
                  <a:cubicBezTo>
                    <a:pt x="1645" y="1458"/>
                    <a:pt x="1645" y="1458"/>
                    <a:pt x="1645" y="1458"/>
                  </a:cubicBezTo>
                  <a:cubicBezTo>
                    <a:pt x="1728" y="1458"/>
                    <a:pt x="1796" y="1390"/>
                    <a:pt x="1796" y="1307"/>
                  </a:cubicBezTo>
                  <a:cubicBezTo>
                    <a:pt x="1796" y="151"/>
                    <a:pt x="1796" y="151"/>
                    <a:pt x="1796" y="151"/>
                  </a:cubicBezTo>
                  <a:cubicBezTo>
                    <a:pt x="1796" y="67"/>
                    <a:pt x="1728" y="0"/>
                    <a:pt x="1645" y="0"/>
                  </a:cubicBezTo>
                  <a:close/>
                  <a:moveTo>
                    <a:pt x="1231" y="1585"/>
                  </a:moveTo>
                  <a:cubicBezTo>
                    <a:pt x="1247" y="1601"/>
                    <a:pt x="1262" y="1616"/>
                    <a:pt x="1267" y="1622"/>
                  </a:cubicBezTo>
                  <a:cubicBezTo>
                    <a:pt x="1267" y="1622"/>
                    <a:pt x="1269" y="1629"/>
                    <a:pt x="1265" y="1635"/>
                  </a:cubicBezTo>
                  <a:cubicBezTo>
                    <a:pt x="1258" y="1646"/>
                    <a:pt x="1235" y="1653"/>
                    <a:pt x="1203" y="1653"/>
                  </a:cubicBezTo>
                  <a:cubicBezTo>
                    <a:pt x="593" y="1653"/>
                    <a:pt x="593" y="1653"/>
                    <a:pt x="593" y="1653"/>
                  </a:cubicBezTo>
                  <a:cubicBezTo>
                    <a:pt x="561" y="1653"/>
                    <a:pt x="538" y="1646"/>
                    <a:pt x="530" y="1635"/>
                  </a:cubicBezTo>
                  <a:cubicBezTo>
                    <a:pt x="527" y="1629"/>
                    <a:pt x="528" y="1623"/>
                    <a:pt x="528" y="1623"/>
                  </a:cubicBezTo>
                  <a:cubicBezTo>
                    <a:pt x="528" y="1623"/>
                    <a:pt x="528" y="1623"/>
                    <a:pt x="528" y="1623"/>
                  </a:cubicBezTo>
                  <a:cubicBezTo>
                    <a:pt x="534" y="1616"/>
                    <a:pt x="549" y="1601"/>
                    <a:pt x="565" y="1585"/>
                  </a:cubicBezTo>
                  <a:cubicBezTo>
                    <a:pt x="614" y="1536"/>
                    <a:pt x="654" y="1494"/>
                    <a:pt x="672" y="1458"/>
                  </a:cubicBezTo>
                  <a:cubicBezTo>
                    <a:pt x="1124" y="1458"/>
                    <a:pt x="1124" y="1458"/>
                    <a:pt x="1124" y="1458"/>
                  </a:cubicBezTo>
                  <a:cubicBezTo>
                    <a:pt x="1142" y="1494"/>
                    <a:pt x="1182" y="1536"/>
                    <a:pt x="1231" y="1585"/>
                  </a:cubicBezTo>
                  <a:close/>
                  <a:moveTo>
                    <a:pt x="1684" y="1307"/>
                  </a:moveTo>
                  <a:cubicBezTo>
                    <a:pt x="1684" y="1328"/>
                    <a:pt x="1666" y="1346"/>
                    <a:pt x="1645" y="1346"/>
                  </a:cubicBezTo>
                  <a:cubicBezTo>
                    <a:pt x="151" y="1346"/>
                    <a:pt x="151" y="1346"/>
                    <a:pt x="151" y="1346"/>
                  </a:cubicBezTo>
                  <a:cubicBezTo>
                    <a:pt x="129" y="1346"/>
                    <a:pt x="112" y="1328"/>
                    <a:pt x="112" y="1307"/>
                  </a:cubicBezTo>
                  <a:cubicBezTo>
                    <a:pt x="112" y="151"/>
                    <a:pt x="112" y="151"/>
                    <a:pt x="112" y="151"/>
                  </a:cubicBezTo>
                  <a:cubicBezTo>
                    <a:pt x="112" y="129"/>
                    <a:pt x="129" y="112"/>
                    <a:pt x="151" y="112"/>
                  </a:cubicBezTo>
                  <a:cubicBezTo>
                    <a:pt x="1645" y="112"/>
                    <a:pt x="1645" y="112"/>
                    <a:pt x="1645" y="112"/>
                  </a:cubicBezTo>
                  <a:cubicBezTo>
                    <a:pt x="1666" y="112"/>
                    <a:pt x="1684" y="129"/>
                    <a:pt x="1684" y="151"/>
                  </a:cubicBezTo>
                  <a:lnTo>
                    <a:pt x="1684" y="13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6" name="Freeform 6"/>
            <p:cNvSpPr>
              <a:spLocks noEditPoints="1"/>
            </p:cNvSpPr>
            <p:nvPr/>
          </p:nvSpPr>
          <p:spPr bwMode="auto">
            <a:xfrm>
              <a:off x="842963" y="846138"/>
              <a:ext cx="5064125" cy="3376613"/>
            </a:xfrm>
            <a:custGeom>
              <a:avLst/>
              <a:gdLst>
                <a:gd name="T0" fmla="*/ 1252 w 1348"/>
                <a:gd name="T1" fmla="*/ 0 h 899"/>
                <a:gd name="T2" fmla="*/ 96 w 1348"/>
                <a:gd name="T3" fmla="*/ 0 h 899"/>
                <a:gd name="T4" fmla="*/ 0 w 1348"/>
                <a:gd name="T5" fmla="*/ 95 h 899"/>
                <a:gd name="T6" fmla="*/ 0 w 1348"/>
                <a:gd name="T7" fmla="*/ 803 h 899"/>
                <a:gd name="T8" fmla="*/ 96 w 1348"/>
                <a:gd name="T9" fmla="*/ 899 h 899"/>
                <a:gd name="T10" fmla="*/ 1252 w 1348"/>
                <a:gd name="T11" fmla="*/ 899 h 899"/>
                <a:gd name="T12" fmla="*/ 1348 w 1348"/>
                <a:gd name="T13" fmla="*/ 803 h 899"/>
                <a:gd name="T14" fmla="*/ 1348 w 1348"/>
                <a:gd name="T15" fmla="*/ 95 h 899"/>
                <a:gd name="T16" fmla="*/ 1252 w 1348"/>
                <a:gd name="T17" fmla="*/ 0 h 899"/>
                <a:gd name="T18" fmla="*/ 1291 w 1348"/>
                <a:gd name="T19" fmla="*/ 803 h 899"/>
                <a:gd name="T20" fmla="*/ 1252 w 1348"/>
                <a:gd name="T21" fmla="*/ 843 h 899"/>
                <a:gd name="T22" fmla="*/ 96 w 1348"/>
                <a:gd name="T23" fmla="*/ 843 h 899"/>
                <a:gd name="T24" fmla="*/ 56 w 1348"/>
                <a:gd name="T25" fmla="*/ 803 h 899"/>
                <a:gd name="T26" fmla="*/ 56 w 1348"/>
                <a:gd name="T27" fmla="*/ 95 h 899"/>
                <a:gd name="T28" fmla="*/ 96 w 1348"/>
                <a:gd name="T29" fmla="*/ 56 h 899"/>
                <a:gd name="T30" fmla="*/ 1252 w 1348"/>
                <a:gd name="T31" fmla="*/ 56 h 899"/>
                <a:gd name="T32" fmla="*/ 1291 w 1348"/>
                <a:gd name="T33" fmla="*/ 95 h 899"/>
                <a:gd name="T34" fmla="*/ 1291 w 1348"/>
                <a:gd name="T35" fmla="*/ 803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48" h="899">
                  <a:moveTo>
                    <a:pt x="1252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43" y="0"/>
                    <a:pt x="0" y="43"/>
                    <a:pt x="0" y="95"/>
                  </a:cubicBezTo>
                  <a:cubicBezTo>
                    <a:pt x="0" y="803"/>
                    <a:pt x="0" y="803"/>
                    <a:pt x="0" y="803"/>
                  </a:cubicBezTo>
                  <a:cubicBezTo>
                    <a:pt x="0" y="856"/>
                    <a:pt x="43" y="899"/>
                    <a:pt x="96" y="899"/>
                  </a:cubicBezTo>
                  <a:cubicBezTo>
                    <a:pt x="1252" y="899"/>
                    <a:pt x="1252" y="899"/>
                    <a:pt x="1252" y="899"/>
                  </a:cubicBezTo>
                  <a:cubicBezTo>
                    <a:pt x="1305" y="899"/>
                    <a:pt x="1348" y="856"/>
                    <a:pt x="1348" y="803"/>
                  </a:cubicBezTo>
                  <a:cubicBezTo>
                    <a:pt x="1348" y="95"/>
                    <a:pt x="1348" y="95"/>
                    <a:pt x="1348" y="95"/>
                  </a:cubicBezTo>
                  <a:cubicBezTo>
                    <a:pt x="1348" y="43"/>
                    <a:pt x="1305" y="0"/>
                    <a:pt x="1252" y="0"/>
                  </a:cubicBezTo>
                  <a:close/>
                  <a:moveTo>
                    <a:pt x="1291" y="803"/>
                  </a:moveTo>
                  <a:cubicBezTo>
                    <a:pt x="1291" y="825"/>
                    <a:pt x="1274" y="843"/>
                    <a:pt x="1252" y="843"/>
                  </a:cubicBezTo>
                  <a:cubicBezTo>
                    <a:pt x="96" y="843"/>
                    <a:pt x="96" y="843"/>
                    <a:pt x="96" y="843"/>
                  </a:cubicBezTo>
                  <a:cubicBezTo>
                    <a:pt x="74" y="843"/>
                    <a:pt x="56" y="825"/>
                    <a:pt x="56" y="803"/>
                  </a:cubicBezTo>
                  <a:cubicBezTo>
                    <a:pt x="56" y="95"/>
                    <a:pt x="56" y="95"/>
                    <a:pt x="56" y="95"/>
                  </a:cubicBezTo>
                  <a:cubicBezTo>
                    <a:pt x="56" y="74"/>
                    <a:pt x="74" y="56"/>
                    <a:pt x="96" y="56"/>
                  </a:cubicBezTo>
                  <a:cubicBezTo>
                    <a:pt x="1252" y="56"/>
                    <a:pt x="1252" y="56"/>
                    <a:pt x="1252" y="56"/>
                  </a:cubicBezTo>
                  <a:cubicBezTo>
                    <a:pt x="1274" y="56"/>
                    <a:pt x="1291" y="74"/>
                    <a:pt x="1291" y="95"/>
                  </a:cubicBezTo>
                  <a:lnTo>
                    <a:pt x="1291" y="8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7" name="Freeform 7"/>
            <p:cNvSpPr>
              <a:spLocks noEditPoints="1"/>
            </p:cNvSpPr>
            <p:nvPr/>
          </p:nvSpPr>
          <p:spPr bwMode="auto">
            <a:xfrm>
              <a:off x="3059113" y="4321176"/>
              <a:ext cx="631825" cy="630238"/>
            </a:xfrm>
            <a:custGeom>
              <a:avLst/>
              <a:gdLst>
                <a:gd name="T0" fmla="*/ 84 w 168"/>
                <a:gd name="T1" fmla="*/ 0 h 168"/>
                <a:gd name="T2" fmla="*/ 0 w 168"/>
                <a:gd name="T3" fmla="*/ 84 h 168"/>
                <a:gd name="T4" fmla="*/ 84 w 168"/>
                <a:gd name="T5" fmla="*/ 168 h 168"/>
                <a:gd name="T6" fmla="*/ 168 w 168"/>
                <a:gd name="T7" fmla="*/ 84 h 168"/>
                <a:gd name="T8" fmla="*/ 84 w 168"/>
                <a:gd name="T9" fmla="*/ 0 h 168"/>
                <a:gd name="T10" fmla="*/ 84 w 168"/>
                <a:gd name="T11" fmla="*/ 112 h 168"/>
                <a:gd name="T12" fmla="*/ 56 w 168"/>
                <a:gd name="T13" fmla="*/ 84 h 168"/>
                <a:gd name="T14" fmla="*/ 84 w 168"/>
                <a:gd name="T15" fmla="*/ 56 h 168"/>
                <a:gd name="T16" fmla="*/ 112 w 168"/>
                <a:gd name="T17" fmla="*/ 84 h 168"/>
                <a:gd name="T18" fmla="*/ 84 w 168"/>
                <a:gd name="T19" fmla="*/ 112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68">
                  <a:moveTo>
                    <a:pt x="84" y="0"/>
                  </a:moveTo>
                  <a:cubicBezTo>
                    <a:pt x="38" y="0"/>
                    <a:pt x="0" y="38"/>
                    <a:pt x="0" y="84"/>
                  </a:cubicBezTo>
                  <a:cubicBezTo>
                    <a:pt x="0" y="131"/>
                    <a:pt x="38" y="168"/>
                    <a:pt x="84" y="168"/>
                  </a:cubicBezTo>
                  <a:cubicBezTo>
                    <a:pt x="130" y="168"/>
                    <a:pt x="168" y="131"/>
                    <a:pt x="168" y="84"/>
                  </a:cubicBezTo>
                  <a:cubicBezTo>
                    <a:pt x="168" y="38"/>
                    <a:pt x="130" y="0"/>
                    <a:pt x="84" y="0"/>
                  </a:cubicBezTo>
                  <a:close/>
                  <a:moveTo>
                    <a:pt x="84" y="112"/>
                  </a:moveTo>
                  <a:cubicBezTo>
                    <a:pt x="68" y="112"/>
                    <a:pt x="56" y="100"/>
                    <a:pt x="56" y="84"/>
                  </a:cubicBezTo>
                  <a:cubicBezTo>
                    <a:pt x="56" y="69"/>
                    <a:pt x="68" y="56"/>
                    <a:pt x="84" y="56"/>
                  </a:cubicBezTo>
                  <a:cubicBezTo>
                    <a:pt x="99" y="56"/>
                    <a:pt x="112" y="69"/>
                    <a:pt x="112" y="84"/>
                  </a:cubicBezTo>
                  <a:cubicBezTo>
                    <a:pt x="112" y="100"/>
                    <a:pt x="99" y="112"/>
                    <a:pt x="84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8" name="Freeform 8"/>
            <p:cNvSpPr/>
            <p:nvPr/>
          </p:nvSpPr>
          <p:spPr bwMode="auto">
            <a:xfrm>
              <a:off x="2528888" y="2533651"/>
              <a:ext cx="628650" cy="1262063"/>
            </a:xfrm>
            <a:custGeom>
              <a:avLst/>
              <a:gdLst>
                <a:gd name="T0" fmla="*/ 125 w 167"/>
                <a:gd name="T1" fmla="*/ 0 h 336"/>
                <a:gd name="T2" fmla="*/ 42 w 167"/>
                <a:gd name="T3" fmla="*/ 0 h 336"/>
                <a:gd name="T4" fmla="*/ 0 w 167"/>
                <a:gd name="T5" fmla="*/ 42 h 336"/>
                <a:gd name="T6" fmla="*/ 0 w 167"/>
                <a:gd name="T7" fmla="*/ 294 h 336"/>
                <a:gd name="T8" fmla="*/ 42 w 167"/>
                <a:gd name="T9" fmla="*/ 336 h 336"/>
                <a:gd name="T10" fmla="*/ 125 w 167"/>
                <a:gd name="T11" fmla="*/ 336 h 336"/>
                <a:gd name="T12" fmla="*/ 167 w 167"/>
                <a:gd name="T13" fmla="*/ 294 h 336"/>
                <a:gd name="T14" fmla="*/ 167 w 167"/>
                <a:gd name="T15" fmla="*/ 42 h 336"/>
                <a:gd name="T16" fmla="*/ 125 w 167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336">
                  <a:moveTo>
                    <a:pt x="125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8"/>
                    <a:pt x="0" y="42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0" y="317"/>
                    <a:pt x="19" y="336"/>
                    <a:pt x="42" y="336"/>
                  </a:cubicBezTo>
                  <a:cubicBezTo>
                    <a:pt x="125" y="336"/>
                    <a:pt x="125" y="336"/>
                    <a:pt x="125" y="336"/>
                  </a:cubicBezTo>
                  <a:cubicBezTo>
                    <a:pt x="148" y="336"/>
                    <a:pt x="167" y="317"/>
                    <a:pt x="167" y="294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59" name="Freeform 9"/>
            <p:cNvSpPr/>
            <p:nvPr/>
          </p:nvSpPr>
          <p:spPr bwMode="auto">
            <a:xfrm>
              <a:off x="4632326" y="1266826"/>
              <a:ext cx="635000" cy="2528888"/>
            </a:xfrm>
            <a:custGeom>
              <a:avLst/>
              <a:gdLst>
                <a:gd name="T0" fmla="*/ 126 w 169"/>
                <a:gd name="T1" fmla="*/ 0 h 673"/>
                <a:gd name="T2" fmla="*/ 42 w 169"/>
                <a:gd name="T3" fmla="*/ 0 h 673"/>
                <a:gd name="T4" fmla="*/ 0 w 169"/>
                <a:gd name="T5" fmla="*/ 41 h 673"/>
                <a:gd name="T6" fmla="*/ 0 w 169"/>
                <a:gd name="T7" fmla="*/ 632 h 673"/>
                <a:gd name="T8" fmla="*/ 42 w 169"/>
                <a:gd name="T9" fmla="*/ 673 h 673"/>
                <a:gd name="T10" fmla="*/ 126 w 169"/>
                <a:gd name="T11" fmla="*/ 673 h 673"/>
                <a:gd name="T12" fmla="*/ 169 w 169"/>
                <a:gd name="T13" fmla="*/ 632 h 673"/>
                <a:gd name="T14" fmla="*/ 169 w 169"/>
                <a:gd name="T15" fmla="*/ 41 h 673"/>
                <a:gd name="T16" fmla="*/ 126 w 169"/>
                <a:gd name="T17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673">
                  <a:moveTo>
                    <a:pt x="126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632"/>
                    <a:pt x="0" y="632"/>
                    <a:pt x="0" y="632"/>
                  </a:cubicBezTo>
                  <a:cubicBezTo>
                    <a:pt x="0" y="655"/>
                    <a:pt x="19" y="673"/>
                    <a:pt x="42" y="673"/>
                  </a:cubicBezTo>
                  <a:cubicBezTo>
                    <a:pt x="126" y="673"/>
                    <a:pt x="126" y="673"/>
                    <a:pt x="126" y="673"/>
                  </a:cubicBezTo>
                  <a:cubicBezTo>
                    <a:pt x="150" y="673"/>
                    <a:pt x="169" y="655"/>
                    <a:pt x="169" y="632"/>
                  </a:cubicBezTo>
                  <a:cubicBezTo>
                    <a:pt x="169" y="41"/>
                    <a:pt x="169" y="41"/>
                    <a:pt x="169" y="41"/>
                  </a:cubicBezTo>
                  <a:cubicBezTo>
                    <a:pt x="169" y="19"/>
                    <a:pt x="150" y="0"/>
                    <a:pt x="1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0" name="Freeform 10"/>
            <p:cNvSpPr/>
            <p:nvPr/>
          </p:nvSpPr>
          <p:spPr bwMode="auto">
            <a:xfrm>
              <a:off x="3584576" y="2112963"/>
              <a:ext cx="627063" cy="1682750"/>
            </a:xfrm>
            <a:custGeom>
              <a:avLst/>
              <a:gdLst>
                <a:gd name="T0" fmla="*/ 125 w 167"/>
                <a:gd name="T1" fmla="*/ 0 h 448"/>
                <a:gd name="T2" fmla="*/ 41 w 167"/>
                <a:gd name="T3" fmla="*/ 0 h 448"/>
                <a:gd name="T4" fmla="*/ 0 w 167"/>
                <a:gd name="T5" fmla="*/ 40 h 448"/>
                <a:gd name="T6" fmla="*/ 0 w 167"/>
                <a:gd name="T7" fmla="*/ 407 h 448"/>
                <a:gd name="T8" fmla="*/ 41 w 167"/>
                <a:gd name="T9" fmla="*/ 448 h 448"/>
                <a:gd name="T10" fmla="*/ 125 w 167"/>
                <a:gd name="T11" fmla="*/ 448 h 448"/>
                <a:gd name="T12" fmla="*/ 167 w 167"/>
                <a:gd name="T13" fmla="*/ 407 h 448"/>
                <a:gd name="T14" fmla="*/ 167 w 167"/>
                <a:gd name="T15" fmla="*/ 40 h 448"/>
                <a:gd name="T16" fmla="*/ 125 w 167"/>
                <a:gd name="T17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448">
                  <a:moveTo>
                    <a:pt x="125" y="0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0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30"/>
                    <a:pt x="18" y="448"/>
                    <a:pt x="41" y="448"/>
                  </a:cubicBezTo>
                  <a:cubicBezTo>
                    <a:pt x="125" y="448"/>
                    <a:pt x="125" y="448"/>
                    <a:pt x="125" y="448"/>
                  </a:cubicBezTo>
                  <a:cubicBezTo>
                    <a:pt x="148" y="448"/>
                    <a:pt x="167" y="430"/>
                    <a:pt x="167" y="407"/>
                  </a:cubicBezTo>
                  <a:cubicBezTo>
                    <a:pt x="167" y="40"/>
                    <a:pt x="167" y="40"/>
                    <a:pt x="167" y="40"/>
                  </a:cubicBezTo>
                  <a:cubicBezTo>
                    <a:pt x="167" y="18"/>
                    <a:pt x="148" y="0"/>
                    <a:pt x="1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1" name="Freeform 11"/>
            <p:cNvSpPr/>
            <p:nvPr/>
          </p:nvSpPr>
          <p:spPr bwMode="auto">
            <a:xfrm>
              <a:off x="1474788" y="1687513"/>
              <a:ext cx="633413" cy="2108200"/>
            </a:xfrm>
            <a:custGeom>
              <a:avLst/>
              <a:gdLst>
                <a:gd name="T0" fmla="*/ 127 w 169"/>
                <a:gd name="T1" fmla="*/ 0 h 561"/>
                <a:gd name="T2" fmla="*/ 43 w 169"/>
                <a:gd name="T3" fmla="*/ 0 h 561"/>
                <a:gd name="T4" fmla="*/ 0 w 169"/>
                <a:gd name="T5" fmla="*/ 40 h 561"/>
                <a:gd name="T6" fmla="*/ 0 w 169"/>
                <a:gd name="T7" fmla="*/ 521 h 561"/>
                <a:gd name="T8" fmla="*/ 43 w 169"/>
                <a:gd name="T9" fmla="*/ 561 h 561"/>
                <a:gd name="T10" fmla="*/ 127 w 169"/>
                <a:gd name="T11" fmla="*/ 561 h 561"/>
                <a:gd name="T12" fmla="*/ 169 w 169"/>
                <a:gd name="T13" fmla="*/ 521 h 561"/>
                <a:gd name="T14" fmla="*/ 169 w 169"/>
                <a:gd name="T15" fmla="*/ 40 h 561"/>
                <a:gd name="T16" fmla="*/ 127 w 169"/>
                <a:gd name="T17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9" h="561">
                  <a:moveTo>
                    <a:pt x="127" y="0"/>
                  </a:moveTo>
                  <a:cubicBezTo>
                    <a:pt x="43" y="0"/>
                    <a:pt x="43" y="0"/>
                    <a:pt x="43" y="0"/>
                  </a:cubicBezTo>
                  <a:cubicBezTo>
                    <a:pt x="19" y="0"/>
                    <a:pt x="0" y="18"/>
                    <a:pt x="0" y="40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43"/>
                    <a:pt x="19" y="561"/>
                    <a:pt x="43" y="561"/>
                  </a:cubicBezTo>
                  <a:cubicBezTo>
                    <a:pt x="127" y="561"/>
                    <a:pt x="127" y="561"/>
                    <a:pt x="127" y="561"/>
                  </a:cubicBezTo>
                  <a:cubicBezTo>
                    <a:pt x="150" y="561"/>
                    <a:pt x="169" y="543"/>
                    <a:pt x="169" y="521"/>
                  </a:cubicBezTo>
                  <a:cubicBezTo>
                    <a:pt x="169" y="40"/>
                    <a:pt x="169" y="40"/>
                    <a:pt x="169" y="40"/>
                  </a:cubicBezTo>
                  <a:cubicBezTo>
                    <a:pt x="169" y="18"/>
                    <a:pt x="150" y="0"/>
                    <a:pt x="12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62" name="Group 273"/>
          <p:cNvGrpSpPr/>
          <p:nvPr/>
        </p:nvGrpSpPr>
        <p:grpSpPr>
          <a:xfrm>
            <a:off x="3953356" y="4949514"/>
            <a:ext cx="193361" cy="257284"/>
            <a:chOff x="7913688" y="-280988"/>
            <a:chExt cx="1733550" cy="2306638"/>
          </a:xfrm>
          <a:solidFill>
            <a:schemeClr val="tx1"/>
          </a:solidFill>
        </p:grpSpPr>
        <p:sp>
          <p:nvSpPr>
            <p:cNvPr id="163" name="Freeform 29"/>
            <p:cNvSpPr/>
            <p:nvPr/>
          </p:nvSpPr>
          <p:spPr bwMode="auto">
            <a:xfrm>
              <a:off x="8215313" y="1317625"/>
              <a:ext cx="1155700" cy="71438"/>
            </a:xfrm>
            <a:custGeom>
              <a:avLst/>
              <a:gdLst>
                <a:gd name="T0" fmla="*/ 9 w 306"/>
                <a:gd name="T1" fmla="*/ 0 h 19"/>
                <a:gd name="T2" fmla="*/ 0 w 306"/>
                <a:gd name="T3" fmla="*/ 10 h 19"/>
                <a:gd name="T4" fmla="*/ 9 w 306"/>
                <a:gd name="T5" fmla="*/ 19 h 19"/>
                <a:gd name="T6" fmla="*/ 297 w 306"/>
                <a:gd name="T7" fmla="*/ 19 h 19"/>
                <a:gd name="T8" fmla="*/ 306 w 306"/>
                <a:gd name="T9" fmla="*/ 10 h 19"/>
                <a:gd name="T10" fmla="*/ 297 w 306"/>
                <a:gd name="T11" fmla="*/ 0 h 19"/>
                <a:gd name="T12" fmla="*/ 9 w 306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9">
                  <a:moveTo>
                    <a:pt x="9" y="0"/>
                  </a:moveTo>
                  <a:cubicBezTo>
                    <a:pt x="4" y="0"/>
                    <a:pt x="0" y="5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6" y="15"/>
                    <a:pt x="306" y="10"/>
                  </a:cubicBezTo>
                  <a:cubicBezTo>
                    <a:pt x="306" y="5"/>
                    <a:pt x="302" y="0"/>
                    <a:pt x="297" y="0"/>
                  </a:cubicBez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4" name="Freeform 30"/>
            <p:cNvSpPr/>
            <p:nvPr/>
          </p:nvSpPr>
          <p:spPr bwMode="auto">
            <a:xfrm>
              <a:off x="8215313" y="1535112"/>
              <a:ext cx="1155700" cy="71438"/>
            </a:xfrm>
            <a:custGeom>
              <a:avLst/>
              <a:gdLst>
                <a:gd name="T0" fmla="*/ 297 w 306"/>
                <a:gd name="T1" fmla="*/ 0 h 19"/>
                <a:gd name="T2" fmla="*/ 9 w 306"/>
                <a:gd name="T3" fmla="*/ 0 h 19"/>
                <a:gd name="T4" fmla="*/ 0 w 306"/>
                <a:gd name="T5" fmla="*/ 9 h 19"/>
                <a:gd name="T6" fmla="*/ 9 w 306"/>
                <a:gd name="T7" fmla="*/ 19 h 19"/>
                <a:gd name="T8" fmla="*/ 297 w 306"/>
                <a:gd name="T9" fmla="*/ 19 h 19"/>
                <a:gd name="T10" fmla="*/ 306 w 306"/>
                <a:gd name="T11" fmla="*/ 9 h 19"/>
                <a:gd name="T12" fmla="*/ 297 w 306"/>
                <a:gd name="T13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9">
                  <a:moveTo>
                    <a:pt x="297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6" y="15"/>
                    <a:pt x="306" y="9"/>
                  </a:cubicBezTo>
                  <a:cubicBezTo>
                    <a:pt x="306" y="4"/>
                    <a:pt x="302" y="0"/>
                    <a:pt x="29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5" name="Freeform 31"/>
            <p:cNvSpPr>
              <a:spLocks noEditPoints="1"/>
            </p:cNvSpPr>
            <p:nvPr/>
          </p:nvSpPr>
          <p:spPr bwMode="auto">
            <a:xfrm>
              <a:off x="7913688" y="-280988"/>
              <a:ext cx="1733550" cy="2306638"/>
            </a:xfrm>
            <a:custGeom>
              <a:avLst/>
              <a:gdLst>
                <a:gd name="T0" fmla="*/ 353 w 459"/>
                <a:gd name="T1" fmla="*/ 12 h 612"/>
                <a:gd name="T2" fmla="*/ 325 w 459"/>
                <a:gd name="T3" fmla="*/ 0 h 612"/>
                <a:gd name="T4" fmla="*/ 57 w 459"/>
                <a:gd name="T5" fmla="*/ 0 h 612"/>
                <a:gd name="T6" fmla="*/ 0 w 459"/>
                <a:gd name="T7" fmla="*/ 57 h 612"/>
                <a:gd name="T8" fmla="*/ 0 w 459"/>
                <a:gd name="T9" fmla="*/ 555 h 612"/>
                <a:gd name="T10" fmla="*/ 57 w 459"/>
                <a:gd name="T11" fmla="*/ 612 h 612"/>
                <a:gd name="T12" fmla="*/ 402 w 459"/>
                <a:gd name="T13" fmla="*/ 612 h 612"/>
                <a:gd name="T14" fmla="*/ 459 w 459"/>
                <a:gd name="T15" fmla="*/ 555 h 612"/>
                <a:gd name="T16" fmla="*/ 459 w 459"/>
                <a:gd name="T17" fmla="*/ 153 h 612"/>
                <a:gd name="T18" fmla="*/ 353 w 459"/>
                <a:gd name="T19" fmla="*/ 12 h 612"/>
                <a:gd name="T20" fmla="*/ 344 w 459"/>
                <a:gd name="T21" fmla="*/ 59 h 612"/>
                <a:gd name="T22" fmla="*/ 409 w 459"/>
                <a:gd name="T23" fmla="*/ 134 h 612"/>
                <a:gd name="T24" fmla="*/ 344 w 459"/>
                <a:gd name="T25" fmla="*/ 134 h 612"/>
                <a:gd name="T26" fmla="*/ 344 w 459"/>
                <a:gd name="T27" fmla="*/ 59 h 612"/>
                <a:gd name="T28" fmla="*/ 421 w 459"/>
                <a:gd name="T29" fmla="*/ 555 h 612"/>
                <a:gd name="T30" fmla="*/ 402 w 459"/>
                <a:gd name="T31" fmla="*/ 574 h 612"/>
                <a:gd name="T32" fmla="*/ 57 w 459"/>
                <a:gd name="T33" fmla="*/ 574 h 612"/>
                <a:gd name="T34" fmla="*/ 38 w 459"/>
                <a:gd name="T35" fmla="*/ 555 h 612"/>
                <a:gd name="T36" fmla="*/ 38 w 459"/>
                <a:gd name="T37" fmla="*/ 57 h 612"/>
                <a:gd name="T38" fmla="*/ 57 w 459"/>
                <a:gd name="T39" fmla="*/ 38 h 612"/>
                <a:gd name="T40" fmla="*/ 306 w 459"/>
                <a:gd name="T41" fmla="*/ 38 h 612"/>
                <a:gd name="T42" fmla="*/ 306 w 459"/>
                <a:gd name="T43" fmla="*/ 172 h 612"/>
                <a:gd name="T44" fmla="*/ 421 w 459"/>
                <a:gd name="T45" fmla="*/ 172 h 612"/>
                <a:gd name="T46" fmla="*/ 421 w 459"/>
                <a:gd name="T47" fmla="*/ 555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9" h="612">
                  <a:moveTo>
                    <a:pt x="353" y="12"/>
                  </a:moveTo>
                  <a:cubicBezTo>
                    <a:pt x="346" y="4"/>
                    <a:pt x="336" y="0"/>
                    <a:pt x="325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26" y="0"/>
                    <a:pt x="0" y="25"/>
                    <a:pt x="0" y="57"/>
                  </a:cubicBezTo>
                  <a:cubicBezTo>
                    <a:pt x="0" y="555"/>
                    <a:pt x="0" y="555"/>
                    <a:pt x="0" y="555"/>
                  </a:cubicBezTo>
                  <a:cubicBezTo>
                    <a:pt x="0" y="587"/>
                    <a:pt x="26" y="612"/>
                    <a:pt x="57" y="612"/>
                  </a:cubicBezTo>
                  <a:cubicBezTo>
                    <a:pt x="402" y="612"/>
                    <a:pt x="402" y="612"/>
                    <a:pt x="402" y="612"/>
                  </a:cubicBezTo>
                  <a:cubicBezTo>
                    <a:pt x="434" y="612"/>
                    <a:pt x="459" y="587"/>
                    <a:pt x="459" y="555"/>
                  </a:cubicBezTo>
                  <a:cubicBezTo>
                    <a:pt x="459" y="153"/>
                    <a:pt x="459" y="153"/>
                    <a:pt x="459" y="153"/>
                  </a:cubicBezTo>
                  <a:cubicBezTo>
                    <a:pt x="459" y="138"/>
                    <a:pt x="459" y="127"/>
                    <a:pt x="353" y="12"/>
                  </a:cubicBezTo>
                  <a:close/>
                  <a:moveTo>
                    <a:pt x="344" y="59"/>
                  </a:moveTo>
                  <a:cubicBezTo>
                    <a:pt x="364" y="80"/>
                    <a:pt x="392" y="113"/>
                    <a:pt x="409" y="134"/>
                  </a:cubicBezTo>
                  <a:cubicBezTo>
                    <a:pt x="344" y="134"/>
                    <a:pt x="344" y="134"/>
                    <a:pt x="344" y="134"/>
                  </a:cubicBezTo>
                  <a:lnTo>
                    <a:pt x="344" y="59"/>
                  </a:lnTo>
                  <a:close/>
                  <a:moveTo>
                    <a:pt x="421" y="555"/>
                  </a:moveTo>
                  <a:cubicBezTo>
                    <a:pt x="421" y="566"/>
                    <a:pt x="412" y="574"/>
                    <a:pt x="402" y="574"/>
                  </a:cubicBezTo>
                  <a:cubicBezTo>
                    <a:pt x="57" y="574"/>
                    <a:pt x="57" y="574"/>
                    <a:pt x="57" y="574"/>
                  </a:cubicBezTo>
                  <a:cubicBezTo>
                    <a:pt x="47" y="574"/>
                    <a:pt x="38" y="566"/>
                    <a:pt x="38" y="555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8" y="47"/>
                    <a:pt x="47" y="38"/>
                    <a:pt x="57" y="38"/>
                  </a:cubicBezTo>
                  <a:cubicBezTo>
                    <a:pt x="306" y="38"/>
                    <a:pt x="306" y="38"/>
                    <a:pt x="306" y="38"/>
                  </a:cubicBezTo>
                  <a:cubicBezTo>
                    <a:pt x="306" y="172"/>
                    <a:pt x="306" y="172"/>
                    <a:pt x="306" y="172"/>
                  </a:cubicBezTo>
                  <a:cubicBezTo>
                    <a:pt x="421" y="172"/>
                    <a:pt x="421" y="172"/>
                    <a:pt x="421" y="172"/>
                  </a:cubicBezTo>
                  <a:lnTo>
                    <a:pt x="421" y="5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6" name="Freeform 32"/>
            <p:cNvSpPr/>
            <p:nvPr/>
          </p:nvSpPr>
          <p:spPr bwMode="auto">
            <a:xfrm>
              <a:off x="8199438" y="77787"/>
              <a:ext cx="725488" cy="146050"/>
            </a:xfrm>
            <a:custGeom>
              <a:avLst/>
              <a:gdLst>
                <a:gd name="T0" fmla="*/ 19 w 192"/>
                <a:gd name="T1" fmla="*/ 39 h 39"/>
                <a:gd name="T2" fmla="*/ 173 w 192"/>
                <a:gd name="T3" fmla="*/ 39 h 39"/>
                <a:gd name="T4" fmla="*/ 192 w 192"/>
                <a:gd name="T5" fmla="*/ 20 h 39"/>
                <a:gd name="T6" fmla="*/ 173 w 192"/>
                <a:gd name="T7" fmla="*/ 0 h 39"/>
                <a:gd name="T8" fmla="*/ 19 w 192"/>
                <a:gd name="T9" fmla="*/ 0 h 39"/>
                <a:gd name="T10" fmla="*/ 0 w 192"/>
                <a:gd name="T11" fmla="*/ 20 h 39"/>
                <a:gd name="T12" fmla="*/ 19 w 192"/>
                <a:gd name="T13" fmla="*/ 3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39">
                  <a:moveTo>
                    <a:pt x="19" y="39"/>
                  </a:moveTo>
                  <a:cubicBezTo>
                    <a:pt x="173" y="39"/>
                    <a:pt x="173" y="39"/>
                    <a:pt x="173" y="39"/>
                  </a:cubicBezTo>
                  <a:cubicBezTo>
                    <a:pt x="183" y="39"/>
                    <a:pt x="192" y="30"/>
                    <a:pt x="192" y="20"/>
                  </a:cubicBezTo>
                  <a:cubicBezTo>
                    <a:pt x="192" y="9"/>
                    <a:pt x="183" y="0"/>
                    <a:pt x="173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0"/>
                    <a:pt x="9" y="39"/>
                    <a:pt x="19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7" name="Freeform 33"/>
            <p:cNvSpPr/>
            <p:nvPr/>
          </p:nvSpPr>
          <p:spPr bwMode="auto">
            <a:xfrm>
              <a:off x="8199438" y="438150"/>
              <a:ext cx="725488" cy="73025"/>
            </a:xfrm>
            <a:custGeom>
              <a:avLst/>
              <a:gdLst>
                <a:gd name="T0" fmla="*/ 10 w 192"/>
                <a:gd name="T1" fmla="*/ 19 h 19"/>
                <a:gd name="T2" fmla="*/ 182 w 192"/>
                <a:gd name="T3" fmla="*/ 19 h 19"/>
                <a:gd name="T4" fmla="*/ 192 w 192"/>
                <a:gd name="T5" fmla="*/ 10 h 19"/>
                <a:gd name="T6" fmla="*/ 182 w 192"/>
                <a:gd name="T7" fmla="*/ 0 h 19"/>
                <a:gd name="T8" fmla="*/ 10 w 192"/>
                <a:gd name="T9" fmla="*/ 0 h 19"/>
                <a:gd name="T10" fmla="*/ 0 w 192"/>
                <a:gd name="T11" fmla="*/ 10 h 19"/>
                <a:gd name="T12" fmla="*/ 10 w 19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19">
                  <a:moveTo>
                    <a:pt x="10" y="19"/>
                  </a:moveTo>
                  <a:cubicBezTo>
                    <a:pt x="182" y="19"/>
                    <a:pt x="182" y="19"/>
                    <a:pt x="182" y="19"/>
                  </a:cubicBezTo>
                  <a:cubicBezTo>
                    <a:pt x="188" y="19"/>
                    <a:pt x="192" y="15"/>
                    <a:pt x="192" y="10"/>
                  </a:cubicBezTo>
                  <a:cubicBezTo>
                    <a:pt x="192" y="4"/>
                    <a:pt x="188" y="0"/>
                    <a:pt x="182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8" name="Freeform 34"/>
            <p:cNvSpPr/>
            <p:nvPr/>
          </p:nvSpPr>
          <p:spPr bwMode="auto">
            <a:xfrm>
              <a:off x="8199438" y="657225"/>
              <a:ext cx="1160463" cy="71438"/>
            </a:xfrm>
            <a:custGeom>
              <a:avLst/>
              <a:gdLst>
                <a:gd name="T0" fmla="*/ 0 w 307"/>
                <a:gd name="T1" fmla="*/ 9 h 19"/>
                <a:gd name="T2" fmla="*/ 10 w 307"/>
                <a:gd name="T3" fmla="*/ 19 h 19"/>
                <a:gd name="T4" fmla="*/ 297 w 307"/>
                <a:gd name="T5" fmla="*/ 19 h 19"/>
                <a:gd name="T6" fmla="*/ 307 w 307"/>
                <a:gd name="T7" fmla="*/ 9 h 19"/>
                <a:gd name="T8" fmla="*/ 297 w 307"/>
                <a:gd name="T9" fmla="*/ 0 h 19"/>
                <a:gd name="T10" fmla="*/ 10 w 307"/>
                <a:gd name="T11" fmla="*/ 0 h 19"/>
                <a:gd name="T12" fmla="*/ 0 w 307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7" h="19">
                  <a:moveTo>
                    <a:pt x="0" y="9"/>
                  </a:moveTo>
                  <a:cubicBezTo>
                    <a:pt x="0" y="14"/>
                    <a:pt x="5" y="19"/>
                    <a:pt x="10" y="19"/>
                  </a:cubicBezTo>
                  <a:cubicBezTo>
                    <a:pt x="297" y="19"/>
                    <a:pt x="297" y="19"/>
                    <a:pt x="297" y="19"/>
                  </a:cubicBezTo>
                  <a:cubicBezTo>
                    <a:pt x="302" y="19"/>
                    <a:pt x="307" y="14"/>
                    <a:pt x="307" y="9"/>
                  </a:cubicBezTo>
                  <a:cubicBezTo>
                    <a:pt x="307" y="4"/>
                    <a:pt x="302" y="0"/>
                    <a:pt x="29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69" name="Freeform 35"/>
            <p:cNvSpPr/>
            <p:nvPr/>
          </p:nvSpPr>
          <p:spPr bwMode="auto">
            <a:xfrm>
              <a:off x="8199438" y="1087437"/>
              <a:ext cx="1160463" cy="74613"/>
            </a:xfrm>
            <a:custGeom>
              <a:avLst/>
              <a:gdLst>
                <a:gd name="T0" fmla="*/ 297 w 307"/>
                <a:gd name="T1" fmla="*/ 20 h 20"/>
                <a:gd name="T2" fmla="*/ 307 w 307"/>
                <a:gd name="T3" fmla="*/ 10 h 20"/>
                <a:gd name="T4" fmla="*/ 297 w 307"/>
                <a:gd name="T5" fmla="*/ 0 h 20"/>
                <a:gd name="T6" fmla="*/ 10 w 307"/>
                <a:gd name="T7" fmla="*/ 0 h 20"/>
                <a:gd name="T8" fmla="*/ 0 w 307"/>
                <a:gd name="T9" fmla="*/ 10 h 20"/>
                <a:gd name="T10" fmla="*/ 10 w 307"/>
                <a:gd name="T11" fmla="*/ 20 h 20"/>
                <a:gd name="T12" fmla="*/ 297 w 307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7" h="20">
                  <a:moveTo>
                    <a:pt x="297" y="20"/>
                  </a:moveTo>
                  <a:cubicBezTo>
                    <a:pt x="302" y="20"/>
                    <a:pt x="307" y="15"/>
                    <a:pt x="307" y="10"/>
                  </a:cubicBezTo>
                  <a:cubicBezTo>
                    <a:pt x="307" y="5"/>
                    <a:pt x="302" y="0"/>
                    <a:pt x="29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5"/>
                    <a:pt x="5" y="20"/>
                    <a:pt x="10" y="20"/>
                  </a:cubicBezTo>
                  <a:lnTo>
                    <a:pt x="297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70" name="Freeform 36"/>
            <p:cNvSpPr/>
            <p:nvPr/>
          </p:nvSpPr>
          <p:spPr bwMode="auto">
            <a:xfrm>
              <a:off x="8199438" y="871537"/>
              <a:ext cx="1089025" cy="73025"/>
            </a:xfrm>
            <a:custGeom>
              <a:avLst/>
              <a:gdLst>
                <a:gd name="T0" fmla="*/ 10 w 288"/>
                <a:gd name="T1" fmla="*/ 19 h 19"/>
                <a:gd name="T2" fmla="*/ 278 w 288"/>
                <a:gd name="T3" fmla="*/ 19 h 19"/>
                <a:gd name="T4" fmla="*/ 288 w 288"/>
                <a:gd name="T5" fmla="*/ 10 h 19"/>
                <a:gd name="T6" fmla="*/ 278 w 288"/>
                <a:gd name="T7" fmla="*/ 0 h 19"/>
                <a:gd name="T8" fmla="*/ 10 w 288"/>
                <a:gd name="T9" fmla="*/ 0 h 19"/>
                <a:gd name="T10" fmla="*/ 0 w 288"/>
                <a:gd name="T11" fmla="*/ 10 h 19"/>
                <a:gd name="T12" fmla="*/ 10 w 288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8" h="19">
                  <a:moveTo>
                    <a:pt x="10" y="19"/>
                  </a:moveTo>
                  <a:cubicBezTo>
                    <a:pt x="278" y="19"/>
                    <a:pt x="278" y="19"/>
                    <a:pt x="278" y="19"/>
                  </a:cubicBezTo>
                  <a:cubicBezTo>
                    <a:pt x="283" y="19"/>
                    <a:pt x="288" y="15"/>
                    <a:pt x="288" y="10"/>
                  </a:cubicBezTo>
                  <a:cubicBezTo>
                    <a:pt x="288" y="4"/>
                    <a:pt x="283" y="0"/>
                    <a:pt x="27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5"/>
                    <a:pt x="5" y="19"/>
                    <a:pt x="1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71" name="Group 282"/>
          <p:cNvGrpSpPr/>
          <p:nvPr/>
        </p:nvGrpSpPr>
        <p:grpSpPr>
          <a:xfrm>
            <a:off x="4504306" y="4976382"/>
            <a:ext cx="254866" cy="206681"/>
            <a:chOff x="3175" y="1588"/>
            <a:chExt cx="4962526" cy="4024312"/>
          </a:xfrm>
          <a:solidFill>
            <a:schemeClr val="tx1"/>
          </a:solidFill>
        </p:grpSpPr>
        <p:sp>
          <p:nvSpPr>
            <p:cNvPr id="172" name="Freeform 22"/>
            <p:cNvSpPr>
              <a:spLocks noEditPoints="1"/>
            </p:cNvSpPr>
            <p:nvPr/>
          </p:nvSpPr>
          <p:spPr bwMode="auto">
            <a:xfrm>
              <a:off x="1454150" y="2998788"/>
              <a:ext cx="1025525" cy="1027112"/>
            </a:xfrm>
            <a:custGeom>
              <a:avLst/>
              <a:gdLst>
                <a:gd name="T0" fmla="*/ 137 w 273"/>
                <a:gd name="T1" fmla="*/ 273 h 273"/>
                <a:gd name="T2" fmla="*/ 0 w 273"/>
                <a:gd name="T3" fmla="*/ 136 h 273"/>
                <a:gd name="T4" fmla="*/ 137 w 273"/>
                <a:gd name="T5" fmla="*/ 0 h 273"/>
                <a:gd name="T6" fmla="*/ 273 w 273"/>
                <a:gd name="T7" fmla="*/ 136 h 273"/>
                <a:gd name="T8" fmla="*/ 137 w 273"/>
                <a:gd name="T9" fmla="*/ 273 h 273"/>
                <a:gd name="T10" fmla="*/ 137 w 273"/>
                <a:gd name="T11" fmla="*/ 91 h 273"/>
                <a:gd name="T12" fmla="*/ 91 w 273"/>
                <a:gd name="T13" fmla="*/ 136 h 273"/>
                <a:gd name="T14" fmla="*/ 137 w 273"/>
                <a:gd name="T15" fmla="*/ 182 h 273"/>
                <a:gd name="T16" fmla="*/ 182 w 273"/>
                <a:gd name="T17" fmla="*/ 136 h 273"/>
                <a:gd name="T18" fmla="*/ 137 w 273"/>
                <a:gd name="T19" fmla="*/ 91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3" h="273">
                  <a:moveTo>
                    <a:pt x="137" y="273"/>
                  </a:moveTo>
                  <a:cubicBezTo>
                    <a:pt x="61" y="273"/>
                    <a:pt x="0" y="212"/>
                    <a:pt x="0" y="136"/>
                  </a:cubicBezTo>
                  <a:cubicBezTo>
                    <a:pt x="0" y="61"/>
                    <a:pt x="61" y="0"/>
                    <a:pt x="137" y="0"/>
                  </a:cubicBezTo>
                  <a:cubicBezTo>
                    <a:pt x="212" y="0"/>
                    <a:pt x="273" y="61"/>
                    <a:pt x="273" y="136"/>
                  </a:cubicBezTo>
                  <a:cubicBezTo>
                    <a:pt x="273" y="212"/>
                    <a:pt x="212" y="273"/>
                    <a:pt x="137" y="273"/>
                  </a:cubicBezTo>
                  <a:close/>
                  <a:moveTo>
                    <a:pt x="137" y="91"/>
                  </a:moveTo>
                  <a:cubicBezTo>
                    <a:pt x="112" y="91"/>
                    <a:pt x="91" y="111"/>
                    <a:pt x="91" y="136"/>
                  </a:cubicBezTo>
                  <a:cubicBezTo>
                    <a:pt x="91" y="161"/>
                    <a:pt x="112" y="182"/>
                    <a:pt x="137" y="182"/>
                  </a:cubicBezTo>
                  <a:cubicBezTo>
                    <a:pt x="162" y="182"/>
                    <a:pt x="182" y="161"/>
                    <a:pt x="182" y="136"/>
                  </a:cubicBezTo>
                  <a:cubicBezTo>
                    <a:pt x="182" y="111"/>
                    <a:pt x="162" y="91"/>
                    <a:pt x="137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73" name="Freeform 23"/>
            <p:cNvSpPr>
              <a:spLocks noEditPoints="1"/>
            </p:cNvSpPr>
            <p:nvPr/>
          </p:nvSpPr>
          <p:spPr bwMode="auto">
            <a:xfrm>
              <a:off x="3163888" y="2998788"/>
              <a:ext cx="1027113" cy="1027112"/>
            </a:xfrm>
            <a:custGeom>
              <a:avLst/>
              <a:gdLst>
                <a:gd name="T0" fmla="*/ 137 w 273"/>
                <a:gd name="T1" fmla="*/ 91 h 273"/>
                <a:gd name="T2" fmla="*/ 182 w 273"/>
                <a:gd name="T3" fmla="*/ 136 h 273"/>
                <a:gd name="T4" fmla="*/ 137 w 273"/>
                <a:gd name="T5" fmla="*/ 182 h 273"/>
                <a:gd name="T6" fmla="*/ 91 w 273"/>
                <a:gd name="T7" fmla="*/ 136 h 273"/>
                <a:gd name="T8" fmla="*/ 137 w 273"/>
                <a:gd name="T9" fmla="*/ 91 h 273"/>
                <a:gd name="T10" fmla="*/ 137 w 273"/>
                <a:gd name="T11" fmla="*/ 0 h 273"/>
                <a:gd name="T12" fmla="*/ 0 w 273"/>
                <a:gd name="T13" fmla="*/ 136 h 273"/>
                <a:gd name="T14" fmla="*/ 137 w 273"/>
                <a:gd name="T15" fmla="*/ 273 h 273"/>
                <a:gd name="T16" fmla="*/ 273 w 273"/>
                <a:gd name="T17" fmla="*/ 136 h 273"/>
                <a:gd name="T18" fmla="*/ 137 w 273"/>
                <a:gd name="T19" fmla="*/ 0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3" h="273">
                  <a:moveTo>
                    <a:pt x="137" y="91"/>
                  </a:moveTo>
                  <a:cubicBezTo>
                    <a:pt x="162" y="91"/>
                    <a:pt x="182" y="111"/>
                    <a:pt x="182" y="136"/>
                  </a:cubicBezTo>
                  <a:cubicBezTo>
                    <a:pt x="182" y="161"/>
                    <a:pt x="162" y="182"/>
                    <a:pt x="137" y="182"/>
                  </a:cubicBezTo>
                  <a:cubicBezTo>
                    <a:pt x="112" y="182"/>
                    <a:pt x="91" y="161"/>
                    <a:pt x="91" y="136"/>
                  </a:cubicBezTo>
                  <a:cubicBezTo>
                    <a:pt x="91" y="111"/>
                    <a:pt x="112" y="91"/>
                    <a:pt x="137" y="91"/>
                  </a:cubicBezTo>
                  <a:moveTo>
                    <a:pt x="137" y="0"/>
                  </a:moveTo>
                  <a:cubicBezTo>
                    <a:pt x="62" y="0"/>
                    <a:pt x="0" y="61"/>
                    <a:pt x="0" y="136"/>
                  </a:cubicBezTo>
                  <a:cubicBezTo>
                    <a:pt x="0" y="212"/>
                    <a:pt x="62" y="273"/>
                    <a:pt x="137" y="273"/>
                  </a:cubicBezTo>
                  <a:cubicBezTo>
                    <a:pt x="212" y="273"/>
                    <a:pt x="273" y="212"/>
                    <a:pt x="273" y="136"/>
                  </a:cubicBezTo>
                  <a:cubicBezTo>
                    <a:pt x="273" y="61"/>
                    <a:pt x="212" y="0"/>
                    <a:pt x="13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74" name="Freeform 24"/>
            <p:cNvSpPr/>
            <p:nvPr/>
          </p:nvSpPr>
          <p:spPr bwMode="auto">
            <a:xfrm>
              <a:off x="3175" y="1588"/>
              <a:ext cx="4619625" cy="2738437"/>
            </a:xfrm>
            <a:custGeom>
              <a:avLst/>
              <a:gdLst>
                <a:gd name="T0" fmla="*/ 425 w 1229"/>
                <a:gd name="T1" fmla="*/ 638 h 728"/>
                <a:gd name="T2" fmla="*/ 295 w 1229"/>
                <a:gd name="T3" fmla="*/ 0 h 728"/>
                <a:gd name="T4" fmla="*/ 183 w 1229"/>
                <a:gd name="T5" fmla="*/ 0 h 728"/>
                <a:gd name="T6" fmla="*/ 45 w 1229"/>
                <a:gd name="T7" fmla="*/ 0 h 728"/>
                <a:gd name="T8" fmla="*/ 45 w 1229"/>
                <a:gd name="T9" fmla="*/ 0 h 728"/>
                <a:gd name="T10" fmla="*/ 0 w 1229"/>
                <a:gd name="T11" fmla="*/ 46 h 728"/>
                <a:gd name="T12" fmla="*/ 46 w 1229"/>
                <a:gd name="T13" fmla="*/ 91 h 728"/>
                <a:gd name="T14" fmla="*/ 48 w 1229"/>
                <a:gd name="T15" fmla="*/ 91 h 728"/>
                <a:gd name="T16" fmla="*/ 215 w 1229"/>
                <a:gd name="T17" fmla="*/ 91 h 728"/>
                <a:gd name="T18" fmla="*/ 345 w 1229"/>
                <a:gd name="T19" fmla="*/ 728 h 728"/>
                <a:gd name="T20" fmla="*/ 484 w 1229"/>
                <a:gd name="T21" fmla="*/ 728 h 728"/>
                <a:gd name="T22" fmla="*/ 1183 w 1229"/>
                <a:gd name="T23" fmla="*/ 728 h 728"/>
                <a:gd name="T24" fmla="*/ 1183 w 1229"/>
                <a:gd name="T25" fmla="*/ 728 h 728"/>
                <a:gd name="T26" fmla="*/ 1184 w 1229"/>
                <a:gd name="T27" fmla="*/ 728 h 728"/>
                <a:gd name="T28" fmla="*/ 1185 w 1229"/>
                <a:gd name="T29" fmla="*/ 728 h 728"/>
                <a:gd name="T30" fmla="*/ 1185 w 1229"/>
                <a:gd name="T31" fmla="*/ 728 h 728"/>
                <a:gd name="T32" fmla="*/ 1229 w 1229"/>
                <a:gd name="T33" fmla="*/ 683 h 728"/>
                <a:gd name="T34" fmla="*/ 1183 w 1229"/>
                <a:gd name="T35" fmla="*/ 637 h 728"/>
                <a:gd name="T36" fmla="*/ 425 w 1229"/>
                <a:gd name="T37" fmla="*/ 638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29" h="728">
                  <a:moveTo>
                    <a:pt x="425" y="638"/>
                  </a:moveTo>
                  <a:cubicBezTo>
                    <a:pt x="295" y="0"/>
                    <a:pt x="295" y="0"/>
                    <a:pt x="295" y="0"/>
                  </a:cubicBezTo>
                  <a:cubicBezTo>
                    <a:pt x="183" y="0"/>
                    <a:pt x="183" y="0"/>
                    <a:pt x="18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71"/>
                    <a:pt x="20" y="91"/>
                    <a:pt x="46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215" y="91"/>
                    <a:pt x="215" y="91"/>
                    <a:pt x="215" y="91"/>
                  </a:cubicBezTo>
                  <a:cubicBezTo>
                    <a:pt x="345" y="728"/>
                    <a:pt x="345" y="728"/>
                    <a:pt x="345" y="728"/>
                  </a:cubicBezTo>
                  <a:cubicBezTo>
                    <a:pt x="484" y="728"/>
                    <a:pt x="484" y="728"/>
                    <a:pt x="484" y="728"/>
                  </a:cubicBezTo>
                  <a:cubicBezTo>
                    <a:pt x="1183" y="728"/>
                    <a:pt x="1183" y="728"/>
                    <a:pt x="1183" y="728"/>
                  </a:cubicBezTo>
                  <a:cubicBezTo>
                    <a:pt x="1183" y="728"/>
                    <a:pt x="1183" y="728"/>
                    <a:pt x="1183" y="728"/>
                  </a:cubicBezTo>
                  <a:cubicBezTo>
                    <a:pt x="1184" y="728"/>
                    <a:pt x="1184" y="728"/>
                    <a:pt x="1184" y="728"/>
                  </a:cubicBezTo>
                  <a:cubicBezTo>
                    <a:pt x="1185" y="728"/>
                    <a:pt x="1185" y="728"/>
                    <a:pt x="1185" y="728"/>
                  </a:cubicBezTo>
                  <a:cubicBezTo>
                    <a:pt x="1185" y="728"/>
                    <a:pt x="1185" y="728"/>
                    <a:pt x="1185" y="728"/>
                  </a:cubicBezTo>
                  <a:cubicBezTo>
                    <a:pt x="1209" y="727"/>
                    <a:pt x="1229" y="708"/>
                    <a:pt x="1229" y="683"/>
                  </a:cubicBezTo>
                  <a:cubicBezTo>
                    <a:pt x="1229" y="658"/>
                    <a:pt x="1209" y="637"/>
                    <a:pt x="1183" y="637"/>
                  </a:cubicBezTo>
                  <a:lnTo>
                    <a:pt x="425" y="6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75" name="Freeform 25"/>
            <p:cNvSpPr>
              <a:spLocks noEditPoints="1"/>
            </p:cNvSpPr>
            <p:nvPr/>
          </p:nvSpPr>
          <p:spPr bwMode="auto">
            <a:xfrm>
              <a:off x="1544638" y="344488"/>
              <a:ext cx="3421063" cy="1709737"/>
            </a:xfrm>
            <a:custGeom>
              <a:avLst/>
              <a:gdLst>
                <a:gd name="T0" fmla="*/ 773 w 910"/>
                <a:gd name="T1" fmla="*/ 364 h 455"/>
                <a:gd name="T2" fmla="*/ 136 w 910"/>
                <a:gd name="T3" fmla="*/ 364 h 455"/>
                <a:gd name="T4" fmla="*/ 91 w 910"/>
                <a:gd name="T5" fmla="*/ 410 h 455"/>
                <a:gd name="T6" fmla="*/ 136 w 910"/>
                <a:gd name="T7" fmla="*/ 455 h 455"/>
                <a:gd name="T8" fmla="*/ 773 w 910"/>
                <a:gd name="T9" fmla="*/ 455 h 455"/>
                <a:gd name="T10" fmla="*/ 819 w 910"/>
                <a:gd name="T11" fmla="*/ 410 h 455"/>
                <a:gd name="T12" fmla="*/ 773 w 910"/>
                <a:gd name="T13" fmla="*/ 364 h 455"/>
                <a:gd name="T14" fmla="*/ 819 w 910"/>
                <a:gd name="T15" fmla="*/ 182 h 455"/>
                <a:gd name="T16" fmla="*/ 91 w 910"/>
                <a:gd name="T17" fmla="*/ 182 h 455"/>
                <a:gd name="T18" fmla="*/ 45 w 910"/>
                <a:gd name="T19" fmla="*/ 228 h 455"/>
                <a:gd name="T20" fmla="*/ 91 w 910"/>
                <a:gd name="T21" fmla="*/ 273 h 455"/>
                <a:gd name="T22" fmla="*/ 819 w 910"/>
                <a:gd name="T23" fmla="*/ 273 h 455"/>
                <a:gd name="T24" fmla="*/ 864 w 910"/>
                <a:gd name="T25" fmla="*/ 228 h 455"/>
                <a:gd name="T26" fmla="*/ 819 w 910"/>
                <a:gd name="T27" fmla="*/ 182 h 455"/>
                <a:gd name="T28" fmla="*/ 864 w 910"/>
                <a:gd name="T29" fmla="*/ 0 h 455"/>
                <a:gd name="T30" fmla="*/ 45 w 910"/>
                <a:gd name="T31" fmla="*/ 0 h 455"/>
                <a:gd name="T32" fmla="*/ 0 w 910"/>
                <a:gd name="T33" fmla="*/ 46 h 455"/>
                <a:gd name="T34" fmla="*/ 45 w 910"/>
                <a:gd name="T35" fmla="*/ 91 h 455"/>
                <a:gd name="T36" fmla="*/ 864 w 910"/>
                <a:gd name="T37" fmla="*/ 91 h 455"/>
                <a:gd name="T38" fmla="*/ 910 w 910"/>
                <a:gd name="T39" fmla="*/ 46 h 455"/>
                <a:gd name="T40" fmla="*/ 864 w 910"/>
                <a:gd name="T41" fmla="*/ 0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10" h="455">
                  <a:moveTo>
                    <a:pt x="773" y="364"/>
                  </a:moveTo>
                  <a:cubicBezTo>
                    <a:pt x="136" y="364"/>
                    <a:pt x="136" y="364"/>
                    <a:pt x="136" y="364"/>
                  </a:cubicBezTo>
                  <a:cubicBezTo>
                    <a:pt x="111" y="364"/>
                    <a:pt x="91" y="385"/>
                    <a:pt x="91" y="410"/>
                  </a:cubicBezTo>
                  <a:cubicBezTo>
                    <a:pt x="91" y="435"/>
                    <a:pt x="111" y="455"/>
                    <a:pt x="136" y="455"/>
                  </a:cubicBezTo>
                  <a:cubicBezTo>
                    <a:pt x="773" y="455"/>
                    <a:pt x="773" y="455"/>
                    <a:pt x="773" y="455"/>
                  </a:cubicBezTo>
                  <a:cubicBezTo>
                    <a:pt x="799" y="455"/>
                    <a:pt x="819" y="435"/>
                    <a:pt x="819" y="410"/>
                  </a:cubicBezTo>
                  <a:cubicBezTo>
                    <a:pt x="819" y="385"/>
                    <a:pt x="799" y="364"/>
                    <a:pt x="773" y="364"/>
                  </a:cubicBezTo>
                  <a:close/>
                  <a:moveTo>
                    <a:pt x="819" y="182"/>
                  </a:moveTo>
                  <a:cubicBezTo>
                    <a:pt x="91" y="182"/>
                    <a:pt x="91" y="182"/>
                    <a:pt x="91" y="182"/>
                  </a:cubicBezTo>
                  <a:cubicBezTo>
                    <a:pt x="66" y="182"/>
                    <a:pt x="45" y="203"/>
                    <a:pt x="45" y="228"/>
                  </a:cubicBezTo>
                  <a:cubicBezTo>
                    <a:pt x="45" y="253"/>
                    <a:pt x="66" y="273"/>
                    <a:pt x="91" y="273"/>
                  </a:cubicBezTo>
                  <a:cubicBezTo>
                    <a:pt x="819" y="273"/>
                    <a:pt x="819" y="273"/>
                    <a:pt x="819" y="273"/>
                  </a:cubicBezTo>
                  <a:cubicBezTo>
                    <a:pt x="844" y="273"/>
                    <a:pt x="864" y="253"/>
                    <a:pt x="864" y="228"/>
                  </a:cubicBezTo>
                  <a:cubicBezTo>
                    <a:pt x="864" y="203"/>
                    <a:pt x="844" y="182"/>
                    <a:pt x="819" y="182"/>
                  </a:cubicBezTo>
                  <a:close/>
                  <a:moveTo>
                    <a:pt x="864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71"/>
                    <a:pt x="20" y="91"/>
                    <a:pt x="45" y="91"/>
                  </a:cubicBezTo>
                  <a:cubicBezTo>
                    <a:pt x="864" y="91"/>
                    <a:pt x="864" y="91"/>
                    <a:pt x="864" y="91"/>
                  </a:cubicBezTo>
                  <a:cubicBezTo>
                    <a:pt x="890" y="91"/>
                    <a:pt x="910" y="71"/>
                    <a:pt x="910" y="46"/>
                  </a:cubicBezTo>
                  <a:cubicBezTo>
                    <a:pt x="910" y="21"/>
                    <a:pt x="890" y="0"/>
                    <a:pt x="86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76" name="Group 287"/>
          <p:cNvGrpSpPr/>
          <p:nvPr/>
        </p:nvGrpSpPr>
        <p:grpSpPr>
          <a:xfrm>
            <a:off x="5097676" y="4974924"/>
            <a:ext cx="302577" cy="245847"/>
            <a:chOff x="1588" y="1588"/>
            <a:chExt cx="8399462" cy="6824662"/>
          </a:xfrm>
          <a:solidFill>
            <a:schemeClr val="tx1"/>
          </a:solidFill>
        </p:grpSpPr>
        <p:sp>
          <p:nvSpPr>
            <p:cNvPr id="177" name="Freeform 15"/>
            <p:cNvSpPr>
              <a:spLocks noEditPoints="1"/>
            </p:cNvSpPr>
            <p:nvPr/>
          </p:nvSpPr>
          <p:spPr bwMode="auto">
            <a:xfrm>
              <a:off x="1830388" y="2100263"/>
              <a:ext cx="3157537" cy="3151187"/>
            </a:xfrm>
            <a:custGeom>
              <a:avLst/>
              <a:gdLst>
                <a:gd name="T0" fmla="*/ 421 w 841"/>
                <a:gd name="T1" fmla="*/ 70 h 839"/>
                <a:gd name="T2" fmla="*/ 771 w 841"/>
                <a:gd name="T3" fmla="*/ 420 h 839"/>
                <a:gd name="T4" fmla="*/ 421 w 841"/>
                <a:gd name="T5" fmla="*/ 769 h 839"/>
                <a:gd name="T6" fmla="*/ 70 w 841"/>
                <a:gd name="T7" fmla="*/ 420 h 839"/>
                <a:gd name="T8" fmla="*/ 421 w 841"/>
                <a:gd name="T9" fmla="*/ 70 h 839"/>
                <a:gd name="T10" fmla="*/ 421 w 841"/>
                <a:gd name="T11" fmla="*/ 0 h 839"/>
                <a:gd name="T12" fmla="*/ 0 w 841"/>
                <a:gd name="T13" fmla="*/ 420 h 839"/>
                <a:gd name="T14" fmla="*/ 421 w 841"/>
                <a:gd name="T15" fmla="*/ 839 h 839"/>
                <a:gd name="T16" fmla="*/ 841 w 841"/>
                <a:gd name="T17" fmla="*/ 420 h 839"/>
                <a:gd name="T18" fmla="*/ 421 w 841"/>
                <a:gd name="T19" fmla="*/ 0 h 8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41" h="839">
                  <a:moveTo>
                    <a:pt x="421" y="70"/>
                  </a:moveTo>
                  <a:cubicBezTo>
                    <a:pt x="614" y="70"/>
                    <a:pt x="771" y="227"/>
                    <a:pt x="771" y="420"/>
                  </a:cubicBezTo>
                  <a:cubicBezTo>
                    <a:pt x="771" y="613"/>
                    <a:pt x="614" y="769"/>
                    <a:pt x="421" y="769"/>
                  </a:cubicBezTo>
                  <a:cubicBezTo>
                    <a:pt x="227" y="769"/>
                    <a:pt x="70" y="613"/>
                    <a:pt x="70" y="420"/>
                  </a:cubicBezTo>
                  <a:cubicBezTo>
                    <a:pt x="70" y="227"/>
                    <a:pt x="227" y="70"/>
                    <a:pt x="421" y="70"/>
                  </a:cubicBezTo>
                  <a:moveTo>
                    <a:pt x="421" y="0"/>
                  </a:moveTo>
                  <a:cubicBezTo>
                    <a:pt x="189" y="0"/>
                    <a:pt x="0" y="188"/>
                    <a:pt x="0" y="420"/>
                  </a:cubicBezTo>
                  <a:cubicBezTo>
                    <a:pt x="0" y="651"/>
                    <a:pt x="189" y="839"/>
                    <a:pt x="421" y="839"/>
                  </a:cubicBezTo>
                  <a:cubicBezTo>
                    <a:pt x="652" y="839"/>
                    <a:pt x="841" y="651"/>
                    <a:pt x="841" y="420"/>
                  </a:cubicBezTo>
                  <a:cubicBezTo>
                    <a:pt x="841" y="188"/>
                    <a:pt x="652" y="0"/>
                    <a:pt x="4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78" name="Freeform 16"/>
            <p:cNvSpPr/>
            <p:nvPr/>
          </p:nvSpPr>
          <p:spPr bwMode="auto">
            <a:xfrm>
              <a:off x="2487613" y="2757488"/>
              <a:ext cx="1050925" cy="1052512"/>
            </a:xfrm>
            <a:custGeom>
              <a:avLst/>
              <a:gdLst>
                <a:gd name="T0" fmla="*/ 35 w 280"/>
                <a:gd name="T1" fmla="*/ 280 h 280"/>
                <a:gd name="T2" fmla="*/ 0 w 280"/>
                <a:gd name="T3" fmla="*/ 245 h 280"/>
                <a:gd name="T4" fmla="*/ 246 w 280"/>
                <a:gd name="T5" fmla="*/ 0 h 280"/>
                <a:gd name="T6" fmla="*/ 280 w 280"/>
                <a:gd name="T7" fmla="*/ 35 h 280"/>
                <a:gd name="T8" fmla="*/ 246 w 280"/>
                <a:gd name="T9" fmla="*/ 70 h 280"/>
                <a:gd name="T10" fmla="*/ 70 w 280"/>
                <a:gd name="T11" fmla="*/ 245 h 280"/>
                <a:gd name="T12" fmla="*/ 35 w 280"/>
                <a:gd name="T13" fmla="*/ 28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0" h="280">
                  <a:moveTo>
                    <a:pt x="35" y="280"/>
                  </a:moveTo>
                  <a:cubicBezTo>
                    <a:pt x="16" y="280"/>
                    <a:pt x="0" y="264"/>
                    <a:pt x="0" y="245"/>
                  </a:cubicBezTo>
                  <a:cubicBezTo>
                    <a:pt x="0" y="110"/>
                    <a:pt x="110" y="0"/>
                    <a:pt x="246" y="0"/>
                  </a:cubicBezTo>
                  <a:cubicBezTo>
                    <a:pt x="265" y="0"/>
                    <a:pt x="280" y="16"/>
                    <a:pt x="280" y="35"/>
                  </a:cubicBezTo>
                  <a:cubicBezTo>
                    <a:pt x="280" y="54"/>
                    <a:pt x="265" y="70"/>
                    <a:pt x="246" y="70"/>
                  </a:cubicBezTo>
                  <a:cubicBezTo>
                    <a:pt x="149" y="70"/>
                    <a:pt x="70" y="148"/>
                    <a:pt x="70" y="245"/>
                  </a:cubicBezTo>
                  <a:cubicBezTo>
                    <a:pt x="70" y="264"/>
                    <a:pt x="55" y="280"/>
                    <a:pt x="35" y="2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79" name="Freeform 17"/>
            <p:cNvSpPr>
              <a:spLocks noEditPoints="1"/>
            </p:cNvSpPr>
            <p:nvPr/>
          </p:nvSpPr>
          <p:spPr bwMode="auto">
            <a:xfrm>
              <a:off x="1588" y="1588"/>
              <a:ext cx="8399462" cy="6824662"/>
            </a:xfrm>
            <a:custGeom>
              <a:avLst/>
              <a:gdLst>
                <a:gd name="T0" fmla="*/ 1825 w 2237"/>
                <a:gd name="T1" fmla="*/ 140 h 1817"/>
                <a:gd name="T2" fmla="*/ 1887 w 2237"/>
                <a:gd name="T3" fmla="*/ 202 h 1817"/>
                <a:gd name="T4" fmla="*/ 1887 w 2237"/>
                <a:gd name="T5" fmla="*/ 350 h 1817"/>
                <a:gd name="T6" fmla="*/ 2097 w 2237"/>
                <a:gd name="T7" fmla="*/ 520 h 1817"/>
                <a:gd name="T8" fmla="*/ 2097 w 2237"/>
                <a:gd name="T9" fmla="*/ 1507 h 1817"/>
                <a:gd name="T10" fmla="*/ 1920 w 2237"/>
                <a:gd name="T11" fmla="*/ 1678 h 1817"/>
                <a:gd name="T12" fmla="*/ 316 w 2237"/>
                <a:gd name="T13" fmla="*/ 1678 h 1817"/>
                <a:gd name="T14" fmla="*/ 140 w 2237"/>
                <a:gd name="T15" fmla="*/ 1507 h 1817"/>
                <a:gd name="T16" fmla="*/ 140 w 2237"/>
                <a:gd name="T17" fmla="*/ 520 h 1817"/>
                <a:gd name="T18" fmla="*/ 316 w 2237"/>
                <a:gd name="T19" fmla="*/ 349 h 1817"/>
                <a:gd name="T20" fmla="*/ 1258 w 2237"/>
                <a:gd name="T21" fmla="*/ 349 h 1817"/>
                <a:gd name="T22" fmla="*/ 1258 w 2237"/>
                <a:gd name="T23" fmla="*/ 202 h 1817"/>
                <a:gd name="T24" fmla="*/ 1320 w 2237"/>
                <a:gd name="T25" fmla="*/ 140 h 1817"/>
                <a:gd name="T26" fmla="*/ 1825 w 2237"/>
                <a:gd name="T27" fmla="*/ 140 h 1817"/>
                <a:gd name="T28" fmla="*/ 1825 w 2237"/>
                <a:gd name="T29" fmla="*/ 0 h 1817"/>
                <a:gd name="T30" fmla="*/ 1825 w 2237"/>
                <a:gd name="T31" fmla="*/ 0 h 1817"/>
                <a:gd name="T32" fmla="*/ 1320 w 2237"/>
                <a:gd name="T33" fmla="*/ 0 h 1817"/>
                <a:gd name="T34" fmla="*/ 1118 w 2237"/>
                <a:gd name="T35" fmla="*/ 202 h 1817"/>
                <a:gd name="T36" fmla="*/ 1118 w 2237"/>
                <a:gd name="T37" fmla="*/ 209 h 1817"/>
                <a:gd name="T38" fmla="*/ 316 w 2237"/>
                <a:gd name="T39" fmla="*/ 209 h 1817"/>
                <a:gd name="T40" fmla="*/ 0 w 2237"/>
                <a:gd name="T41" fmla="*/ 520 h 1817"/>
                <a:gd name="T42" fmla="*/ 0 w 2237"/>
                <a:gd name="T43" fmla="*/ 1507 h 1817"/>
                <a:gd name="T44" fmla="*/ 316 w 2237"/>
                <a:gd name="T45" fmla="*/ 1817 h 1817"/>
                <a:gd name="T46" fmla="*/ 1920 w 2237"/>
                <a:gd name="T47" fmla="*/ 1817 h 1817"/>
                <a:gd name="T48" fmla="*/ 2237 w 2237"/>
                <a:gd name="T49" fmla="*/ 1507 h 1817"/>
                <a:gd name="T50" fmla="*/ 2237 w 2237"/>
                <a:gd name="T51" fmla="*/ 520 h 1817"/>
                <a:gd name="T52" fmla="*/ 2027 w 2237"/>
                <a:gd name="T53" fmla="*/ 232 h 1817"/>
                <a:gd name="T54" fmla="*/ 2027 w 2237"/>
                <a:gd name="T55" fmla="*/ 202 h 1817"/>
                <a:gd name="T56" fmla="*/ 1825 w 2237"/>
                <a:gd name="T57" fmla="*/ 0 h 1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37" h="1817">
                  <a:moveTo>
                    <a:pt x="1825" y="140"/>
                  </a:moveTo>
                  <a:cubicBezTo>
                    <a:pt x="1859" y="140"/>
                    <a:pt x="1887" y="167"/>
                    <a:pt x="1887" y="202"/>
                  </a:cubicBezTo>
                  <a:cubicBezTo>
                    <a:pt x="1887" y="350"/>
                    <a:pt x="1887" y="350"/>
                    <a:pt x="1887" y="350"/>
                  </a:cubicBezTo>
                  <a:cubicBezTo>
                    <a:pt x="2027" y="350"/>
                    <a:pt x="2097" y="428"/>
                    <a:pt x="2097" y="520"/>
                  </a:cubicBezTo>
                  <a:cubicBezTo>
                    <a:pt x="2097" y="1507"/>
                    <a:pt x="2097" y="1507"/>
                    <a:pt x="2097" y="1507"/>
                  </a:cubicBezTo>
                  <a:cubicBezTo>
                    <a:pt x="2097" y="1601"/>
                    <a:pt x="2018" y="1678"/>
                    <a:pt x="1920" y="1678"/>
                  </a:cubicBezTo>
                  <a:cubicBezTo>
                    <a:pt x="316" y="1678"/>
                    <a:pt x="316" y="1678"/>
                    <a:pt x="316" y="1678"/>
                  </a:cubicBezTo>
                  <a:cubicBezTo>
                    <a:pt x="219" y="1678"/>
                    <a:pt x="140" y="1601"/>
                    <a:pt x="140" y="1507"/>
                  </a:cubicBezTo>
                  <a:cubicBezTo>
                    <a:pt x="140" y="520"/>
                    <a:pt x="140" y="520"/>
                    <a:pt x="140" y="520"/>
                  </a:cubicBezTo>
                  <a:cubicBezTo>
                    <a:pt x="140" y="426"/>
                    <a:pt x="219" y="349"/>
                    <a:pt x="316" y="349"/>
                  </a:cubicBezTo>
                  <a:cubicBezTo>
                    <a:pt x="1258" y="349"/>
                    <a:pt x="1258" y="349"/>
                    <a:pt x="1258" y="349"/>
                  </a:cubicBezTo>
                  <a:cubicBezTo>
                    <a:pt x="1258" y="202"/>
                    <a:pt x="1258" y="202"/>
                    <a:pt x="1258" y="202"/>
                  </a:cubicBezTo>
                  <a:cubicBezTo>
                    <a:pt x="1258" y="168"/>
                    <a:pt x="1286" y="140"/>
                    <a:pt x="1320" y="140"/>
                  </a:cubicBezTo>
                  <a:cubicBezTo>
                    <a:pt x="1825" y="140"/>
                    <a:pt x="1825" y="140"/>
                    <a:pt x="1825" y="140"/>
                  </a:cubicBezTo>
                  <a:moveTo>
                    <a:pt x="1825" y="0"/>
                  </a:moveTo>
                  <a:cubicBezTo>
                    <a:pt x="1825" y="0"/>
                    <a:pt x="1825" y="0"/>
                    <a:pt x="1825" y="0"/>
                  </a:cubicBezTo>
                  <a:cubicBezTo>
                    <a:pt x="1320" y="0"/>
                    <a:pt x="1320" y="0"/>
                    <a:pt x="1320" y="0"/>
                  </a:cubicBezTo>
                  <a:cubicBezTo>
                    <a:pt x="1209" y="0"/>
                    <a:pt x="1118" y="90"/>
                    <a:pt x="1118" y="202"/>
                  </a:cubicBezTo>
                  <a:cubicBezTo>
                    <a:pt x="1118" y="209"/>
                    <a:pt x="1118" y="209"/>
                    <a:pt x="1118" y="209"/>
                  </a:cubicBezTo>
                  <a:cubicBezTo>
                    <a:pt x="316" y="209"/>
                    <a:pt x="316" y="209"/>
                    <a:pt x="316" y="209"/>
                  </a:cubicBezTo>
                  <a:cubicBezTo>
                    <a:pt x="142" y="209"/>
                    <a:pt x="0" y="349"/>
                    <a:pt x="0" y="520"/>
                  </a:cubicBezTo>
                  <a:cubicBezTo>
                    <a:pt x="0" y="1507"/>
                    <a:pt x="0" y="1507"/>
                    <a:pt x="0" y="1507"/>
                  </a:cubicBezTo>
                  <a:cubicBezTo>
                    <a:pt x="0" y="1678"/>
                    <a:pt x="142" y="1817"/>
                    <a:pt x="316" y="1817"/>
                  </a:cubicBezTo>
                  <a:cubicBezTo>
                    <a:pt x="1920" y="1817"/>
                    <a:pt x="1920" y="1817"/>
                    <a:pt x="1920" y="1817"/>
                  </a:cubicBezTo>
                  <a:cubicBezTo>
                    <a:pt x="2095" y="1817"/>
                    <a:pt x="2237" y="1678"/>
                    <a:pt x="2237" y="1507"/>
                  </a:cubicBezTo>
                  <a:cubicBezTo>
                    <a:pt x="2237" y="520"/>
                    <a:pt x="2237" y="520"/>
                    <a:pt x="2237" y="520"/>
                  </a:cubicBezTo>
                  <a:cubicBezTo>
                    <a:pt x="2237" y="404"/>
                    <a:pt x="2170" y="280"/>
                    <a:pt x="2027" y="232"/>
                  </a:cubicBezTo>
                  <a:cubicBezTo>
                    <a:pt x="2027" y="202"/>
                    <a:pt x="2027" y="202"/>
                    <a:pt x="2027" y="202"/>
                  </a:cubicBezTo>
                  <a:cubicBezTo>
                    <a:pt x="2027" y="90"/>
                    <a:pt x="1936" y="0"/>
                    <a:pt x="182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80" name="Rectangle 18"/>
            <p:cNvSpPr>
              <a:spLocks noChangeArrowheads="1"/>
            </p:cNvSpPr>
            <p:nvPr/>
          </p:nvSpPr>
          <p:spPr bwMode="auto">
            <a:xfrm>
              <a:off x="4987925" y="785813"/>
              <a:ext cx="1836737" cy="78898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sp>
        <p:nvSpPr>
          <p:cNvPr id="181" name="Freeform 5"/>
          <p:cNvSpPr>
            <a:spLocks noEditPoints="1"/>
          </p:cNvSpPr>
          <p:nvPr/>
        </p:nvSpPr>
        <p:spPr bwMode="auto">
          <a:xfrm>
            <a:off x="5750765" y="4984741"/>
            <a:ext cx="255554" cy="207142"/>
          </a:xfrm>
          <a:custGeom>
            <a:avLst/>
            <a:gdLst>
              <a:gd name="T0" fmla="*/ 459953 w 2233"/>
              <a:gd name="T1" fmla="*/ 74149 h 1989"/>
              <a:gd name="T2" fmla="*/ 352524 w 2233"/>
              <a:gd name="T3" fmla="*/ 74149 h 1989"/>
              <a:gd name="T4" fmla="*/ 352524 w 2233"/>
              <a:gd name="T5" fmla="*/ 45614 h 1989"/>
              <a:gd name="T6" fmla="*/ 302360 w 2233"/>
              <a:gd name="T7" fmla="*/ 0 h 1989"/>
              <a:gd name="T8" fmla="*/ 209132 w 2233"/>
              <a:gd name="T9" fmla="*/ 0 h 1989"/>
              <a:gd name="T10" fmla="*/ 159197 w 2233"/>
              <a:gd name="T11" fmla="*/ 45614 h 1989"/>
              <a:gd name="T12" fmla="*/ 159197 w 2233"/>
              <a:gd name="T13" fmla="*/ 74149 h 1989"/>
              <a:gd name="T14" fmla="*/ 51768 w 2233"/>
              <a:gd name="T15" fmla="*/ 74149 h 1989"/>
              <a:gd name="T16" fmla="*/ 0 w 2233"/>
              <a:gd name="T17" fmla="*/ 121221 h 1989"/>
              <a:gd name="T18" fmla="*/ 0 w 2233"/>
              <a:gd name="T19" fmla="*/ 367413 h 1989"/>
              <a:gd name="T20" fmla="*/ 51768 w 2233"/>
              <a:gd name="T21" fmla="*/ 414277 h 1989"/>
              <a:gd name="T22" fmla="*/ 459953 w 2233"/>
              <a:gd name="T23" fmla="*/ 414277 h 1989"/>
              <a:gd name="T24" fmla="*/ 511492 w 2233"/>
              <a:gd name="T25" fmla="*/ 367413 h 1989"/>
              <a:gd name="T26" fmla="*/ 511492 w 2233"/>
              <a:gd name="T27" fmla="*/ 121221 h 1989"/>
              <a:gd name="T28" fmla="*/ 459953 w 2233"/>
              <a:gd name="T29" fmla="*/ 74149 h 1989"/>
              <a:gd name="T30" fmla="*/ 201573 w 2233"/>
              <a:gd name="T31" fmla="*/ 45614 h 1989"/>
              <a:gd name="T32" fmla="*/ 209132 w 2233"/>
              <a:gd name="T33" fmla="*/ 38741 h 1989"/>
              <a:gd name="T34" fmla="*/ 302360 w 2233"/>
              <a:gd name="T35" fmla="*/ 38741 h 1989"/>
              <a:gd name="T36" fmla="*/ 309919 w 2233"/>
              <a:gd name="T37" fmla="*/ 45614 h 1989"/>
              <a:gd name="T38" fmla="*/ 309919 w 2233"/>
              <a:gd name="T39" fmla="*/ 74149 h 1989"/>
              <a:gd name="T40" fmla="*/ 201573 w 2233"/>
              <a:gd name="T41" fmla="*/ 74149 h 1989"/>
              <a:gd name="T42" fmla="*/ 201573 w 2233"/>
              <a:gd name="T43" fmla="*/ 45614 h 1989"/>
              <a:gd name="T44" fmla="*/ 51768 w 2233"/>
              <a:gd name="T45" fmla="*/ 101851 h 1989"/>
              <a:gd name="T46" fmla="*/ 459953 w 2233"/>
              <a:gd name="T47" fmla="*/ 101851 h 1989"/>
              <a:gd name="T48" fmla="*/ 481027 w 2233"/>
              <a:gd name="T49" fmla="*/ 121221 h 1989"/>
              <a:gd name="T50" fmla="*/ 481027 w 2233"/>
              <a:gd name="T51" fmla="*/ 228279 h 1989"/>
              <a:gd name="T52" fmla="*/ 294343 w 2233"/>
              <a:gd name="T53" fmla="*/ 228279 h 1989"/>
              <a:gd name="T54" fmla="*/ 294343 w 2233"/>
              <a:gd name="T55" fmla="*/ 219323 h 1989"/>
              <a:gd name="T56" fmla="*/ 276247 w 2233"/>
              <a:gd name="T57" fmla="*/ 202660 h 1989"/>
              <a:gd name="T58" fmla="*/ 235245 w 2233"/>
              <a:gd name="T59" fmla="*/ 202660 h 1989"/>
              <a:gd name="T60" fmla="*/ 217149 w 2233"/>
              <a:gd name="T61" fmla="*/ 219323 h 1989"/>
              <a:gd name="T62" fmla="*/ 217149 w 2233"/>
              <a:gd name="T63" fmla="*/ 228279 h 1989"/>
              <a:gd name="T64" fmla="*/ 30465 w 2233"/>
              <a:gd name="T65" fmla="*/ 228279 h 1989"/>
              <a:gd name="T66" fmla="*/ 30465 w 2233"/>
              <a:gd name="T67" fmla="*/ 121221 h 1989"/>
              <a:gd name="T68" fmla="*/ 51768 w 2233"/>
              <a:gd name="T69" fmla="*/ 101851 h 1989"/>
              <a:gd name="T70" fmla="*/ 232496 w 2233"/>
              <a:gd name="T71" fmla="*/ 219323 h 1989"/>
              <a:gd name="T72" fmla="*/ 235245 w 2233"/>
              <a:gd name="T73" fmla="*/ 216615 h 1989"/>
              <a:gd name="T74" fmla="*/ 276247 w 2233"/>
              <a:gd name="T75" fmla="*/ 216615 h 1989"/>
              <a:gd name="T76" fmla="*/ 279225 w 2233"/>
              <a:gd name="T77" fmla="*/ 219323 h 1989"/>
              <a:gd name="T78" fmla="*/ 279225 w 2233"/>
              <a:gd name="T79" fmla="*/ 256398 h 1989"/>
              <a:gd name="T80" fmla="*/ 276247 w 2233"/>
              <a:gd name="T81" fmla="*/ 259105 h 1989"/>
              <a:gd name="T82" fmla="*/ 235245 w 2233"/>
              <a:gd name="T83" fmla="*/ 259105 h 1989"/>
              <a:gd name="T84" fmla="*/ 232496 w 2233"/>
              <a:gd name="T85" fmla="*/ 256398 h 1989"/>
              <a:gd name="T86" fmla="*/ 232496 w 2233"/>
              <a:gd name="T87" fmla="*/ 219323 h 1989"/>
              <a:gd name="T88" fmla="*/ 459953 w 2233"/>
              <a:gd name="T89" fmla="*/ 386784 h 1989"/>
              <a:gd name="T90" fmla="*/ 51768 w 2233"/>
              <a:gd name="T91" fmla="*/ 386784 h 1989"/>
              <a:gd name="T92" fmla="*/ 30465 w 2233"/>
              <a:gd name="T93" fmla="*/ 367413 h 1989"/>
              <a:gd name="T94" fmla="*/ 30465 w 2233"/>
              <a:gd name="T95" fmla="*/ 242026 h 1989"/>
              <a:gd name="T96" fmla="*/ 217149 w 2233"/>
              <a:gd name="T97" fmla="*/ 242026 h 1989"/>
              <a:gd name="T98" fmla="*/ 217149 w 2233"/>
              <a:gd name="T99" fmla="*/ 256398 h 1989"/>
              <a:gd name="T100" fmla="*/ 235245 w 2233"/>
              <a:gd name="T101" fmla="*/ 272852 h 1989"/>
              <a:gd name="T102" fmla="*/ 276247 w 2233"/>
              <a:gd name="T103" fmla="*/ 272852 h 1989"/>
              <a:gd name="T104" fmla="*/ 294343 w 2233"/>
              <a:gd name="T105" fmla="*/ 256398 h 1989"/>
              <a:gd name="T106" fmla="*/ 294343 w 2233"/>
              <a:gd name="T107" fmla="*/ 242026 h 1989"/>
              <a:gd name="T108" fmla="*/ 481027 w 2233"/>
              <a:gd name="T109" fmla="*/ 242026 h 1989"/>
              <a:gd name="T110" fmla="*/ 481027 w 2233"/>
              <a:gd name="T111" fmla="*/ 367413 h 1989"/>
              <a:gd name="T112" fmla="*/ 459953 w 2233"/>
              <a:gd name="T113" fmla="*/ 386784 h 1989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233" h="1989">
                <a:moveTo>
                  <a:pt x="2008" y="356"/>
                </a:moveTo>
                <a:cubicBezTo>
                  <a:pt x="1539" y="356"/>
                  <a:pt x="1539" y="356"/>
                  <a:pt x="1539" y="356"/>
                </a:cubicBezTo>
                <a:cubicBezTo>
                  <a:pt x="1539" y="219"/>
                  <a:pt x="1539" y="219"/>
                  <a:pt x="1539" y="219"/>
                </a:cubicBezTo>
                <a:cubicBezTo>
                  <a:pt x="1539" y="98"/>
                  <a:pt x="1441" y="0"/>
                  <a:pt x="1320" y="0"/>
                </a:cubicBezTo>
                <a:cubicBezTo>
                  <a:pt x="913" y="0"/>
                  <a:pt x="913" y="0"/>
                  <a:pt x="913" y="0"/>
                </a:cubicBezTo>
                <a:cubicBezTo>
                  <a:pt x="793" y="0"/>
                  <a:pt x="695" y="98"/>
                  <a:pt x="695" y="219"/>
                </a:cubicBezTo>
                <a:cubicBezTo>
                  <a:pt x="695" y="356"/>
                  <a:pt x="695" y="356"/>
                  <a:pt x="695" y="356"/>
                </a:cubicBezTo>
                <a:cubicBezTo>
                  <a:pt x="226" y="356"/>
                  <a:pt x="226" y="356"/>
                  <a:pt x="226" y="356"/>
                </a:cubicBezTo>
                <a:cubicBezTo>
                  <a:pt x="102" y="356"/>
                  <a:pt x="0" y="457"/>
                  <a:pt x="0" y="582"/>
                </a:cubicBezTo>
                <a:cubicBezTo>
                  <a:pt x="0" y="1764"/>
                  <a:pt x="0" y="1764"/>
                  <a:pt x="0" y="1764"/>
                </a:cubicBezTo>
                <a:cubicBezTo>
                  <a:pt x="0" y="1888"/>
                  <a:pt x="102" y="1989"/>
                  <a:pt x="226" y="1989"/>
                </a:cubicBezTo>
                <a:cubicBezTo>
                  <a:pt x="2008" y="1989"/>
                  <a:pt x="2008" y="1989"/>
                  <a:pt x="2008" y="1989"/>
                </a:cubicBezTo>
                <a:cubicBezTo>
                  <a:pt x="2132" y="1989"/>
                  <a:pt x="2233" y="1888"/>
                  <a:pt x="2233" y="1764"/>
                </a:cubicBezTo>
                <a:cubicBezTo>
                  <a:pt x="2233" y="582"/>
                  <a:pt x="2233" y="582"/>
                  <a:pt x="2233" y="582"/>
                </a:cubicBezTo>
                <a:cubicBezTo>
                  <a:pt x="2233" y="457"/>
                  <a:pt x="2132" y="356"/>
                  <a:pt x="2008" y="356"/>
                </a:cubicBezTo>
                <a:close/>
                <a:moveTo>
                  <a:pt x="880" y="219"/>
                </a:moveTo>
                <a:cubicBezTo>
                  <a:pt x="880" y="201"/>
                  <a:pt x="895" y="186"/>
                  <a:pt x="913" y="186"/>
                </a:cubicBezTo>
                <a:cubicBezTo>
                  <a:pt x="1320" y="186"/>
                  <a:pt x="1320" y="186"/>
                  <a:pt x="1320" y="186"/>
                </a:cubicBezTo>
                <a:cubicBezTo>
                  <a:pt x="1339" y="186"/>
                  <a:pt x="1353" y="201"/>
                  <a:pt x="1353" y="219"/>
                </a:cubicBezTo>
                <a:cubicBezTo>
                  <a:pt x="1353" y="356"/>
                  <a:pt x="1353" y="356"/>
                  <a:pt x="1353" y="356"/>
                </a:cubicBezTo>
                <a:cubicBezTo>
                  <a:pt x="880" y="356"/>
                  <a:pt x="880" y="356"/>
                  <a:pt x="880" y="356"/>
                </a:cubicBezTo>
                <a:lnTo>
                  <a:pt x="880" y="219"/>
                </a:lnTo>
                <a:close/>
                <a:moveTo>
                  <a:pt x="226" y="489"/>
                </a:moveTo>
                <a:cubicBezTo>
                  <a:pt x="2008" y="489"/>
                  <a:pt x="2008" y="489"/>
                  <a:pt x="2008" y="489"/>
                </a:cubicBezTo>
                <a:cubicBezTo>
                  <a:pt x="2059" y="489"/>
                  <a:pt x="2100" y="531"/>
                  <a:pt x="2100" y="582"/>
                </a:cubicBezTo>
                <a:cubicBezTo>
                  <a:pt x="2100" y="1096"/>
                  <a:pt x="2100" y="1096"/>
                  <a:pt x="2100" y="1096"/>
                </a:cubicBezTo>
                <a:cubicBezTo>
                  <a:pt x="1285" y="1096"/>
                  <a:pt x="1285" y="1096"/>
                  <a:pt x="1285" y="1096"/>
                </a:cubicBezTo>
                <a:cubicBezTo>
                  <a:pt x="1285" y="1053"/>
                  <a:pt x="1285" y="1053"/>
                  <a:pt x="1285" y="1053"/>
                </a:cubicBezTo>
                <a:cubicBezTo>
                  <a:pt x="1285" y="1009"/>
                  <a:pt x="1250" y="973"/>
                  <a:pt x="1206" y="973"/>
                </a:cubicBezTo>
                <a:cubicBezTo>
                  <a:pt x="1027" y="973"/>
                  <a:pt x="1027" y="973"/>
                  <a:pt x="1027" y="973"/>
                </a:cubicBezTo>
                <a:cubicBezTo>
                  <a:pt x="984" y="973"/>
                  <a:pt x="948" y="1009"/>
                  <a:pt x="948" y="1053"/>
                </a:cubicBezTo>
                <a:cubicBezTo>
                  <a:pt x="948" y="1096"/>
                  <a:pt x="948" y="1096"/>
                  <a:pt x="948" y="1096"/>
                </a:cubicBezTo>
                <a:cubicBezTo>
                  <a:pt x="133" y="1096"/>
                  <a:pt x="133" y="1096"/>
                  <a:pt x="133" y="1096"/>
                </a:cubicBezTo>
                <a:cubicBezTo>
                  <a:pt x="133" y="582"/>
                  <a:pt x="133" y="582"/>
                  <a:pt x="133" y="582"/>
                </a:cubicBezTo>
                <a:cubicBezTo>
                  <a:pt x="133" y="531"/>
                  <a:pt x="175" y="489"/>
                  <a:pt x="226" y="489"/>
                </a:cubicBezTo>
                <a:close/>
                <a:moveTo>
                  <a:pt x="1015" y="1053"/>
                </a:moveTo>
                <a:cubicBezTo>
                  <a:pt x="1015" y="1046"/>
                  <a:pt x="1020" y="1040"/>
                  <a:pt x="1027" y="1040"/>
                </a:cubicBezTo>
                <a:cubicBezTo>
                  <a:pt x="1206" y="1040"/>
                  <a:pt x="1206" y="1040"/>
                  <a:pt x="1206" y="1040"/>
                </a:cubicBezTo>
                <a:cubicBezTo>
                  <a:pt x="1213" y="1040"/>
                  <a:pt x="1219" y="1046"/>
                  <a:pt x="1219" y="1053"/>
                </a:cubicBezTo>
                <a:cubicBezTo>
                  <a:pt x="1219" y="1231"/>
                  <a:pt x="1219" y="1231"/>
                  <a:pt x="1219" y="1231"/>
                </a:cubicBezTo>
                <a:cubicBezTo>
                  <a:pt x="1219" y="1238"/>
                  <a:pt x="1213" y="1244"/>
                  <a:pt x="1206" y="1244"/>
                </a:cubicBezTo>
                <a:cubicBezTo>
                  <a:pt x="1027" y="1244"/>
                  <a:pt x="1027" y="1244"/>
                  <a:pt x="1027" y="1244"/>
                </a:cubicBezTo>
                <a:cubicBezTo>
                  <a:pt x="1020" y="1244"/>
                  <a:pt x="1015" y="1238"/>
                  <a:pt x="1015" y="1231"/>
                </a:cubicBezTo>
                <a:lnTo>
                  <a:pt x="1015" y="1053"/>
                </a:lnTo>
                <a:close/>
                <a:moveTo>
                  <a:pt x="2008" y="1857"/>
                </a:moveTo>
                <a:cubicBezTo>
                  <a:pt x="226" y="1857"/>
                  <a:pt x="226" y="1857"/>
                  <a:pt x="226" y="1857"/>
                </a:cubicBezTo>
                <a:cubicBezTo>
                  <a:pt x="175" y="1857"/>
                  <a:pt x="133" y="1815"/>
                  <a:pt x="133" y="1764"/>
                </a:cubicBezTo>
                <a:cubicBezTo>
                  <a:pt x="133" y="1162"/>
                  <a:pt x="133" y="1162"/>
                  <a:pt x="133" y="1162"/>
                </a:cubicBezTo>
                <a:cubicBezTo>
                  <a:pt x="948" y="1162"/>
                  <a:pt x="948" y="1162"/>
                  <a:pt x="948" y="1162"/>
                </a:cubicBezTo>
                <a:cubicBezTo>
                  <a:pt x="948" y="1231"/>
                  <a:pt x="948" y="1231"/>
                  <a:pt x="948" y="1231"/>
                </a:cubicBezTo>
                <a:cubicBezTo>
                  <a:pt x="948" y="1275"/>
                  <a:pt x="984" y="1310"/>
                  <a:pt x="1027" y="1310"/>
                </a:cubicBezTo>
                <a:cubicBezTo>
                  <a:pt x="1206" y="1310"/>
                  <a:pt x="1206" y="1310"/>
                  <a:pt x="1206" y="1310"/>
                </a:cubicBezTo>
                <a:cubicBezTo>
                  <a:pt x="1250" y="1310"/>
                  <a:pt x="1285" y="1275"/>
                  <a:pt x="1285" y="1231"/>
                </a:cubicBezTo>
                <a:cubicBezTo>
                  <a:pt x="1285" y="1162"/>
                  <a:pt x="1285" y="1162"/>
                  <a:pt x="1285" y="1162"/>
                </a:cubicBezTo>
                <a:cubicBezTo>
                  <a:pt x="2100" y="1162"/>
                  <a:pt x="2100" y="1162"/>
                  <a:pt x="2100" y="1162"/>
                </a:cubicBezTo>
                <a:cubicBezTo>
                  <a:pt x="2100" y="1764"/>
                  <a:pt x="2100" y="1764"/>
                  <a:pt x="2100" y="1764"/>
                </a:cubicBezTo>
                <a:cubicBezTo>
                  <a:pt x="2100" y="1815"/>
                  <a:pt x="2059" y="1857"/>
                  <a:pt x="2008" y="185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sz="1075"/>
          </a:p>
        </p:txBody>
      </p:sp>
      <p:grpSp>
        <p:nvGrpSpPr>
          <p:cNvPr id="182" name="Group 293"/>
          <p:cNvGrpSpPr/>
          <p:nvPr/>
        </p:nvGrpSpPr>
        <p:grpSpPr bwMode="auto">
          <a:xfrm>
            <a:off x="6272988" y="4966486"/>
            <a:ext cx="245237" cy="279364"/>
            <a:chOff x="4012009" y="1992971"/>
            <a:chExt cx="405446" cy="462180"/>
          </a:xfrm>
          <a:solidFill>
            <a:schemeClr val="tx1"/>
          </a:solidFill>
        </p:grpSpPr>
        <p:sp>
          <p:nvSpPr>
            <p:cNvPr id="183" name="Freeform 9"/>
            <p:cNvSpPr>
              <a:spLocks noEditPoints="1"/>
            </p:cNvSpPr>
            <p:nvPr/>
          </p:nvSpPr>
          <p:spPr bwMode="auto">
            <a:xfrm>
              <a:off x="4012009" y="1992971"/>
              <a:ext cx="405446" cy="462180"/>
            </a:xfrm>
            <a:custGeom>
              <a:avLst/>
              <a:gdLst>
                <a:gd name="T0" fmla="*/ 298033 w 1340"/>
                <a:gd name="T1" fmla="*/ 14519 h 1528"/>
                <a:gd name="T2" fmla="*/ 105295 w 1340"/>
                <a:gd name="T3" fmla="*/ 30247 h 1528"/>
                <a:gd name="T4" fmla="*/ 34493 w 1340"/>
                <a:gd name="T5" fmla="*/ 121594 h 1528"/>
                <a:gd name="T6" fmla="*/ 34796 w 1340"/>
                <a:gd name="T7" fmla="*/ 178460 h 1528"/>
                <a:gd name="T8" fmla="*/ 36006 w 1340"/>
                <a:gd name="T9" fmla="*/ 183602 h 1528"/>
                <a:gd name="T10" fmla="*/ 19970 w 1340"/>
                <a:gd name="T11" fmla="*/ 209312 h 1528"/>
                <a:gd name="T12" fmla="*/ 7262 w 1340"/>
                <a:gd name="T13" fmla="*/ 227460 h 1528"/>
                <a:gd name="T14" fmla="*/ 6959 w 1340"/>
                <a:gd name="T15" fmla="*/ 227763 h 1528"/>
                <a:gd name="T16" fmla="*/ 18457 w 1340"/>
                <a:gd name="T17" fmla="*/ 278881 h 1528"/>
                <a:gd name="T18" fmla="*/ 25416 w 1340"/>
                <a:gd name="T19" fmla="*/ 302776 h 1528"/>
                <a:gd name="T20" fmla="*/ 38427 w 1340"/>
                <a:gd name="T21" fmla="*/ 334839 h 1528"/>
                <a:gd name="T22" fmla="*/ 38124 w 1340"/>
                <a:gd name="T23" fmla="*/ 357827 h 1528"/>
                <a:gd name="T24" fmla="*/ 87141 w 1340"/>
                <a:gd name="T25" fmla="*/ 398963 h 1528"/>
                <a:gd name="T26" fmla="*/ 125870 w 1340"/>
                <a:gd name="T27" fmla="*/ 428000 h 1528"/>
                <a:gd name="T28" fmla="*/ 318608 w 1340"/>
                <a:gd name="T29" fmla="*/ 462180 h 1528"/>
                <a:gd name="T30" fmla="*/ 354009 w 1340"/>
                <a:gd name="T31" fmla="*/ 420136 h 1528"/>
                <a:gd name="T32" fmla="*/ 342511 w 1340"/>
                <a:gd name="T33" fmla="*/ 328487 h 1528"/>
                <a:gd name="T34" fmla="*/ 400605 w 1340"/>
                <a:gd name="T35" fmla="*/ 215059 h 1528"/>
                <a:gd name="T36" fmla="*/ 364296 w 1340"/>
                <a:gd name="T37" fmla="*/ 60797 h 1528"/>
                <a:gd name="T38" fmla="*/ 323449 w 1340"/>
                <a:gd name="T39" fmla="*/ 312455 h 1528"/>
                <a:gd name="T40" fmla="*/ 329501 w 1340"/>
                <a:gd name="T41" fmla="*/ 424371 h 1528"/>
                <a:gd name="T42" fmla="*/ 318608 w 1340"/>
                <a:gd name="T43" fmla="*/ 437075 h 1528"/>
                <a:gd name="T44" fmla="*/ 150681 w 1340"/>
                <a:gd name="T45" fmla="*/ 426791 h 1528"/>
                <a:gd name="T46" fmla="*/ 134039 w 1340"/>
                <a:gd name="T47" fmla="*/ 363876 h 1528"/>
                <a:gd name="T48" fmla="*/ 87141 w 1340"/>
                <a:gd name="T49" fmla="*/ 373858 h 1528"/>
                <a:gd name="T50" fmla="*/ 52042 w 1340"/>
                <a:gd name="T51" fmla="*/ 311548 h 1528"/>
                <a:gd name="T52" fmla="*/ 56581 w 1340"/>
                <a:gd name="T53" fmla="*/ 293097 h 1528"/>
                <a:gd name="T54" fmla="*/ 44175 w 1340"/>
                <a:gd name="T55" fmla="*/ 286443 h 1528"/>
                <a:gd name="T56" fmla="*/ 48411 w 1340"/>
                <a:gd name="T57" fmla="*/ 267387 h 1528"/>
                <a:gd name="T58" fmla="*/ 33585 w 1340"/>
                <a:gd name="T59" fmla="*/ 258615 h 1528"/>
                <a:gd name="T60" fmla="*/ 28139 w 1340"/>
                <a:gd name="T61" fmla="*/ 241072 h 1528"/>
                <a:gd name="T62" fmla="*/ 57489 w 1340"/>
                <a:gd name="T63" fmla="*/ 196608 h 1528"/>
                <a:gd name="T64" fmla="*/ 59001 w 1340"/>
                <a:gd name="T65" fmla="*/ 173015 h 1528"/>
                <a:gd name="T66" fmla="*/ 58699 w 1340"/>
                <a:gd name="T67" fmla="*/ 127644 h 1528"/>
                <a:gd name="T68" fmla="*/ 376097 w 1340"/>
                <a:gd name="T69" fmla="*/ 211429 h 1528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340" h="1528">
                  <a:moveTo>
                    <a:pt x="1204" y="201"/>
                  </a:moveTo>
                  <a:cubicBezTo>
                    <a:pt x="1146" y="134"/>
                    <a:pt x="1073" y="83"/>
                    <a:pt x="985" y="48"/>
                  </a:cubicBezTo>
                  <a:cubicBezTo>
                    <a:pt x="906" y="17"/>
                    <a:pt x="816" y="0"/>
                    <a:pt x="725" y="0"/>
                  </a:cubicBezTo>
                  <a:cubicBezTo>
                    <a:pt x="589" y="0"/>
                    <a:pt x="456" y="36"/>
                    <a:pt x="348" y="100"/>
                  </a:cubicBezTo>
                  <a:cubicBezTo>
                    <a:pt x="290" y="135"/>
                    <a:pt x="241" y="177"/>
                    <a:pt x="202" y="226"/>
                  </a:cubicBezTo>
                  <a:cubicBezTo>
                    <a:pt x="160" y="279"/>
                    <a:pt x="130" y="338"/>
                    <a:pt x="114" y="402"/>
                  </a:cubicBezTo>
                  <a:cubicBezTo>
                    <a:pt x="100" y="457"/>
                    <a:pt x="99" y="521"/>
                    <a:pt x="111" y="572"/>
                  </a:cubicBezTo>
                  <a:cubicBezTo>
                    <a:pt x="115" y="590"/>
                    <a:pt x="115" y="590"/>
                    <a:pt x="115" y="590"/>
                  </a:cubicBezTo>
                  <a:cubicBezTo>
                    <a:pt x="116" y="595"/>
                    <a:pt x="117" y="600"/>
                    <a:pt x="118" y="604"/>
                  </a:cubicBezTo>
                  <a:cubicBezTo>
                    <a:pt x="119" y="605"/>
                    <a:pt x="119" y="606"/>
                    <a:pt x="119" y="607"/>
                  </a:cubicBezTo>
                  <a:cubicBezTo>
                    <a:pt x="116" y="614"/>
                    <a:pt x="116" y="614"/>
                    <a:pt x="116" y="614"/>
                  </a:cubicBezTo>
                  <a:cubicBezTo>
                    <a:pt x="103" y="640"/>
                    <a:pt x="85" y="665"/>
                    <a:pt x="66" y="692"/>
                  </a:cubicBezTo>
                  <a:cubicBezTo>
                    <a:pt x="52" y="711"/>
                    <a:pt x="37" y="730"/>
                    <a:pt x="24" y="752"/>
                  </a:cubicBezTo>
                  <a:cubicBezTo>
                    <a:pt x="24" y="752"/>
                    <a:pt x="24" y="752"/>
                    <a:pt x="24" y="752"/>
                  </a:cubicBezTo>
                  <a:cubicBezTo>
                    <a:pt x="24" y="752"/>
                    <a:pt x="24" y="752"/>
                    <a:pt x="24" y="752"/>
                  </a:cubicBezTo>
                  <a:cubicBezTo>
                    <a:pt x="23" y="753"/>
                    <a:pt x="23" y="753"/>
                    <a:pt x="23" y="753"/>
                  </a:cubicBezTo>
                  <a:cubicBezTo>
                    <a:pt x="4" y="783"/>
                    <a:pt x="0" y="820"/>
                    <a:pt x="10" y="854"/>
                  </a:cubicBezTo>
                  <a:cubicBezTo>
                    <a:pt x="18" y="882"/>
                    <a:pt x="37" y="906"/>
                    <a:pt x="61" y="922"/>
                  </a:cubicBezTo>
                  <a:cubicBezTo>
                    <a:pt x="59" y="943"/>
                    <a:pt x="63" y="964"/>
                    <a:pt x="73" y="983"/>
                  </a:cubicBezTo>
                  <a:cubicBezTo>
                    <a:pt x="76" y="989"/>
                    <a:pt x="80" y="995"/>
                    <a:pt x="84" y="1001"/>
                  </a:cubicBezTo>
                  <a:cubicBezTo>
                    <a:pt x="82" y="1028"/>
                    <a:pt x="89" y="1056"/>
                    <a:pt x="106" y="1078"/>
                  </a:cubicBezTo>
                  <a:cubicBezTo>
                    <a:pt x="127" y="1107"/>
                    <a:pt x="127" y="1107"/>
                    <a:pt x="127" y="1107"/>
                  </a:cubicBezTo>
                  <a:cubicBezTo>
                    <a:pt x="127" y="1111"/>
                    <a:pt x="126" y="1116"/>
                    <a:pt x="126" y="1120"/>
                  </a:cubicBezTo>
                  <a:cubicBezTo>
                    <a:pt x="125" y="1138"/>
                    <a:pt x="124" y="1160"/>
                    <a:pt x="126" y="1183"/>
                  </a:cubicBezTo>
                  <a:cubicBezTo>
                    <a:pt x="131" y="1219"/>
                    <a:pt x="144" y="1249"/>
                    <a:pt x="165" y="1272"/>
                  </a:cubicBezTo>
                  <a:cubicBezTo>
                    <a:pt x="194" y="1303"/>
                    <a:pt x="236" y="1319"/>
                    <a:pt x="288" y="1319"/>
                  </a:cubicBezTo>
                  <a:cubicBezTo>
                    <a:pt x="322" y="1319"/>
                    <a:pt x="361" y="1312"/>
                    <a:pt x="408" y="1299"/>
                  </a:cubicBezTo>
                  <a:cubicBezTo>
                    <a:pt x="411" y="1328"/>
                    <a:pt x="413" y="1367"/>
                    <a:pt x="416" y="1415"/>
                  </a:cubicBezTo>
                  <a:cubicBezTo>
                    <a:pt x="419" y="1478"/>
                    <a:pt x="471" y="1528"/>
                    <a:pt x="534" y="1528"/>
                  </a:cubicBezTo>
                  <a:cubicBezTo>
                    <a:pt x="1053" y="1528"/>
                    <a:pt x="1053" y="1528"/>
                    <a:pt x="1053" y="1528"/>
                  </a:cubicBezTo>
                  <a:cubicBezTo>
                    <a:pt x="1088" y="1528"/>
                    <a:pt x="1121" y="1512"/>
                    <a:pt x="1144" y="1485"/>
                  </a:cubicBezTo>
                  <a:cubicBezTo>
                    <a:pt x="1166" y="1458"/>
                    <a:pt x="1176" y="1423"/>
                    <a:pt x="1170" y="1389"/>
                  </a:cubicBezTo>
                  <a:cubicBezTo>
                    <a:pt x="1122" y="1123"/>
                    <a:pt x="1122" y="1123"/>
                    <a:pt x="1122" y="1123"/>
                  </a:cubicBezTo>
                  <a:cubicBezTo>
                    <a:pt x="1120" y="1109"/>
                    <a:pt x="1123" y="1096"/>
                    <a:pt x="1132" y="1086"/>
                  </a:cubicBezTo>
                  <a:cubicBezTo>
                    <a:pt x="1170" y="1041"/>
                    <a:pt x="1214" y="987"/>
                    <a:pt x="1250" y="923"/>
                  </a:cubicBezTo>
                  <a:cubicBezTo>
                    <a:pt x="1289" y="855"/>
                    <a:pt x="1313" y="785"/>
                    <a:pt x="1324" y="711"/>
                  </a:cubicBezTo>
                  <a:cubicBezTo>
                    <a:pt x="1340" y="606"/>
                    <a:pt x="1337" y="508"/>
                    <a:pt x="1316" y="421"/>
                  </a:cubicBezTo>
                  <a:cubicBezTo>
                    <a:pt x="1295" y="337"/>
                    <a:pt x="1257" y="263"/>
                    <a:pt x="1204" y="201"/>
                  </a:cubicBezTo>
                  <a:close/>
                  <a:moveTo>
                    <a:pt x="1243" y="699"/>
                  </a:moveTo>
                  <a:cubicBezTo>
                    <a:pt x="1222" y="838"/>
                    <a:pt x="1149" y="938"/>
                    <a:pt x="1069" y="1033"/>
                  </a:cubicBezTo>
                  <a:cubicBezTo>
                    <a:pt x="1045" y="1062"/>
                    <a:pt x="1035" y="1100"/>
                    <a:pt x="1041" y="1137"/>
                  </a:cubicBezTo>
                  <a:cubicBezTo>
                    <a:pt x="1089" y="1403"/>
                    <a:pt x="1089" y="1403"/>
                    <a:pt x="1089" y="1403"/>
                  </a:cubicBezTo>
                  <a:cubicBezTo>
                    <a:pt x="1091" y="1414"/>
                    <a:pt x="1088" y="1424"/>
                    <a:pt x="1081" y="1433"/>
                  </a:cubicBezTo>
                  <a:cubicBezTo>
                    <a:pt x="1074" y="1441"/>
                    <a:pt x="1064" y="1445"/>
                    <a:pt x="1053" y="1445"/>
                  </a:cubicBezTo>
                  <a:cubicBezTo>
                    <a:pt x="534" y="1445"/>
                    <a:pt x="534" y="1445"/>
                    <a:pt x="534" y="1445"/>
                  </a:cubicBezTo>
                  <a:cubicBezTo>
                    <a:pt x="515" y="1445"/>
                    <a:pt x="499" y="1430"/>
                    <a:pt x="498" y="1411"/>
                  </a:cubicBezTo>
                  <a:cubicBezTo>
                    <a:pt x="493" y="1321"/>
                    <a:pt x="488" y="1266"/>
                    <a:pt x="485" y="1235"/>
                  </a:cubicBezTo>
                  <a:cubicBezTo>
                    <a:pt x="483" y="1220"/>
                    <a:pt x="464" y="1203"/>
                    <a:pt x="443" y="1203"/>
                  </a:cubicBezTo>
                  <a:cubicBezTo>
                    <a:pt x="439" y="1203"/>
                    <a:pt x="436" y="1204"/>
                    <a:pt x="432" y="1205"/>
                  </a:cubicBezTo>
                  <a:cubicBezTo>
                    <a:pt x="367" y="1227"/>
                    <a:pt x="321" y="1236"/>
                    <a:pt x="288" y="1236"/>
                  </a:cubicBezTo>
                  <a:cubicBezTo>
                    <a:pt x="162" y="1236"/>
                    <a:pt x="227" y="1105"/>
                    <a:pt x="203" y="1072"/>
                  </a:cubicBezTo>
                  <a:cubicBezTo>
                    <a:pt x="172" y="1030"/>
                    <a:pt x="172" y="1030"/>
                    <a:pt x="172" y="1030"/>
                  </a:cubicBezTo>
                  <a:cubicBezTo>
                    <a:pt x="164" y="1019"/>
                    <a:pt x="163" y="1005"/>
                    <a:pt x="171" y="994"/>
                  </a:cubicBezTo>
                  <a:cubicBezTo>
                    <a:pt x="187" y="969"/>
                    <a:pt x="187" y="969"/>
                    <a:pt x="187" y="969"/>
                  </a:cubicBezTo>
                  <a:cubicBezTo>
                    <a:pt x="166" y="963"/>
                    <a:pt x="166" y="963"/>
                    <a:pt x="166" y="963"/>
                  </a:cubicBezTo>
                  <a:cubicBezTo>
                    <a:pt x="158" y="961"/>
                    <a:pt x="150" y="955"/>
                    <a:pt x="146" y="947"/>
                  </a:cubicBezTo>
                  <a:cubicBezTo>
                    <a:pt x="142" y="939"/>
                    <a:pt x="142" y="929"/>
                    <a:pt x="145" y="921"/>
                  </a:cubicBezTo>
                  <a:cubicBezTo>
                    <a:pt x="160" y="884"/>
                    <a:pt x="160" y="884"/>
                    <a:pt x="160" y="884"/>
                  </a:cubicBezTo>
                  <a:cubicBezTo>
                    <a:pt x="161" y="881"/>
                    <a:pt x="160" y="877"/>
                    <a:pt x="156" y="876"/>
                  </a:cubicBezTo>
                  <a:cubicBezTo>
                    <a:pt x="111" y="855"/>
                    <a:pt x="111" y="855"/>
                    <a:pt x="111" y="855"/>
                  </a:cubicBezTo>
                  <a:cubicBezTo>
                    <a:pt x="100" y="850"/>
                    <a:pt x="92" y="841"/>
                    <a:pt x="89" y="830"/>
                  </a:cubicBezTo>
                  <a:cubicBezTo>
                    <a:pt x="85" y="819"/>
                    <a:pt x="87" y="807"/>
                    <a:pt x="93" y="797"/>
                  </a:cubicBezTo>
                  <a:cubicBezTo>
                    <a:pt x="94" y="796"/>
                    <a:pt x="94" y="796"/>
                    <a:pt x="94" y="796"/>
                  </a:cubicBezTo>
                  <a:cubicBezTo>
                    <a:pt x="124" y="746"/>
                    <a:pt x="164" y="702"/>
                    <a:pt x="190" y="650"/>
                  </a:cubicBezTo>
                  <a:cubicBezTo>
                    <a:pt x="201" y="628"/>
                    <a:pt x="201" y="628"/>
                    <a:pt x="201" y="628"/>
                  </a:cubicBezTo>
                  <a:cubicBezTo>
                    <a:pt x="208" y="613"/>
                    <a:pt x="199" y="589"/>
                    <a:pt x="195" y="572"/>
                  </a:cubicBezTo>
                  <a:cubicBezTo>
                    <a:pt x="191" y="553"/>
                    <a:pt x="191" y="553"/>
                    <a:pt x="191" y="553"/>
                  </a:cubicBezTo>
                  <a:cubicBezTo>
                    <a:pt x="182" y="513"/>
                    <a:pt x="184" y="463"/>
                    <a:pt x="194" y="422"/>
                  </a:cubicBezTo>
                  <a:cubicBezTo>
                    <a:pt x="248" y="205"/>
                    <a:pt x="487" y="82"/>
                    <a:pt x="725" y="82"/>
                  </a:cubicBezTo>
                  <a:cubicBezTo>
                    <a:pt x="1018" y="82"/>
                    <a:pt x="1308" y="270"/>
                    <a:pt x="1243" y="6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075"/>
            </a:p>
          </p:txBody>
        </p:sp>
        <p:sp>
          <p:nvSpPr>
            <p:cNvPr id="184" name="Freeform 10"/>
            <p:cNvSpPr/>
            <p:nvPr/>
          </p:nvSpPr>
          <p:spPr bwMode="auto">
            <a:xfrm>
              <a:off x="4086667" y="2049085"/>
              <a:ext cx="286227" cy="232944"/>
            </a:xfrm>
            <a:custGeom>
              <a:avLst/>
              <a:gdLst>
                <a:gd name="T0" fmla="*/ 189406 w 946"/>
                <a:gd name="T1" fmla="*/ 10588 h 770"/>
                <a:gd name="T2" fmla="*/ 167621 w 946"/>
                <a:gd name="T3" fmla="*/ 2420 h 770"/>
                <a:gd name="T4" fmla="*/ 153703 w 946"/>
                <a:gd name="T5" fmla="*/ 5445 h 770"/>
                <a:gd name="T6" fmla="*/ 137970 w 946"/>
                <a:gd name="T7" fmla="*/ 0 h 770"/>
                <a:gd name="T8" fmla="*/ 125262 w 946"/>
                <a:gd name="T9" fmla="*/ 3630 h 770"/>
                <a:gd name="T10" fmla="*/ 115277 w 946"/>
                <a:gd name="T11" fmla="*/ 2420 h 770"/>
                <a:gd name="T12" fmla="*/ 86836 w 946"/>
                <a:gd name="T13" fmla="*/ 12404 h 770"/>
                <a:gd name="T14" fmla="*/ 84113 w 946"/>
                <a:gd name="T15" fmla="*/ 12101 h 770"/>
                <a:gd name="T16" fmla="*/ 49318 w 946"/>
                <a:gd name="T17" fmla="*/ 27832 h 770"/>
                <a:gd name="T18" fmla="*/ 19364 w 946"/>
                <a:gd name="T19" fmla="*/ 63228 h 770"/>
                <a:gd name="T20" fmla="*/ 7564 w 946"/>
                <a:gd name="T21" fmla="*/ 80472 h 770"/>
                <a:gd name="T22" fmla="*/ 7867 w 946"/>
                <a:gd name="T23" fmla="*/ 82892 h 770"/>
                <a:gd name="T24" fmla="*/ 0 w 946"/>
                <a:gd name="T25" fmla="*/ 108001 h 770"/>
                <a:gd name="T26" fmla="*/ 20272 w 946"/>
                <a:gd name="T27" fmla="*/ 145212 h 770"/>
                <a:gd name="T28" fmla="*/ 53252 w 946"/>
                <a:gd name="T29" fmla="*/ 168809 h 770"/>
                <a:gd name="T30" fmla="*/ 69893 w 946"/>
                <a:gd name="T31" fmla="*/ 164573 h 770"/>
                <a:gd name="T32" fmla="*/ 91072 w 946"/>
                <a:gd name="T33" fmla="*/ 177582 h 770"/>
                <a:gd name="T34" fmla="*/ 134037 w 946"/>
                <a:gd name="T35" fmla="*/ 207834 h 770"/>
                <a:gd name="T36" fmla="*/ 152493 w 946"/>
                <a:gd name="T37" fmla="*/ 203902 h 770"/>
                <a:gd name="T38" fmla="*/ 201811 w 946"/>
                <a:gd name="T39" fmla="*/ 232944 h 770"/>
                <a:gd name="T40" fmla="*/ 254155 w 946"/>
                <a:gd name="T41" fmla="*/ 197246 h 770"/>
                <a:gd name="T42" fmla="*/ 283201 w 946"/>
                <a:gd name="T43" fmla="*/ 147935 h 770"/>
                <a:gd name="T44" fmla="*/ 282294 w 946"/>
                <a:gd name="T45" fmla="*/ 137951 h 770"/>
                <a:gd name="T46" fmla="*/ 286227 w 946"/>
                <a:gd name="T47" fmla="*/ 121010 h 770"/>
                <a:gd name="T48" fmla="*/ 276545 w 946"/>
                <a:gd name="T49" fmla="*/ 95598 h 770"/>
                <a:gd name="T50" fmla="*/ 277150 w 946"/>
                <a:gd name="T51" fmla="*/ 89850 h 770"/>
                <a:gd name="T52" fmla="*/ 254155 w 946"/>
                <a:gd name="T53" fmla="*/ 54757 h 770"/>
                <a:gd name="T54" fmla="*/ 189406 w 946"/>
                <a:gd name="T55" fmla="*/ 10588 h 770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946" h="770">
                  <a:moveTo>
                    <a:pt x="626" y="35"/>
                  </a:moveTo>
                  <a:cubicBezTo>
                    <a:pt x="607" y="18"/>
                    <a:pt x="581" y="8"/>
                    <a:pt x="554" y="8"/>
                  </a:cubicBezTo>
                  <a:cubicBezTo>
                    <a:pt x="537" y="8"/>
                    <a:pt x="522" y="12"/>
                    <a:pt x="508" y="18"/>
                  </a:cubicBezTo>
                  <a:cubicBezTo>
                    <a:pt x="493" y="7"/>
                    <a:pt x="475" y="0"/>
                    <a:pt x="456" y="0"/>
                  </a:cubicBezTo>
                  <a:cubicBezTo>
                    <a:pt x="441" y="0"/>
                    <a:pt x="426" y="5"/>
                    <a:pt x="414" y="12"/>
                  </a:cubicBezTo>
                  <a:cubicBezTo>
                    <a:pt x="403" y="9"/>
                    <a:pt x="392" y="8"/>
                    <a:pt x="381" y="8"/>
                  </a:cubicBezTo>
                  <a:cubicBezTo>
                    <a:pt x="345" y="8"/>
                    <a:pt x="313" y="20"/>
                    <a:pt x="287" y="41"/>
                  </a:cubicBezTo>
                  <a:cubicBezTo>
                    <a:pt x="284" y="40"/>
                    <a:pt x="281" y="40"/>
                    <a:pt x="278" y="40"/>
                  </a:cubicBezTo>
                  <a:cubicBezTo>
                    <a:pt x="232" y="40"/>
                    <a:pt x="191" y="60"/>
                    <a:pt x="163" y="92"/>
                  </a:cubicBezTo>
                  <a:cubicBezTo>
                    <a:pt x="108" y="103"/>
                    <a:pt x="65" y="151"/>
                    <a:pt x="64" y="209"/>
                  </a:cubicBezTo>
                  <a:cubicBezTo>
                    <a:pt x="41" y="218"/>
                    <a:pt x="25" y="240"/>
                    <a:pt x="25" y="266"/>
                  </a:cubicBezTo>
                  <a:cubicBezTo>
                    <a:pt x="25" y="269"/>
                    <a:pt x="25" y="272"/>
                    <a:pt x="26" y="274"/>
                  </a:cubicBezTo>
                  <a:cubicBezTo>
                    <a:pt x="9" y="298"/>
                    <a:pt x="0" y="327"/>
                    <a:pt x="0" y="357"/>
                  </a:cubicBezTo>
                  <a:cubicBezTo>
                    <a:pt x="0" y="409"/>
                    <a:pt x="26" y="454"/>
                    <a:pt x="67" y="480"/>
                  </a:cubicBezTo>
                  <a:cubicBezTo>
                    <a:pt x="82" y="525"/>
                    <a:pt x="125" y="558"/>
                    <a:pt x="176" y="558"/>
                  </a:cubicBezTo>
                  <a:cubicBezTo>
                    <a:pt x="196" y="558"/>
                    <a:pt x="215" y="553"/>
                    <a:pt x="231" y="544"/>
                  </a:cubicBezTo>
                  <a:cubicBezTo>
                    <a:pt x="248" y="566"/>
                    <a:pt x="273" y="582"/>
                    <a:pt x="301" y="587"/>
                  </a:cubicBezTo>
                  <a:cubicBezTo>
                    <a:pt x="322" y="645"/>
                    <a:pt x="378" y="687"/>
                    <a:pt x="443" y="687"/>
                  </a:cubicBezTo>
                  <a:cubicBezTo>
                    <a:pt x="465" y="687"/>
                    <a:pt x="486" y="682"/>
                    <a:pt x="504" y="674"/>
                  </a:cubicBezTo>
                  <a:cubicBezTo>
                    <a:pt x="536" y="731"/>
                    <a:pt x="597" y="770"/>
                    <a:pt x="667" y="770"/>
                  </a:cubicBezTo>
                  <a:cubicBezTo>
                    <a:pt x="746" y="770"/>
                    <a:pt x="813" y="721"/>
                    <a:pt x="840" y="652"/>
                  </a:cubicBezTo>
                  <a:cubicBezTo>
                    <a:pt x="897" y="620"/>
                    <a:pt x="936" y="559"/>
                    <a:pt x="936" y="489"/>
                  </a:cubicBezTo>
                  <a:cubicBezTo>
                    <a:pt x="936" y="478"/>
                    <a:pt x="935" y="466"/>
                    <a:pt x="933" y="456"/>
                  </a:cubicBezTo>
                  <a:cubicBezTo>
                    <a:pt x="941" y="439"/>
                    <a:pt x="946" y="420"/>
                    <a:pt x="946" y="400"/>
                  </a:cubicBezTo>
                  <a:cubicBezTo>
                    <a:pt x="946" y="368"/>
                    <a:pt x="934" y="339"/>
                    <a:pt x="914" y="316"/>
                  </a:cubicBezTo>
                  <a:cubicBezTo>
                    <a:pt x="915" y="310"/>
                    <a:pt x="916" y="303"/>
                    <a:pt x="916" y="297"/>
                  </a:cubicBezTo>
                  <a:cubicBezTo>
                    <a:pt x="916" y="245"/>
                    <a:pt x="885" y="200"/>
                    <a:pt x="840" y="181"/>
                  </a:cubicBezTo>
                  <a:cubicBezTo>
                    <a:pt x="805" y="97"/>
                    <a:pt x="722" y="37"/>
                    <a:pt x="62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075"/>
            </a:p>
          </p:txBody>
        </p:sp>
      </p:grpSp>
      <p:grpSp>
        <p:nvGrpSpPr>
          <p:cNvPr id="185" name="Group 296"/>
          <p:cNvGrpSpPr/>
          <p:nvPr/>
        </p:nvGrpSpPr>
        <p:grpSpPr>
          <a:xfrm>
            <a:off x="6866339" y="4976379"/>
            <a:ext cx="285628" cy="249913"/>
            <a:chOff x="3175" y="-3175"/>
            <a:chExt cx="4964113" cy="4343400"/>
          </a:xfrm>
          <a:solidFill>
            <a:schemeClr val="tx1"/>
          </a:solidFill>
        </p:grpSpPr>
        <p:sp>
          <p:nvSpPr>
            <p:cNvPr id="186" name="Freeform 14"/>
            <p:cNvSpPr>
              <a:spLocks noEditPoints="1"/>
            </p:cNvSpPr>
            <p:nvPr/>
          </p:nvSpPr>
          <p:spPr bwMode="auto">
            <a:xfrm>
              <a:off x="3175" y="-3175"/>
              <a:ext cx="4964113" cy="4275138"/>
            </a:xfrm>
            <a:custGeom>
              <a:avLst/>
              <a:gdLst>
                <a:gd name="T0" fmla="*/ 369 w 1321"/>
                <a:gd name="T1" fmla="*/ 1136 h 1137"/>
                <a:gd name="T2" fmla="*/ 460 w 1321"/>
                <a:gd name="T3" fmla="*/ 1046 h 1137"/>
                <a:gd name="T4" fmla="*/ 496 w 1321"/>
                <a:gd name="T5" fmla="*/ 1083 h 1137"/>
                <a:gd name="T6" fmla="*/ 522 w 1321"/>
                <a:gd name="T7" fmla="*/ 1065 h 1137"/>
                <a:gd name="T8" fmla="*/ 844 w 1321"/>
                <a:gd name="T9" fmla="*/ 969 h 1137"/>
                <a:gd name="T10" fmla="*/ 861 w 1321"/>
                <a:gd name="T11" fmla="*/ 968 h 1137"/>
                <a:gd name="T12" fmla="*/ 1321 w 1321"/>
                <a:gd name="T13" fmla="*/ 338 h 1137"/>
                <a:gd name="T14" fmla="*/ 983 w 1321"/>
                <a:gd name="T15" fmla="*/ 0 h 1137"/>
                <a:gd name="T16" fmla="*/ 353 w 1321"/>
                <a:gd name="T17" fmla="*/ 460 h 1137"/>
                <a:gd name="T18" fmla="*/ 352 w 1321"/>
                <a:gd name="T19" fmla="*/ 477 h 1137"/>
                <a:gd name="T20" fmla="*/ 256 w 1321"/>
                <a:gd name="T21" fmla="*/ 799 h 1137"/>
                <a:gd name="T22" fmla="*/ 238 w 1321"/>
                <a:gd name="T23" fmla="*/ 825 h 1137"/>
                <a:gd name="T24" fmla="*/ 275 w 1321"/>
                <a:gd name="T25" fmla="*/ 862 h 1137"/>
                <a:gd name="T26" fmla="*/ 0 w 1321"/>
                <a:gd name="T27" fmla="*/ 1137 h 1137"/>
                <a:gd name="T28" fmla="*/ 369 w 1321"/>
                <a:gd name="T29" fmla="*/ 1136 h 1137"/>
                <a:gd name="T30" fmla="*/ 1223 w 1321"/>
                <a:gd name="T31" fmla="*/ 345 h 1137"/>
                <a:gd name="T32" fmla="*/ 826 w 1321"/>
                <a:gd name="T33" fmla="*/ 890 h 1137"/>
                <a:gd name="T34" fmla="*/ 431 w 1321"/>
                <a:gd name="T35" fmla="*/ 495 h 1137"/>
                <a:gd name="T36" fmla="*/ 976 w 1321"/>
                <a:gd name="T37" fmla="*/ 98 h 1137"/>
                <a:gd name="T38" fmla="*/ 1223 w 1321"/>
                <a:gd name="T39" fmla="*/ 345 h 1137"/>
                <a:gd name="T40" fmla="*/ 422 w 1321"/>
                <a:gd name="T41" fmla="*/ 539 h 1137"/>
                <a:gd name="T42" fmla="*/ 782 w 1321"/>
                <a:gd name="T43" fmla="*/ 899 h 1137"/>
                <a:gd name="T44" fmla="*/ 505 w 1321"/>
                <a:gd name="T45" fmla="*/ 986 h 1137"/>
                <a:gd name="T46" fmla="*/ 335 w 1321"/>
                <a:gd name="T47" fmla="*/ 816 h 1137"/>
                <a:gd name="T48" fmla="*/ 422 w 1321"/>
                <a:gd name="T49" fmla="*/ 539 h 1137"/>
                <a:gd name="T50" fmla="*/ 339 w 1321"/>
                <a:gd name="T51" fmla="*/ 1061 h 1137"/>
                <a:gd name="T52" fmla="*/ 180 w 1321"/>
                <a:gd name="T53" fmla="*/ 1062 h 1137"/>
                <a:gd name="T54" fmla="*/ 327 w 1321"/>
                <a:gd name="T55" fmla="*/ 916 h 1137"/>
                <a:gd name="T56" fmla="*/ 406 w 1321"/>
                <a:gd name="T57" fmla="*/ 995 h 1137"/>
                <a:gd name="T58" fmla="*/ 339 w 1321"/>
                <a:gd name="T59" fmla="*/ 1061 h 1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21" h="1137">
                  <a:moveTo>
                    <a:pt x="369" y="1136"/>
                  </a:moveTo>
                  <a:cubicBezTo>
                    <a:pt x="460" y="1046"/>
                    <a:pt x="460" y="1046"/>
                    <a:pt x="460" y="1046"/>
                  </a:cubicBezTo>
                  <a:cubicBezTo>
                    <a:pt x="496" y="1083"/>
                    <a:pt x="496" y="1083"/>
                    <a:pt x="496" y="1083"/>
                  </a:cubicBezTo>
                  <a:cubicBezTo>
                    <a:pt x="522" y="1065"/>
                    <a:pt x="522" y="1065"/>
                    <a:pt x="522" y="1065"/>
                  </a:cubicBezTo>
                  <a:cubicBezTo>
                    <a:pt x="635" y="985"/>
                    <a:pt x="714" y="977"/>
                    <a:pt x="844" y="969"/>
                  </a:cubicBezTo>
                  <a:cubicBezTo>
                    <a:pt x="861" y="968"/>
                    <a:pt x="861" y="968"/>
                    <a:pt x="861" y="968"/>
                  </a:cubicBezTo>
                  <a:cubicBezTo>
                    <a:pt x="1321" y="338"/>
                    <a:pt x="1321" y="338"/>
                    <a:pt x="1321" y="338"/>
                  </a:cubicBezTo>
                  <a:cubicBezTo>
                    <a:pt x="983" y="0"/>
                    <a:pt x="983" y="0"/>
                    <a:pt x="983" y="0"/>
                  </a:cubicBezTo>
                  <a:cubicBezTo>
                    <a:pt x="353" y="460"/>
                    <a:pt x="353" y="460"/>
                    <a:pt x="353" y="460"/>
                  </a:cubicBezTo>
                  <a:cubicBezTo>
                    <a:pt x="352" y="477"/>
                    <a:pt x="352" y="477"/>
                    <a:pt x="352" y="477"/>
                  </a:cubicBezTo>
                  <a:cubicBezTo>
                    <a:pt x="344" y="607"/>
                    <a:pt x="336" y="686"/>
                    <a:pt x="256" y="799"/>
                  </a:cubicBezTo>
                  <a:cubicBezTo>
                    <a:pt x="238" y="825"/>
                    <a:pt x="238" y="825"/>
                    <a:pt x="238" y="825"/>
                  </a:cubicBezTo>
                  <a:cubicBezTo>
                    <a:pt x="275" y="862"/>
                    <a:pt x="275" y="862"/>
                    <a:pt x="275" y="862"/>
                  </a:cubicBezTo>
                  <a:cubicBezTo>
                    <a:pt x="0" y="1137"/>
                    <a:pt x="0" y="1137"/>
                    <a:pt x="0" y="1137"/>
                  </a:cubicBezTo>
                  <a:lnTo>
                    <a:pt x="369" y="1136"/>
                  </a:lnTo>
                  <a:close/>
                  <a:moveTo>
                    <a:pt x="1223" y="345"/>
                  </a:moveTo>
                  <a:cubicBezTo>
                    <a:pt x="826" y="890"/>
                    <a:pt x="826" y="890"/>
                    <a:pt x="826" y="890"/>
                  </a:cubicBezTo>
                  <a:cubicBezTo>
                    <a:pt x="431" y="495"/>
                    <a:pt x="431" y="495"/>
                    <a:pt x="431" y="495"/>
                  </a:cubicBezTo>
                  <a:cubicBezTo>
                    <a:pt x="976" y="98"/>
                    <a:pt x="976" y="98"/>
                    <a:pt x="976" y="98"/>
                  </a:cubicBezTo>
                  <a:lnTo>
                    <a:pt x="1223" y="345"/>
                  </a:lnTo>
                  <a:close/>
                  <a:moveTo>
                    <a:pt x="422" y="539"/>
                  </a:moveTo>
                  <a:cubicBezTo>
                    <a:pt x="782" y="899"/>
                    <a:pt x="782" y="899"/>
                    <a:pt x="782" y="899"/>
                  </a:cubicBezTo>
                  <a:cubicBezTo>
                    <a:pt x="682" y="907"/>
                    <a:pt x="603" y="923"/>
                    <a:pt x="505" y="986"/>
                  </a:cubicBezTo>
                  <a:cubicBezTo>
                    <a:pt x="335" y="816"/>
                    <a:pt x="335" y="816"/>
                    <a:pt x="335" y="816"/>
                  </a:cubicBezTo>
                  <a:cubicBezTo>
                    <a:pt x="398" y="718"/>
                    <a:pt x="414" y="639"/>
                    <a:pt x="422" y="539"/>
                  </a:cubicBezTo>
                  <a:close/>
                  <a:moveTo>
                    <a:pt x="339" y="1061"/>
                  </a:moveTo>
                  <a:cubicBezTo>
                    <a:pt x="180" y="1062"/>
                    <a:pt x="180" y="1062"/>
                    <a:pt x="180" y="1062"/>
                  </a:cubicBezTo>
                  <a:cubicBezTo>
                    <a:pt x="327" y="916"/>
                    <a:pt x="327" y="916"/>
                    <a:pt x="327" y="916"/>
                  </a:cubicBezTo>
                  <a:cubicBezTo>
                    <a:pt x="406" y="995"/>
                    <a:pt x="406" y="995"/>
                    <a:pt x="406" y="995"/>
                  </a:cubicBezTo>
                  <a:lnTo>
                    <a:pt x="339" y="10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87" name="Rectangle 15"/>
            <p:cNvSpPr>
              <a:spLocks noChangeArrowheads="1"/>
            </p:cNvSpPr>
            <p:nvPr/>
          </p:nvSpPr>
          <p:spPr bwMode="auto">
            <a:xfrm>
              <a:off x="1731963" y="4200525"/>
              <a:ext cx="3232150" cy="139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sp>
        <p:nvSpPr>
          <p:cNvPr id="188" name="Freeform 19"/>
          <p:cNvSpPr>
            <a:spLocks noEditPoints="1"/>
          </p:cNvSpPr>
          <p:nvPr/>
        </p:nvSpPr>
        <p:spPr bwMode="auto">
          <a:xfrm>
            <a:off x="7493613" y="4972837"/>
            <a:ext cx="167460" cy="271426"/>
          </a:xfrm>
          <a:custGeom>
            <a:avLst/>
            <a:gdLst>
              <a:gd name="T0" fmla="*/ 39301 w 1273"/>
              <a:gd name="T1" fmla="*/ 273792 h 2075"/>
              <a:gd name="T2" fmla="*/ 76507 w 1273"/>
              <a:gd name="T3" fmla="*/ 340016 h 2075"/>
              <a:gd name="T4" fmla="*/ 73887 w 1273"/>
              <a:gd name="T5" fmla="*/ 340016 h 2075"/>
              <a:gd name="T6" fmla="*/ 67336 w 1273"/>
              <a:gd name="T7" fmla="*/ 341324 h 2075"/>
              <a:gd name="T8" fmla="*/ 39039 w 1273"/>
              <a:gd name="T9" fmla="*/ 380587 h 2075"/>
              <a:gd name="T10" fmla="*/ 39039 w 1273"/>
              <a:gd name="T11" fmla="*/ 458066 h 2075"/>
              <a:gd name="T12" fmla="*/ 62096 w 1273"/>
              <a:gd name="T13" fmla="*/ 499161 h 2075"/>
              <a:gd name="T14" fmla="*/ 117380 w 1273"/>
              <a:gd name="T15" fmla="*/ 533450 h 2075"/>
              <a:gd name="T16" fmla="*/ 151179 w 1273"/>
              <a:gd name="T17" fmla="*/ 543135 h 2075"/>
              <a:gd name="T18" fmla="*/ 182359 w 1273"/>
              <a:gd name="T19" fmla="*/ 543135 h 2075"/>
              <a:gd name="T20" fmla="*/ 216420 w 1273"/>
              <a:gd name="T21" fmla="*/ 533450 h 2075"/>
              <a:gd name="T22" fmla="*/ 271442 w 1273"/>
              <a:gd name="T23" fmla="*/ 499161 h 2075"/>
              <a:gd name="T24" fmla="*/ 294761 w 1273"/>
              <a:gd name="T25" fmla="*/ 458066 h 2075"/>
              <a:gd name="T26" fmla="*/ 294761 w 1273"/>
              <a:gd name="T27" fmla="*/ 380587 h 2075"/>
              <a:gd name="T28" fmla="*/ 264368 w 1273"/>
              <a:gd name="T29" fmla="*/ 340801 h 2075"/>
              <a:gd name="T30" fmla="*/ 257031 w 1273"/>
              <a:gd name="T31" fmla="*/ 340016 h 2075"/>
              <a:gd name="T32" fmla="*/ 294237 w 1273"/>
              <a:gd name="T33" fmla="*/ 274054 h 2075"/>
              <a:gd name="T34" fmla="*/ 297381 w 1273"/>
              <a:gd name="T35" fmla="*/ 270128 h 2075"/>
              <a:gd name="T36" fmla="*/ 333538 w 1273"/>
              <a:gd name="T37" fmla="*/ 166736 h 2075"/>
              <a:gd name="T38" fmla="*/ 166900 w 1273"/>
              <a:gd name="T39" fmla="*/ 0 h 2075"/>
              <a:gd name="T40" fmla="*/ 262 w 1273"/>
              <a:gd name="T41" fmla="*/ 166736 h 2075"/>
              <a:gd name="T42" fmla="*/ 36157 w 1273"/>
              <a:gd name="T43" fmla="*/ 270128 h 2075"/>
              <a:gd name="T44" fmla="*/ 39301 w 1273"/>
              <a:gd name="T45" fmla="*/ 273792 h 2075"/>
              <a:gd name="T46" fmla="*/ 69695 w 1273"/>
              <a:gd name="T47" fmla="*/ 444455 h 2075"/>
              <a:gd name="T48" fmla="*/ 69695 w 1273"/>
              <a:gd name="T49" fmla="*/ 431890 h 2075"/>
              <a:gd name="T50" fmla="*/ 264106 w 1273"/>
              <a:gd name="T51" fmla="*/ 455972 h 2075"/>
              <a:gd name="T52" fmla="*/ 264106 w 1273"/>
              <a:gd name="T53" fmla="*/ 458066 h 2075"/>
              <a:gd name="T54" fmla="*/ 260437 w 1273"/>
              <a:gd name="T55" fmla="*/ 468012 h 2075"/>
              <a:gd name="T56" fmla="*/ 69695 w 1273"/>
              <a:gd name="T57" fmla="*/ 444455 h 2075"/>
              <a:gd name="T58" fmla="*/ 264106 w 1273"/>
              <a:gd name="T59" fmla="*/ 440528 h 2075"/>
              <a:gd name="T60" fmla="*/ 69695 w 1273"/>
              <a:gd name="T61" fmla="*/ 416447 h 2075"/>
              <a:gd name="T62" fmla="*/ 69695 w 1273"/>
              <a:gd name="T63" fmla="*/ 402313 h 2075"/>
              <a:gd name="T64" fmla="*/ 264106 w 1273"/>
              <a:gd name="T65" fmla="*/ 426394 h 2075"/>
              <a:gd name="T66" fmla="*/ 264106 w 1273"/>
              <a:gd name="T67" fmla="*/ 440528 h 2075"/>
              <a:gd name="T68" fmla="*/ 200175 w 1273"/>
              <a:gd name="T69" fmla="*/ 507537 h 2075"/>
              <a:gd name="T70" fmla="*/ 182359 w 1273"/>
              <a:gd name="T71" fmla="*/ 512510 h 2075"/>
              <a:gd name="T72" fmla="*/ 151179 w 1273"/>
              <a:gd name="T73" fmla="*/ 512510 h 2075"/>
              <a:gd name="T74" fmla="*/ 133363 w 1273"/>
              <a:gd name="T75" fmla="*/ 507537 h 2075"/>
              <a:gd name="T76" fmla="*/ 78341 w 1273"/>
              <a:gd name="T77" fmla="*/ 473247 h 2075"/>
              <a:gd name="T78" fmla="*/ 69957 w 1273"/>
              <a:gd name="T79" fmla="*/ 459898 h 2075"/>
              <a:gd name="T80" fmla="*/ 242359 w 1273"/>
              <a:gd name="T81" fmla="*/ 481362 h 2075"/>
              <a:gd name="T82" fmla="*/ 200175 w 1273"/>
              <a:gd name="T83" fmla="*/ 507537 h 2075"/>
              <a:gd name="T84" fmla="*/ 264106 w 1273"/>
              <a:gd name="T85" fmla="*/ 380587 h 2075"/>
              <a:gd name="T86" fmla="*/ 264106 w 1273"/>
              <a:gd name="T87" fmla="*/ 410950 h 2075"/>
              <a:gd name="T88" fmla="*/ 69695 w 1273"/>
              <a:gd name="T89" fmla="*/ 386869 h 2075"/>
              <a:gd name="T90" fmla="*/ 69695 w 1273"/>
              <a:gd name="T91" fmla="*/ 380587 h 2075"/>
              <a:gd name="T92" fmla="*/ 76769 w 1273"/>
              <a:gd name="T93" fmla="*/ 370641 h 2075"/>
              <a:gd name="T94" fmla="*/ 79913 w 1273"/>
              <a:gd name="T95" fmla="*/ 370641 h 2075"/>
              <a:gd name="T96" fmla="*/ 257293 w 1273"/>
              <a:gd name="T97" fmla="*/ 370641 h 2075"/>
              <a:gd name="T98" fmla="*/ 264106 w 1273"/>
              <a:gd name="T99" fmla="*/ 380587 h 2075"/>
              <a:gd name="T100" fmla="*/ 166900 w 1273"/>
              <a:gd name="T101" fmla="*/ 28007 h 2075"/>
              <a:gd name="T102" fmla="*/ 305503 w 1273"/>
              <a:gd name="T103" fmla="*/ 166736 h 2075"/>
              <a:gd name="T104" fmla="*/ 275372 w 1273"/>
              <a:gd name="T105" fmla="*/ 252590 h 2075"/>
              <a:gd name="T106" fmla="*/ 272228 w 1273"/>
              <a:gd name="T107" fmla="*/ 256779 h 2075"/>
              <a:gd name="T108" fmla="*/ 228734 w 1273"/>
              <a:gd name="T109" fmla="*/ 340016 h 2075"/>
              <a:gd name="T110" fmla="*/ 182097 w 1273"/>
              <a:gd name="T111" fmla="*/ 340016 h 2075"/>
              <a:gd name="T112" fmla="*/ 104804 w 1273"/>
              <a:gd name="T113" fmla="*/ 340016 h 2075"/>
              <a:gd name="T114" fmla="*/ 61048 w 1273"/>
              <a:gd name="T115" fmla="*/ 256517 h 2075"/>
              <a:gd name="T116" fmla="*/ 58166 w 1273"/>
              <a:gd name="T117" fmla="*/ 252590 h 2075"/>
              <a:gd name="T118" fmla="*/ 28297 w 1273"/>
              <a:gd name="T119" fmla="*/ 166736 h 2075"/>
              <a:gd name="T120" fmla="*/ 166900 w 1273"/>
              <a:gd name="T121" fmla="*/ 28007 h 207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73" h="2075">
                <a:moveTo>
                  <a:pt x="150" y="1046"/>
                </a:moveTo>
                <a:cubicBezTo>
                  <a:pt x="229" y="1145"/>
                  <a:pt x="275" y="1204"/>
                  <a:pt x="292" y="1299"/>
                </a:cubicBezTo>
                <a:cubicBezTo>
                  <a:pt x="282" y="1299"/>
                  <a:pt x="282" y="1299"/>
                  <a:pt x="282" y="1299"/>
                </a:cubicBezTo>
                <a:cubicBezTo>
                  <a:pt x="273" y="1299"/>
                  <a:pt x="265" y="1301"/>
                  <a:pt x="257" y="1304"/>
                </a:cubicBezTo>
                <a:cubicBezTo>
                  <a:pt x="193" y="1327"/>
                  <a:pt x="149" y="1387"/>
                  <a:pt x="149" y="1454"/>
                </a:cubicBezTo>
                <a:cubicBezTo>
                  <a:pt x="149" y="1750"/>
                  <a:pt x="149" y="1750"/>
                  <a:pt x="149" y="1750"/>
                </a:cubicBezTo>
                <a:cubicBezTo>
                  <a:pt x="149" y="1811"/>
                  <a:pt x="184" y="1874"/>
                  <a:pt x="237" y="1907"/>
                </a:cubicBezTo>
                <a:cubicBezTo>
                  <a:pt x="448" y="2038"/>
                  <a:pt x="448" y="2038"/>
                  <a:pt x="448" y="2038"/>
                </a:cubicBezTo>
                <a:cubicBezTo>
                  <a:pt x="483" y="2060"/>
                  <a:pt x="534" y="2075"/>
                  <a:pt x="577" y="2075"/>
                </a:cubicBezTo>
                <a:cubicBezTo>
                  <a:pt x="696" y="2075"/>
                  <a:pt x="696" y="2075"/>
                  <a:pt x="696" y="2075"/>
                </a:cubicBezTo>
                <a:cubicBezTo>
                  <a:pt x="739" y="2075"/>
                  <a:pt x="790" y="2060"/>
                  <a:pt x="826" y="2038"/>
                </a:cubicBezTo>
                <a:cubicBezTo>
                  <a:pt x="1036" y="1907"/>
                  <a:pt x="1036" y="1907"/>
                  <a:pt x="1036" y="1907"/>
                </a:cubicBezTo>
                <a:cubicBezTo>
                  <a:pt x="1089" y="1874"/>
                  <a:pt x="1125" y="1811"/>
                  <a:pt x="1125" y="1750"/>
                </a:cubicBezTo>
                <a:cubicBezTo>
                  <a:pt x="1125" y="1454"/>
                  <a:pt x="1125" y="1454"/>
                  <a:pt x="1125" y="1454"/>
                </a:cubicBezTo>
                <a:cubicBezTo>
                  <a:pt x="1125" y="1384"/>
                  <a:pt x="1077" y="1322"/>
                  <a:pt x="1009" y="1302"/>
                </a:cubicBezTo>
                <a:cubicBezTo>
                  <a:pt x="1003" y="1300"/>
                  <a:pt x="1001" y="1299"/>
                  <a:pt x="981" y="1299"/>
                </a:cubicBezTo>
                <a:cubicBezTo>
                  <a:pt x="997" y="1205"/>
                  <a:pt x="1044" y="1147"/>
                  <a:pt x="1123" y="1047"/>
                </a:cubicBezTo>
                <a:cubicBezTo>
                  <a:pt x="1135" y="1032"/>
                  <a:pt x="1135" y="1032"/>
                  <a:pt x="1135" y="1032"/>
                </a:cubicBezTo>
                <a:cubicBezTo>
                  <a:pt x="1225" y="919"/>
                  <a:pt x="1273" y="782"/>
                  <a:pt x="1273" y="637"/>
                </a:cubicBezTo>
                <a:cubicBezTo>
                  <a:pt x="1273" y="286"/>
                  <a:pt x="988" y="0"/>
                  <a:pt x="637" y="0"/>
                </a:cubicBezTo>
                <a:cubicBezTo>
                  <a:pt x="286" y="0"/>
                  <a:pt x="1" y="286"/>
                  <a:pt x="1" y="637"/>
                </a:cubicBezTo>
                <a:cubicBezTo>
                  <a:pt x="0" y="782"/>
                  <a:pt x="48" y="918"/>
                  <a:pt x="138" y="1032"/>
                </a:cubicBezTo>
                <a:lnTo>
                  <a:pt x="150" y="1046"/>
                </a:lnTo>
                <a:close/>
                <a:moveTo>
                  <a:pt x="266" y="1698"/>
                </a:moveTo>
                <a:cubicBezTo>
                  <a:pt x="266" y="1650"/>
                  <a:pt x="266" y="1650"/>
                  <a:pt x="266" y="1650"/>
                </a:cubicBezTo>
                <a:cubicBezTo>
                  <a:pt x="1008" y="1742"/>
                  <a:pt x="1008" y="1742"/>
                  <a:pt x="1008" y="1742"/>
                </a:cubicBezTo>
                <a:cubicBezTo>
                  <a:pt x="1008" y="1750"/>
                  <a:pt x="1008" y="1750"/>
                  <a:pt x="1008" y="1750"/>
                </a:cubicBezTo>
                <a:cubicBezTo>
                  <a:pt x="1008" y="1762"/>
                  <a:pt x="1002" y="1776"/>
                  <a:pt x="994" y="1788"/>
                </a:cubicBezTo>
                <a:lnTo>
                  <a:pt x="266" y="1698"/>
                </a:lnTo>
                <a:close/>
                <a:moveTo>
                  <a:pt x="1008" y="1683"/>
                </a:moveTo>
                <a:cubicBezTo>
                  <a:pt x="266" y="1591"/>
                  <a:pt x="266" y="1591"/>
                  <a:pt x="266" y="1591"/>
                </a:cubicBezTo>
                <a:cubicBezTo>
                  <a:pt x="266" y="1537"/>
                  <a:pt x="266" y="1537"/>
                  <a:pt x="266" y="1537"/>
                </a:cubicBezTo>
                <a:cubicBezTo>
                  <a:pt x="1008" y="1629"/>
                  <a:pt x="1008" y="1629"/>
                  <a:pt x="1008" y="1629"/>
                </a:cubicBezTo>
                <a:lnTo>
                  <a:pt x="1008" y="1683"/>
                </a:lnTo>
                <a:close/>
                <a:moveTo>
                  <a:pt x="764" y="1939"/>
                </a:moveTo>
                <a:cubicBezTo>
                  <a:pt x="747" y="1949"/>
                  <a:pt x="717" y="1958"/>
                  <a:pt x="696" y="1958"/>
                </a:cubicBezTo>
                <a:cubicBezTo>
                  <a:pt x="577" y="1958"/>
                  <a:pt x="577" y="1958"/>
                  <a:pt x="577" y="1958"/>
                </a:cubicBezTo>
                <a:cubicBezTo>
                  <a:pt x="557" y="1958"/>
                  <a:pt x="527" y="1949"/>
                  <a:pt x="509" y="1939"/>
                </a:cubicBezTo>
                <a:cubicBezTo>
                  <a:pt x="299" y="1808"/>
                  <a:pt x="299" y="1808"/>
                  <a:pt x="299" y="1808"/>
                </a:cubicBezTo>
                <a:cubicBezTo>
                  <a:pt x="283" y="1797"/>
                  <a:pt x="269" y="1776"/>
                  <a:pt x="267" y="1757"/>
                </a:cubicBezTo>
                <a:cubicBezTo>
                  <a:pt x="925" y="1839"/>
                  <a:pt x="925" y="1839"/>
                  <a:pt x="925" y="1839"/>
                </a:cubicBezTo>
                <a:lnTo>
                  <a:pt x="764" y="1939"/>
                </a:lnTo>
                <a:close/>
                <a:moveTo>
                  <a:pt x="1008" y="1454"/>
                </a:moveTo>
                <a:cubicBezTo>
                  <a:pt x="1008" y="1570"/>
                  <a:pt x="1008" y="1570"/>
                  <a:pt x="1008" y="1570"/>
                </a:cubicBezTo>
                <a:cubicBezTo>
                  <a:pt x="266" y="1478"/>
                  <a:pt x="266" y="1478"/>
                  <a:pt x="266" y="1478"/>
                </a:cubicBezTo>
                <a:cubicBezTo>
                  <a:pt x="266" y="1454"/>
                  <a:pt x="266" y="1454"/>
                  <a:pt x="266" y="1454"/>
                </a:cubicBezTo>
                <a:cubicBezTo>
                  <a:pt x="266" y="1437"/>
                  <a:pt x="277" y="1422"/>
                  <a:pt x="293" y="1416"/>
                </a:cubicBezTo>
                <a:cubicBezTo>
                  <a:pt x="305" y="1416"/>
                  <a:pt x="305" y="1416"/>
                  <a:pt x="305" y="1416"/>
                </a:cubicBezTo>
                <a:cubicBezTo>
                  <a:pt x="806" y="1416"/>
                  <a:pt x="948" y="1416"/>
                  <a:pt x="982" y="1416"/>
                </a:cubicBezTo>
                <a:cubicBezTo>
                  <a:pt x="997" y="1423"/>
                  <a:pt x="1008" y="1438"/>
                  <a:pt x="1008" y="1454"/>
                </a:cubicBezTo>
                <a:close/>
                <a:moveTo>
                  <a:pt x="637" y="107"/>
                </a:moveTo>
                <a:cubicBezTo>
                  <a:pt x="929" y="107"/>
                  <a:pt x="1166" y="345"/>
                  <a:pt x="1166" y="637"/>
                </a:cubicBezTo>
                <a:cubicBezTo>
                  <a:pt x="1166" y="757"/>
                  <a:pt x="1126" y="871"/>
                  <a:pt x="1051" y="965"/>
                </a:cubicBezTo>
                <a:cubicBezTo>
                  <a:pt x="1039" y="981"/>
                  <a:pt x="1039" y="981"/>
                  <a:pt x="1039" y="981"/>
                </a:cubicBezTo>
                <a:cubicBezTo>
                  <a:pt x="951" y="1091"/>
                  <a:pt x="891" y="1167"/>
                  <a:pt x="873" y="1299"/>
                </a:cubicBezTo>
                <a:cubicBezTo>
                  <a:pt x="822" y="1299"/>
                  <a:pt x="760" y="1299"/>
                  <a:pt x="695" y="1299"/>
                </a:cubicBezTo>
                <a:cubicBezTo>
                  <a:pt x="592" y="1299"/>
                  <a:pt x="481" y="1299"/>
                  <a:pt x="400" y="1299"/>
                </a:cubicBezTo>
                <a:cubicBezTo>
                  <a:pt x="382" y="1166"/>
                  <a:pt x="322" y="1090"/>
                  <a:pt x="233" y="980"/>
                </a:cubicBezTo>
                <a:cubicBezTo>
                  <a:pt x="222" y="965"/>
                  <a:pt x="222" y="965"/>
                  <a:pt x="222" y="965"/>
                </a:cubicBezTo>
                <a:cubicBezTo>
                  <a:pt x="147" y="871"/>
                  <a:pt x="108" y="757"/>
                  <a:pt x="108" y="637"/>
                </a:cubicBezTo>
                <a:cubicBezTo>
                  <a:pt x="108" y="345"/>
                  <a:pt x="345" y="107"/>
                  <a:pt x="637" y="1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sz="1075"/>
          </a:p>
        </p:txBody>
      </p:sp>
      <p:grpSp>
        <p:nvGrpSpPr>
          <p:cNvPr id="189" name="Group 300"/>
          <p:cNvGrpSpPr/>
          <p:nvPr/>
        </p:nvGrpSpPr>
        <p:grpSpPr>
          <a:xfrm>
            <a:off x="7976667" y="4989887"/>
            <a:ext cx="254591" cy="254542"/>
            <a:chOff x="7938" y="-3175"/>
            <a:chExt cx="8029575" cy="8027988"/>
          </a:xfrm>
          <a:solidFill>
            <a:schemeClr val="tx1"/>
          </a:solidFill>
        </p:grpSpPr>
        <p:sp>
          <p:nvSpPr>
            <p:cNvPr id="190" name="Freeform 23"/>
            <p:cNvSpPr>
              <a:spLocks noEditPoints="1"/>
            </p:cNvSpPr>
            <p:nvPr/>
          </p:nvSpPr>
          <p:spPr bwMode="auto">
            <a:xfrm>
              <a:off x="7938" y="-3175"/>
              <a:ext cx="8029575" cy="8027988"/>
            </a:xfrm>
            <a:custGeom>
              <a:avLst/>
              <a:gdLst>
                <a:gd name="T0" fmla="*/ 818 w 2138"/>
                <a:gd name="T1" fmla="*/ 1635 h 2138"/>
                <a:gd name="T2" fmla="*/ 818 w 2138"/>
                <a:gd name="T3" fmla="*/ 1635 h 2138"/>
                <a:gd name="T4" fmla="*/ 1257 w 2138"/>
                <a:gd name="T5" fmla="*/ 1507 h 2138"/>
                <a:gd name="T6" fmla="*/ 1301 w 2138"/>
                <a:gd name="T7" fmla="*/ 1550 h 2138"/>
                <a:gd name="T8" fmla="*/ 1249 w 2138"/>
                <a:gd name="T9" fmla="*/ 1602 h 2138"/>
                <a:gd name="T10" fmla="*/ 1711 w 2138"/>
                <a:gd name="T11" fmla="*/ 2064 h 2138"/>
                <a:gd name="T12" fmla="*/ 1888 w 2138"/>
                <a:gd name="T13" fmla="*/ 2138 h 2138"/>
                <a:gd name="T14" fmla="*/ 2065 w 2138"/>
                <a:gd name="T15" fmla="*/ 2064 h 2138"/>
                <a:gd name="T16" fmla="*/ 2138 w 2138"/>
                <a:gd name="T17" fmla="*/ 1888 h 2138"/>
                <a:gd name="T18" fmla="*/ 2065 w 2138"/>
                <a:gd name="T19" fmla="*/ 1711 h 2138"/>
                <a:gd name="T20" fmla="*/ 1603 w 2138"/>
                <a:gd name="T21" fmla="*/ 1248 h 2138"/>
                <a:gd name="T22" fmla="*/ 1551 w 2138"/>
                <a:gd name="T23" fmla="*/ 1300 h 2138"/>
                <a:gd name="T24" fmla="*/ 1507 w 2138"/>
                <a:gd name="T25" fmla="*/ 1257 h 2138"/>
                <a:gd name="T26" fmla="*/ 1633 w 2138"/>
                <a:gd name="T27" fmla="*/ 760 h 2138"/>
                <a:gd name="T28" fmla="*/ 1396 w 2138"/>
                <a:gd name="T29" fmla="*/ 239 h 2138"/>
                <a:gd name="T30" fmla="*/ 818 w 2138"/>
                <a:gd name="T31" fmla="*/ 0 h 2138"/>
                <a:gd name="T32" fmla="*/ 240 w 2138"/>
                <a:gd name="T33" fmla="*/ 239 h 2138"/>
                <a:gd name="T34" fmla="*/ 0 w 2138"/>
                <a:gd name="T35" fmla="*/ 817 h 2138"/>
                <a:gd name="T36" fmla="*/ 240 w 2138"/>
                <a:gd name="T37" fmla="*/ 1395 h 2138"/>
                <a:gd name="T38" fmla="*/ 818 w 2138"/>
                <a:gd name="T39" fmla="*/ 1635 h 2138"/>
                <a:gd name="T40" fmla="*/ 2009 w 2138"/>
                <a:gd name="T41" fmla="*/ 1888 h 2138"/>
                <a:gd name="T42" fmla="*/ 1973 w 2138"/>
                <a:gd name="T43" fmla="*/ 1973 h 2138"/>
                <a:gd name="T44" fmla="*/ 1888 w 2138"/>
                <a:gd name="T45" fmla="*/ 2008 h 2138"/>
                <a:gd name="T46" fmla="*/ 1803 w 2138"/>
                <a:gd name="T47" fmla="*/ 1973 h 2138"/>
                <a:gd name="T48" fmla="*/ 1444 w 2138"/>
                <a:gd name="T49" fmla="*/ 1614 h 2138"/>
                <a:gd name="T50" fmla="*/ 1614 w 2138"/>
                <a:gd name="T51" fmla="*/ 1444 h 2138"/>
                <a:gd name="T52" fmla="*/ 1973 w 2138"/>
                <a:gd name="T53" fmla="*/ 1802 h 2138"/>
                <a:gd name="T54" fmla="*/ 2009 w 2138"/>
                <a:gd name="T55" fmla="*/ 1888 h 2138"/>
                <a:gd name="T56" fmla="*/ 1392 w 2138"/>
                <a:gd name="T57" fmla="*/ 1459 h 2138"/>
                <a:gd name="T58" fmla="*/ 1361 w 2138"/>
                <a:gd name="T59" fmla="*/ 1427 h 2138"/>
                <a:gd name="T60" fmla="*/ 1362 w 2138"/>
                <a:gd name="T61" fmla="*/ 1427 h 2138"/>
                <a:gd name="T62" fmla="*/ 1377 w 2138"/>
                <a:gd name="T63" fmla="*/ 1413 h 2138"/>
                <a:gd name="T64" fmla="*/ 1380 w 2138"/>
                <a:gd name="T65" fmla="*/ 1410 h 2138"/>
                <a:gd name="T66" fmla="*/ 1396 w 2138"/>
                <a:gd name="T67" fmla="*/ 1395 h 2138"/>
                <a:gd name="T68" fmla="*/ 1411 w 2138"/>
                <a:gd name="T69" fmla="*/ 1380 h 2138"/>
                <a:gd name="T70" fmla="*/ 1413 w 2138"/>
                <a:gd name="T71" fmla="*/ 1377 h 2138"/>
                <a:gd name="T72" fmla="*/ 1428 w 2138"/>
                <a:gd name="T73" fmla="*/ 1361 h 2138"/>
                <a:gd name="T74" fmla="*/ 1428 w 2138"/>
                <a:gd name="T75" fmla="*/ 1361 h 2138"/>
                <a:gd name="T76" fmla="*/ 1459 w 2138"/>
                <a:gd name="T77" fmla="*/ 1392 h 2138"/>
                <a:gd name="T78" fmla="*/ 1392 w 2138"/>
                <a:gd name="T79" fmla="*/ 1459 h 2138"/>
                <a:gd name="T80" fmla="*/ 331 w 2138"/>
                <a:gd name="T81" fmla="*/ 331 h 2138"/>
                <a:gd name="T82" fmla="*/ 818 w 2138"/>
                <a:gd name="T83" fmla="*/ 129 h 2138"/>
                <a:gd name="T84" fmla="*/ 1304 w 2138"/>
                <a:gd name="T85" fmla="*/ 331 h 2138"/>
                <a:gd name="T86" fmla="*/ 1504 w 2138"/>
                <a:gd name="T87" fmla="*/ 769 h 2138"/>
                <a:gd name="T88" fmla="*/ 1371 w 2138"/>
                <a:gd name="T89" fmla="*/ 1226 h 2138"/>
                <a:gd name="T90" fmla="*/ 1371 w 2138"/>
                <a:gd name="T91" fmla="*/ 1226 h 2138"/>
                <a:gd name="T92" fmla="*/ 1304 w 2138"/>
                <a:gd name="T93" fmla="*/ 1303 h 2138"/>
                <a:gd name="T94" fmla="*/ 1280 w 2138"/>
                <a:gd name="T95" fmla="*/ 1326 h 2138"/>
                <a:gd name="T96" fmla="*/ 1226 w 2138"/>
                <a:gd name="T97" fmla="*/ 1370 h 2138"/>
                <a:gd name="T98" fmla="*/ 818 w 2138"/>
                <a:gd name="T99" fmla="*/ 1505 h 2138"/>
                <a:gd name="T100" fmla="*/ 331 w 2138"/>
                <a:gd name="T101" fmla="*/ 1303 h 2138"/>
                <a:gd name="T102" fmla="*/ 331 w 2138"/>
                <a:gd name="T103" fmla="*/ 331 h 2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38" h="2138">
                  <a:moveTo>
                    <a:pt x="818" y="1635"/>
                  </a:moveTo>
                  <a:cubicBezTo>
                    <a:pt x="818" y="1635"/>
                    <a:pt x="818" y="1635"/>
                    <a:pt x="818" y="1635"/>
                  </a:cubicBezTo>
                  <a:cubicBezTo>
                    <a:pt x="975" y="1635"/>
                    <a:pt x="1126" y="1590"/>
                    <a:pt x="1257" y="1507"/>
                  </a:cubicBezTo>
                  <a:cubicBezTo>
                    <a:pt x="1301" y="1550"/>
                    <a:pt x="1301" y="1550"/>
                    <a:pt x="1301" y="1550"/>
                  </a:cubicBezTo>
                  <a:cubicBezTo>
                    <a:pt x="1249" y="1602"/>
                    <a:pt x="1249" y="1602"/>
                    <a:pt x="1249" y="1602"/>
                  </a:cubicBezTo>
                  <a:cubicBezTo>
                    <a:pt x="1711" y="2064"/>
                    <a:pt x="1711" y="2064"/>
                    <a:pt x="1711" y="2064"/>
                  </a:cubicBezTo>
                  <a:cubicBezTo>
                    <a:pt x="1758" y="2112"/>
                    <a:pt x="1821" y="2138"/>
                    <a:pt x="1888" y="2138"/>
                  </a:cubicBezTo>
                  <a:cubicBezTo>
                    <a:pt x="1955" y="2138"/>
                    <a:pt x="2018" y="2112"/>
                    <a:pt x="2065" y="2064"/>
                  </a:cubicBezTo>
                  <a:cubicBezTo>
                    <a:pt x="2112" y="2017"/>
                    <a:pt x="2138" y="1954"/>
                    <a:pt x="2138" y="1888"/>
                  </a:cubicBezTo>
                  <a:cubicBezTo>
                    <a:pt x="2138" y="1821"/>
                    <a:pt x="2112" y="1758"/>
                    <a:pt x="2065" y="1711"/>
                  </a:cubicBezTo>
                  <a:cubicBezTo>
                    <a:pt x="1603" y="1248"/>
                    <a:pt x="1603" y="1248"/>
                    <a:pt x="1603" y="1248"/>
                  </a:cubicBezTo>
                  <a:cubicBezTo>
                    <a:pt x="1551" y="1300"/>
                    <a:pt x="1551" y="1300"/>
                    <a:pt x="1551" y="1300"/>
                  </a:cubicBezTo>
                  <a:cubicBezTo>
                    <a:pt x="1507" y="1257"/>
                    <a:pt x="1507" y="1257"/>
                    <a:pt x="1507" y="1257"/>
                  </a:cubicBezTo>
                  <a:cubicBezTo>
                    <a:pt x="1601" y="1110"/>
                    <a:pt x="1645" y="935"/>
                    <a:pt x="1633" y="760"/>
                  </a:cubicBezTo>
                  <a:cubicBezTo>
                    <a:pt x="1619" y="563"/>
                    <a:pt x="1535" y="379"/>
                    <a:pt x="1396" y="239"/>
                  </a:cubicBezTo>
                  <a:cubicBezTo>
                    <a:pt x="1241" y="85"/>
                    <a:pt x="1036" y="0"/>
                    <a:pt x="818" y="0"/>
                  </a:cubicBezTo>
                  <a:cubicBezTo>
                    <a:pt x="599" y="0"/>
                    <a:pt x="394" y="85"/>
                    <a:pt x="240" y="239"/>
                  </a:cubicBezTo>
                  <a:cubicBezTo>
                    <a:pt x="85" y="394"/>
                    <a:pt x="0" y="599"/>
                    <a:pt x="0" y="817"/>
                  </a:cubicBezTo>
                  <a:cubicBezTo>
                    <a:pt x="0" y="1036"/>
                    <a:pt x="85" y="1241"/>
                    <a:pt x="240" y="1395"/>
                  </a:cubicBezTo>
                  <a:cubicBezTo>
                    <a:pt x="394" y="1550"/>
                    <a:pt x="599" y="1635"/>
                    <a:pt x="818" y="1635"/>
                  </a:cubicBezTo>
                  <a:close/>
                  <a:moveTo>
                    <a:pt x="2009" y="1888"/>
                  </a:moveTo>
                  <a:cubicBezTo>
                    <a:pt x="2009" y="1920"/>
                    <a:pt x="1996" y="1950"/>
                    <a:pt x="1973" y="1973"/>
                  </a:cubicBezTo>
                  <a:cubicBezTo>
                    <a:pt x="1950" y="1996"/>
                    <a:pt x="1920" y="2008"/>
                    <a:pt x="1888" y="2008"/>
                  </a:cubicBezTo>
                  <a:cubicBezTo>
                    <a:pt x="1856" y="2008"/>
                    <a:pt x="1826" y="1996"/>
                    <a:pt x="1803" y="1973"/>
                  </a:cubicBezTo>
                  <a:cubicBezTo>
                    <a:pt x="1444" y="1614"/>
                    <a:pt x="1444" y="1614"/>
                    <a:pt x="1444" y="1614"/>
                  </a:cubicBezTo>
                  <a:cubicBezTo>
                    <a:pt x="1614" y="1444"/>
                    <a:pt x="1614" y="1444"/>
                    <a:pt x="1614" y="1444"/>
                  </a:cubicBezTo>
                  <a:cubicBezTo>
                    <a:pt x="1973" y="1802"/>
                    <a:pt x="1973" y="1802"/>
                    <a:pt x="1973" y="1802"/>
                  </a:cubicBezTo>
                  <a:cubicBezTo>
                    <a:pt x="1996" y="1825"/>
                    <a:pt x="2009" y="1855"/>
                    <a:pt x="2009" y="1888"/>
                  </a:cubicBezTo>
                  <a:close/>
                  <a:moveTo>
                    <a:pt x="1392" y="1459"/>
                  </a:moveTo>
                  <a:cubicBezTo>
                    <a:pt x="1361" y="1427"/>
                    <a:pt x="1361" y="1427"/>
                    <a:pt x="1361" y="1427"/>
                  </a:cubicBezTo>
                  <a:cubicBezTo>
                    <a:pt x="1361" y="1427"/>
                    <a:pt x="1362" y="1427"/>
                    <a:pt x="1362" y="1427"/>
                  </a:cubicBezTo>
                  <a:cubicBezTo>
                    <a:pt x="1367" y="1422"/>
                    <a:pt x="1372" y="1418"/>
                    <a:pt x="1377" y="1413"/>
                  </a:cubicBezTo>
                  <a:cubicBezTo>
                    <a:pt x="1378" y="1412"/>
                    <a:pt x="1379" y="1411"/>
                    <a:pt x="1380" y="1410"/>
                  </a:cubicBezTo>
                  <a:cubicBezTo>
                    <a:pt x="1385" y="1405"/>
                    <a:pt x="1391" y="1400"/>
                    <a:pt x="1396" y="1395"/>
                  </a:cubicBezTo>
                  <a:cubicBezTo>
                    <a:pt x="1401" y="1390"/>
                    <a:pt x="1406" y="1385"/>
                    <a:pt x="1411" y="1380"/>
                  </a:cubicBezTo>
                  <a:cubicBezTo>
                    <a:pt x="1411" y="1379"/>
                    <a:pt x="1412" y="1378"/>
                    <a:pt x="1413" y="1377"/>
                  </a:cubicBezTo>
                  <a:cubicBezTo>
                    <a:pt x="1418" y="1372"/>
                    <a:pt x="1423" y="1366"/>
                    <a:pt x="1428" y="1361"/>
                  </a:cubicBezTo>
                  <a:cubicBezTo>
                    <a:pt x="1428" y="1361"/>
                    <a:pt x="1428" y="1361"/>
                    <a:pt x="1428" y="1361"/>
                  </a:cubicBezTo>
                  <a:cubicBezTo>
                    <a:pt x="1459" y="1392"/>
                    <a:pt x="1459" y="1392"/>
                    <a:pt x="1459" y="1392"/>
                  </a:cubicBezTo>
                  <a:lnTo>
                    <a:pt x="1392" y="1459"/>
                  </a:lnTo>
                  <a:close/>
                  <a:moveTo>
                    <a:pt x="331" y="331"/>
                  </a:moveTo>
                  <a:cubicBezTo>
                    <a:pt x="461" y="201"/>
                    <a:pt x="634" y="129"/>
                    <a:pt x="818" y="129"/>
                  </a:cubicBezTo>
                  <a:cubicBezTo>
                    <a:pt x="1001" y="129"/>
                    <a:pt x="1174" y="201"/>
                    <a:pt x="1304" y="331"/>
                  </a:cubicBezTo>
                  <a:cubicBezTo>
                    <a:pt x="1421" y="448"/>
                    <a:pt x="1492" y="604"/>
                    <a:pt x="1504" y="769"/>
                  </a:cubicBezTo>
                  <a:cubicBezTo>
                    <a:pt x="1515" y="932"/>
                    <a:pt x="1468" y="1095"/>
                    <a:pt x="1371" y="1226"/>
                  </a:cubicBezTo>
                  <a:cubicBezTo>
                    <a:pt x="1371" y="1226"/>
                    <a:pt x="1371" y="1226"/>
                    <a:pt x="1371" y="1226"/>
                  </a:cubicBezTo>
                  <a:cubicBezTo>
                    <a:pt x="1351" y="1253"/>
                    <a:pt x="1328" y="1279"/>
                    <a:pt x="1304" y="1303"/>
                  </a:cubicBezTo>
                  <a:cubicBezTo>
                    <a:pt x="1296" y="1311"/>
                    <a:pt x="1288" y="1319"/>
                    <a:pt x="1280" y="1326"/>
                  </a:cubicBezTo>
                  <a:cubicBezTo>
                    <a:pt x="1263" y="1342"/>
                    <a:pt x="1245" y="1357"/>
                    <a:pt x="1226" y="1370"/>
                  </a:cubicBezTo>
                  <a:cubicBezTo>
                    <a:pt x="1107" y="1458"/>
                    <a:pt x="966" y="1505"/>
                    <a:pt x="818" y="1505"/>
                  </a:cubicBezTo>
                  <a:cubicBezTo>
                    <a:pt x="634" y="1505"/>
                    <a:pt x="461" y="1433"/>
                    <a:pt x="331" y="1303"/>
                  </a:cubicBezTo>
                  <a:cubicBezTo>
                    <a:pt x="63" y="1035"/>
                    <a:pt x="63" y="599"/>
                    <a:pt x="331" y="3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91" name="Freeform 24"/>
            <p:cNvSpPr>
              <a:spLocks noEditPoints="1"/>
            </p:cNvSpPr>
            <p:nvPr/>
          </p:nvSpPr>
          <p:spPr bwMode="auto">
            <a:xfrm>
              <a:off x="788988" y="976313"/>
              <a:ext cx="4578350" cy="4176713"/>
            </a:xfrm>
            <a:custGeom>
              <a:avLst/>
              <a:gdLst>
                <a:gd name="T0" fmla="*/ 577 w 1219"/>
                <a:gd name="T1" fmla="*/ 1111 h 1112"/>
                <a:gd name="T2" fmla="*/ 577 w 1219"/>
                <a:gd name="T3" fmla="*/ 1112 h 1112"/>
                <a:gd name="T4" fmla="*/ 610 w 1219"/>
                <a:gd name="T5" fmla="*/ 1112 h 1112"/>
                <a:gd name="T6" fmla="*/ 940 w 1219"/>
                <a:gd name="T7" fmla="*/ 1003 h 1112"/>
                <a:gd name="T8" fmla="*/ 1002 w 1219"/>
                <a:gd name="T9" fmla="*/ 949 h 1112"/>
                <a:gd name="T10" fmla="*/ 1057 w 1219"/>
                <a:gd name="T11" fmla="*/ 886 h 1112"/>
                <a:gd name="T12" fmla="*/ 1003 w 1219"/>
                <a:gd name="T13" fmla="*/ 163 h 1112"/>
                <a:gd name="T14" fmla="*/ 610 w 1219"/>
                <a:gd name="T15" fmla="*/ 0 h 1112"/>
                <a:gd name="T16" fmla="*/ 217 w 1219"/>
                <a:gd name="T17" fmla="*/ 163 h 1112"/>
                <a:gd name="T18" fmla="*/ 217 w 1219"/>
                <a:gd name="T19" fmla="*/ 949 h 1112"/>
                <a:gd name="T20" fmla="*/ 577 w 1219"/>
                <a:gd name="T21" fmla="*/ 1111 h 1112"/>
                <a:gd name="T22" fmla="*/ 262 w 1219"/>
                <a:gd name="T23" fmla="*/ 209 h 1112"/>
                <a:gd name="T24" fmla="*/ 610 w 1219"/>
                <a:gd name="T25" fmla="*/ 65 h 1112"/>
                <a:gd name="T26" fmla="*/ 957 w 1219"/>
                <a:gd name="T27" fmla="*/ 209 h 1112"/>
                <a:gd name="T28" fmla="*/ 1005 w 1219"/>
                <a:gd name="T29" fmla="*/ 848 h 1112"/>
                <a:gd name="T30" fmla="*/ 957 w 1219"/>
                <a:gd name="T31" fmla="*/ 903 h 1112"/>
                <a:gd name="T32" fmla="*/ 901 w 1219"/>
                <a:gd name="T33" fmla="*/ 951 h 1112"/>
                <a:gd name="T34" fmla="*/ 612 w 1219"/>
                <a:gd name="T35" fmla="*/ 1047 h 1112"/>
                <a:gd name="T36" fmla="*/ 610 w 1219"/>
                <a:gd name="T37" fmla="*/ 1047 h 1112"/>
                <a:gd name="T38" fmla="*/ 262 w 1219"/>
                <a:gd name="T39" fmla="*/ 903 h 1112"/>
                <a:gd name="T40" fmla="*/ 262 w 1219"/>
                <a:gd name="T41" fmla="*/ 209 h 1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19" h="1112">
                  <a:moveTo>
                    <a:pt x="577" y="1111"/>
                  </a:moveTo>
                  <a:cubicBezTo>
                    <a:pt x="577" y="1112"/>
                    <a:pt x="577" y="1112"/>
                    <a:pt x="577" y="1112"/>
                  </a:cubicBezTo>
                  <a:cubicBezTo>
                    <a:pt x="610" y="1112"/>
                    <a:pt x="610" y="1112"/>
                    <a:pt x="610" y="1112"/>
                  </a:cubicBezTo>
                  <a:cubicBezTo>
                    <a:pt x="730" y="1112"/>
                    <a:pt x="844" y="1074"/>
                    <a:pt x="940" y="1003"/>
                  </a:cubicBezTo>
                  <a:cubicBezTo>
                    <a:pt x="962" y="987"/>
                    <a:pt x="983" y="969"/>
                    <a:pt x="1002" y="949"/>
                  </a:cubicBezTo>
                  <a:cubicBezTo>
                    <a:pt x="1022" y="930"/>
                    <a:pt x="1040" y="908"/>
                    <a:pt x="1057" y="886"/>
                  </a:cubicBezTo>
                  <a:cubicBezTo>
                    <a:pt x="1219" y="667"/>
                    <a:pt x="1196" y="356"/>
                    <a:pt x="1003" y="163"/>
                  </a:cubicBezTo>
                  <a:cubicBezTo>
                    <a:pt x="898" y="58"/>
                    <a:pt x="758" y="0"/>
                    <a:pt x="610" y="0"/>
                  </a:cubicBezTo>
                  <a:cubicBezTo>
                    <a:pt x="461" y="0"/>
                    <a:pt x="322" y="58"/>
                    <a:pt x="217" y="163"/>
                  </a:cubicBezTo>
                  <a:cubicBezTo>
                    <a:pt x="0" y="380"/>
                    <a:pt x="0" y="732"/>
                    <a:pt x="217" y="949"/>
                  </a:cubicBezTo>
                  <a:cubicBezTo>
                    <a:pt x="314" y="1046"/>
                    <a:pt x="441" y="1103"/>
                    <a:pt x="577" y="1111"/>
                  </a:cubicBezTo>
                  <a:close/>
                  <a:moveTo>
                    <a:pt x="262" y="209"/>
                  </a:moveTo>
                  <a:cubicBezTo>
                    <a:pt x="355" y="116"/>
                    <a:pt x="478" y="65"/>
                    <a:pt x="610" y="65"/>
                  </a:cubicBezTo>
                  <a:cubicBezTo>
                    <a:pt x="741" y="65"/>
                    <a:pt x="864" y="116"/>
                    <a:pt x="957" y="209"/>
                  </a:cubicBezTo>
                  <a:cubicBezTo>
                    <a:pt x="1127" y="380"/>
                    <a:pt x="1148" y="654"/>
                    <a:pt x="1005" y="848"/>
                  </a:cubicBezTo>
                  <a:cubicBezTo>
                    <a:pt x="990" y="867"/>
                    <a:pt x="974" y="886"/>
                    <a:pt x="957" y="903"/>
                  </a:cubicBezTo>
                  <a:cubicBezTo>
                    <a:pt x="939" y="921"/>
                    <a:pt x="921" y="937"/>
                    <a:pt x="901" y="951"/>
                  </a:cubicBezTo>
                  <a:cubicBezTo>
                    <a:pt x="817" y="1013"/>
                    <a:pt x="717" y="1046"/>
                    <a:pt x="612" y="1047"/>
                  </a:cubicBezTo>
                  <a:cubicBezTo>
                    <a:pt x="610" y="1047"/>
                    <a:pt x="610" y="1047"/>
                    <a:pt x="610" y="1047"/>
                  </a:cubicBezTo>
                  <a:cubicBezTo>
                    <a:pt x="478" y="1047"/>
                    <a:pt x="355" y="996"/>
                    <a:pt x="262" y="903"/>
                  </a:cubicBezTo>
                  <a:cubicBezTo>
                    <a:pt x="71" y="712"/>
                    <a:pt x="71" y="400"/>
                    <a:pt x="262" y="2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92" name="Group 303"/>
          <p:cNvGrpSpPr/>
          <p:nvPr/>
        </p:nvGrpSpPr>
        <p:grpSpPr>
          <a:xfrm>
            <a:off x="8439170" y="5018645"/>
            <a:ext cx="261585" cy="193410"/>
            <a:chOff x="3175" y="0"/>
            <a:chExt cx="9269413" cy="7539038"/>
          </a:xfrm>
          <a:solidFill>
            <a:schemeClr val="tx1"/>
          </a:solidFill>
        </p:grpSpPr>
        <p:sp>
          <p:nvSpPr>
            <p:cNvPr id="193" name="Freeform 28"/>
            <p:cNvSpPr>
              <a:spLocks noEditPoints="1"/>
            </p:cNvSpPr>
            <p:nvPr/>
          </p:nvSpPr>
          <p:spPr bwMode="auto">
            <a:xfrm>
              <a:off x="3175" y="0"/>
              <a:ext cx="9269413" cy="7539038"/>
            </a:xfrm>
            <a:custGeom>
              <a:avLst/>
              <a:gdLst>
                <a:gd name="T0" fmla="*/ 0 w 2469"/>
                <a:gd name="T1" fmla="*/ 0 h 2007"/>
                <a:gd name="T2" fmla="*/ 0 w 2469"/>
                <a:gd name="T3" fmla="*/ 251 h 2007"/>
                <a:gd name="T4" fmla="*/ 118 w 2469"/>
                <a:gd name="T5" fmla="*/ 251 h 2007"/>
                <a:gd name="T6" fmla="*/ 118 w 2469"/>
                <a:gd name="T7" fmla="*/ 1489 h 2007"/>
                <a:gd name="T8" fmla="*/ 1168 w 2469"/>
                <a:gd name="T9" fmla="*/ 1489 h 2007"/>
                <a:gd name="T10" fmla="*/ 1168 w 2469"/>
                <a:gd name="T11" fmla="*/ 1818 h 2007"/>
                <a:gd name="T12" fmla="*/ 855 w 2469"/>
                <a:gd name="T13" fmla="*/ 1818 h 2007"/>
                <a:gd name="T14" fmla="*/ 732 w 2469"/>
                <a:gd name="T15" fmla="*/ 1923 h 2007"/>
                <a:gd name="T16" fmla="*/ 732 w 2469"/>
                <a:gd name="T17" fmla="*/ 2007 h 2007"/>
                <a:gd name="T18" fmla="*/ 1738 w 2469"/>
                <a:gd name="T19" fmla="*/ 2007 h 2007"/>
                <a:gd name="T20" fmla="*/ 1738 w 2469"/>
                <a:gd name="T21" fmla="*/ 1923 h 2007"/>
                <a:gd name="T22" fmla="*/ 1614 w 2469"/>
                <a:gd name="T23" fmla="*/ 1818 h 2007"/>
                <a:gd name="T24" fmla="*/ 1302 w 2469"/>
                <a:gd name="T25" fmla="*/ 1818 h 2007"/>
                <a:gd name="T26" fmla="*/ 1302 w 2469"/>
                <a:gd name="T27" fmla="*/ 1489 h 2007"/>
                <a:gd name="T28" fmla="*/ 2351 w 2469"/>
                <a:gd name="T29" fmla="*/ 1489 h 2007"/>
                <a:gd name="T30" fmla="*/ 2351 w 2469"/>
                <a:gd name="T31" fmla="*/ 251 h 2007"/>
                <a:gd name="T32" fmla="*/ 2469 w 2469"/>
                <a:gd name="T33" fmla="*/ 251 h 2007"/>
                <a:gd name="T34" fmla="*/ 2469 w 2469"/>
                <a:gd name="T35" fmla="*/ 0 h 2007"/>
                <a:gd name="T36" fmla="*/ 0 w 2469"/>
                <a:gd name="T37" fmla="*/ 0 h 2007"/>
                <a:gd name="T38" fmla="*/ 2217 w 2469"/>
                <a:gd name="T39" fmla="*/ 1355 h 2007"/>
                <a:gd name="T40" fmla="*/ 253 w 2469"/>
                <a:gd name="T41" fmla="*/ 1355 h 2007"/>
                <a:gd name="T42" fmla="*/ 253 w 2469"/>
                <a:gd name="T43" fmla="*/ 257 h 2007"/>
                <a:gd name="T44" fmla="*/ 2217 w 2469"/>
                <a:gd name="T45" fmla="*/ 257 h 2007"/>
                <a:gd name="T46" fmla="*/ 2217 w 2469"/>
                <a:gd name="T47" fmla="*/ 1355 h 2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469" h="2007">
                  <a:moveTo>
                    <a:pt x="0" y="0"/>
                  </a:moveTo>
                  <a:cubicBezTo>
                    <a:pt x="0" y="251"/>
                    <a:pt x="0" y="251"/>
                    <a:pt x="0" y="251"/>
                  </a:cubicBezTo>
                  <a:cubicBezTo>
                    <a:pt x="118" y="251"/>
                    <a:pt x="118" y="251"/>
                    <a:pt x="118" y="251"/>
                  </a:cubicBezTo>
                  <a:cubicBezTo>
                    <a:pt x="118" y="1489"/>
                    <a:pt x="118" y="1489"/>
                    <a:pt x="118" y="1489"/>
                  </a:cubicBezTo>
                  <a:cubicBezTo>
                    <a:pt x="1168" y="1489"/>
                    <a:pt x="1168" y="1489"/>
                    <a:pt x="1168" y="1489"/>
                  </a:cubicBezTo>
                  <a:cubicBezTo>
                    <a:pt x="1168" y="1818"/>
                    <a:pt x="1168" y="1818"/>
                    <a:pt x="1168" y="1818"/>
                  </a:cubicBezTo>
                  <a:cubicBezTo>
                    <a:pt x="855" y="1818"/>
                    <a:pt x="855" y="1818"/>
                    <a:pt x="855" y="1818"/>
                  </a:cubicBezTo>
                  <a:cubicBezTo>
                    <a:pt x="787" y="1818"/>
                    <a:pt x="732" y="1865"/>
                    <a:pt x="732" y="1923"/>
                  </a:cubicBezTo>
                  <a:cubicBezTo>
                    <a:pt x="732" y="2007"/>
                    <a:pt x="732" y="2007"/>
                    <a:pt x="732" y="2007"/>
                  </a:cubicBezTo>
                  <a:cubicBezTo>
                    <a:pt x="1738" y="2007"/>
                    <a:pt x="1738" y="2007"/>
                    <a:pt x="1738" y="2007"/>
                  </a:cubicBezTo>
                  <a:cubicBezTo>
                    <a:pt x="1738" y="1923"/>
                    <a:pt x="1738" y="1923"/>
                    <a:pt x="1738" y="1923"/>
                  </a:cubicBezTo>
                  <a:cubicBezTo>
                    <a:pt x="1738" y="1865"/>
                    <a:pt x="1682" y="1818"/>
                    <a:pt x="1614" y="1818"/>
                  </a:cubicBezTo>
                  <a:cubicBezTo>
                    <a:pt x="1302" y="1818"/>
                    <a:pt x="1302" y="1818"/>
                    <a:pt x="1302" y="1818"/>
                  </a:cubicBezTo>
                  <a:cubicBezTo>
                    <a:pt x="1302" y="1489"/>
                    <a:pt x="1302" y="1489"/>
                    <a:pt x="1302" y="1489"/>
                  </a:cubicBezTo>
                  <a:cubicBezTo>
                    <a:pt x="2351" y="1489"/>
                    <a:pt x="2351" y="1489"/>
                    <a:pt x="2351" y="1489"/>
                  </a:cubicBezTo>
                  <a:cubicBezTo>
                    <a:pt x="2351" y="251"/>
                    <a:pt x="2351" y="251"/>
                    <a:pt x="2351" y="251"/>
                  </a:cubicBezTo>
                  <a:cubicBezTo>
                    <a:pt x="2469" y="251"/>
                    <a:pt x="2469" y="251"/>
                    <a:pt x="2469" y="251"/>
                  </a:cubicBezTo>
                  <a:cubicBezTo>
                    <a:pt x="2469" y="0"/>
                    <a:pt x="2469" y="0"/>
                    <a:pt x="2469" y="0"/>
                  </a:cubicBezTo>
                  <a:lnTo>
                    <a:pt x="0" y="0"/>
                  </a:lnTo>
                  <a:close/>
                  <a:moveTo>
                    <a:pt x="2217" y="1355"/>
                  </a:moveTo>
                  <a:cubicBezTo>
                    <a:pt x="253" y="1355"/>
                    <a:pt x="253" y="1355"/>
                    <a:pt x="253" y="1355"/>
                  </a:cubicBezTo>
                  <a:cubicBezTo>
                    <a:pt x="253" y="257"/>
                    <a:pt x="253" y="257"/>
                    <a:pt x="253" y="257"/>
                  </a:cubicBezTo>
                  <a:cubicBezTo>
                    <a:pt x="2217" y="257"/>
                    <a:pt x="2217" y="257"/>
                    <a:pt x="2217" y="257"/>
                  </a:cubicBezTo>
                  <a:lnTo>
                    <a:pt x="2217" y="13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94" name="Freeform 29"/>
            <p:cNvSpPr>
              <a:spLocks noEditPoints="1"/>
            </p:cNvSpPr>
            <p:nvPr/>
          </p:nvSpPr>
          <p:spPr bwMode="auto">
            <a:xfrm>
              <a:off x="1466850" y="1352550"/>
              <a:ext cx="6345238" cy="3349625"/>
            </a:xfrm>
            <a:custGeom>
              <a:avLst/>
              <a:gdLst>
                <a:gd name="T0" fmla="*/ 113 w 1690"/>
                <a:gd name="T1" fmla="*/ 892 h 892"/>
                <a:gd name="T2" fmla="*/ 227 w 1690"/>
                <a:gd name="T3" fmla="*/ 778 h 892"/>
                <a:gd name="T4" fmla="*/ 218 w 1690"/>
                <a:gd name="T5" fmla="*/ 735 h 892"/>
                <a:gd name="T6" fmla="*/ 472 w 1690"/>
                <a:gd name="T7" fmla="*/ 530 h 892"/>
                <a:gd name="T8" fmla="*/ 549 w 1690"/>
                <a:gd name="T9" fmla="*/ 560 h 892"/>
                <a:gd name="T10" fmla="*/ 646 w 1690"/>
                <a:gd name="T11" fmla="*/ 507 h 892"/>
                <a:gd name="T12" fmla="*/ 897 w 1690"/>
                <a:gd name="T13" fmla="*/ 637 h 892"/>
                <a:gd name="T14" fmla="*/ 895 w 1690"/>
                <a:gd name="T15" fmla="*/ 659 h 892"/>
                <a:gd name="T16" fmla="*/ 1008 w 1690"/>
                <a:gd name="T17" fmla="*/ 773 h 892"/>
                <a:gd name="T18" fmla="*/ 1122 w 1690"/>
                <a:gd name="T19" fmla="*/ 659 h 892"/>
                <a:gd name="T20" fmla="*/ 1109 w 1690"/>
                <a:gd name="T21" fmla="*/ 607 h 892"/>
                <a:gd name="T22" fmla="*/ 1520 w 1690"/>
                <a:gd name="T23" fmla="*/ 213 h 892"/>
                <a:gd name="T24" fmla="*/ 1576 w 1690"/>
                <a:gd name="T25" fmla="*/ 228 h 892"/>
                <a:gd name="T26" fmla="*/ 1690 w 1690"/>
                <a:gd name="T27" fmla="*/ 114 h 892"/>
                <a:gd name="T28" fmla="*/ 1576 w 1690"/>
                <a:gd name="T29" fmla="*/ 0 h 892"/>
                <a:gd name="T30" fmla="*/ 1463 w 1690"/>
                <a:gd name="T31" fmla="*/ 114 h 892"/>
                <a:gd name="T32" fmla="*/ 1475 w 1690"/>
                <a:gd name="T33" fmla="*/ 167 h 892"/>
                <a:gd name="T34" fmla="*/ 1065 w 1690"/>
                <a:gd name="T35" fmla="*/ 561 h 892"/>
                <a:gd name="T36" fmla="*/ 1008 w 1690"/>
                <a:gd name="T37" fmla="*/ 546 h 892"/>
                <a:gd name="T38" fmla="*/ 926 w 1690"/>
                <a:gd name="T39" fmla="*/ 581 h 892"/>
                <a:gd name="T40" fmla="*/ 663 w 1690"/>
                <a:gd name="T41" fmla="*/ 444 h 892"/>
                <a:gd name="T42" fmla="*/ 549 w 1690"/>
                <a:gd name="T43" fmla="*/ 333 h 892"/>
                <a:gd name="T44" fmla="*/ 436 w 1690"/>
                <a:gd name="T45" fmla="*/ 446 h 892"/>
                <a:gd name="T46" fmla="*/ 439 w 1690"/>
                <a:gd name="T47" fmla="*/ 474 h 892"/>
                <a:gd name="T48" fmla="*/ 178 w 1690"/>
                <a:gd name="T49" fmla="*/ 685 h 892"/>
                <a:gd name="T50" fmla="*/ 113 w 1690"/>
                <a:gd name="T51" fmla="*/ 665 h 892"/>
                <a:gd name="T52" fmla="*/ 0 w 1690"/>
                <a:gd name="T53" fmla="*/ 778 h 892"/>
                <a:gd name="T54" fmla="*/ 113 w 1690"/>
                <a:gd name="T55" fmla="*/ 892 h 892"/>
                <a:gd name="T56" fmla="*/ 1576 w 1690"/>
                <a:gd name="T57" fmla="*/ 64 h 892"/>
                <a:gd name="T58" fmla="*/ 1626 w 1690"/>
                <a:gd name="T59" fmla="*/ 114 h 892"/>
                <a:gd name="T60" fmla="*/ 1576 w 1690"/>
                <a:gd name="T61" fmla="*/ 164 h 892"/>
                <a:gd name="T62" fmla="*/ 1526 w 1690"/>
                <a:gd name="T63" fmla="*/ 114 h 892"/>
                <a:gd name="T64" fmla="*/ 1576 w 1690"/>
                <a:gd name="T65" fmla="*/ 64 h 892"/>
                <a:gd name="T66" fmla="*/ 1008 w 1690"/>
                <a:gd name="T67" fmla="*/ 609 h 892"/>
                <a:gd name="T68" fmla="*/ 1058 w 1690"/>
                <a:gd name="T69" fmla="*/ 659 h 892"/>
                <a:gd name="T70" fmla="*/ 1008 w 1690"/>
                <a:gd name="T71" fmla="*/ 709 h 892"/>
                <a:gd name="T72" fmla="*/ 958 w 1690"/>
                <a:gd name="T73" fmla="*/ 659 h 892"/>
                <a:gd name="T74" fmla="*/ 1008 w 1690"/>
                <a:gd name="T75" fmla="*/ 609 h 892"/>
                <a:gd name="T76" fmla="*/ 549 w 1690"/>
                <a:gd name="T77" fmla="*/ 396 h 892"/>
                <a:gd name="T78" fmla="*/ 599 w 1690"/>
                <a:gd name="T79" fmla="*/ 446 h 892"/>
                <a:gd name="T80" fmla="*/ 549 w 1690"/>
                <a:gd name="T81" fmla="*/ 496 h 892"/>
                <a:gd name="T82" fmla="*/ 500 w 1690"/>
                <a:gd name="T83" fmla="*/ 446 h 892"/>
                <a:gd name="T84" fmla="*/ 549 w 1690"/>
                <a:gd name="T85" fmla="*/ 396 h 892"/>
                <a:gd name="T86" fmla="*/ 113 w 1690"/>
                <a:gd name="T87" fmla="*/ 728 h 892"/>
                <a:gd name="T88" fmla="*/ 163 w 1690"/>
                <a:gd name="T89" fmla="*/ 778 h 892"/>
                <a:gd name="T90" fmla="*/ 113 w 1690"/>
                <a:gd name="T91" fmla="*/ 828 h 892"/>
                <a:gd name="T92" fmla="*/ 63 w 1690"/>
                <a:gd name="T93" fmla="*/ 778 h 892"/>
                <a:gd name="T94" fmla="*/ 113 w 1690"/>
                <a:gd name="T95" fmla="*/ 728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690" h="892">
                  <a:moveTo>
                    <a:pt x="113" y="892"/>
                  </a:moveTo>
                  <a:cubicBezTo>
                    <a:pt x="176" y="892"/>
                    <a:pt x="227" y="841"/>
                    <a:pt x="227" y="778"/>
                  </a:cubicBezTo>
                  <a:cubicBezTo>
                    <a:pt x="227" y="763"/>
                    <a:pt x="224" y="748"/>
                    <a:pt x="218" y="735"/>
                  </a:cubicBezTo>
                  <a:cubicBezTo>
                    <a:pt x="472" y="530"/>
                    <a:pt x="472" y="530"/>
                    <a:pt x="472" y="530"/>
                  </a:cubicBezTo>
                  <a:cubicBezTo>
                    <a:pt x="493" y="548"/>
                    <a:pt x="520" y="560"/>
                    <a:pt x="549" y="560"/>
                  </a:cubicBezTo>
                  <a:cubicBezTo>
                    <a:pt x="590" y="560"/>
                    <a:pt x="625" y="539"/>
                    <a:pt x="646" y="507"/>
                  </a:cubicBezTo>
                  <a:cubicBezTo>
                    <a:pt x="897" y="637"/>
                    <a:pt x="897" y="637"/>
                    <a:pt x="897" y="637"/>
                  </a:cubicBezTo>
                  <a:cubicBezTo>
                    <a:pt x="895" y="644"/>
                    <a:pt x="895" y="652"/>
                    <a:pt x="895" y="659"/>
                  </a:cubicBezTo>
                  <a:cubicBezTo>
                    <a:pt x="895" y="722"/>
                    <a:pt x="946" y="773"/>
                    <a:pt x="1008" y="773"/>
                  </a:cubicBezTo>
                  <a:cubicBezTo>
                    <a:pt x="1071" y="773"/>
                    <a:pt x="1122" y="722"/>
                    <a:pt x="1122" y="659"/>
                  </a:cubicBezTo>
                  <a:cubicBezTo>
                    <a:pt x="1122" y="640"/>
                    <a:pt x="1117" y="623"/>
                    <a:pt x="1109" y="607"/>
                  </a:cubicBezTo>
                  <a:cubicBezTo>
                    <a:pt x="1520" y="213"/>
                    <a:pt x="1520" y="213"/>
                    <a:pt x="1520" y="213"/>
                  </a:cubicBezTo>
                  <a:cubicBezTo>
                    <a:pt x="1536" y="222"/>
                    <a:pt x="1556" y="228"/>
                    <a:pt x="1576" y="228"/>
                  </a:cubicBezTo>
                  <a:cubicBezTo>
                    <a:pt x="1639" y="228"/>
                    <a:pt x="1690" y="177"/>
                    <a:pt x="1690" y="114"/>
                  </a:cubicBezTo>
                  <a:cubicBezTo>
                    <a:pt x="1690" y="51"/>
                    <a:pt x="1639" y="0"/>
                    <a:pt x="1576" y="0"/>
                  </a:cubicBezTo>
                  <a:cubicBezTo>
                    <a:pt x="1513" y="0"/>
                    <a:pt x="1463" y="51"/>
                    <a:pt x="1463" y="114"/>
                  </a:cubicBezTo>
                  <a:cubicBezTo>
                    <a:pt x="1463" y="133"/>
                    <a:pt x="1467" y="151"/>
                    <a:pt x="1475" y="167"/>
                  </a:cubicBezTo>
                  <a:cubicBezTo>
                    <a:pt x="1065" y="561"/>
                    <a:pt x="1065" y="561"/>
                    <a:pt x="1065" y="561"/>
                  </a:cubicBezTo>
                  <a:cubicBezTo>
                    <a:pt x="1048" y="551"/>
                    <a:pt x="1029" y="546"/>
                    <a:pt x="1008" y="546"/>
                  </a:cubicBezTo>
                  <a:cubicBezTo>
                    <a:pt x="976" y="546"/>
                    <a:pt x="947" y="559"/>
                    <a:pt x="926" y="581"/>
                  </a:cubicBezTo>
                  <a:cubicBezTo>
                    <a:pt x="663" y="444"/>
                    <a:pt x="663" y="444"/>
                    <a:pt x="663" y="444"/>
                  </a:cubicBezTo>
                  <a:cubicBezTo>
                    <a:pt x="662" y="382"/>
                    <a:pt x="611" y="333"/>
                    <a:pt x="549" y="333"/>
                  </a:cubicBezTo>
                  <a:cubicBezTo>
                    <a:pt x="487" y="333"/>
                    <a:pt x="436" y="383"/>
                    <a:pt x="436" y="446"/>
                  </a:cubicBezTo>
                  <a:cubicBezTo>
                    <a:pt x="436" y="456"/>
                    <a:pt x="437" y="465"/>
                    <a:pt x="439" y="474"/>
                  </a:cubicBezTo>
                  <a:cubicBezTo>
                    <a:pt x="178" y="685"/>
                    <a:pt x="178" y="685"/>
                    <a:pt x="178" y="685"/>
                  </a:cubicBezTo>
                  <a:cubicBezTo>
                    <a:pt x="160" y="672"/>
                    <a:pt x="137" y="665"/>
                    <a:pt x="113" y="665"/>
                  </a:cubicBezTo>
                  <a:cubicBezTo>
                    <a:pt x="51" y="665"/>
                    <a:pt x="0" y="716"/>
                    <a:pt x="0" y="778"/>
                  </a:cubicBezTo>
                  <a:cubicBezTo>
                    <a:pt x="0" y="841"/>
                    <a:pt x="51" y="892"/>
                    <a:pt x="113" y="892"/>
                  </a:cubicBezTo>
                  <a:close/>
                  <a:moveTo>
                    <a:pt x="1576" y="64"/>
                  </a:moveTo>
                  <a:cubicBezTo>
                    <a:pt x="1604" y="64"/>
                    <a:pt x="1626" y="87"/>
                    <a:pt x="1626" y="114"/>
                  </a:cubicBezTo>
                  <a:cubicBezTo>
                    <a:pt x="1626" y="142"/>
                    <a:pt x="1604" y="164"/>
                    <a:pt x="1576" y="164"/>
                  </a:cubicBezTo>
                  <a:cubicBezTo>
                    <a:pt x="1549" y="164"/>
                    <a:pt x="1526" y="142"/>
                    <a:pt x="1526" y="114"/>
                  </a:cubicBezTo>
                  <a:cubicBezTo>
                    <a:pt x="1526" y="87"/>
                    <a:pt x="1549" y="64"/>
                    <a:pt x="1576" y="64"/>
                  </a:cubicBezTo>
                  <a:close/>
                  <a:moveTo>
                    <a:pt x="1008" y="609"/>
                  </a:moveTo>
                  <a:cubicBezTo>
                    <a:pt x="1036" y="609"/>
                    <a:pt x="1058" y="632"/>
                    <a:pt x="1058" y="659"/>
                  </a:cubicBezTo>
                  <a:cubicBezTo>
                    <a:pt x="1058" y="687"/>
                    <a:pt x="1036" y="709"/>
                    <a:pt x="1008" y="709"/>
                  </a:cubicBezTo>
                  <a:cubicBezTo>
                    <a:pt x="981" y="709"/>
                    <a:pt x="958" y="687"/>
                    <a:pt x="958" y="659"/>
                  </a:cubicBezTo>
                  <a:cubicBezTo>
                    <a:pt x="958" y="632"/>
                    <a:pt x="981" y="609"/>
                    <a:pt x="1008" y="609"/>
                  </a:cubicBezTo>
                  <a:close/>
                  <a:moveTo>
                    <a:pt x="549" y="396"/>
                  </a:moveTo>
                  <a:cubicBezTo>
                    <a:pt x="577" y="396"/>
                    <a:pt x="599" y="419"/>
                    <a:pt x="599" y="446"/>
                  </a:cubicBezTo>
                  <a:cubicBezTo>
                    <a:pt x="599" y="474"/>
                    <a:pt x="577" y="496"/>
                    <a:pt x="549" y="496"/>
                  </a:cubicBezTo>
                  <a:cubicBezTo>
                    <a:pt x="522" y="496"/>
                    <a:pt x="500" y="474"/>
                    <a:pt x="500" y="446"/>
                  </a:cubicBezTo>
                  <a:cubicBezTo>
                    <a:pt x="500" y="419"/>
                    <a:pt x="522" y="396"/>
                    <a:pt x="549" y="396"/>
                  </a:cubicBezTo>
                  <a:close/>
                  <a:moveTo>
                    <a:pt x="113" y="728"/>
                  </a:moveTo>
                  <a:cubicBezTo>
                    <a:pt x="141" y="728"/>
                    <a:pt x="163" y="751"/>
                    <a:pt x="163" y="778"/>
                  </a:cubicBezTo>
                  <a:cubicBezTo>
                    <a:pt x="163" y="806"/>
                    <a:pt x="141" y="828"/>
                    <a:pt x="113" y="828"/>
                  </a:cubicBezTo>
                  <a:cubicBezTo>
                    <a:pt x="86" y="828"/>
                    <a:pt x="63" y="806"/>
                    <a:pt x="63" y="778"/>
                  </a:cubicBezTo>
                  <a:cubicBezTo>
                    <a:pt x="63" y="751"/>
                    <a:pt x="86" y="728"/>
                    <a:pt x="113" y="7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sp>
        <p:nvSpPr>
          <p:cNvPr id="195" name="Freeform 5"/>
          <p:cNvSpPr>
            <a:spLocks noEditPoints="1"/>
          </p:cNvSpPr>
          <p:nvPr/>
        </p:nvSpPr>
        <p:spPr bwMode="auto">
          <a:xfrm>
            <a:off x="8987255" y="5009347"/>
            <a:ext cx="270634" cy="204761"/>
          </a:xfrm>
          <a:custGeom>
            <a:avLst/>
            <a:gdLst>
              <a:gd name="T0" fmla="*/ 443699 w 128"/>
              <a:gd name="T1" fmla="*/ 8533 h 96"/>
              <a:gd name="T2" fmla="*/ 118320 w 128"/>
              <a:gd name="T3" fmla="*/ 0 h 96"/>
              <a:gd name="T4" fmla="*/ 8451 w 128"/>
              <a:gd name="T5" fmla="*/ 98135 h 96"/>
              <a:gd name="T6" fmla="*/ 8451 w 128"/>
              <a:gd name="T7" fmla="*/ 145068 h 96"/>
              <a:gd name="T8" fmla="*/ 270445 w 128"/>
              <a:gd name="T9" fmla="*/ 409605 h 96"/>
              <a:gd name="T10" fmla="*/ 532439 w 128"/>
              <a:gd name="T11" fmla="*/ 145068 h 96"/>
              <a:gd name="T12" fmla="*/ 532439 w 128"/>
              <a:gd name="T13" fmla="*/ 98135 h 96"/>
              <a:gd name="T14" fmla="*/ 232414 w 128"/>
              <a:gd name="T15" fmla="*/ 119468 h 96"/>
              <a:gd name="T16" fmla="*/ 308476 w 128"/>
              <a:gd name="T17" fmla="*/ 119468 h 96"/>
              <a:gd name="T18" fmla="*/ 329605 w 128"/>
              <a:gd name="T19" fmla="*/ 38400 h 96"/>
              <a:gd name="T20" fmla="*/ 321153 w 128"/>
              <a:gd name="T21" fmla="*/ 106668 h 96"/>
              <a:gd name="T22" fmla="*/ 219737 w 128"/>
              <a:gd name="T23" fmla="*/ 106668 h 96"/>
              <a:gd name="T24" fmla="*/ 211285 w 128"/>
              <a:gd name="T25" fmla="*/ 38400 h 96"/>
              <a:gd name="T26" fmla="*/ 219737 w 128"/>
              <a:gd name="T27" fmla="*/ 106668 h 96"/>
              <a:gd name="T28" fmla="*/ 270445 w 128"/>
              <a:gd name="T29" fmla="*/ 349871 h 96"/>
              <a:gd name="T30" fmla="*/ 312702 w 128"/>
              <a:gd name="T31" fmla="*/ 136535 h 96"/>
              <a:gd name="T32" fmla="*/ 414119 w 128"/>
              <a:gd name="T33" fmla="*/ 136535 h 96"/>
              <a:gd name="T34" fmla="*/ 329605 w 128"/>
              <a:gd name="T35" fmla="*/ 136535 h 96"/>
              <a:gd name="T36" fmla="*/ 376088 w 128"/>
              <a:gd name="T37" fmla="*/ 85334 h 96"/>
              <a:gd name="T38" fmla="*/ 333831 w 128"/>
              <a:gd name="T39" fmla="*/ 119468 h 96"/>
              <a:gd name="T40" fmla="*/ 409893 w 128"/>
              <a:gd name="T41" fmla="*/ 34134 h 96"/>
              <a:gd name="T42" fmla="*/ 350733 w 128"/>
              <a:gd name="T43" fmla="*/ 34134 h 96"/>
              <a:gd name="T44" fmla="*/ 232414 w 128"/>
              <a:gd name="T45" fmla="*/ 34134 h 96"/>
              <a:gd name="T46" fmla="*/ 270445 w 128"/>
              <a:gd name="T47" fmla="*/ 64001 h 96"/>
              <a:gd name="T48" fmla="*/ 130997 w 128"/>
              <a:gd name="T49" fmla="*/ 34134 h 96"/>
              <a:gd name="T50" fmla="*/ 164802 w 128"/>
              <a:gd name="T51" fmla="*/ 59734 h 96"/>
              <a:gd name="T52" fmla="*/ 207059 w 128"/>
              <a:gd name="T53" fmla="*/ 119468 h 96"/>
              <a:gd name="T54" fmla="*/ 164802 w 128"/>
              <a:gd name="T55" fmla="*/ 85334 h 96"/>
              <a:gd name="T56" fmla="*/ 253542 w 128"/>
              <a:gd name="T57" fmla="*/ 345604 h 96"/>
              <a:gd name="T58" fmla="*/ 211285 w 128"/>
              <a:gd name="T59" fmla="*/ 136535 h 96"/>
              <a:gd name="T60" fmla="*/ 46483 w 128"/>
              <a:gd name="T61" fmla="*/ 136535 h 96"/>
              <a:gd name="T62" fmla="*/ 215511 w 128"/>
              <a:gd name="T63" fmla="*/ 315737 h 96"/>
              <a:gd name="T64" fmla="*/ 494407 w 128"/>
              <a:gd name="T65" fmla="*/ 136535 h 96"/>
              <a:gd name="T66" fmla="*/ 431022 w 128"/>
              <a:gd name="T67" fmla="*/ 136535 h 96"/>
              <a:gd name="T68" fmla="*/ 388765 w 128"/>
              <a:gd name="T69" fmla="*/ 72534 h 96"/>
              <a:gd name="T70" fmla="*/ 507084 w 128"/>
              <a:gd name="T71" fmla="*/ 119468 h 96"/>
              <a:gd name="T72" fmla="*/ 114094 w 128"/>
              <a:gd name="T73" fmla="*/ 42667 h 96"/>
              <a:gd name="T74" fmla="*/ 105643 w 128"/>
              <a:gd name="T75" fmla="*/ 119468 h 96"/>
              <a:gd name="T76" fmla="*/ 114094 w 128"/>
              <a:gd name="T77" fmla="*/ 42667 h 9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128" h="96">
                <a:moveTo>
                  <a:pt x="126" y="23"/>
                </a:moveTo>
                <a:cubicBezTo>
                  <a:pt x="105" y="2"/>
                  <a:pt x="105" y="2"/>
                  <a:pt x="105" y="2"/>
                </a:cubicBezTo>
                <a:cubicBezTo>
                  <a:pt x="104" y="1"/>
                  <a:pt x="102" y="0"/>
                  <a:pt x="100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4" y="1"/>
                  <a:pt x="23" y="2"/>
                </a:cubicBezTo>
                <a:cubicBezTo>
                  <a:pt x="2" y="23"/>
                  <a:pt x="2" y="23"/>
                  <a:pt x="2" y="23"/>
                </a:cubicBezTo>
                <a:cubicBezTo>
                  <a:pt x="1" y="24"/>
                  <a:pt x="0" y="26"/>
                  <a:pt x="0" y="28"/>
                </a:cubicBezTo>
                <a:cubicBezTo>
                  <a:pt x="0" y="30"/>
                  <a:pt x="1" y="32"/>
                  <a:pt x="2" y="34"/>
                </a:cubicBezTo>
                <a:cubicBezTo>
                  <a:pt x="58" y="93"/>
                  <a:pt x="58" y="93"/>
                  <a:pt x="58" y="93"/>
                </a:cubicBezTo>
                <a:cubicBezTo>
                  <a:pt x="60" y="95"/>
                  <a:pt x="62" y="96"/>
                  <a:pt x="64" y="96"/>
                </a:cubicBezTo>
                <a:cubicBezTo>
                  <a:pt x="66" y="96"/>
                  <a:pt x="68" y="95"/>
                  <a:pt x="70" y="93"/>
                </a:cubicBezTo>
                <a:cubicBezTo>
                  <a:pt x="126" y="34"/>
                  <a:pt x="126" y="34"/>
                  <a:pt x="126" y="34"/>
                </a:cubicBezTo>
                <a:cubicBezTo>
                  <a:pt x="127" y="32"/>
                  <a:pt x="128" y="30"/>
                  <a:pt x="128" y="28"/>
                </a:cubicBezTo>
                <a:cubicBezTo>
                  <a:pt x="128" y="26"/>
                  <a:pt x="127" y="24"/>
                  <a:pt x="126" y="23"/>
                </a:cubicBezTo>
                <a:close/>
                <a:moveTo>
                  <a:pt x="73" y="28"/>
                </a:moveTo>
                <a:cubicBezTo>
                  <a:pt x="55" y="28"/>
                  <a:pt x="55" y="28"/>
                  <a:pt x="55" y="28"/>
                </a:cubicBezTo>
                <a:cubicBezTo>
                  <a:pt x="64" y="21"/>
                  <a:pt x="64" y="21"/>
                  <a:pt x="64" y="21"/>
                </a:cubicBezTo>
                <a:lnTo>
                  <a:pt x="73" y="28"/>
                </a:lnTo>
                <a:close/>
                <a:moveTo>
                  <a:pt x="67" y="18"/>
                </a:moveTo>
                <a:cubicBezTo>
                  <a:pt x="78" y="9"/>
                  <a:pt x="78" y="9"/>
                  <a:pt x="78" y="9"/>
                </a:cubicBezTo>
                <a:cubicBezTo>
                  <a:pt x="86" y="17"/>
                  <a:pt x="86" y="17"/>
                  <a:pt x="86" y="17"/>
                </a:cubicBezTo>
                <a:cubicBezTo>
                  <a:pt x="76" y="25"/>
                  <a:pt x="76" y="25"/>
                  <a:pt x="76" y="25"/>
                </a:cubicBezTo>
                <a:lnTo>
                  <a:pt x="67" y="18"/>
                </a:lnTo>
                <a:close/>
                <a:moveTo>
                  <a:pt x="52" y="25"/>
                </a:moveTo>
                <a:cubicBezTo>
                  <a:pt x="42" y="17"/>
                  <a:pt x="42" y="17"/>
                  <a:pt x="42" y="17"/>
                </a:cubicBezTo>
                <a:cubicBezTo>
                  <a:pt x="50" y="9"/>
                  <a:pt x="50" y="9"/>
                  <a:pt x="50" y="9"/>
                </a:cubicBezTo>
                <a:cubicBezTo>
                  <a:pt x="61" y="18"/>
                  <a:pt x="61" y="18"/>
                  <a:pt x="61" y="18"/>
                </a:cubicBezTo>
                <a:lnTo>
                  <a:pt x="52" y="25"/>
                </a:lnTo>
                <a:close/>
                <a:moveTo>
                  <a:pt x="74" y="32"/>
                </a:moveTo>
                <a:cubicBezTo>
                  <a:pt x="64" y="82"/>
                  <a:pt x="64" y="82"/>
                  <a:pt x="64" y="82"/>
                </a:cubicBezTo>
                <a:cubicBezTo>
                  <a:pt x="54" y="32"/>
                  <a:pt x="54" y="32"/>
                  <a:pt x="54" y="32"/>
                </a:cubicBezTo>
                <a:lnTo>
                  <a:pt x="74" y="32"/>
                </a:lnTo>
                <a:close/>
                <a:moveTo>
                  <a:pt x="78" y="32"/>
                </a:moveTo>
                <a:cubicBezTo>
                  <a:pt x="98" y="32"/>
                  <a:pt x="98" y="32"/>
                  <a:pt x="98" y="32"/>
                </a:cubicBezTo>
                <a:cubicBezTo>
                  <a:pt x="68" y="81"/>
                  <a:pt x="68" y="81"/>
                  <a:pt x="68" y="81"/>
                </a:cubicBezTo>
                <a:lnTo>
                  <a:pt x="78" y="32"/>
                </a:lnTo>
                <a:close/>
                <a:moveTo>
                  <a:pt x="79" y="28"/>
                </a:moveTo>
                <a:cubicBezTo>
                  <a:pt x="89" y="20"/>
                  <a:pt x="89" y="20"/>
                  <a:pt x="89" y="20"/>
                </a:cubicBezTo>
                <a:cubicBezTo>
                  <a:pt x="97" y="28"/>
                  <a:pt x="97" y="28"/>
                  <a:pt x="97" y="28"/>
                </a:cubicBezTo>
                <a:lnTo>
                  <a:pt x="79" y="28"/>
                </a:lnTo>
                <a:close/>
                <a:moveTo>
                  <a:pt x="83" y="8"/>
                </a:moveTo>
                <a:cubicBezTo>
                  <a:pt x="97" y="8"/>
                  <a:pt x="97" y="8"/>
                  <a:pt x="97" y="8"/>
                </a:cubicBezTo>
                <a:cubicBezTo>
                  <a:pt x="89" y="14"/>
                  <a:pt x="89" y="14"/>
                  <a:pt x="89" y="14"/>
                </a:cubicBezTo>
                <a:lnTo>
                  <a:pt x="83" y="8"/>
                </a:lnTo>
                <a:close/>
                <a:moveTo>
                  <a:pt x="64" y="15"/>
                </a:moveTo>
                <a:cubicBezTo>
                  <a:pt x="55" y="8"/>
                  <a:pt x="55" y="8"/>
                  <a:pt x="55" y="8"/>
                </a:cubicBezTo>
                <a:cubicBezTo>
                  <a:pt x="73" y="8"/>
                  <a:pt x="73" y="8"/>
                  <a:pt x="73" y="8"/>
                </a:cubicBezTo>
                <a:lnTo>
                  <a:pt x="64" y="15"/>
                </a:lnTo>
                <a:close/>
                <a:moveTo>
                  <a:pt x="39" y="14"/>
                </a:moveTo>
                <a:cubicBezTo>
                  <a:pt x="31" y="8"/>
                  <a:pt x="31" y="8"/>
                  <a:pt x="31" y="8"/>
                </a:cubicBezTo>
                <a:cubicBezTo>
                  <a:pt x="45" y="8"/>
                  <a:pt x="45" y="8"/>
                  <a:pt x="45" y="8"/>
                </a:cubicBezTo>
                <a:lnTo>
                  <a:pt x="39" y="14"/>
                </a:lnTo>
                <a:close/>
                <a:moveTo>
                  <a:pt x="39" y="20"/>
                </a:moveTo>
                <a:cubicBezTo>
                  <a:pt x="49" y="28"/>
                  <a:pt x="49" y="28"/>
                  <a:pt x="49" y="28"/>
                </a:cubicBezTo>
                <a:cubicBezTo>
                  <a:pt x="31" y="28"/>
                  <a:pt x="31" y="28"/>
                  <a:pt x="31" y="28"/>
                </a:cubicBezTo>
                <a:lnTo>
                  <a:pt x="39" y="20"/>
                </a:lnTo>
                <a:close/>
                <a:moveTo>
                  <a:pt x="50" y="32"/>
                </a:moveTo>
                <a:cubicBezTo>
                  <a:pt x="60" y="81"/>
                  <a:pt x="60" y="81"/>
                  <a:pt x="60" y="81"/>
                </a:cubicBezTo>
                <a:cubicBezTo>
                  <a:pt x="30" y="32"/>
                  <a:pt x="30" y="32"/>
                  <a:pt x="30" y="32"/>
                </a:cubicBezTo>
                <a:lnTo>
                  <a:pt x="50" y="32"/>
                </a:lnTo>
                <a:close/>
                <a:moveTo>
                  <a:pt x="51" y="74"/>
                </a:moveTo>
                <a:cubicBezTo>
                  <a:pt x="11" y="32"/>
                  <a:pt x="11" y="32"/>
                  <a:pt x="11" y="32"/>
                </a:cubicBezTo>
                <a:cubicBezTo>
                  <a:pt x="26" y="32"/>
                  <a:pt x="26" y="32"/>
                  <a:pt x="26" y="32"/>
                </a:cubicBezTo>
                <a:lnTo>
                  <a:pt x="51" y="74"/>
                </a:lnTo>
                <a:close/>
                <a:moveTo>
                  <a:pt x="102" y="32"/>
                </a:moveTo>
                <a:cubicBezTo>
                  <a:pt x="117" y="32"/>
                  <a:pt x="117" y="32"/>
                  <a:pt x="117" y="32"/>
                </a:cubicBezTo>
                <a:cubicBezTo>
                  <a:pt x="77" y="74"/>
                  <a:pt x="77" y="74"/>
                  <a:pt x="77" y="74"/>
                </a:cubicBezTo>
                <a:lnTo>
                  <a:pt x="102" y="32"/>
                </a:lnTo>
                <a:close/>
                <a:moveTo>
                  <a:pt x="103" y="28"/>
                </a:moveTo>
                <a:cubicBezTo>
                  <a:pt x="92" y="17"/>
                  <a:pt x="92" y="17"/>
                  <a:pt x="92" y="17"/>
                </a:cubicBezTo>
                <a:cubicBezTo>
                  <a:pt x="101" y="10"/>
                  <a:pt x="101" y="10"/>
                  <a:pt x="101" y="10"/>
                </a:cubicBezTo>
                <a:cubicBezTo>
                  <a:pt x="120" y="28"/>
                  <a:pt x="120" y="28"/>
                  <a:pt x="120" y="28"/>
                </a:cubicBezTo>
                <a:lnTo>
                  <a:pt x="103" y="28"/>
                </a:lnTo>
                <a:close/>
                <a:moveTo>
                  <a:pt x="27" y="10"/>
                </a:moveTo>
                <a:cubicBezTo>
                  <a:pt x="36" y="17"/>
                  <a:pt x="36" y="17"/>
                  <a:pt x="36" y="17"/>
                </a:cubicBezTo>
                <a:cubicBezTo>
                  <a:pt x="25" y="28"/>
                  <a:pt x="25" y="28"/>
                  <a:pt x="25" y="28"/>
                </a:cubicBezTo>
                <a:cubicBezTo>
                  <a:pt x="8" y="28"/>
                  <a:pt x="8" y="28"/>
                  <a:pt x="8" y="28"/>
                </a:cubicBezTo>
                <a:lnTo>
                  <a:pt x="27" y="1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sz="1075"/>
          </a:p>
        </p:txBody>
      </p:sp>
      <p:grpSp>
        <p:nvGrpSpPr>
          <p:cNvPr id="196" name="Group 307"/>
          <p:cNvGrpSpPr/>
          <p:nvPr/>
        </p:nvGrpSpPr>
        <p:grpSpPr>
          <a:xfrm>
            <a:off x="9575982" y="4981997"/>
            <a:ext cx="237690" cy="238458"/>
            <a:chOff x="7996067" y="666751"/>
            <a:chExt cx="490535" cy="492126"/>
          </a:xfrm>
          <a:solidFill>
            <a:schemeClr val="tx1"/>
          </a:solidFill>
        </p:grpSpPr>
        <p:sp>
          <p:nvSpPr>
            <p:cNvPr id="197" name="Freeform 9"/>
            <p:cNvSpPr>
              <a:spLocks noEditPoints="1"/>
            </p:cNvSpPr>
            <p:nvPr/>
          </p:nvSpPr>
          <p:spPr bwMode="auto">
            <a:xfrm>
              <a:off x="7996067" y="666751"/>
              <a:ext cx="490535" cy="492126"/>
            </a:xfrm>
            <a:custGeom>
              <a:avLst/>
              <a:gdLst>
                <a:gd name="T0" fmla="*/ 88 w 128"/>
                <a:gd name="T1" fmla="*/ 0 h 128"/>
                <a:gd name="T2" fmla="*/ 48 w 128"/>
                <a:gd name="T3" fmla="*/ 40 h 128"/>
                <a:gd name="T4" fmla="*/ 51 w 128"/>
                <a:gd name="T5" fmla="*/ 55 h 128"/>
                <a:gd name="T6" fmla="*/ 2 w 128"/>
                <a:gd name="T7" fmla="*/ 103 h 128"/>
                <a:gd name="T8" fmla="*/ 0 w 128"/>
                <a:gd name="T9" fmla="*/ 108 h 128"/>
                <a:gd name="T10" fmla="*/ 0 w 128"/>
                <a:gd name="T11" fmla="*/ 120 h 128"/>
                <a:gd name="T12" fmla="*/ 8 w 128"/>
                <a:gd name="T13" fmla="*/ 128 h 128"/>
                <a:gd name="T14" fmla="*/ 20 w 128"/>
                <a:gd name="T15" fmla="*/ 128 h 128"/>
                <a:gd name="T16" fmla="*/ 25 w 128"/>
                <a:gd name="T17" fmla="*/ 126 h 128"/>
                <a:gd name="T18" fmla="*/ 31 w 128"/>
                <a:gd name="T19" fmla="*/ 120 h 128"/>
                <a:gd name="T20" fmla="*/ 40 w 128"/>
                <a:gd name="T21" fmla="*/ 120 h 128"/>
                <a:gd name="T22" fmla="*/ 48 w 128"/>
                <a:gd name="T23" fmla="*/ 112 h 128"/>
                <a:gd name="T24" fmla="*/ 48 w 128"/>
                <a:gd name="T25" fmla="*/ 104 h 128"/>
                <a:gd name="T26" fmla="*/ 56 w 128"/>
                <a:gd name="T27" fmla="*/ 104 h 128"/>
                <a:gd name="T28" fmla="*/ 64 w 128"/>
                <a:gd name="T29" fmla="*/ 96 h 128"/>
                <a:gd name="T30" fmla="*/ 64 w 128"/>
                <a:gd name="T31" fmla="*/ 87 h 128"/>
                <a:gd name="T32" fmla="*/ 73 w 128"/>
                <a:gd name="T33" fmla="*/ 77 h 128"/>
                <a:gd name="T34" fmla="*/ 88 w 128"/>
                <a:gd name="T35" fmla="*/ 80 h 128"/>
                <a:gd name="T36" fmla="*/ 128 w 128"/>
                <a:gd name="T37" fmla="*/ 40 h 128"/>
                <a:gd name="T38" fmla="*/ 88 w 128"/>
                <a:gd name="T39" fmla="*/ 0 h 128"/>
                <a:gd name="T40" fmla="*/ 88 w 128"/>
                <a:gd name="T41" fmla="*/ 72 h 128"/>
                <a:gd name="T42" fmla="*/ 72 w 128"/>
                <a:gd name="T43" fmla="*/ 67 h 128"/>
                <a:gd name="T44" fmla="*/ 70 w 128"/>
                <a:gd name="T45" fmla="*/ 69 h 128"/>
                <a:gd name="T46" fmla="*/ 66 w 128"/>
                <a:gd name="T47" fmla="*/ 73 h 128"/>
                <a:gd name="T48" fmla="*/ 58 w 128"/>
                <a:gd name="T49" fmla="*/ 81 h 128"/>
                <a:gd name="T50" fmla="*/ 56 w 128"/>
                <a:gd name="T51" fmla="*/ 87 h 128"/>
                <a:gd name="T52" fmla="*/ 56 w 128"/>
                <a:gd name="T53" fmla="*/ 96 h 128"/>
                <a:gd name="T54" fmla="*/ 48 w 128"/>
                <a:gd name="T55" fmla="*/ 96 h 128"/>
                <a:gd name="T56" fmla="*/ 40 w 128"/>
                <a:gd name="T57" fmla="*/ 104 h 128"/>
                <a:gd name="T58" fmla="*/ 40 w 128"/>
                <a:gd name="T59" fmla="*/ 112 h 128"/>
                <a:gd name="T60" fmla="*/ 31 w 128"/>
                <a:gd name="T61" fmla="*/ 112 h 128"/>
                <a:gd name="T62" fmla="*/ 25 w 128"/>
                <a:gd name="T63" fmla="*/ 114 h 128"/>
                <a:gd name="T64" fmla="*/ 19 w 128"/>
                <a:gd name="T65" fmla="*/ 120 h 128"/>
                <a:gd name="T66" fmla="*/ 8 w 128"/>
                <a:gd name="T67" fmla="*/ 120 h 128"/>
                <a:gd name="T68" fmla="*/ 8 w 128"/>
                <a:gd name="T69" fmla="*/ 109 h 128"/>
                <a:gd name="T70" fmla="*/ 55 w 128"/>
                <a:gd name="T71" fmla="*/ 62 h 128"/>
                <a:gd name="T72" fmla="*/ 55 w 128"/>
                <a:gd name="T73" fmla="*/ 62 h 128"/>
                <a:gd name="T74" fmla="*/ 61 w 128"/>
                <a:gd name="T75" fmla="*/ 56 h 128"/>
                <a:gd name="T76" fmla="*/ 56 w 128"/>
                <a:gd name="T77" fmla="*/ 40 h 128"/>
                <a:gd name="T78" fmla="*/ 88 w 128"/>
                <a:gd name="T79" fmla="*/ 8 h 128"/>
                <a:gd name="T80" fmla="*/ 120 w 128"/>
                <a:gd name="T81" fmla="*/ 40 h 128"/>
                <a:gd name="T82" fmla="*/ 88 w 128"/>
                <a:gd name="T83" fmla="*/ 7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8" h="128">
                  <a:moveTo>
                    <a:pt x="88" y="0"/>
                  </a:moveTo>
                  <a:cubicBezTo>
                    <a:pt x="66" y="0"/>
                    <a:pt x="48" y="18"/>
                    <a:pt x="48" y="40"/>
                  </a:cubicBezTo>
                  <a:cubicBezTo>
                    <a:pt x="48" y="45"/>
                    <a:pt x="49" y="50"/>
                    <a:pt x="51" y="55"/>
                  </a:cubicBezTo>
                  <a:cubicBezTo>
                    <a:pt x="2" y="103"/>
                    <a:pt x="2" y="103"/>
                    <a:pt x="2" y="103"/>
                  </a:cubicBezTo>
                  <a:cubicBezTo>
                    <a:pt x="1" y="105"/>
                    <a:pt x="0" y="106"/>
                    <a:pt x="0" y="108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4"/>
                    <a:pt x="4" y="128"/>
                    <a:pt x="8" y="128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22" y="128"/>
                    <a:pt x="23" y="127"/>
                    <a:pt x="25" y="126"/>
                  </a:cubicBezTo>
                  <a:cubicBezTo>
                    <a:pt x="31" y="120"/>
                    <a:pt x="31" y="120"/>
                    <a:pt x="31" y="120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44" y="120"/>
                    <a:pt x="48" y="116"/>
                    <a:pt x="48" y="112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56" y="104"/>
                    <a:pt x="56" y="104"/>
                    <a:pt x="56" y="104"/>
                  </a:cubicBezTo>
                  <a:cubicBezTo>
                    <a:pt x="60" y="104"/>
                    <a:pt x="64" y="100"/>
                    <a:pt x="64" y="96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8" y="79"/>
                    <a:pt x="83" y="80"/>
                    <a:pt x="88" y="80"/>
                  </a:cubicBezTo>
                  <a:cubicBezTo>
                    <a:pt x="110" y="80"/>
                    <a:pt x="128" y="62"/>
                    <a:pt x="128" y="40"/>
                  </a:cubicBezTo>
                  <a:cubicBezTo>
                    <a:pt x="128" y="18"/>
                    <a:pt x="110" y="0"/>
                    <a:pt x="88" y="0"/>
                  </a:cubicBezTo>
                  <a:close/>
                  <a:moveTo>
                    <a:pt x="88" y="72"/>
                  </a:moveTo>
                  <a:cubicBezTo>
                    <a:pt x="82" y="72"/>
                    <a:pt x="77" y="70"/>
                    <a:pt x="72" y="67"/>
                  </a:cubicBezTo>
                  <a:cubicBezTo>
                    <a:pt x="70" y="69"/>
                    <a:pt x="70" y="69"/>
                    <a:pt x="70" y="69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58" y="81"/>
                    <a:pt x="58" y="81"/>
                    <a:pt x="58" y="81"/>
                  </a:cubicBezTo>
                  <a:cubicBezTo>
                    <a:pt x="57" y="82"/>
                    <a:pt x="56" y="85"/>
                    <a:pt x="56" y="87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48" y="96"/>
                    <a:pt x="48" y="96"/>
                    <a:pt x="48" y="96"/>
                  </a:cubicBezTo>
                  <a:cubicBezTo>
                    <a:pt x="44" y="96"/>
                    <a:pt x="40" y="100"/>
                    <a:pt x="40" y="104"/>
                  </a:cubicBezTo>
                  <a:cubicBezTo>
                    <a:pt x="40" y="112"/>
                    <a:pt x="40" y="112"/>
                    <a:pt x="40" y="112"/>
                  </a:cubicBezTo>
                  <a:cubicBezTo>
                    <a:pt x="31" y="112"/>
                    <a:pt x="31" y="112"/>
                    <a:pt x="31" y="112"/>
                  </a:cubicBezTo>
                  <a:cubicBezTo>
                    <a:pt x="29" y="112"/>
                    <a:pt x="26" y="113"/>
                    <a:pt x="25" y="114"/>
                  </a:cubicBezTo>
                  <a:cubicBezTo>
                    <a:pt x="19" y="120"/>
                    <a:pt x="19" y="120"/>
                    <a:pt x="19" y="120"/>
                  </a:cubicBezTo>
                  <a:cubicBezTo>
                    <a:pt x="8" y="120"/>
                    <a:pt x="8" y="120"/>
                    <a:pt x="8" y="120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55" y="62"/>
                    <a:pt x="55" y="62"/>
                    <a:pt x="55" y="62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58" y="51"/>
                    <a:pt x="56" y="46"/>
                    <a:pt x="56" y="40"/>
                  </a:cubicBezTo>
                  <a:cubicBezTo>
                    <a:pt x="56" y="22"/>
                    <a:pt x="70" y="8"/>
                    <a:pt x="88" y="8"/>
                  </a:cubicBezTo>
                  <a:cubicBezTo>
                    <a:pt x="106" y="8"/>
                    <a:pt x="120" y="22"/>
                    <a:pt x="120" y="40"/>
                  </a:cubicBezTo>
                  <a:cubicBezTo>
                    <a:pt x="120" y="58"/>
                    <a:pt x="106" y="72"/>
                    <a:pt x="88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198" name="Freeform 10"/>
            <p:cNvSpPr>
              <a:spLocks noEditPoints="1"/>
            </p:cNvSpPr>
            <p:nvPr/>
          </p:nvSpPr>
          <p:spPr bwMode="auto">
            <a:xfrm>
              <a:off x="8204199" y="728663"/>
              <a:ext cx="123824" cy="123825"/>
            </a:xfrm>
            <a:custGeom>
              <a:avLst/>
              <a:gdLst>
                <a:gd name="T0" fmla="*/ 31 w 32"/>
                <a:gd name="T1" fmla="*/ 17 h 32"/>
                <a:gd name="T2" fmla="*/ 15 w 32"/>
                <a:gd name="T3" fmla="*/ 1 h 32"/>
                <a:gd name="T4" fmla="*/ 12 w 32"/>
                <a:gd name="T5" fmla="*/ 0 h 32"/>
                <a:gd name="T6" fmla="*/ 0 w 32"/>
                <a:gd name="T7" fmla="*/ 12 h 32"/>
                <a:gd name="T8" fmla="*/ 0 w 32"/>
                <a:gd name="T9" fmla="*/ 13 h 32"/>
                <a:gd name="T10" fmla="*/ 1 w 32"/>
                <a:gd name="T11" fmla="*/ 15 h 32"/>
                <a:gd name="T12" fmla="*/ 17 w 32"/>
                <a:gd name="T13" fmla="*/ 31 h 32"/>
                <a:gd name="T14" fmla="*/ 20 w 32"/>
                <a:gd name="T15" fmla="*/ 32 h 32"/>
                <a:gd name="T16" fmla="*/ 32 w 32"/>
                <a:gd name="T17" fmla="*/ 20 h 32"/>
                <a:gd name="T18" fmla="*/ 32 w 32"/>
                <a:gd name="T19" fmla="*/ 19 h 32"/>
                <a:gd name="T20" fmla="*/ 31 w 32"/>
                <a:gd name="T21" fmla="*/ 17 h 32"/>
                <a:gd name="T22" fmla="*/ 19 w 32"/>
                <a:gd name="T23" fmla="*/ 28 h 32"/>
                <a:gd name="T24" fmla="*/ 4 w 32"/>
                <a:gd name="T25" fmla="*/ 13 h 32"/>
                <a:gd name="T26" fmla="*/ 13 w 32"/>
                <a:gd name="T27" fmla="*/ 4 h 32"/>
                <a:gd name="T28" fmla="*/ 28 w 32"/>
                <a:gd name="T29" fmla="*/ 19 h 32"/>
                <a:gd name="T30" fmla="*/ 19 w 32"/>
                <a:gd name="T31" fmla="*/ 2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" h="32">
                  <a:moveTo>
                    <a:pt x="31" y="17"/>
                  </a:moveTo>
                  <a:cubicBezTo>
                    <a:pt x="27" y="11"/>
                    <a:pt x="21" y="5"/>
                    <a:pt x="15" y="1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6" y="2"/>
                    <a:pt x="2" y="6"/>
                    <a:pt x="0" y="12"/>
                  </a:cubicBezTo>
                  <a:cubicBezTo>
                    <a:pt x="0" y="12"/>
                    <a:pt x="0" y="12"/>
                    <a:pt x="0" y="13"/>
                  </a:cubicBezTo>
                  <a:cubicBezTo>
                    <a:pt x="0" y="14"/>
                    <a:pt x="0" y="14"/>
                    <a:pt x="1" y="15"/>
                  </a:cubicBezTo>
                  <a:cubicBezTo>
                    <a:pt x="5" y="21"/>
                    <a:pt x="11" y="27"/>
                    <a:pt x="17" y="31"/>
                  </a:cubicBezTo>
                  <a:cubicBezTo>
                    <a:pt x="18" y="32"/>
                    <a:pt x="19" y="32"/>
                    <a:pt x="20" y="32"/>
                  </a:cubicBezTo>
                  <a:cubicBezTo>
                    <a:pt x="26" y="30"/>
                    <a:pt x="30" y="26"/>
                    <a:pt x="32" y="20"/>
                  </a:cubicBezTo>
                  <a:cubicBezTo>
                    <a:pt x="32" y="20"/>
                    <a:pt x="32" y="20"/>
                    <a:pt x="32" y="19"/>
                  </a:cubicBezTo>
                  <a:cubicBezTo>
                    <a:pt x="32" y="18"/>
                    <a:pt x="32" y="18"/>
                    <a:pt x="31" y="17"/>
                  </a:cubicBezTo>
                  <a:close/>
                  <a:moveTo>
                    <a:pt x="19" y="28"/>
                  </a:moveTo>
                  <a:cubicBezTo>
                    <a:pt x="13" y="24"/>
                    <a:pt x="8" y="19"/>
                    <a:pt x="4" y="13"/>
                  </a:cubicBezTo>
                  <a:cubicBezTo>
                    <a:pt x="6" y="8"/>
                    <a:pt x="8" y="6"/>
                    <a:pt x="13" y="4"/>
                  </a:cubicBezTo>
                  <a:cubicBezTo>
                    <a:pt x="19" y="8"/>
                    <a:pt x="24" y="13"/>
                    <a:pt x="28" y="19"/>
                  </a:cubicBezTo>
                  <a:cubicBezTo>
                    <a:pt x="26" y="24"/>
                    <a:pt x="24" y="26"/>
                    <a:pt x="19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199" name="Group 320"/>
          <p:cNvGrpSpPr/>
          <p:nvPr/>
        </p:nvGrpSpPr>
        <p:grpSpPr>
          <a:xfrm>
            <a:off x="10732487" y="4984451"/>
            <a:ext cx="281172" cy="267654"/>
            <a:chOff x="10755297" y="220663"/>
            <a:chExt cx="990599" cy="942975"/>
          </a:xfrm>
          <a:solidFill>
            <a:schemeClr val="tx1"/>
          </a:solidFill>
        </p:grpSpPr>
        <p:sp>
          <p:nvSpPr>
            <p:cNvPr id="200" name="Freeform 24"/>
            <p:cNvSpPr>
              <a:spLocks noEditPoints="1"/>
            </p:cNvSpPr>
            <p:nvPr/>
          </p:nvSpPr>
          <p:spPr bwMode="auto">
            <a:xfrm>
              <a:off x="10755297" y="220663"/>
              <a:ext cx="990599" cy="942975"/>
            </a:xfrm>
            <a:custGeom>
              <a:avLst/>
              <a:gdLst>
                <a:gd name="T0" fmla="*/ 239 w 261"/>
                <a:gd name="T1" fmla="*/ 0 h 248"/>
                <a:gd name="T2" fmla="*/ 22 w 261"/>
                <a:gd name="T3" fmla="*/ 0 h 248"/>
                <a:gd name="T4" fmla="*/ 0 w 261"/>
                <a:gd name="T5" fmla="*/ 22 h 248"/>
                <a:gd name="T6" fmla="*/ 0 w 261"/>
                <a:gd name="T7" fmla="*/ 190 h 248"/>
                <a:gd name="T8" fmla="*/ 22 w 261"/>
                <a:gd name="T9" fmla="*/ 212 h 248"/>
                <a:gd name="T10" fmla="*/ 88 w 261"/>
                <a:gd name="T11" fmla="*/ 212 h 248"/>
                <a:gd name="T12" fmla="*/ 76 w 261"/>
                <a:gd name="T13" fmla="*/ 224 h 248"/>
                <a:gd name="T14" fmla="*/ 70 w 261"/>
                <a:gd name="T15" fmla="*/ 231 h 248"/>
                <a:gd name="T16" fmla="*/ 70 w 261"/>
                <a:gd name="T17" fmla="*/ 241 h 248"/>
                <a:gd name="T18" fmla="*/ 86 w 261"/>
                <a:gd name="T19" fmla="*/ 248 h 248"/>
                <a:gd name="T20" fmla="*/ 175 w 261"/>
                <a:gd name="T21" fmla="*/ 248 h 248"/>
                <a:gd name="T22" fmla="*/ 191 w 261"/>
                <a:gd name="T23" fmla="*/ 241 h 248"/>
                <a:gd name="T24" fmla="*/ 191 w 261"/>
                <a:gd name="T25" fmla="*/ 231 h 248"/>
                <a:gd name="T26" fmla="*/ 185 w 261"/>
                <a:gd name="T27" fmla="*/ 224 h 248"/>
                <a:gd name="T28" fmla="*/ 173 w 261"/>
                <a:gd name="T29" fmla="*/ 212 h 248"/>
                <a:gd name="T30" fmla="*/ 239 w 261"/>
                <a:gd name="T31" fmla="*/ 212 h 248"/>
                <a:gd name="T32" fmla="*/ 261 w 261"/>
                <a:gd name="T33" fmla="*/ 190 h 248"/>
                <a:gd name="T34" fmla="*/ 261 w 261"/>
                <a:gd name="T35" fmla="*/ 22 h 248"/>
                <a:gd name="T36" fmla="*/ 239 w 261"/>
                <a:gd name="T37" fmla="*/ 0 h 248"/>
                <a:gd name="T38" fmla="*/ 179 w 261"/>
                <a:gd name="T39" fmla="*/ 230 h 248"/>
                <a:gd name="T40" fmla="*/ 184 w 261"/>
                <a:gd name="T41" fmla="*/ 236 h 248"/>
                <a:gd name="T42" fmla="*/ 184 w 261"/>
                <a:gd name="T43" fmla="*/ 238 h 248"/>
                <a:gd name="T44" fmla="*/ 175 w 261"/>
                <a:gd name="T45" fmla="*/ 240 h 248"/>
                <a:gd name="T46" fmla="*/ 86 w 261"/>
                <a:gd name="T47" fmla="*/ 240 h 248"/>
                <a:gd name="T48" fmla="*/ 77 w 261"/>
                <a:gd name="T49" fmla="*/ 238 h 248"/>
                <a:gd name="T50" fmla="*/ 77 w 261"/>
                <a:gd name="T51" fmla="*/ 236 h 248"/>
                <a:gd name="T52" fmla="*/ 77 w 261"/>
                <a:gd name="T53" fmla="*/ 236 h 248"/>
                <a:gd name="T54" fmla="*/ 82 w 261"/>
                <a:gd name="T55" fmla="*/ 230 h 248"/>
                <a:gd name="T56" fmla="*/ 98 w 261"/>
                <a:gd name="T57" fmla="*/ 212 h 248"/>
                <a:gd name="T58" fmla="*/ 163 w 261"/>
                <a:gd name="T59" fmla="*/ 212 h 248"/>
                <a:gd name="T60" fmla="*/ 179 w 261"/>
                <a:gd name="T61" fmla="*/ 230 h 248"/>
                <a:gd name="T62" fmla="*/ 245 w 261"/>
                <a:gd name="T63" fmla="*/ 190 h 248"/>
                <a:gd name="T64" fmla="*/ 239 w 261"/>
                <a:gd name="T65" fmla="*/ 196 h 248"/>
                <a:gd name="T66" fmla="*/ 22 w 261"/>
                <a:gd name="T67" fmla="*/ 196 h 248"/>
                <a:gd name="T68" fmla="*/ 16 w 261"/>
                <a:gd name="T69" fmla="*/ 190 h 248"/>
                <a:gd name="T70" fmla="*/ 16 w 261"/>
                <a:gd name="T71" fmla="*/ 22 h 248"/>
                <a:gd name="T72" fmla="*/ 22 w 261"/>
                <a:gd name="T73" fmla="*/ 16 h 248"/>
                <a:gd name="T74" fmla="*/ 239 w 261"/>
                <a:gd name="T75" fmla="*/ 16 h 248"/>
                <a:gd name="T76" fmla="*/ 245 w 261"/>
                <a:gd name="T77" fmla="*/ 22 h 248"/>
                <a:gd name="T78" fmla="*/ 245 w 261"/>
                <a:gd name="T79" fmla="*/ 19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1" h="248">
                  <a:moveTo>
                    <a:pt x="239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202"/>
                    <a:pt x="10" y="212"/>
                    <a:pt x="22" y="212"/>
                  </a:cubicBezTo>
                  <a:cubicBezTo>
                    <a:pt x="88" y="212"/>
                    <a:pt x="88" y="212"/>
                    <a:pt x="88" y="212"/>
                  </a:cubicBezTo>
                  <a:cubicBezTo>
                    <a:pt x="85" y="216"/>
                    <a:pt x="79" y="222"/>
                    <a:pt x="76" y="224"/>
                  </a:cubicBezTo>
                  <a:cubicBezTo>
                    <a:pt x="74" y="227"/>
                    <a:pt x="71" y="229"/>
                    <a:pt x="70" y="231"/>
                  </a:cubicBezTo>
                  <a:cubicBezTo>
                    <a:pt x="69" y="233"/>
                    <a:pt x="68" y="237"/>
                    <a:pt x="70" y="241"/>
                  </a:cubicBezTo>
                  <a:cubicBezTo>
                    <a:pt x="71" y="244"/>
                    <a:pt x="76" y="248"/>
                    <a:pt x="86" y="248"/>
                  </a:cubicBezTo>
                  <a:cubicBezTo>
                    <a:pt x="175" y="248"/>
                    <a:pt x="175" y="248"/>
                    <a:pt x="175" y="248"/>
                  </a:cubicBezTo>
                  <a:cubicBezTo>
                    <a:pt x="185" y="248"/>
                    <a:pt x="190" y="244"/>
                    <a:pt x="191" y="241"/>
                  </a:cubicBezTo>
                  <a:cubicBezTo>
                    <a:pt x="193" y="237"/>
                    <a:pt x="192" y="233"/>
                    <a:pt x="191" y="231"/>
                  </a:cubicBezTo>
                  <a:cubicBezTo>
                    <a:pt x="190" y="229"/>
                    <a:pt x="187" y="227"/>
                    <a:pt x="185" y="224"/>
                  </a:cubicBezTo>
                  <a:cubicBezTo>
                    <a:pt x="182" y="222"/>
                    <a:pt x="176" y="216"/>
                    <a:pt x="173" y="212"/>
                  </a:cubicBezTo>
                  <a:cubicBezTo>
                    <a:pt x="239" y="212"/>
                    <a:pt x="239" y="212"/>
                    <a:pt x="239" y="212"/>
                  </a:cubicBezTo>
                  <a:cubicBezTo>
                    <a:pt x="251" y="212"/>
                    <a:pt x="261" y="202"/>
                    <a:pt x="261" y="190"/>
                  </a:cubicBezTo>
                  <a:cubicBezTo>
                    <a:pt x="261" y="22"/>
                    <a:pt x="261" y="22"/>
                    <a:pt x="261" y="22"/>
                  </a:cubicBezTo>
                  <a:cubicBezTo>
                    <a:pt x="261" y="10"/>
                    <a:pt x="251" y="0"/>
                    <a:pt x="239" y="0"/>
                  </a:cubicBezTo>
                  <a:close/>
                  <a:moveTo>
                    <a:pt x="179" y="230"/>
                  </a:moveTo>
                  <a:cubicBezTo>
                    <a:pt x="181" y="233"/>
                    <a:pt x="183" y="235"/>
                    <a:pt x="184" y="236"/>
                  </a:cubicBezTo>
                  <a:cubicBezTo>
                    <a:pt x="184" y="236"/>
                    <a:pt x="185" y="237"/>
                    <a:pt x="184" y="238"/>
                  </a:cubicBezTo>
                  <a:cubicBezTo>
                    <a:pt x="183" y="239"/>
                    <a:pt x="179" y="240"/>
                    <a:pt x="175" y="240"/>
                  </a:cubicBezTo>
                  <a:cubicBezTo>
                    <a:pt x="86" y="240"/>
                    <a:pt x="86" y="240"/>
                    <a:pt x="86" y="240"/>
                  </a:cubicBezTo>
                  <a:cubicBezTo>
                    <a:pt x="82" y="240"/>
                    <a:pt x="78" y="239"/>
                    <a:pt x="77" y="238"/>
                  </a:cubicBezTo>
                  <a:cubicBezTo>
                    <a:pt x="77" y="237"/>
                    <a:pt x="77" y="236"/>
                    <a:pt x="77" y="236"/>
                  </a:cubicBezTo>
                  <a:cubicBezTo>
                    <a:pt x="77" y="236"/>
                    <a:pt x="77" y="236"/>
                    <a:pt x="77" y="236"/>
                  </a:cubicBezTo>
                  <a:cubicBezTo>
                    <a:pt x="78" y="235"/>
                    <a:pt x="80" y="233"/>
                    <a:pt x="82" y="230"/>
                  </a:cubicBezTo>
                  <a:cubicBezTo>
                    <a:pt x="89" y="223"/>
                    <a:pt x="95" y="217"/>
                    <a:pt x="98" y="212"/>
                  </a:cubicBezTo>
                  <a:cubicBezTo>
                    <a:pt x="163" y="212"/>
                    <a:pt x="163" y="212"/>
                    <a:pt x="163" y="212"/>
                  </a:cubicBezTo>
                  <a:cubicBezTo>
                    <a:pt x="166" y="217"/>
                    <a:pt x="172" y="223"/>
                    <a:pt x="179" y="230"/>
                  </a:cubicBezTo>
                  <a:close/>
                  <a:moveTo>
                    <a:pt x="245" y="190"/>
                  </a:moveTo>
                  <a:cubicBezTo>
                    <a:pt x="245" y="193"/>
                    <a:pt x="242" y="196"/>
                    <a:pt x="239" y="196"/>
                  </a:cubicBezTo>
                  <a:cubicBezTo>
                    <a:pt x="22" y="196"/>
                    <a:pt x="22" y="196"/>
                    <a:pt x="22" y="196"/>
                  </a:cubicBezTo>
                  <a:cubicBezTo>
                    <a:pt x="19" y="196"/>
                    <a:pt x="16" y="193"/>
                    <a:pt x="16" y="190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19"/>
                    <a:pt x="19" y="16"/>
                    <a:pt x="22" y="16"/>
                  </a:cubicBezTo>
                  <a:cubicBezTo>
                    <a:pt x="239" y="16"/>
                    <a:pt x="239" y="16"/>
                    <a:pt x="239" y="16"/>
                  </a:cubicBezTo>
                  <a:cubicBezTo>
                    <a:pt x="242" y="16"/>
                    <a:pt x="245" y="19"/>
                    <a:pt x="245" y="22"/>
                  </a:cubicBezTo>
                  <a:lnTo>
                    <a:pt x="245" y="1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01" name="Freeform 25"/>
            <p:cNvSpPr>
              <a:spLocks noEditPoints="1"/>
            </p:cNvSpPr>
            <p:nvPr/>
          </p:nvSpPr>
          <p:spPr bwMode="auto">
            <a:xfrm>
              <a:off x="10879138" y="342901"/>
              <a:ext cx="741363" cy="498475"/>
            </a:xfrm>
            <a:custGeom>
              <a:avLst/>
              <a:gdLst>
                <a:gd name="T0" fmla="*/ 182 w 195"/>
                <a:gd name="T1" fmla="*/ 0 h 131"/>
                <a:gd name="T2" fmla="*/ 13 w 195"/>
                <a:gd name="T3" fmla="*/ 0 h 131"/>
                <a:gd name="T4" fmla="*/ 0 w 195"/>
                <a:gd name="T5" fmla="*/ 14 h 131"/>
                <a:gd name="T6" fmla="*/ 0 w 195"/>
                <a:gd name="T7" fmla="*/ 117 h 131"/>
                <a:gd name="T8" fmla="*/ 13 w 195"/>
                <a:gd name="T9" fmla="*/ 131 h 131"/>
                <a:gd name="T10" fmla="*/ 182 w 195"/>
                <a:gd name="T11" fmla="*/ 131 h 131"/>
                <a:gd name="T12" fmla="*/ 195 w 195"/>
                <a:gd name="T13" fmla="*/ 117 h 131"/>
                <a:gd name="T14" fmla="*/ 195 w 195"/>
                <a:gd name="T15" fmla="*/ 14 h 131"/>
                <a:gd name="T16" fmla="*/ 182 w 195"/>
                <a:gd name="T17" fmla="*/ 0 h 131"/>
                <a:gd name="T18" fmla="*/ 13 w 195"/>
                <a:gd name="T19" fmla="*/ 9 h 131"/>
                <a:gd name="T20" fmla="*/ 182 w 195"/>
                <a:gd name="T21" fmla="*/ 9 h 131"/>
                <a:gd name="T22" fmla="*/ 187 w 195"/>
                <a:gd name="T23" fmla="*/ 14 h 131"/>
                <a:gd name="T24" fmla="*/ 187 w 195"/>
                <a:gd name="T25" fmla="*/ 48 h 131"/>
                <a:gd name="T26" fmla="*/ 154 w 195"/>
                <a:gd name="T27" fmla="*/ 85 h 131"/>
                <a:gd name="T28" fmla="*/ 125 w 195"/>
                <a:gd name="T29" fmla="*/ 47 h 131"/>
                <a:gd name="T30" fmla="*/ 122 w 195"/>
                <a:gd name="T31" fmla="*/ 45 h 131"/>
                <a:gd name="T32" fmla="*/ 119 w 195"/>
                <a:gd name="T33" fmla="*/ 47 h 131"/>
                <a:gd name="T34" fmla="*/ 81 w 195"/>
                <a:gd name="T35" fmla="*/ 100 h 131"/>
                <a:gd name="T36" fmla="*/ 51 w 195"/>
                <a:gd name="T37" fmla="*/ 71 h 131"/>
                <a:gd name="T38" fmla="*/ 46 w 195"/>
                <a:gd name="T39" fmla="*/ 71 h 131"/>
                <a:gd name="T40" fmla="*/ 8 w 195"/>
                <a:gd name="T41" fmla="*/ 105 h 131"/>
                <a:gd name="T42" fmla="*/ 8 w 195"/>
                <a:gd name="T43" fmla="*/ 14 h 131"/>
                <a:gd name="T44" fmla="*/ 13 w 195"/>
                <a:gd name="T45" fmla="*/ 9 h 131"/>
                <a:gd name="T46" fmla="*/ 182 w 195"/>
                <a:gd name="T47" fmla="*/ 123 h 131"/>
                <a:gd name="T48" fmla="*/ 13 w 195"/>
                <a:gd name="T49" fmla="*/ 123 h 131"/>
                <a:gd name="T50" fmla="*/ 8 w 195"/>
                <a:gd name="T51" fmla="*/ 117 h 131"/>
                <a:gd name="T52" fmla="*/ 8 w 195"/>
                <a:gd name="T53" fmla="*/ 116 h 131"/>
                <a:gd name="T54" fmla="*/ 48 w 195"/>
                <a:gd name="T55" fmla="*/ 79 h 131"/>
                <a:gd name="T56" fmla="*/ 78 w 195"/>
                <a:gd name="T57" fmla="*/ 109 h 131"/>
                <a:gd name="T58" fmla="*/ 82 w 195"/>
                <a:gd name="T59" fmla="*/ 110 h 131"/>
                <a:gd name="T60" fmla="*/ 85 w 195"/>
                <a:gd name="T61" fmla="*/ 109 h 131"/>
                <a:gd name="T62" fmla="*/ 122 w 195"/>
                <a:gd name="T63" fmla="*/ 56 h 131"/>
                <a:gd name="T64" fmla="*/ 151 w 195"/>
                <a:gd name="T65" fmla="*/ 94 h 131"/>
                <a:gd name="T66" fmla="*/ 154 w 195"/>
                <a:gd name="T67" fmla="*/ 95 h 131"/>
                <a:gd name="T68" fmla="*/ 157 w 195"/>
                <a:gd name="T69" fmla="*/ 94 h 131"/>
                <a:gd name="T70" fmla="*/ 187 w 195"/>
                <a:gd name="T71" fmla="*/ 60 h 131"/>
                <a:gd name="T72" fmla="*/ 187 w 195"/>
                <a:gd name="T73" fmla="*/ 117 h 131"/>
                <a:gd name="T74" fmla="*/ 182 w 195"/>
                <a:gd name="T75" fmla="*/ 12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5" h="131">
                  <a:moveTo>
                    <a:pt x="182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25"/>
                    <a:pt x="6" y="131"/>
                    <a:pt x="13" y="131"/>
                  </a:cubicBezTo>
                  <a:cubicBezTo>
                    <a:pt x="182" y="131"/>
                    <a:pt x="182" y="131"/>
                    <a:pt x="182" y="131"/>
                  </a:cubicBezTo>
                  <a:cubicBezTo>
                    <a:pt x="189" y="131"/>
                    <a:pt x="195" y="125"/>
                    <a:pt x="195" y="117"/>
                  </a:cubicBezTo>
                  <a:cubicBezTo>
                    <a:pt x="195" y="14"/>
                    <a:pt x="195" y="14"/>
                    <a:pt x="195" y="14"/>
                  </a:cubicBezTo>
                  <a:cubicBezTo>
                    <a:pt x="195" y="7"/>
                    <a:pt x="189" y="0"/>
                    <a:pt x="182" y="0"/>
                  </a:cubicBezTo>
                  <a:close/>
                  <a:moveTo>
                    <a:pt x="13" y="9"/>
                  </a:moveTo>
                  <a:cubicBezTo>
                    <a:pt x="182" y="9"/>
                    <a:pt x="182" y="9"/>
                    <a:pt x="182" y="9"/>
                  </a:cubicBezTo>
                  <a:cubicBezTo>
                    <a:pt x="185" y="9"/>
                    <a:pt x="187" y="11"/>
                    <a:pt x="187" y="14"/>
                  </a:cubicBezTo>
                  <a:cubicBezTo>
                    <a:pt x="187" y="48"/>
                    <a:pt x="187" y="48"/>
                    <a:pt x="187" y="48"/>
                  </a:cubicBezTo>
                  <a:cubicBezTo>
                    <a:pt x="154" y="85"/>
                    <a:pt x="154" y="85"/>
                    <a:pt x="154" y="85"/>
                  </a:cubicBezTo>
                  <a:cubicBezTo>
                    <a:pt x="125" y="47"/>
                    <a:pt x="125" y="47"/>
                    <a:pt x="125" y="47"/>
                  </a:cubicBezTo>
                  <a:cubicBezTo>
                    <a:pt x="124" y="46"/>
                    <a:pt x="123" y="45"/>
                    <a:pt x="122" y="45"/>
                  </a:cubicBezTo>
                  <a:cubicBezTo>
                    <a:pt x="121" y="45"/>
                    <a:pt x="119" y="46"/>
                    <a:pt x="119" y="47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0" y="69"/>
                    <a:pt x="47" y="69"/>
                    <a:pt x="46" y="71"/>
                  </a:cubicBezTo>
                  <a:cubicBezTo>
                    <a:pt x="8" y="105"/>
                    <a:pt x="8" y="105"/>
                    <a:pt x="8" y="105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1"/>
                    <a:pt x="10" y="9"/>
                    <a:pt x="13" y="9"/>
                  </a:cubicBezTo>
                  <a:close/>
                  <a:moveTo>
                    <a:pt x="182" y="123"/>
                  </a:moveTo>
                  <a:cubicBezTo>
                    <a:pt x="13" y="123"/>
                    <a:pt x="13" y="123"/>
                    <a:pt x="13" y="123"/>
                  </a:cubicBezTo>
                  <a:cubicBezTo>
                    <a:pt x="10" y="123"/>
                    <a:pt x="8" y="120"/>
                    <a:pt x="8" y="117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78" y="109"/>
                    <a:pt x="78" y="109"/>
                    <a:pt x="78" y="109"/>
                  </a:cubicBezTo>
                  <a:cubicBezTo>
                    <a:pt x="79" y="110"/>
                    <a:pt x="80" y="111"/>
                    <a:pt x="82" y="110"/>
                  </a:cubicBezTo>
                  <a:cubicBezTo>
                    <a:pt x="83" y="110"/>
                    <a:pt x="84" y="110"/>
                    <a:pt x="85" y="109"/>
                  </a:cubicBezTo>
                  <a:cubicBezTo>
                    <a:pt x="122" y="56"/>
                    <a:pt x="122" y="56"/>
                    <a:pt x="122" y="56"/>
                  </a:cubicBezTo>
                  <a:cubicBezTo>
                    <a:pt x="151" y="94"/>
                    <a:pt x="151" y="94"/>
                    <a:pt x="151" y="94"/>
                  </a:cubicBezTo>
                  <a:cubicBezTo>
                    <a:pt x="152" y="95"/>
                    <a:pt x="153" y="95"/>
                    <a:pt x="154" y="95"/>
                  </a:cubicBezTo>
                  <a:cubicBezTo>
                    <a:pt x="155" y="95"/>
                    <a:pt x="156" y="95"/>
                    <a:pt x="157" y="94"/>
                  </a:cubicBezTo>
                  <a:cubicBezTo>
                    <a:pt x="187" y="60"/>
                    <a:pt x="187" y="60"/>
                    <a:pt x="187" y="60"/>
                  </a:cubicBezTo>
                  <a:cubicBezTo>
                    <a:pt x="187" y="117"/>
                    <a:pt x="187" y="117"/>
                    <a:pt x="187" y="117"/>
                  </a:cubicBezTo>
                  <a:cubicBezTo>
                    <a:pt x="187" y="120"/>
                    <a:pt x="185" y="123"/>
                    <a:pt x="182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02" name="Freeform 26"/>
            <p:cNvSpPr>
              <a:spLocks noEditPoints="1"/>
            </p:cNvSpPr>
            <p:nvPr/>
          </p:nvSpPr>
          <p:spPr bwMode="auto">
            <a:xfrm>
              <a:off x="11202988" y="855663"/>
              <a:ext cx="93663" cy="92075"/>
            </a:xfrm>
            <a:custGeom>
              <a:avLst/>
              <a:gdLst>
                <a:gd name="T0" fmla="*/ 13 w 25"/>
                <a:gd name="T1" fmla="*/ 0 h 24"/>
                <a:gd name="T2" fmla="*/ 0 w 25"/>
                <a:gd name="T3" fmla="*/ 12 h 24"/>
                <a:gd name="T4" fmla="*/ 13 w 25"/>
                <a:gd name="T5" fmla="*/ 24 h 24"/>
                <a:gd name="T6" fmla="*/ 25 w 25"/>
                <a:gd name="T7" fmla="*/ 12 h 24"/>
                <a:gd name="T8" fmla="*/ 13 w 25"/>
                <a:gd name="T9" fmla="*/ 0 h 24"/>
                <a:gd name="T10" fmla="*/ 13 w 25"/>
                <a:gd name="T11" fmla="*/ 16 h 24"/>
                <a:gd name="T12" fmla="*/ 8 w 25"/>
                <a:gd name="T13" fmla="*/ 12 h 24"/>
                <a:gd name="T14" fmla="*/ 13 w 25"/>
                <a:gd name="T15" fmla="*/ 8 h 24"/>
                <a:gd name="T16" fmla="*/ 17 w 25"/>
                <a:gd name="T17" fmla="*/ 12 h 24"/>
                <a:gd name="T18" fmla="*/ 13 w 25"/>
                <a:gd name="T19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13" y="0"/>
                  </a:move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3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3" y="0"/>
                  </a:cubicBezTo>
                  <a:close/>
                  <a:moveTo>
                    <a:pt x="13" y="16"/>
                  </a:moveTo>
                  <a:cubicBezTo>
                    <a:pt x="10" y="16"/>
                    <a:pt x="8" y="14"/>
                    <a:pt x="8" y="12"/>
                  </a:cubicBezTo>
                  <a:cubicBezTo>
                    <a:pt x="8" y="10"/>
                    <a:pt x="10" y="8"/>
                    <a:pt x="13" y="8"/>
                  </a:cubicBezTo>
                  <a:cubicBezTo>
                    <a:pt x="15" y="8"/>
                    <a:pt x="17" y="10"/>
                    <a:pt x="17" y="12"/>
                  </a:cubicBezTo>
                  <a:cubicBezTo>
                    <a:pt x="17" y="14"/>
                    <a:pt x="15" y="16"/>
                    <a:pt x="1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203" name="Group 324"/>
          <p:cNvGrpSpPr/>
          <p:nvPr/>
        </p:nvGrpSpPr>
        <p:grpSpPr>
          <a:xfrm>
            <a:off x="10164470" y="4956715"/>
            <a:ext cx="211806" cy="336414"/>
            <a:chOff x="7584344" y="421173"/>
            <a:chExt cx="339727" cy="490538"/>
          </a:xfrm>
          <a:solidFill>
            <a:schemeClr val="tx1"/>
          </a:solidFill>
        </p:grpSpPr>
        <p:sp>
          <p:nvSpPr>
            <p:cNvPr id="204" name="Oval 325"/>
            <p:cNvSpPr>
              <a:spLocks noChangeArrowheads="1"/>
            </p:cNvSpPr>
            <p:nvPr/>
          </p:nvSpPr>
          <p:spPr bwMode="auto">
            <a:xfrm>
              <a:off x="7722457" y="559285"/>
              <a:ext cx="31750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05" name="Oval 326"/>
            <p:cNvSpPr>
              <a:spLocks noChangeArrowheads="1"/>
            </p:cNvSpPr>
            <p:nvPr/>
          </p:nvSpPr>
          <p:spPr bwMode="auto">
            <a:xfrm>
              <a:off x="7722457" y="743436"/>
              <a:ext cx="31750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06" name="Oval 327"/>
            <p:cNvSpPr>
              <a:spLocks noChangeArrowheads="1"/>
            </p:cNvSpPr>
            <p:nvPr/>
          </p:nvSpPr>
          <p:spPr bwMode="auto">
            <a:xfrm>
              <a:off x="7630382" y="651360"/>
              <a:ext cx="30163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07" name="Oval 328"/>
            <p:cNvSpPr>
              <a:spLocks noChangeArrowheads="1"/>
            </p:cNvSpPr>
            <p:nvPr/>
          </p:nvSpPr>
          <p:spPr bwMode="auto">
            <a:xfrm>
              <a:off x="7816120" y="651360"/>
              <a:ext cx="30163" cy="301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08" name="Freeform 329"/>
            <p:cNvSpPr/>
            <p:nvPr/>
          </p:nvSpPr>
          <p:spPr bwMode="auto">
            <a:xfrm>
              <a:off x="7657369" y="716448"/>
              <a:ext cx="30163" cy="30163"/>
            </a:xfrm>
            <a:custGeom>
              <a:avLst/>
              <a:gdLst>
                <a:gd name="T0" fmla="*/ 1 w 8"/>
                <a:gd name="T1" fmla="*/ 1 h 8"/>
                <a:gd name="T2" fmla="*/ 1 w 8"/>
                <a:gd name="T3" fmla="*/ 7 h 8"/>
                <a:gd name="T4" fmla="*/ 7 w 8"/>
                <a:gd name="T5" fmla="*/ 7 h 8"/>
                <a:gd name="T6" fmla="*/ 7 w 8"/>
                <a:gd name="T7" fmla="*/ 1 h 8"/>
                <a:gd name="T8" fmla="*/ 1 w 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1" y="1"/>
                  </a:moveTo>
                  <a:cubicBezTo>
                    <a:pt x="0" y="3"/>
                    <a:pt x="0" y="5"/>
                    <a:pt x="1" y="7"/>
                  </a:cubicBezTo>
                  <a:cubicBezTo>
                    <a:pt x="3" y="8"/>
                    <a:pt x="5" y="8"/>
                    <a:pt x="7" y="7"/>
                  </a:cubicBezTo>
                  <a:cubicBezTo>
                    <a:pt x="8" y="5"/>
                    <a:pt x="8" y="3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09" name="Freeform 330"/>
            <p:cNvSpPr/>
            <p:nvPr/>
          </p:nvSpPr>
          <p:spPr bwMode="auto">
            <a:xfrm>
              <a:off x="7657369" y="584685"/>
              <a:ext cx="30163" cy="31750"/>
            </a:xfrm>
            <a:custGeom>
              <a:avLst/>
              <a:gdLst>
                <a:gd name="T0" fmla="*/ 1 w 8"/>
                <a:gd name="T1" fmla="*/ 1 h 8"/>
                <a:gd name="T2" fmla="*/ 1 w 8"/>
                <a:gd name="T3" fmla="*/ 7 h 8"/>
                <a:gd name="T4" fmla="*/ 7 w 8"/>
                <a:gd name="T5" fmla="*/ 7 h 8"/>
                <a:gd name="T6" fmla="*/ 7 w 8"/>
                <a:gd name="T7" fmla="*/ 1 h 8"/>
                <a:gd name="T8" fmla="*/ 1 w 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1" y="1"/>
                  </a:moveTo>
                  <a:cubicBezTo>
                    <a:pt x="0" y="3"/>
                    <a:pt x="0" y="5"/>
                    <a:pt x="1" y="7"/>
                  </a:cubicBezTo>
                  <a:cubicBezTo>
                    <a:pt x="3" y="8"/>
                    <a:pt x="5" y="8"/>
                    <a:pt x="7" y="7"/>
                  </a:cubicBezTo>
                  <a:cubicBezTo>
                    <a:pt x="8" y="5"/>
                    <a:pt x="8" y="3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10" name="Freeform 331"/>
            <p:cNvSpPr/>
            <p:nvPr/>
          </p:nvSpPr>
          <p:spPr bwMode="auto">
            <a:xfrm>
              <a:off x="7789133" y="716448"/>
              <a:ext cx="30163" cy="30163"/>
            </a:xfrm>
            <a:custGeom>
              <a:avLst/>
              <a:gdLst>
                <a:gd name="T0" fmla="*/ 1 w 8"/>
                <a:gd name="T1" fmla="*/ 1 h 8"/>
                <a:gd name="T2" fmla="*/ 1 w 8"/>
                <a:gd name="T3" fmla="*/ 7 h 8"/>
                <a:gd name="T4" fmla="*/ 7 w 8"/>
                <a:gd name="T5" fmla="*/ 7 h 8"/>
                <a:gd name="T6" fmla="*/ 7 w 8"/>
                <a:gd name="T7" fmla="*/ 1 h 8"/>
                <a:gd name="T8" fmla="*/ 1 w 8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1" y="1"/>
                  </a:moveTo>
                  <a:cubicBezTo>
                    <a:pt x="0" y="3"/>
                    <a:pt x="0" y="5"/>
                    <a:pt x="1" y="7"/>
                  </a:cubicBezTo>
                  <a:cubicBezTo>
                    <a:pt x="3" y="8"/>
                    <a:pt x="5" y="8"/>
                    <a:pt x="7" y="7"/>
                  </a:cubicBezTo>
                  <a:cubicBezTo>
                    <a:pt x="8" y="5"/>
                    <a:pt x="8" y="3"/>
                    <a:pt x="7" y="1"/>
                  </a:cubicBezTo>
                  <a:cubicBezTo>
                    <a:pt x="5" y="0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11" name="Freeform 332"/>
            <p:cNvSpPr>
              <a:spLocks noEditPoints="1"/>
            </p:cNvSpPr>
            <p:nvPr/>
          </p:nvSpPr>
          <p:spPr bwMode="auto">
            <a:xfrm>
              <a:off x="7584344" y="421173"/>
              <a:ext cx="339727" cy="490538"/>
            </a:xfrm>
            <a:custGeom>
              <a:avLst/>
              <a:gdLst>
                <a:gd name="T0" fmla="*/ 80 w 88"/>
                <a:gd name="T1" fmla="*/ 56 h 128"/>
                <a:gd name="T2" fmla="*/ 79 w 88"/>
                <a:gd name="T3" fmla="*/ 56 h 128"/>
                <a:gd name="T4" fmla="*/ 70 w 88"/>
                <a:gd name="T5" fmla="*/ 38 h 128"/>
                <a:gd name="T6" fmla="*/ 64 w 88"/>
                <a:gd name="T7" fmla="*/ 7 h 128"/>
                <a:gd name="T8" fmla="*/ 56 w 88"/>
                <a:gd name="T9" fmla="*/ 0 h 128"/>
                <a:gd name="T10" fmla="*/ 24 w 88"/>
                <a:gd name="T11" fmla="*/ 0 h 128"/>
                <a:gd name="T12" fmla="*/ 17 w 88"/>
                <a:gd name="T13" fmla="*/ 7 h 128"/>
                <a:gd name="T14" fmla="*/ 11 w 88"/>
                <a:gd name="T15" fmla="*/ 37 h 128"/>
                <a:gd name="T16" fmla="*/ 0 w 88"/>
                <a:gd name="T17" fmla="*/ 64 h 128"/>
                <a:gd name="T18" fmla="*/ 10 w 88"/>
                <a:gd name="T19" fmla="*/ 91 h 128"/>
                <a:gd name="T20" fmla="*/ 16 w 88"/>
                <a:gd name="T21" fmla="*/ 121 h 128"/>
                <a:gd name="T22" fmla="*/ 24 w 88"/>
                <a:gd name="T23" fmla="*/ 128 h 128"/>
                <a:gd name="T24" fmla="*/ 56 w 88"/>
                <a:gd name="T25" fmla="*/ 128 h 128"/>
                <a:gd name="T26" fmla="*/ 64 w 88"/>
                <a:gd name="T27" fmla="*/ 121 h 128"/>
                <a:gd name="T28" fmla="*/ 70 w 88"/>
                <a:gd name="T29" fmla="*/ 91 h 128"/>
                <a:gd name="T30" fmla="*/ 79 w 88"/>
                <a:gd name="T31" fmla="*/ 72 h 128"/>
                <a:gd name="T32" fmla="*/ 80 w 88"/>
                <a:gd name="T33" fmla="*/ 72 h 128"/>
                <a:gd name="T34" fmla="*/ 88 w 88"/>
                <a:gd name="T35" fmla="*/ 64 h 128"/>
                <a:gd name="T36" fmla="*/ 80 w 88"/>
                <a:gd name="T37" fmla="*/ 56 h 128"/>
                <a:gd name="T38" fmla="*/ 24 w 88"/>
                <a:gd name="T39" fmla="*/ 8 h 128"/>
                <a:gd name="T40" fmla="*/ 56 w 88"/>
                <a:gd name="T41" fmla="*/ 8 h 128"/>
                <a:gd name="T42" fmla="*/ 60 w 88"/>
                <a:gd name="T43" fmla="*/ 30 h 128"/>
                <a:gd name="T44" fmla="*/ 40 w 88"/>
                <a:gd name="T45" fmla="*/ 24 h 128"/>
                <a:gd name="T46" fmla="*/ 20 w 88"/>
                <a:gd name="T47" fmla="*/ 30 h 128"/>
                <a:gd name="T48" fmla="*/ 24 w 88"/>
                <a:gd name="T49" fmla="*/ 8 h 128"/>
                <a:gd name="T50" fmla="*/ 56 w 88"/>
                <a:gd name="T51" fmla="*/ 120 h 128"/>
                <a:gd name="T52" fmla="*/ 24 w 88"/>
                <a:gd name="T53" fmla="*/ 120 h 128"/>
                <a:gd name="T54" fmla="*/ 20 w 88"/>
                <a:gd name="T55" fmla="*/ 98 h 128"/>
                <a:gd name="T56" fmla="*/ 40 w 88"/>
                <a:gd name="T57" fmla="*/ 104 h 128"/>
                <a:gd name="T58" fmla="*/ 60 w 88"/>
                <a:gd name="T59" fmla="*/ 98 h 128"/>
                <a:gd name="T60" fmla="*/ 56 w 88"/>
                <a:gd name="T61" fmla="*/ 120 h 128"/>
                <a:gd name="T62" fmla="*/ 40 w 88"/>
                <a:gd name="T63" fmla="*/ 96 h 128"/>
                <a:gd name="T64" fmla="*/ 8 w 88"/>
                <a:gd name="T65" fmla="*/ 64 h 128"/>
                <a:gd name="T66" fmla="*/ 40 w 88"/>
                <a:gd name="T67" fmla="*/ 32 h 128"/>
                <a:gd name="T68" fmla="*/ 72 w 88"/>
                <a:gd name="T69" fmla="*/ 64 h 128"/>
                <a:gd name="T70" fmla="*/ 40 w 88"/>
                <a:gd name="T71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8" h="128">
                  <a:moveTo>
                    <a:pt x="80" y="56"/>
                  </a:moveTo>
                  <a:cubicBezTo>
                    <a:pt x="80" y="56"/>
                    <a:pt x="79" y="56"/>
                    <a:pt x="79" y="56"/>
                  </a:cubicBezTo>
                  <a:cubicBezTo>
                    <a:pt x="78" y="49"/>
                    <a:pt x="75" y="43"/>
                    <a:pt x="70" y="38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4" y="3"/>
                    <a:pt x="60" y="0"/>
                    <a:pt x="5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0"/>
                    <a:pt x="17" y="3"/>
                    <a:pt x="17" y="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4" y="44"/>
                    <a:pt x="0" y="53"/>
                    <a:pt x="0" y="64"/>
                  </a:cubicBezTo>
                  <a:cubicBezTo>
                    <a:pt x="0" y="74"/>
                    <a:pt x="4" y="84"/>
                    <a:pt x="10" y="9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7" y="125"/>
                    <a:pt x="20" y="128"/>
                    <a:pt x="24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60" y="128"/>
                    <a:pt x="63" y="125"/>
                    <a:pt x="64" y="121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5"/>
                    <a:pt x="78" y="79"/>
                    <a:pt x="79" y="72"/>
                  </a:cubicBezTo>
                  <a:cubicBezTo>
                    <a:pt x="79" y="72"/>
                    <a:pt x="80" y="72"/>
                    <a:pt x="80" y="72"/>
                  </a:cubicBezTo>
                  <a:cubicBezTo>
                    <a:pt x="84" y="72"/>
                    <a:pt x="88" y="68"/>
                    <a:pt x="88" y="64"/>
                  </a:cubicBezTo>
                  <a:cubicBezTo>
                    <a:pt x="88" y="60"/>
                    <a:pt x="84" y="56"/>
                    <a:pt x="80" y="56"/>
                  </a:cubicBezTo>
                  <a:close/>
                  <a:moveTo>
                    <a:pt x="24" y="8"/>
                  </a:moveTo>
                  <a:cubicBezTo>
                    <a:pt x="56" y="8"/>
                    <a:pt x="56" y="8"/>
                    <a:pt x="56" y="8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55" y="26"/>
                    <a:pt x="48" y="24"/>
                    <a:pt x="40" y="24"/>
                  </a:cubicBezTo>
                  <a:cubicBezTo>
                    <a:pt x="33" y="24"/>
                    <a:pt x="26" y="26"/>
                    <a:pt x="20" y="30"/>
                  </a:cubicBezTo>
                  <a:lnTo>
                    <a:pt x="24" y="8"/>
                  </a:lnTo>
                  <a:close/>
                  <a:moveTo>
                    <a:pt x="56" y="120"/>
                  </a:moveTo>
                  <a:cubicBezTo>
                    <a:pt x="24" y="120"/>
                    <a:pt x="24" y="120"/>
                    <a:pt x="24" y="120"/>
                  </a:cubicBezTo>
                  <a:cubicBezTo>
                    <a:pt x="20" y="98"/>
                    <a:pt x="20" y="98"/>
                    <a:pt x="20" y="98"/>
                  </a:cubicBezTo>
                  <a:cubicBezTo>
                    <a:pt x="26" y="102"/>
                    <a:pt x="33" y="104"/>
                    <a:pt x="40" y="104"/>
                  </a:cubicBezTo>
                  <a:cubicBezTo>
                    <a:pt x="47" y="104"/>
                    <a:pt x="54" y="102"/>
                    <a:pt x="60" y="98"/>
                  </a:cubicBezTo>
                  <a:lnTo>
                    <a:pt x="56" y="120"/>
                  </a:lnTo>
                  <a:close/>
                  <a:moveTo>
                    <a:pt x="40" y="96"/>
                  </a:moveTo>
                  <a:cubicBezTo>
                    <a:pt x="22" y="96"/>
                    <a:pt x="8" y="82"/>
                    <a:pt x="8" y="64"/>
                  </a:cubicBezTo>
                  <a:cubicBezTo>
                    <a:pt x="8" y="46"/>
                    <a:pt x="22" y="32"/>
                    <a:pt x="40" y="32"/>
                  </a:cubicBezTo>
                  <a:cubicBezTo>
                    <a:pt x="58" y="32"/>
                    <a:pt x="72" y="46"/>
                    <a:pt x="72" y="64"/>
                  </a:cubicBezTo>
                  <a:cubicBezTo>
                    <a:pt x="72" y="82"/>
                    <a:pt x="58" y="96"/>
                    <a:pt x="40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12" name="Freeform 333"/>
            <p:cNvSpPr/>
            <p:nvPr/>
          </p:nvSpPr>
          <p:spPr bwMode="auto">
            <a:xfrm>
              <a:off x="7722457" y="589448"/>
              <a:ext cx="93663" cy="92075"/>
            </a:xfrm>
            <a:custGeom>
              <a:avLst/>
              <a:gdLst>
                <a:gd name="T0" fmla="*/ 24 w 24"/>
                <a:gd name="T1" fmla="*/ 0 h 24"/>
                <a:gd name="T2" fmla="*/ 22 w 24"/>
                <a:gd name="T3" fmla="*/ 0 h 24"/>
                <a:gd name="T4" fmla="*/ 1 w 24"/>
                <a:gd name="T5" fmla="*/ 17 h 24"/>
                <a:gd name="T6" fmla="*/ 0 w 24"/>
                <a:gd name="T7" fmla="*/ 20 h 24"/>
                <a:gd name="T8" fmla="*/ 1 w 24"/>
                <a:gd name="T9" fmla="*/ 23 h 24"/>
                <a:gd name="T10" fmla="*/ 4 w 24"/>
                <a:gd name="T11" fmla="*/ 24 h 24"/>
                <a:gd name="T12" fmla="*/ 7 w 24"/>
                <a:gd name="T13" fmla="*/ 23 h 24"/>
                <a:gd name="T14" fmla="*/ 14 w 24"/>
                <a:gd name="T15" fmla="*/ 14 h 24"/>
                <a:gd name="T16" fmla="*/ 24 w 24"/>
                <a:gd name="T17" fmla="*/ 2 h 24"/>
                <a:gd name="T18" fmla="*/ 24 w 24"/>
                <a:gd name="T1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24" y="0"/>
                  </a:moveTo>
                  <a:cubicBezTo>
                    <a:pt x="23" y="0"/>
                    <a:pt x="23" y="0"/>
                    <a:pt x="22" y="0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21"/>
                    <a:pt x="0" y="22"/>
                    <a:pt x="1" y="23"/>
                  </a:cubicBezTo>
                  <a:cubicBezTo>
                    <a:pt x="2" y="24"/>
                    <a:pt x="3" y="24"/>
                    <a:pt x="4" y="24"/>
                  </a:cubicBezTo>
                  <a:cubicBezTo>
                    <a:pt x="5" y="24"/>
                    <a:pt x="6" y="24"/>
                    <a:pt x="7" y="23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1"/>
                    <a:pt x="24" y="1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sp>
        <p:nvSpPr>
          <p:cNvPr id="213" name="Freeform 73"/>
          <p:cNvSpPr/>
          <p:nvPr/>
        </p:nvSpPr>
        <p:spPr bwMode="auto">
          <a:xfrm>
            <a:off x="11302323" y="4436331"/>
            <a:ext cx="273808" cy="273014"/>
          </a:xfrm>
          <a:custGeom>
            <a:avLst/>
            <a:gdLst>
              <a:gd name="T0" fmla="*/ 444785 w 451"/>
              <a:gd name="T1" fmla="*/ 431722 h 449"/>
              <a:gd name="T2" fmla="*/ 388883 w 451"/>
              <a:gd name="T3" fmla="*/ 475502 h 449"/>
              <a:gd name="T4" fmla="*/ 210240 w 451"/>
              <a:gd name="T5" fmla="*/ 475502 h 449"/>
              <a:gd name="T6" fmla="*/ 187150 w 451"/>
              <a:gd name="T7" fmla="*/ 441451 h 449"/>
              <a:gd name="T8" fmla="*/ 210240 w 451"/>
              <a:gd name="T9" fmla="*/ 369700 h 449"/>
              <a:gd name="T10" fmla="*/ 492180 w 451"/>
              <a:gd name="T11" fmla="*/ 369700 h 449"/>
              <a:gd name="T12" fmla="*/ 548082 w 451"/>
              <a:gd name="T13" fmla="*/ 125260 h 449"/>
              <a:gd name="T14" fmla="*/ 102082 w 451"/>
              <a:gd name="T15" fmla="*/ 65670 h 449"/>
              <a:gd name="T16" fmla="*/ 66839 w 451"/>
              <a:gd name="T17" fmla="*/ 42564 h 449"/>
              <a:gd name="T18" fmla="*/ 68055 w 451"/>
              <a:gd name="T19" fmla="*/ 34051 h 449"/>
              <a:gd name="T20" fmla="*/ 34027 w 451"/>
              <a:gd name="T21" fmla="*/ 0 h 449"/>
              <a:gd name="T22" fmla="*/ 0 w 451"/>
              <a:gd name="T23" fmla="*/ 34051 h 449"/>
              <a:gd name="T24" fmla="*/ 34027 w 451"/>
              <a:gd name="T25" fmla="*/ 68103 h 449"/>
              <a:gd name="T26" fmla="*/ 40104 w 451"/>
              <a:gd name="T27" fmla="*/ 66886 h 449"/>
              <a:gd name="T28" fmla="*/ 82638 w 451"/>
              <a:gd name="T29" fmla="*/ 94857 h 449"/>
              <a:gd name="T30" fmla="*/ 151907 w 451"/>
              <a:gd name="T31" fmla="*/ 369700 h 449"/>
              <a:gd name="T32" fmla="*/ 172567 w 451"/>
              <a:gd name="T33" fmla="*/ 369700 h 449"/>
              <a:gd name="T34" fmla="*/ 154338 w 451"/>
              <a:gd name="T35" fmla="*/ 429290 h 449"/>
              <a:gd name="T36" fmla="*/ 151907 w 451"/>
              <a:gd name="T37" fmla="*/ 429290 h 449"/>
              <a:gd name="T38" fmla="*/ 93575 w 451"/>
              <a:gd name="T39" fmla="*/ 487663 h 449"/>
              <a:gd name="T40" fmla="*/ 151907 w 451"/>
              <a:gd name="T41" fmla="*/ 546037 h 449"/>
              <a:gd name="T42" fmla="*/ 206594 w 451"/>
              <a:gd name="T43" fmla="*/ 510770 h 449"/>
              <a:gd name="T44" fmla="*/ 391314 w 451"/>
              <a:gd name="T45" fmla="*/ 510770 h 449"/>
              <a:gd name="T46" fmla="*/ 444785 w 451"/>
              <a:gd name="T47" fmla="*/ 546037 h 449"/>
              <a:gd name="T48" fmla="*/ 501902 w 451"/>
              <a:gd name="T49" fmla="*/ 488879 h 449"/>
              <a:gd name="T50" fmla="*/ 444785 w 451"/>
              <a:gd name="T51" fmla="*/ 431722 h 449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451" h="449">
                <a:moveTo>
                  <a:pt x="366" y="355"/>
                </a:moveTo>
                <a:cubicBezTo>
                  <a:pt x="343" y="355"/>
                  <a:pt x="325" y="371"/>
                  <a:pt x="320" y="391"/>
                </a:cubicBezTo>
                <a:cubicBezTo>
                  <a:pt x="173" y="391"/>
                  <a:pt x="173" y="391"/>
                  <a:pt x="173" y="391"/>
                </a:cubicBezTo>
                <a:cubicBezTo>
                  <a:pt x="170" y="380"/>
                  <a:pt x="164" y="370"/>
                  <a:pt x="154" y="363"/>
                </a:cubicBezTo>
                <a:cubicBezTo>
                  <a:pt x="173" y="304"/>
                  <a:pt x="173" y="304"/>
                  <a:pt x="173" y="304"/>
                </a:cubicBezTo>
                <a:cubicBezTo>
                  <a:pt x="405" y="304"/>
                  <a:pt x="405" y="304"/>
                  <a:pt x="405" y="304"/>
                </a:cubicBezTo>
                <a:cubicBezTo>
                  <a:pt x="451" y="103"/>
                  <a:pt x="451" y="103"/>
                  <a:pt x="451" y="103"/>
                </a:cubicBezTo>
                <a:cubicBezTo>
                  <a:pt x="84" y="54"/>
                  <a:pt x="84" y="54"/>
                  <a:pt x="84" y="54"/>
                </a:cubicBezTo>
                <a:cubicBezTo>
                  <a:pt x="55" y="35"/>
                  <a:pt x="55" y="35"/>
                  <a:pt x="55" y="35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13"/>
                  <a:pt x="43" y="0"/>
                  <a:pt x="28" y="0"/>
                </a:cubicBezTo>
                <a:cubicBezTo>
                  <a:pt x="12" y="0"/>
                  <a:pt x="0" y="13"/>
                  <a:pt x="0" y="28"/>
                </a:cubicBezTo>
                <a:cubicBezTo>
                  <a:pt x="0" y="44"/>
                  <a:pt x="12" y="56"/>
                  <a:pt x="28" y="56"/>
                </a:cubicBezTo>
                <a:cubicBezTo>
                  <a:pt x="33" y="55"/>
                  <a:pt x="33" y="55"/>
                  <a:pt x="33" y="55"/>
                </a:cubicBezTo>
                <a:cubicBezTo>
                  <a:pt x="68" y="78"/>
                  <a:pt x="68" y="78"/>
                  <a:pt x="68" y="78"/>
                </a:cubicBezTo>
                <a:cubicBezTo>
                  <a:pt x="125" y="304"/>
                  <a:pt x="125" y="304"/>
                  <a:pt x="125" y="304"/>
                </a:cubicBezTo>
                <a:cubicBezTo>
                  <a:pt x="142" y="304"/>
                  <a:pt x="142" y="304"/>
                  <a:pt x="142" y="304"/>
                </a:cubicBezTo>
                <a:cubicBezTo>
                  <a:pt x="127" y="353"/>
                  <a:pt x="127" y="353"/>
                  <a:pt x="127" y="353"/>
                </a:cubicBezTo>
                <a:cubicBezTo>
                  <a:pt x="125" y="353"/>
                  <a:pt x="125" y="353"/>
                  <a:pt x="125" y="353"/>
                </a:cubicBezTo>
                <a:cubicBezTo>
                  <a:pt x="99" y="353"/>
                  <a:pt x="77" y="374"/>
                  <a:pt x="77" y="401"/>
                </a:cubicBezTo>
                <a:cubicBezTo>
                  <a:pt x="77" y="428"/>
                  <a:pt x="99" y="449"/>
                  <a:pt x="125" y="449"/>
                </a:cubicBezTo>
                <a:cubicBezTo>
                  <a:pt x="145" y="449"/>
                  <a:pt x="162" y="437"/>
                  <a:pt x="170" y="420"/>
                </a:cubicBezTo>
                <a:cubicBezTo>
                  <a:pt x="322" y="420"/>
                  <a:pt x="322" y="420"/>
                  <a:pt x="322" y="420"/>
                </a:cubicBezTo>
                <a:cubicBezTo>
                  <a:pt x="329" y="437"/>
                  <a:pt x="346" y="449"/>
                  <a:pt x="366" y="449"/>
                </a:cubicBezTo>
                <a:cubicBezTo>
                  <a:pt x="392" y="449"/>
                  <a:pt x="413" y="428"/>
                  <a:pt x="413" y="402"/>
                </a:cubicBezTo>
                <a:cubicBezTo>
                  <a:pt x="413" y="376"/>
                  <a:pt x="392" y="355"/>
                  <a:pt x="366" y="35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sz="1075"/>
          </a:p>
        </p:txBody>
      </p:sp>
      <p:sp>
        <p:nvSpPr>
          <p:cNvPr id="214" name="Freeform 10"/>
          <p:cNvSpPr>
            <a:spLocks noEditPoints="1"/>
          </p:cNvSpPr>
          <p:nvPr/>
        </p:nvSpPr>
        <p:spPr bwMode="auto">
          <a:xfrm>
            <a:off x="11275338" y="4964901"/>
            <a:ext cx="326190" cy="249999"/>
          </a:xfrm>
          <a:custGeom>
            <a:avLst/>
            <a:gdLst>
              <a:gd name="T0" fmla="*/ 574991 w 718"/>
              <a:gd name="T1" fmla="*/ 0 h 549"/>
              <a:gd name="T2" fmla="*/ 498689 w 718"/>
              <a:gd name="T3" fmla="*/ 76455 h 549"/>
              <a:gd name="T4" fmla="*/ 525031 w 718"/>
              <a:gd name="T5" fmla="*/ 134706 h 549"/>
              <a:gd name="T6" fmla="*/ 431470 w 718"/>
              <a:gd name="T7" fmla="*/ 274874 h 549"/>
              <a:gd name="T8" fmla="*/ 402403 w 718"/>
              <a:gd name="T9" fmla="*/ 269413 h 549"/>
              <a:gd name="T10" fmla="*/ 335184 w 718"/>
              <a:gd name="T11" fmla="*/ 309461 h 549"/>
              <a:gd name="T12" fmla="*/ 281591 w 718"/>
              <a:gd name="T13" fmla="*/ 277604 h 549"/>
              <a:gd name="T14" fmla="*/ 287041 w 718"/>
              <a:gd name="T15" fmla="*/ 250299 h 549"/>
              <a:gd name="T16" fmla="*/ 210739 w 718"/>
              <a:gd name="T17" fmla="*/ 172934 h 549"/>
              <a:gd name="T18" fmla="*/ 133529 w 718"/>
              <a:gd name="T19" fmla="*/ 250299 h 549"/>
              <a:gd name="T20" fmla="*/ 159871 w 718"/>
              <a:gd name="T21" fmla="*/ 307640 h 549"/>
              <a:gd name="T22" fmla="*/ 120812 w 718"/>
              <a:gd name="T23" fmla="*/ 360431 h 549"/>
              <a:gd name="T24" fmla="*/ 76302 w 718"/>
              <a:gd name="T25" fmla="*/ 345868 h 549"/>
              <a:gd name="T26" fmla="*/ 0 w 718"/>
              <a:gd name="T27" fmla="*/ 423233 h 549"/>
              <a:gd name="T28" fmla="*/ 76302 w 718"/>
              <a:gd name="T29" fmla="*/ 499688 h 549"/>
              <a:gd name="T30" fmla="*/ 152604 w 718"/>
              <a:gd name="T31" fmla="*/ 423233 h 549"/>
              <a:gd name="T32" fmla="*/ 134437 w 718"/>
              <a:gd name="T33" fmla="*/ 374083 h 549"/>
              <a:gd name="T34" fmla="*/ 176221 w 718"/>
              <a:gd name="T35" fmla="*/ 318562 h 549"/>
              <a:gd name="T36" fmla="*/ 210739 w 718"/>
              <a:gd name="T37" fmla="*/ 326754 h 549"/>
              <a:gd name="T38" fmla="*/ 272507 w 718"/>
              <a:gd name="T39" fmla="*/ 294898 h 549"/>
              <a:gd name="T40" fmla="*/ 327917 w 718"/>
              <a:gd name="T41" fmla="*/ 327664 h 549"/>
              <a:gd name="T42" fmla="*/ 326101 w 718"/>
              <a:gd name="T43" fmla="*/ 345868 h 549"/>
              <a:gd name="T44" fmla="*/ 402403 w 718"/>
              <a:gd name="T45" fmla="*/ 423233 h 549"/>
              <a:gd name="T46" fmla="*/ 479613 w 718"/>
              <a:gd name="T47" fmla="*/ 345868 h 549"/>
              <a:gd name="T48" fmla="*/ 448729 w 718"/>
              <a:gd name="T49" fmla="*/ 284886 h 549"/>
              <a:gd name="T50" fmla="*/ 541381 w 718"/>
              <a:gd name="T51" fmla="*/ 145629 h 549"/>
              <a:gd name="T52" fmla="*/ 574991 w 718"/>
              <a:gd name="T53" fmla="*/ 153820 h 549"/>
              <a:gd name="T54" fmla="*/ 652201 w 718"/>
              <a:gd name="T55" fmla="*/ 76455 h 549"/>
              <a:gd name="T56" fmla="*/ 574991 w 718"/>
              <a:gd name="T57" fmla="*/ 0 h 549"/>
              <a:gd name="T58" fmla="*/ 76302 w 718"/>
              <a:gd name="T59" fmla="*/ 461461 h 549"/>
              <a:gd name="T60" fmla="*/ 38151 w 718"/>
              <a:gd name="T61" fmla="*/ 423233 h 549"/>
              <a:gd name="T62" fmla="*/ 76302 w 718"/>
              <a:gd name="T63" fmla="*/ 384095 h 549"/>
              <a:gd name="T64" fmla="*/ 114453 w 718"/>
              <a:gd name="T65" fmla="*/ 423233 h 549"/>
              <a:gd name="T66" fmla="*/ 76302 w 718"/>
              <a:gd name="T67" fmla="*/ 461461 h 549"/>
              <a:gd name="T68" fmla="*/ 210739 w 718"/>
              <a:gd name="T69" fmla="*/ 288527 h 549"/>
              <a:gd name="T70" fmla="*/ 172588 w 718"/>
              <a:gd name="T71" fmla="*/ 250299 h 549"/>
              <a:gd name="T72" fmla="*/ 210739 w 718"/>
              <a:gd name="T73" fmla="*/ 212072 h 549"/>
              <a:gd name="T74" fmla="*/ 248890 w 718"/>
              <a:gd name="T75" fmla="*/ 250299 h 549"/>
              <a:gd name="T76" fmla="*/ 210739 w 718"/>
              <a:gd name="T77" fmla="*/ 288527 h 549"/>
              <a:gd name="T78" fmla="*/ 402403 w 718"/>
              <a:gd name="T79" fmla="*/ 384095 h 549"/>
              <a:gd name="T80" fmla="*/ 364252 w 718"/>
              <a:gd name="T81" fmla="*/ 345868 h 549"/>
              <a:gd name="T82" fmla="*/ 402403 w 718"/>
              <a:gd name="T83" fmla="*/ 307640 h 549"/>
              <a:gd name="T84" fmla="*/ 441462 w 718"/>
              <a:gd name="T85" fmla="*/ 345868 h 549"/>
              <a:gd name="T86" fmla="*/ 402403 w 718"/>
              <a:gd name="T87" fmla="*/ 384095 h 549"/>
              <a:gd name="T88" fmla="*/ 574991 w 718"/>
              <a:gd name="T89" fmla="*/ 115593 h 549"/>
              <a:gd name="T90" fmla="*/ 536840 w 718"/>
              <a:gd name="T91" fmla="*/ 76455 h 549"/>
              <a:gd name="T92" fmla="*/ 574991 w 718"/>
              <a:gd name="T93" fmla="*/ 38227 h 549"/>
              <a:gd name="T94" fmla="*/ 613142 w 718"/>
              <a:gd name="T95" fmla="*/ 76455 h 549"/>
              <a:gd name="T96" fmla="*/ 574991 w 718"/>
              <a:gd name="T97" fmla="*/ 115593 h 54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718" h="549">
                <a:moveTo>
                  <a:pt x="633" y="0"/>
                </a:moveTo>
                <a:cubicBezTo>
                  <a:pt x="587" y="0"/>
                  <a:pt x="549" y="38"/>
                  <a:pt x="549" y="84"/>
                </a:cubicBezTo>
                <a:cubicBezTo>
                  <a:pt x="549" y="110"/>
                  <a:pt x="561" y="132"/>
                  <a:pt x="578" y="148"/>
                </a:cubicBezTo>
                <a:cubicBezTo>
                  <a:pt x="475" y="302"/>
                  <a:pt x="475" y="302"/>
                  <a:pt x="475" y="302"/>
                </a:cubicBezTo>
                <a:cubicBezTo>
                  <a:pt x="466" y="298"/>
                  <a:pt x="455" y="296"/>
                  <a:pt x="443" y="296"/>
                </a:cubicBezTo>
                <a:cubicBezTo>
                  <a:pt x="411" y="296"/>
                  <a:pt x="383" y="314"/>
                  <a:pt x="369" y="340"/>
                </a:cubicBezTo>
                <a:cubicBezTo>
                  <a:pt x="310" y="305"/>
                  <a:pt x="310" y="305"/>
                  <a:pt x="310" y="305"/>
                </a:cubicBezTo>
                <a:cubicBezTo>
                  <a:pt x="314" y="296"/>
                  <a:pt x="316" y="285"/>
                  <a:pt x="316" y="275"/>
                </a:cubicBezTo>
                <a:cubicBezTo>
                  <a:pt x="316" y="228"/>
                  <a:pt x="278" y="190"/>
                  <a:pt x="232" y="190"/>
                </a:cubicBezTo>
                <a:cubicBezTo>
                  <a:pt x="185" y="190"/>
                  <a:pt x="147" y="228"/>
                  <a:pt x="147" y="275"/>
                </a:cubicBezTo>
                <a:cubicBezTo>
                  <a:pt x="147" y="300"/>
                  <a:pt x="159" y="322"/>
                  <a:pt x="176" y="338"/>
                </a:cubicBezTo>
                <a:cubicBezTo>
                  <a:pt x="133" y="396"/>
                  <a:pt x="133" y="396"/>
                  <a:pt x="133" y="396"/>
                </a:cubicBezTo>
                <a:cubicBezTo>
                  <a:pt x="119" y="386"/>
                  <a:pt x="102" y="380"/>
                  <a:pt x="84" y="380"/>
                </a:cubicBezTo>
                <a:cubicBezTo>
                  <a:pt x="38" y="380"/>
                  <a:pt x="0" y="418"/>
                  <a:pt x="0" y="465"/>
                </a:cubicBezTo>
                <a:cubicBezTo>
                  <a:pt x="0" y="511"/>
                  <a:pt x="38" y="549"/>
                  <a:pt x="84" y="549"/>
                </a:cubicBezTo>
                <a:cubicBezTo>
                  <a:pt x="130" y="549"/>
                  <a:pt x="168" y="511"/>
                  <a:pt x="168" y="465"/>
                </a:cubicBezTo>
                <a:cubicBezTo>
                  <a:pt x="168" y="444"/>
                  <a:pt x="160" y="425"/>
                  <a:pt x="148" y="411"/>
                </a:cubicBezTo>
                <a:cubicBezTo>
                  <a:pt x="194" y="350"/>
                  <a:pt x="194" y="350"/>
                  <a:pt x="194" y="350"/>
                </a:cubicBezTo>
                <a:cubicBezTo>
                  <a:pt x="205" y="355"/>
                  <a:pt x="218" y="359"/>
                  <a:pt x="232" y="359"/>
                </a:cubicBezTo>
                <a:cubicBezTo>
                  <a:pt x="260" y="359"/>
                  <a:pt x="285" y="345"/>
                  <a:pt x="300" y="324"/>
                </a:cubicBezTo>
                <a:cubicBezTo>
                  <a:pt x="361" y="360"/>
                  <a:pt x="361" y="360"/>
                  <a:pt x="361" y="360"/>
                </a:cubicBezTo>
                <a:cubicBezTo>
                  <a:pt x="360" y="367"/>
                  <a:pt x="359" y="373"/>
                  <a:pt x="359" y="380"/>
                </a:cubicBezTo>
                <a:cubicBezTo>
                  <a:pt x="359" y="427"/>
                  <a:pt x="397" y="465"/>
                  <a:pt x="443" y="465"/>
                </a:cubicBezTo>
                <a:cubicBezTo>
                  <a:pt x="490" y="465"/>
                  <a:pt x="528" y="427"/>
                  <a:pt x="528" y="380"/>
                </a:cubicBezTo>
                <a:cubicBezTo>
                  <a:pt x="528" y="352"/>
                  <a:pt x="514" y="328"/>
                  <a:pt x="494" y="313"/>
                </a:cubicBezTo>
                <a:cubicBezTo>
                  <a:pt x="596" y="160"/>
                  <a:pt x="596" y="160"/>
                  <a:pt x="596" y="160"/>
                </a:cubicBezTo>
                <a:cubicBezTo>
                  <a:pt x="607" y="165"/>
                  <a:pt x="620" y="169"/>
                  <a:pt x="633" y="169"/>
                </a:cubicBezTo>
                <a:cubicBezTo>
                  <a:pt x="680" y="169"/>
                  <a:pt x="718" y="131"/>
                  <a:pt x="718" y="84"/>
                </a:cubicBezTo>
                <a:cubicBezTo>
                  <a:pt x="718" y="38"/>
                  <a:pt x="680" y="0"/>
                  <a:pt x="633" y="0"/>
                </a:cubicBezTo>
                <a:close/>
                <a:moveTo>
                  <a:pt x="84" y="507"/>
                </a:moveTo>
                <a:cubicBezTo>
                  <a:pt x="61" y="507"/>
                  <a:pt x="42" y="488"/>
                  <a:pt x="42" y="465"/>
                </a:cubicBezTo>
                <a:cubicBezTo>
                  <a:pt x="42" y="441"/>
                  <a:pt x="61" y="422"/>
                  <a:pt x="84" y="422"/>
                </a:cubicBezTo>
                <a:cubicBezTo>
                  <a:pt x="107" y="422"/>
                  <a:pt x="126" y="441"/>
                  <a:pt x="126" y="465"/>
                </a:cubicBezTo>
                <a:cubicBezTo>
                  <a:pt x="126" y="488"/>
                  <a:pt x="107" y="507"/>
                  <a:pt x="84" y="507"/>
                </a:cubicBezTo>
                <a:close/>
                <a:moveTo>
                  <a:pt x="232" y="317"/>
                </a:moveTo>
                <a:cubicBezTo>
                  <a:pt x="209" y="317"/>
                  <a:pt x="190" y="298"/>
                  <a:pt x="190" y="275"/>
                </a:cubicBezTo>
                <a:cubicBezTo>
                  <a:pt x="190" y="251"/>
                  <a:pt x="209" y="233"/>
                  <a:pt x="232" y="233"/>
                </a:cubicBezTo>
                <a:cubicBezTo>
                  <a:pt x="255" y="233"/>
                  <a:pt x="274" y="251"/>
                  <a:pt x="274" y="275"/>
                </a:cubicBezTo>
                <a:cubicBezTo>
                  <a:pt x="274" y="298"/>
                  <a:pt x="255" y="317"/>
                  <a:pt x="232" y="317"/>
                </a:cubicBezTo>
                <a:close/>
                <a:moveTo>
                  <a:pt x="443" y="422"/>
                </a:moveTo>
                <a:cubicBezTo>
                  <a:pt x="420" y="422"/>
                  <a:pt x="401" y="403"/>
                  <a:pt x="401" y="380"/>
                </a:cubicBezTo>
                <a:cubicBezTo>
                  <a:pt x="401" y="357"/>
                  <a:pt x="420" y="338"/>
                  <a:pt x="443" y="338"/>
                </a:cubicBezTo>
                <a:cubicBezTo>
                  <a:pt x="467" y="338"/>
                  <a:pt x="486" y="357"/>
                  <a:pt x="486" y="380"/>
                </a:cubicBezTo>
                <a:cubicBezTo>
                  <a:pt x="486" y="403"/>
                  <a:pt x="467" y="422"/>
                  <a:pt x="443" y="422"/>
                </a:cubicBezTo>
                <a:close/>
                <a:moveTo>
                  <a:pt x="633" y="127"/>
                </a:moveTo>
                <a:cubicBezTo>
                  <a:pt x="610" y="127"/>
                  <a:pt x="591" y="108"/>
                  <a:pt x="591" y="84"/>
                </a:cubicBezTo>
                <a:cubicBezTo>
                  <a:pt x="591" y="61"/>
                  <a:pt x="610" y="42"/>
                  <a:pt x="633" y="42"/>
                </a:cubicBezTo>
                <a:cubicBezTo>
                  <a:pt x="657" y="42"/>
                  <a:pt x="675" y="61"/>
                  <a:pt x="675" y="84"/>
                </a:cubicBezTo>
                <a:cubicBezTo>
                  <a:pt x="675" y="108"/>
                  <a:pt x="657" y="127"/>
                  <a:pt x="633" y="12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sz="1075"/>
          </a:p>
        </p:txBody>
      </p:sp>
      <p:grpSp>
        <p:nvGrpSpPr>
          <p:cNvPr id="215" name="Group 337"/>
          <p:cNvGrpSpPr/>
          <p:nvPr/>
        </p:nvGrpSpPr>
        <p:grpSpPr>
          <a:xfrm>
            <a:off x="2769466" y="5399574"/>
            <a:ext cx="236377" cy="259566"/>
            <a:chOff x="79375" y="271463"/>
            <a:chExt cx="1443038" cy="1743075"/>
          </a:xfrm>
          <a:solidFill>
            <a:schemeClr val="tx1"/>
          </a:solidFill>
        </p:grpSpPr>
        <p:sp>
          <p:nvSpPr>
            <p:cNvPr id="216" name="Freeform 19"/>
            <p:cNvSpPr>
              <a:spLocks noEditPoints="1"/>
            </p:cNvSpPr>
            <p:nvPr/>
          </p:nvSpPr>
          <p:spPr bwMode="auto">
            <a:xfrm>
              <a:off x="79375" y="271463"/>
              <a:ext cx="1443038" cy="1743075"/>
            </a:xfrm>
            <a:custGeom>
              <a:avLst/>
              <a:gdLst>
                <a:gd name="T0" fmla="*/ 335 w 382"/>
                <a:gd name="T1" fmla="*/ 175 h 462"/>
                <a:gd name="T2" fmla="*/ 287 w 382"/>
                <a:gd name="T3" fmla="*/ 175 h 462"/>
                <a:gd name="T4" fmla="*/ 287 w 382"/>
                <a:gd name="T5" fmla="*/ 98 h 462"/>
                <a:gd name="T6" fmla="*/ 191 w 382"/>
                <a:gd name="T7" fmla="*/ 0 h 462"/>
                <a:gd name="T8" fmla="*/ 96 w 382"/>
                <a:gd name="T9" fmla="*/ 98 h 462"/>
                <a:gd name="T10" fmla="*/ 96 w 382"/>
                <a:gd name="T11" fmla="*/ 175 h 462"/>
                <a:gd name="T12" fmla="*/ 48 w 382"/>
                <a:gd name="T13" fmla="*/ 175 h 462"/>
                <a:gd name="T14" fmla="*/ 0 w 382"/>
                <a:gd name="T15" fmla="*/ 223 h 462"/>
                <a:gd name="T16" fmla="*/ 0 w 382"/>
                <a:gd name="T17" fmla="*/ 414 h 462"/>
                <a:gd name="T18" fmla="*/ 48 w 382"/>
                <a:gd name="T19" fmla="*/ 462 h 462"/>
                <a:gd name="T20" fmla="*/ 335 w 382"/>
                <a:gd name="T21" fmla="*/ 462 h 462"/>
                <a:gd name="T22" fmla="*/ 382 w 382"/>
                <a:gd name="T23" fmla="*/ 414 h 462"/>
                <a:gd name="T24" fmla="*/ 382 w 382"/>
                <a:gd name="T25" fmla="*/ 223 h 462"/>
                <a:gd name="T26" fmla="*/ 335 w 382"/>
                <a:gd name="T27" fmla="*/ 175 h 462"/>
                <a:gd name="T28" fmla="*/ 127 w 382"/>
                <a:gd name="T29" fmla="*/ 98 h 462"/>
                <a:gd name="T30" fmla="*/ 191 w 382"/>
                <a:gd name="T31" fmla="*/ 32 h 462"/>
                <a:gd name="T32" fmla="*/ 255 w 382"/>
                <a:gd name="T33" fmla="*/ 98 h 462"/>
                <a:gd name="T34" fmla="*/ 255 w 382"/>
                <a:gd name="T35" fmla="*/ 175 h 462"/>
                <a:gd name="T36" fmla="*/ 127 w 382"/>
                <a:gd name="T37" fmla="*/ 175 h 462"/>
                <a:gd name="T38" fmla="*/ 127 w 382"/>
                <a:gd name="T39" fmla="*/ 98 h 462"/>
                <a:gd name="T40" fmla="*/ 351 w 382"/>
                <a:gd name="T41" fmla="*/ 414 h 462"/>
                <a:gd name="T42" fmla="*/ 335 w 382"/>
                <a:gd name="T43" fmla="*/ 430 h 462"/>
                <a:gd name="T44" fmla="*/ 48 w 382"/>
                <a:gd name="T45" fmla="*/ 430 h 462"/>
                <a:gd name="T46" fmla="*/ 32 w 382"/>
                <a:gd name="T47" fmla="*/ 414 h 462"/>
                <a:gd name="T48" fmla="*/ 32 w 382"/>
                <a:gd name="T49" fmla="*/ 223 h 462"/>
                <a:gd name="T50" fmla="*/ 48 w 382"/>
                <a:gd name="T51" fmla="*/ 207 h 462"/>
                <a:gd name="T52" fmla="*/ 335 w 382"/>
                <a:gd name="T53" fmla="*/ 207 h 462"/>
                <a:gd name="T54" fmla="*/ 351 w 382"/>
                <a:gd name="T55" fmla="*/ 223 h 462"/>
                <a:gd name="T56" fmla="*/ 351 w 382"/>
                <a:gd name="T57" fmla="*/ 414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2" h="462">
                  <a:moveTo>
                    <a:pt x="335" y="175"/>
                  </a:moveTo>
                  <a:cubicBezTo>
                    <a:pt x="287" y="175"/>
                    <a:pt x="287" y="175"/>
                    <a:pt x="287" y="175"/>
                  </a:cubicBezTo>
                  <a:cubicBezTo>
                    <a:pt x="287" y="98"/>
                    <a:pt x="287" y="98"/>
                    <a:pt x="287" y="98"/>
                  </a:cubicBezTo>
                  <a:cubicBezTo>
                    <a:pt x="287" y="44"/>
                    <a:pt x="244" y="0"/>
                    <a:pt x="191" y="0"/>
                  </a:cubicBezTo>
                  <a:cubicBezTo>
                    <a:pt x="138" y="0"/>
                    <a:pt x="96" y="44"/>
                    <a:pt x="96" y="98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48" y="175"/>
                    <a:pt x="48" y="175"/>
                    <a:pt x="48" y="175"/>
                  </a:cubicBezTo>
                  <a:cubicBezTo>
                    <a:pt x="21" y="175"/>
                    <a:pt x="0" y="197"/>
                    <a:pt x="0" y="22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1"/>
                    <a:pt x="21" y="462"/>
                    <a:pt x="48" y="462"/>
                  </a:cubicBezTo>
                  <a:cubicBezTo>
                    <a:pt x="335" y="462"/>
                    <a:pt x="335" y="462"/>
                    <a:pt x="335" y="462"/>
                  </a:cubicBezTo>
                  <a:cubicBezTo>
                    <a:pt x="361" y="462"/>
                    <a:pt x="382" y="441"/>
                    <a:pt x="382" y="414"/>
                  </a:cubicBezTo>
                  <a:cubicBezTo>
                    <a:pt x="382" y="223"/>
                    <a:pt x="382" y="223"/>
                    <a:pt x="382" y="223"/>
                  </a:cubicBezTo>
                  <a:cubicBezTo>
                    <a:pt x="382" y="197"/>
                    <a:pt x="361" y="175"/>
                    <a:pt x="335" y="175"/>
                  </a:cubicBezTo>
                  <a:close/>
                  <a:moveTo>
                    <a:pt x="127" y="98"/>
                  </a:moveTo>
                  <a:cubicBezTo>
                    <a:pt x="127" y="61"/>
                    <a:pt x="156" y="32"/>
                    <a:pt x="191" y="32"/>
                  </a:cubicBezTo>
                  <a:cubicBezTo>
                    <a:pt x="226" y="32"/>
                    <a:pt x="255" y="61"/>
                    <a:pt x="255" y="98"/>
                  </a:cubicBezTo>
                  <a:cubicBezTo>
                    <a:pt x="255" y="175"/>
                    <a:pt x="255" y="175"/>
                    <a:pt x="255" y="175"/>
                  </a:cubicBezTo>
                  <a:cubicBezTo>
                    <a:pt x="127" y="175"/>
                    <a:pt x="127" y="175"/>
                    <a:pt x="127" y="175"/>
                  </a:cubicBezTo>
                  <a:lnTo>
                    <a:pt x="127" y="98"/>
                  </a:lnTo>
                  <a:close/>
                  <a:moveTo>
                    <a:pt x="351" y="414"/>
                  </a:moveTo>
                  <a:cubicBezTo>
                    <a:pt x="351" y="423"/>
                    <a:pt x="343" y="430"/>
                    <a:pt x="335" y="430"/>
                  </a:cubicBezTo>
                  <a:cubicBezTo>
                    <a:pt x="48" y="430"/>
                    <a:pt x="48" y="430"/>
                    <a:pt x="48" y="430"/>
                  </a:cubicBezTo>
                  <a:cubicBezTo>
                    <a:pt x="39" y="430"/>
                    <a:pt x="32" y="423"/>
                    <a:pt x="32" y="414"/>
                  </a:cubicBezTo>
                  <a:cubicBezTo>
                    <a:pt x="32" y="223"/>
                    <a:pt x="32" y="223"/>
                    <a:pt x="32" y="223"/>
                  </a:cubicBezTo>
                  <a:cubicBezTo>
                    <a:pt x="32" y="214"/>
                    <a:pt x="39" y="207"/>
                    <a:pt x="48" y="207"/>
                  </a:cubicBezTo>
                  <a:cubicBezTo>
                    <a:pt x="335" y="207"/>
                    <a:pt x="335" y="207"/>
                    <a:pt x="335" y="207"/>
                  </a:cubicBezTo>
                  <a:cubicBezTo>
                    <a:pt x="343" y="207"/>
                    <a:pt x="351" y="214"/>
                    <a:pt x="351" y="223"/>
                  </a:cubicBezTo>
                  <a:lnTo>
                    <a:pt x="351" y="4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17" name="Freeform 20"/>
            <p:cNvSpPr>
              <a:spLocks noEditPoints="1"/>
            </p:cNvSpPr>
            <p:nvPr/>
          </p:nvSpPr>
          <p:spPr bwMode="auto">
            <a:xfrm>
              <a:off x="649288" y="1247776"/>
              <a:ext cx="303213" cy="449263"/>
            </a:xfrm>
            <a:custGeom>
              <a:avLst/>
              <a:gdLst>
                <a:gd name="T0" fmla="*/ 40 w 80"/>
                <a:gd name="T1" fmla="*/ 0 h 119"/>
                <a:gd name="T2" fmla="*/ 0 w 80"/>
                <a:gd name="T3" fmla="*/ 40 h 119"/>
                <a:gd name="T4" fmla="*/ 16 w 80"/>
                <a:gd name="T5" fmla="*/ 71 h 119"/>
                <a:gd name="T6" fmla="*/ 16 w 80"/>
                <a:gd name="T7" fmla="*/ 95 h 119"/>
                <a:gd name="T8" fmla="*/ 40 w 80"/>
                <a:gd name="T9" fmla="*/ 119 h 119"/>
                <a:gd name="T10" fmla="*/ 64 w 80"/>
                <a:gd name="T11" fmla="*/ 95 h 119"/>
                <a:gd name="T12" fmla="*/ 64 w 80"/>
                <a:gd name="T13" fmla="*/ 71 h 119"/>
                <a:gd name="T14" fmla="*/ 80 w 80"/>
                <a:gd name="T15" fmla="*/ 40 h 119"/>
                <a:gd name="T16" fmla="*/ 40 w 80"/>
                <a:gd name="T17" fmla="*/ 0 h 119"/>
                <a:gd name="T18" fmla="*/ 48 w 80"/>
                <a:gd name="T19" fmla="*/ 62 h 119"/>
                <a:gd name="T20" fmla="*/ 48 w 80"/>
                <a:gd name="T21" fmla="*/ 95 h 119"/>
                <a:gd name="T22" fmla="*/ 40 w 80"/>
                <a:gd name="T23" fmla="*/ 103 h 119"/>
                <a:gd name="T24" fmla="*/ 32 w 80"/>
                <a:gd name="T25" fmla="*/ 95 h 119"/>
                <a:gd name="T26" fmla="*/ 32 w 80"/>
                <a:gd name="T27" fmla="*/ 62 h 119"/>
                <a:gd name="T28" fmla="*/ 16 w 80"/>
                <a:gd name="T29" fmla="*/ 40 h 119"/>
                <a:gd name="T30" fmla="*/ 40 w 80"/>
                <a:gd name="T31" fmla="*/ 16 h 119"/>
                <a:gd name="T32" fmla="*/ 64 w 80"/>
                <a:gd name="T33" fmla="*/ 40 h 119"/>
                <a:gd name="T34" fmla="*/ 48 w 80"/>
                <a:gd name="T35" fmla="*/ 62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0" h="11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52"/>
                    <a:pt x="6" y="64"/>
                    <a:pt x="16" y="71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109"/>
                    <a:pt x="27" y="119"/>
                    <a:pt x="40" y="119"/>
                  </a:cubicBezTo>
                  <a:cubicBezTo>
                    <a:pt x="53" y="119"/>
                    <a:pt x="64" y="109"/>
                    <a:pt x="64" y="95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74" y="64"/>
                    <a:pt x="80" y="5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48" y="62"/>
                  </a:moveTo>
                  <a:cubicBezTo>
                    <a:pt x="48" y="95"/>
                    <a:pt x="48" y="95"/>
                    <a:pt x="48" y="95"/>
                  </a:cubicBezTo>
                  <a:cubicBezTo>
                    <a:pt x="48" y="100"/>
                    <a:pt x="45" y="103"/>
                    <a:pt x="40" y="103"/>
                  </a:cubicBezTo>
                  <a:cubicBezTo>
                    <a:pt x="36" y="103"/>
                    <a:pt x="32" y="100"/>
                    <a:pt x="32" y="95"/>
                  </a:cubicBezTo>
                  <a:cubicBezTo>
                    <a:pt x="32" y="62"/>
                    <a:pt x="32" y="62"/>
                    <a:pt x="32" y="62"/>
                  </a:cubicBezTo>
                  <a:cubicBezTo>
                    <a:pt x="23" y="59"/>
                    <a:pt x="16" y="50"/>
                    <a:pt x="16" y="40"/>
                  </a:cubicBezTo>
                  <a:cubicBezTo>
                    <a:pt x="16" y="26"/>
                    <a:pt x="27" y="16"/>
                    <a:pt x="40" y="16"/>
                  </a:cubicBezTo>
                  <a:cubicBezTo>
                    <a:pt x="54" y="16"/>
                    <a:pt x="64" y="26"/>
                    <a:pt x="64" y="40"/>
                  </a:cubicBezTo>
                  <a:cubicBezTo>
                    <a:pt x="64" y="50"/>
                    <a:pt x="57" y="59"/>
                    <a:pt x="48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grpSp>
        <p:nvGrpSpPr>
          <p:cNvPr id="218" name="Group 338"/>
          <p:cNvGrpSpPr/>
          <p:nvPr/>
        </p:nvGrpSpPr>
        <p:grpSpPr>
          <a:xfrm>
            <a:off x="3295806" y="5428989"/>
            <a:ext cx="299033" cy="239321"/>
            <a:chOff x="10755313" y="4014788"/>
            <a:chExt cx="1001712" cy="801688"/>
          </a:xfrm>
          <a:solidFill>
            <a:schemeClr val="tx1"/>
          </a:solidFill>
        </p:grpSpPr>
        <p:sp>
          <p:nvSpPr>
            <p:cNvPr id="219" name="Freeform 30"/>
            <p:cNvSpPr/>
            <p:nvPr/>
          </p:nvSpPr>
          <p:spPr bwMode="auto">
            <a:xfrm>
              <a:off x="10755313" y="4014788"/>
              <a:ext cx="1001712" cy="669925"/>
            </a:xfrm>
            <a:custGeom>
              <a:avLst/>
              <a:gdLst>
                <a:gd name="T0" fmla="*/ 193 w 264"/>
                <a:gd name="T1" fmla="*/ 176 h 176"/>
                <a:gd name="T2" fmla="*/ 184 w 264"/>
                <a:gd name="T3" fmla="*/ 167 h 176"/>
                <a:gd name="T4" fmla="*/ 193 w 264"/>
                <a:gd name="T5" fmla="*/ 159 h 176"/>
                <a:gd name="T6" fmla="*/ 211 w 264"/>
                <a:gd name="T7" fmla="*/ 158 h 176"/>
                <a:gd name="T8" fmla="*/ 212 w 264"/>
                <a:gd name="T9" fmla="*/ 158 h 176"/>
                <a:gd name="T10" fmla="*/ 212 w 264"/>
                <a:gd name="T11" fmla="*/ 158 h 176"/>
                <a:gd name="T12" fmla="*/ 246 w 264"/>
                <a:gd name="T13" fmla="*/ 123 h 176"/>
                <a:gd name="T14" fmla="*/ 211 w 264"/>
                <a:gd name="T15" fmla="*/ 88 h 176"/>
                <a:gd name="T16" fmla="*/ 203 w 264"/>
                <a:gd name="T17" fmla="*/ 89 h 176"/>
                <a:gd name="T18" fmla="*/ 195 w 264"/>
                <a:gd name="T19" fmla="*/ 87 h 176"/>
                <a:gd name="T20" fmla="*/ 193 w 264"/>
                <a:gd name="T21" fmla="*/ 79 h 176"/>
                <a:gd name="T22" fmla="*/ 194 w 264"/>
                <a:gd name="T23" fmla="*/ 70 h 176"/>
                <a:gd name="T24" fmla="*/ 141 w 264"/>
                <a:gd name="T25" fmla="*/ 18 h 176"/>
                <a:gd name="T26" fmla="*/ 88 w 264"/>
                <a:gd name="T27" fmla="*/ 66 h 176"/>
                <a:gd name="T28" fmla="*/ 84 w 264"/>
                <a:gd name="T29" fmla="*/ 72 h 176"/>
                <a:gd name="T30" fmla="*/ 77 w 264"/>
                <a:gd name="T31" fmla="*/ 73 h 176"/>
                <a:gd name="T32" fmla="*/ 62 w 264"/>
                <a:gd name="T33" fmla="*/ 70 h 176"/>
                <a:gd name="T34" fmla="*/ 18 w 264"/>
                <a:gd name="T35" fmla="*/ 114 h 176"/>
                <a:gd name="T36" fmla="*/ 60 w 264"/>
                <a:gd name="T37" fmla="*/ 158 h 176"/>
                <a:gd name="T38" fmla="*/ 61 w 264"/>
                <a:gd name="T39" fmla="*/ 158 h 176"/>
                <a:gd name="T40" fmla="*/ 65 w 264"/>
                <a:gd name="T41" fmla="*/ 159 h 176"/>
                <a:gd name="T42" fmla="*/ 80 w 264"/>
                <a:gd name="T43" fmla="*/ 159 h 176"/>
                <a:gd name="T44" fmla="*/ 88 w 264"/>
                <a:gd name="T45" fmla="*/ 167 h 176"/>
                <a:gd name="T46" fmla="*/ 80 w 264"/>
                <a:gd name="T47" fmla="*/ 176 h 176"/>
                <a:gd name="T48" fmla="*/ 63 w 264"/>
                <a:gd name="T49" fmla="*/ 176 h 176"/>
                <a:gd name="T50" fmla="*/ 62 w 264"/>
                <a:gd name="T51" fmla="*/ 176 h 176"/>
                <a:gd name="T52" fmla="*/ 0 w 264"/>
                <a:gd name="T53" fmla="*/ 114 h 176"/>
                <a:gd name="T54" fmla="*/ 62 w 264"/>
                <a:gd name="T55" fmla="*/ 53 h 176"/>
                <a:gd name="T56" fmla="*/ 73 w 264"/>
                <a:gd name="T57" fmla="*/ 54 h 176"/>
                <a:gd name="T58" fmla="*/ 141 w 264"/>
                <a:gd name="T59" fmla="*/ 0 h 176"/>
                <a:gd name="T60" fmla="*/ 211 w 264"/>
                <a:gd name="T61" fmla="*/ 70 h 176"/>
                <a:gd name="T62" fmla="*/ 211 w 264"/>
                <a:gd name="T63" fmla="*/ 70 h 176"/>
                <a:gd name="T64" fmla="*/ 211 w 264"/>
                <a:gd name="T65" fmla="*/ 70 h 176"/>
                <a:gd name="T66" fmla="*/ 264 w 264"/>
                <a:gd name="T67" fmla="*/ 123 h 176"/>
                <a:gd name="T68" fmla="*/ 211 w 264"/>
                <a:gd name="T69" fmla="*/ 176 h 176"/>
                <a:gd name="T70" fmla="*/ 210 w 264"/>
                <a:gd name="T71" fmla="*/ 176 h 176"/>
                <a:gd name="T72" fmla="*/ 193 w 264"/>
                <a:gd name="T73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4" h="176">
                  <a:moveTo>
                    <a:pt x="193" y="176"/>
                  </a:moveTo>
                  <a:cubicBezTo>
                    <a:pt x="188" y="176"/>
                    <a:pt x="184" y="172"/>
                    <a:pt x="184" y="167"/>
                  </a:cubicBezTo>
                  <a:cubicBezTo>
                    <a:pt x="184" y="162"/>
                    <a:pt x="188" y="159"/>
                    <a:pt x="193" y="159"/>
                  </a:cubicBezTo>
                  <a:cubicBezTo>
                    <a:pt x="211" y="158"/>
                    <a:pt x="211" y="158"/>
                    <a:pt x="211" y="158"/>
                  </a:cubicBezTo>
                  <a:cubicBezTo>
                    <a:pt x="211" y="158"/>
                    <a:pt x="212" y="158"/>
                    <a:pt x="212" y="158"/>
                  </a:cubicBezTo>
                  <a:cubicBezTo>
                    <a:pt x="212" y="158"/>
                    <a:pt x="212" y="158"/>
                    <a:pt x="212" y="158"/>
                  </a:cubicBezTo>
                  <a:cubicBezTo>
                    <a:pt x="231" y="158"/>
                    <a:pt x="246" y="142"/>
                    <a:pt x="246" y="123"/>
                  </a:cubicBezTo>
                  <a:cubicBezTo>
                    <a:pt x="246" y="104"/>
                    <a:pt x="231" y="88"/>
                    <a:pt x="211" y="88"/>
                  </a:cubicBezTo>
                  <a:cubicBezTo>
                    <a:pt x="209" y="88"/>
                    <a:pt x="206" y="88"/>
                    <a:pt x="203" y="89"/>
                  </a:cubicBezTo>
                  <a:cubicBezTo>
                    <a:pt x="201" y="90"/>
                    <a:pt x="198" y="89"/>
                    <a:pt x="195" y="87"/>
                  </a:cubicBezTo>
                  <a:cubicBezTo>
                    <a:pt x="193" y="85"/>
                    <a:pt x="192" y="82"/>
                    <a:pt x="193" y="79"/>
                  </a:cubicBezTo>
                  <a:cubicBezTo>
                    <a:pt x="193" y="76"/>
                    <a:pt x="194" y="73"/>
                    <a:pt x="194" y="70"/>
                  </a:cubicBezTo>
                  <a:cubicBezTo>
                    <a:pt x="194" y="41"/>
                    <a:pt x="170" y="18"/>
                    <a:pt x="141" y="18"/>
                  </a:cubicBezTo>
                  <a:cubicBezTo>
                    <a:pt x="113" y="18"/>
                    <a:pt x="91" y="38"/>
                    <a:pt x="88" y="66"/>
                  </a:cubicBezTo>
                  <a:cubicBezTo>
                    <a:pt x="88" y="68"/>
                    <a:pt x="87" y="71"/>
                    <a:pt x="84" y="72"/>
                  </a:cubicBezTo>
                  <a:cubicBezTo>
                    <a:pt x="82" y="74"/>
                    <a:pt x="79" y="74"/>
                    <a:pt x="77" y="73"/>
                  </a:cubicBezTo>
                  <a:cubicBezTo>
                    <a:pt x="71" y="71"/>
                    <a:pt x="67" y="70"/>
                    <a:pt x="62" y="70"/>
                  </a:cubicBezTo>
                  <a:cubicBezTo>
                    <a:pt x="37" y="70"/>
                    <a:pt x="18" y="90"/>
                    <a:pt x="18" y="114"/>
                  </a:cubicBezTo>
                  <a:cubicBezTo>
                    <a:pt x="18" y="138"/>
                    <a:pt x="37" y="158"/>
                    <a:pt x="60" y="158"/>
                  </a:cubicBezTo>
                  <a:cubicBezTo>
                    <a:pt x="61" y="158"/>
                    <a:pt x="61" y="158"/>
                    <a:pt x="61" y="158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80" y="159"/>
                    <a:pt x="80" y="159"/>
                    <a:pt x="80" y="159"/>
                  </a:cubicBezTo>
                  <a:cubicBezTo>
                    <a:pt x="85" y="159"/>
                    <a:pt x="88" y="162"/>
                    <a:pt x="88" y="167"/>
                  </a:cubicBezTo>
                  <a:cubicBezTo>
                    <a:pt x="88" y="172"/>
                    <a:pt x="85" y="176"/>
                    <a:pt x="80" y="176"/>
                  </a:cubicBezTo>
                  <a:cubicBezTo>
                    <a:pt x="63" y="176"/>
                    <a:pt x="63" y="176"/>
                    <a:pt x="63" y="176"/>
                  </a:cubicBezTo>
                  <a:cubicBezTo>
                    <a:pt x="62" y="176"/>
                    <a:pt x="62" y="176"/>
                    <a:pt x="62" y="176"/>
                  </a:cubicBezTo>
                  <a:cubicBezTo>
                    <a:pt x="28" y="176"/>
                    <a:pt x="0" y="148"/>
                    <a:pt x="0" y="114"/>
                  </a:cubicBezTo>
                  <a:cubicBezTo>
                    <a:pt x="0" y="80"/>
                    <a:pt x="28" y="53"/>
                    <a:pt x="62" y="53"/>
                  </a:cubicBezTo>
                  <a:cubicBezTo>
                    <a:pt x="65" y="53"/>
                    <a:pt x="69" y="53"/>
                    <a:pt x="73" y="54"/>
                  </a:cubicBezTo>
                  <a:cubicBezTo>
                    <a:pt x="80" y="23"/>
                    <a:pt x="108" y="0"/>
                    <a:pt x="141" y="0"/>
                  </a:cubicBezTo>
                  <a:cubicBezTo>
                    <a:pt x="180" y="0"/>
                    <a:pt x="211" y="32"/>
                    <a:pt x="211" y="70"/>
                  </a:cubicBezTo>
                  <a:cubicBezTo>
                    <a:pt x="211" y="70"/>
                    <a:pt x="211" y="70"/>
                    <a:pt x="211" y="70"/>
                  </a:cubicBezTo>
                  <a:cubicBezTo>
                    <a:pt x="211" y="70"/>
                    <a:pt x="211" y="70"/>
                    <a:pt x="211" y="70"/>
                  </a:cubicBezTo>
                  <a:cubicBezTo>
                    <a:pt x="240" y="70"/>
                    <a:pt x="264" y="94"/>
                    <a:pt x="264" y="123"/>
                  </a:cubicBezTo>
                  <a:cubicBezTo>
                    <a:pt x="264" y="152"/>
                    <a:pt x="240" y="176"/>
                    <a:pt x="211" y="176"/>
                  </a:cubicBezTo>
                  <a:cubicBezTo>
                    <a:pt x="211" y="176"/>
                    <a:pt x="211" y="176"/>
                    <a:pt x="210" y="176"/>
                  </a:cubicBezTo>
                  <a:lnTo>
                    <a:pt x="193" y="1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20" name="Freeform 31"/>
            <p:cNvSpPr/>
            <p:nvPr/>
          </p:nvSpPr>
          <p:spPr bwMode="auto">
            <a:xfrm>
              <a:off x="11122025" y="4251326"/>
              <a:ext cx="334962" cy="565150"/>
            </a:xfrm>
            <a:custGeom>
              <a:avLst/>
              <a:gdLst>
                <a:gd name="T0" fmla="*/ 211 w 211"/>
                <a:gd name="T1" fmla="*/ 146 h 356"/>
                <a:gd name="T2" fmla="*/ 127 w 211"/>
                <a:gd name="T3" fmla="*/ 146 h 356"/>
                <a:gd name="T4" fmla="*/ 127 w 211"/>
                <a:gd name="T5" fmla="*/ 0 h 356"/>
                <a:gd name="T6" fmla="*/ 0 w 211"/>
                <a:gd name="T7" fmla="*/ 210 h 356"/>
                <a:gd name="T8" fmla="*/ 84 w 211"/>
                <a:gd name="T9" fmla="*/ 210 h 356"/>
                <a:gd name="T10" fmla="*/ 84 w 211"/>
                <a:gd name="T11" fmla="*/ 356 h 356"/>
                <a:gd name="T12" fmla="*/ 211 w 211"/>
                <a:gd name="T13" fmla="*/ 14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1" h="356">
                  <a:moveTo>
                    <a:pt x="211" y="146"/>
                  </a:moveTo>
                  <a:lnTo>
                    <a:pt x="127" y="146"/>
                  </a:lnTo>
                  <a:lnTo>
                    <a:pt x="127" y="0"/>
                  </a:lnTo>
                  <a:lnTo>
                    <a:pt x="0" y="210"/>
                  </a:lnTo>
                  <a:lnTo>
                    <a:pt x="84" y="210"/>
                  </a:lnTo>
                  <a:lnTo>
                    <a:pt x="84" y="356"/>
                  </a:lnTo>
                  <a:lnTo>
                    <a:pt x="211" y="1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sp>
        <p:nvSpPr>
          <p:cNvPr id="221" name="Freeform 6"/>
          <p:cNvSpPr>
            <a:spLocks noEditPoints="1"/>
          </p:cNvSpPr>
          <p:nvPr/>
        </p:nvSpPr>
        <p:spPr bwMode="auto">
          <a:xfrm>
            <a:off x="2100784" y="5446642"/>
            <a:ext cx="255554" cy="184126"/>
          </a:xfrm>
          <a:custGeom>
            <a:avLst/>
            <a:gdLst>
              <a:gd name="T0" fmla="*/ 446709 w 325"/>
              <a:gd name="T1" fmla="*/ 0 h 213"/>
              <a:gd name="T2" fmla="*/ 64490 w 325"/>
              <a:gd name="T3" fmla="*/ 0 h 213"/>
              <a:gd name="T4" fmla="*/ 0 w 325"/>
              <a:gd name="T5" fmla="*/ 71037 h 213"/>
              <a:gd name="T6" fmla="*/ 0 w 325"/>
              <a:gd name="T7" fmla="*/ 299741 h 213"/>
              <a:gd name="T8" fmla="*/ 64490 w 325"/>
              <a:gd name="T9" fmla="*/ 369045 h 213"/>
              <a:gd name="T10" fmla="*/ 446709 w 325"/>
              <a:gd name="T11" fmla="*/ 369045 h 213"/>
              <a:gd name="T12" fmla="*/ 511199 w 325"/>
              <a:gd name="T13" fmla="*/ 299741 h 213"/>
              <a:gd name="T14" fmla="*/ 511199 w 325"/>
              <a:gd name="T15" fmla="*/ 71037 h 213"/>
              <a:gd name="T16" fmla="*/ 446709 w 325"/>
              <a:gd name="T17" fmla="*/ 0 h 213"/>
              <a:gd name="T18" fmla="*/ 31458 w 325"/>
              <a:gd name="T19" fmla="*/ 91828 h 213"/>
              <a:gd name="T20" fmla="*/ 143136 w 325"/>
              <a:gd name="T21" fmla="*/ 185389 h 213"/>
              <a:gd name="T22" fmla="*/ 31458 w 325"/>
              <a:gd name="T23" fmla="*/ 277217 h 213"/>
              <a:gd name="T24" fmla="*/ 31458 w 325"/>
              <a:gd name="T25" fmla="*/ 91828 h 213"/>
              <a:gd name="T26" fmla="*/ 479741 w 325"/>
              <a:gd name="T27" fmla="*/ 299741 h 213"/>
              <a:gd name="T28" fmla="*/ 446709 w 325"/>
              <a:gd name="T29" fmla="*/ 334393 h 213"/>
              <a:gd name="T30" fmla="*/ 64490 w 325"/>
              <a:gd name="T31" fmla="*/ 334393 h 213"/>
              <a:gd name="T32" fmla="*/ 31458 w 325"/>
              <a:gd name="T33" fmla="*/ 299741 h 213"/>
              <a:gd name="T34" fmla="*/ 157292 w 325"/>
              <a:gd name="T35" fmla="*/ 195784 h 213"/>
              <a:gd name="T36" fmla="*/ 226500 w 325"/>
              <a:gd name="T37" fmla="*/ 252960 h 213"/>
              <a:gd name="T38" fmla="*/ 256386 w 325"/>
              <a:gd name="T39" fmla="*/ 263356 h 213"/>
              <a:gd name="T40" fmla="*/ 284699 w 325"/>
              <a:gd name="T41" fmla="*/ 252960 h 213"/>
              <a:gd name="T42" fmla="*/ 353907 w 325"/>
              <a:gd name="T43" fmla="*/ 195784 h 213"/>
              <a:gd name="T44" fmla="*/ 479741 w 325"/>
              <a:gd name="T45" fmla="*/ 299741 h 213"/>
              <a:gd name="T46" fmla="*/ 479741 w 325"/>
              <a:gd name="T47" fmla="*/ 277217 h 213"/>
              <a:gd name="T48" fmla="*/ 368063 w 325"/>
              <a:gd name="T49" fmla="*/ 185389 h 213"/>
              <a:gd name="T50" fmla="*/ 479741 w 325"/>
              <a:gd name="T51" fmla="*/ 91828 h 213"/>
              <a:gd name="T52" fmla="*/ 479741 w 325"/>
              <a:gd name="T53" fmla="*/ 277217 h 213"/>
              <a:gd name="T54" fmla="*/ 275261 w 325"/>
              <a:gd name="T55" fmla="*/ 239100 h 213"/>
              <a:gd name="T56" fmla="*/ 256386 w 325"/>
              <a:gd name="T57" fmla="*/ 246030 h 213"/>
              <a:gd name="T58" fmla="*/ 235938 w 325"/>
              <a:gd name="T59" fmla="*/ 239100 h 213"/>
              <a:gd name="T60" fmla="*/ 169875 w 325"/>
              <a:gd name="T61" fmla="*/ 185389 h 213"/>
              <a:gd name="T62" fmla="*/ 157292 w 325"/>
              <a:gd name="T63" fmla="*/ 173261 h 213"/>
              <a:gd name="T64" fmla="*/ 31458 w 325"/>
              <a:gd name="T65" fmla="*/ 71037 h 213"/>
              <a:gd name="T66" fmla="*/ 31458 w 325"/>
              <a:gd name="T67" fmla="*/ 71037 h 213"/>
              <a:gd name="T68" fmla="*/ 64490 w 325"/>
              <a:gd name="T69" fmla="*/ 34652 h 213"/>
              <a:gd name="T70" fmla="*/ 446709 w 325"/>
              <a:gd name="T71" fmla="*/ 34652 h 213"/>
              <a:gd name="T72" fmla="*/ 479741 w 325"/>
              <a:gd name="T73" fmla="*/ 71037 h 213"/>
              <a:gd name="T74" fmla="*/ 275261 w 325"/>
              <a:gd name="T75" fmla="*/ 239100 h 213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325" h="213">
                <a:moveTo>
                  <a:pt x="284" y="0"/>
                </a:moveTo>
                <a:cubicBezTo>
                  <a:pt x="41" y="0"/>
                  <a:pt x="41" y="0"/>
                  <a:pt x="41" y="0"/>
                </a:cubicBezTo>
                <a:cubicBezTo>
                  <a:pt x="18" y="0"/>
                  <a:pt x="0" y="18"/>
                  <a:pt x="0" y="41"/>
                </a:cubicBezTo>
                <a:cubicBezTo>
                  <a:pt x="0" y="173"/>
                  <a:pt x="0" y="173"/>
                  <a:pt x="0" y="173"/>
                </a:cubicBezTo>
                <a:cubicBezTo>
                  <a:pt x="0" y="195"/>
                  <a:pt x="18" y="213"/>
                  <a:pt x="41" y="213"/>
                </a:cubicBezTo>
                <a:cubicBezTo>
                  <a:pt x="284" y="213"/>
                  <a:pt x="284" y="213"/>
                  <a:pt x="284" y="213"/>
                </a:cubicBezTo>
                <a:cubicBezTo>
                  <a:pt x="307" y="213"/>
                  <a:pt x="325" y="195"/>
                  <a:pt x="325" y="173"/>
                </a:cubicBezTo>
                <a:cubicBezTo>
                  <a:pt x="325" y="41"/>
                  <a:pt x="325" y="41"/>
                  <a:pt x="325" y="41"/>
                </a:cubicBezTo>
                <a:cubicBezTo>
                  <a:pt x="325" y="18"/>
                  <a:pt x="307" y="0"/>
                  <a:pt x="284" y="0"/>
                </a:cubicBezTo>
                <a:close/>
                <a:moveTo>
                  <a:pt x="20" y="53"/>
                </a:moveTo>
                <a:cubicBezTo>
                  <a:pt x="91" y="107"/>
                  <a:pt x="91" y="107"/>
                  <a:pt x="91" y="107"/>
                </a:cubicBezTo>
                <a:cubicBezTo>
                  <a:pt x="20" y="160"/>
                  <a:pt x="20" y="160"/>
                  <a:pt x="20" y="160"/>
                </a:cubicBezTo>
                <a:lnTo>
                  <a:pt x="20" y="53"/>
                </a:lnTo>
                <a:close/>
                <a:moveTo>
                  <a:pt x="305" y="173"/>
                </a:moveTo>
                <a:cubicBezTo>
                  <a:pt x="305" y="184"/>
                  <a:pt x="296" y="193"/>
                  <a:pt x="284" y="193"/>
                </a:cubicBezTo>
                <a:cubicBezTo>
                  <a:pt x="41" y="193"/>
                  <a:pt x="41" y="193"/>
                  <a:pt x="41" y="193"/>
                </a:cubicBezTo>
                <a:cubicBezTo>
                  <a:pt x="30" y="193"/>
                  <a:pt x="20" y="184"/>
                  <a:pt x="20" y="17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44" y="146"/>
                  <a:pt x="144" y="146"/>
                  <a:pt x="144" y="146"/>
                </a:cubicBezTo>
                <a:cubicBezTo>
                  <a:pt x="150" y="150"/>
                  <a:pt x="156" y="152"/>
                  <a:pt x="163" y="152"/>
                </a:cubicBezTo>
                <a:cubicBezTo>
                  <a:pt x="169" y="152"/>
                  <a:pt x="175" y="150"/>
                  <a:pt x="181" y="146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305" y="173"/>
                  <a:pt x="305" y="173"/>
                  <a:pt x="305" y="173"/>
                </a:cubicBezTo>
                <a:close/>
                <a:moveTo>
                  <a:pt x="305" y="160"/>
                </a:moveTo>
                <a:cubicBezTo>
                  <a:pt x="234" y="107"/>
                  <a:pt x="234" y="107"/>
                  <a:pt x="234" y="107"/>
                </a:cubicBezTo>
                <a:cubicBezTo>
                  <a:pt x="305" y="53"/>
                  <a:pt x="305" y="53"/>
                  <a:pt x="305" y="53"/>
                </a:cubicBezTo>
                <a:lnTo>
                  <a:pt x="305" y="160"/>
                </a:lnTo>
                <a:close/>
                <a:moveTo>
                  <a:pt x="175" y="138"/>
                </a:moveTo>
                <a:cubicBezTo>
                  <a:pt x="171" y="141"/>
                  <a:pt x="167" y="142"/>
                  <a:pt x="163" y="142"/>
                </a:cubicBezTo>
                <a:cubicBezTo>
                  <a:pt x="158" y="142"/>
                  <a:pt x="154" y="141"/>
                  <a:pt x="150" y="138"/>
                </a:cubicBezTo>
                <a:cubicBezTo>
                  <a:pt x="108" y="107"/>
                  <a:pt x="108" y="107"/>
                  <a:pt x="108" y="107"/>
                </a:cubicBezTo>
                <a:cubicBezTo>
                  <a:pt x="100" y="100"/>
                  <a:pt x="100" y="100"/>
                  <a:pt x="100" y="100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29"/>
                  <a:pt x="30" y="20"/>
                  <a:pt x="41" y="20"/>
                </a:cubicBezTo>
                <a:cubicBezTo>
                  <a:pt x="284" y="20"/>
                  <a:pt x="284" y="20"/>
                  <a:pt x="284" y="20"/>
                </a:cubicBezTo>
                <a:cubicBezTo>
                  <a:pt x="296" y="20"/>
                  <a:pt x="305" y="29"/>
                  <a:pt x="305" y="41"/>
                </a:cubicBezTo>
                <a:lnTo>
                  <a:pt x="175" y="1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sz="1075"/>
          </a:p>
        </p:txBody>
      </p:sp>
      <p:grpSp>
        <p:nvGrpSpPr>
          <p:cNvPr id="222" name="Group 340"/>
          <p:cNvGrpSpPr/>
          <p:nvPr/>
        </p:nvGrpSpPr>
        <p:grpSpPr>
          <a:xfrm>
            <a:off x="1530632" y="5425898"/>
            <a:ext cx="237518" cy="208311"/>
            <a:chOff x="7558088" y="-690563"/>
            <a:chExt cx="1265238" cy="1109663"/>
          </a:xfrm>
          <a:solidFill>
            <a:schemeClr val="tx1"/>
          </a:solidFill>
        </p:grpSpPr>
        <p:sp>
          <p:nvSpPr>
            <p:cNvPr id="223" name="Freeform 7"/>
            <p:cNvSpPr/>
            <p:nvPr/>
          </p:nvSpPr>
          <p:spPr bwMode="auto">
            <a:xfrm>
              <a:off x="7758113" y="-490538"/>
              <a:ext cx="450850" cy="293688"/>
            </a:xfrm>
            <a:custGeom>
              <a:avLst/>
              <a:gdLst>
                <a:gd name="T0" fmla="*/ 115 w 120"/>
                <a:gd name="T1" fmla="*/ 0 h 78"/>
                <a:gd name="T2" fmla="*/ 0 w 120"/>
                <a:gd name="T3" fmla="*/ 73 h 78"/>
                <a:gd name="T4" fmla="*/ 5 w 120"/>
                <a:gd name="T5" fmla="*/ 78 h 78"/>
                <a:gd name="T6" fmla="*/ 10 w 120"/>
                <a:gd name="T7" fmla="*/ 73 h 78"/>
                <a:gd name="T8" fmla="*/ 115 w 120"/>
                <a:gd name="T9" fmla="*/ 10 h 78"/>
                <a:gd name="T10" fmla="*/ 120 w 120"/>
                <a:gd name="T11" fmla="*/ 5 h 78"/>
                <a:gd name="T12" fmla="*/ 115 w 120"/>
                <a:gd name="T13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78">
                  <a:moveTo>
                    <a:pt x="115" y="0"/>
                  </a:moveTo>
                  <a:cubicBezTo>
                    <a:pt x="52" y="0"/>
                    <a:pt x="0" y="33"/>
                    <a:pt x="0" y="73"/>
                  </a:cubicBezTo>
                  <a:cubicBezTo>
                    <a:pt x="0" y="76"/>
                    <a:pt x="2" y="78"/>
                    <a:pt x="5" y="78"/>
                  </a:cubicBezTo>
                  <a:cubicBezTo>
                    <a:pt x="8" y="78"/>
                    <a:pt x="10" y="76"/>
                    <a:pt x="10" y="73"/>
                  </a:cubicBezTo>
                  <a:cubicBezTo>
                    <a:pt x="10" y="39"/>
                    <a:pt x="59" y="10"/>
                    <a:pt x="115" y="10"/>
                  </a:cubicBezTo>
                  <a:cubicBezTo>
                    <a:pt x="118" y="10"/>
                    <a:pt x="120" y="8"/>
                    <a:pt x="120" y="5"/>
                  </a:cubicBezTo>
                  <a:cubicBezTo>
                    <a:pt x="120" y="2"/>
                    <a:pt x="118" y="0"/>
                    <a:pt x="11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  <p:sp>
          <p:nvSpPr>
            <p:cNvPr id="224" name="Freeform 8"/>
            <p:cNvSpPr>
              <a:spLocks noEditPoints="1"/>
            </p:cNvSpPr>
            <p:nvPr/>
          </p:nvSpPr>
          <p:spPr bwMode="auto">
            <a:xfrm>
              <a:off x="7558088" y="-690563"/>
              <a:ext cx="1265238" cy="1109663"/>
            </a:xfrm>
            <a:custGeom>
              <a:avLst/>
              <a:gdLst>
                <a:gd name="T0" fmla="*/ 168 w 336"/>
                <a:gd name="T1" fmla="*/ 0 h 294"/>
                <a:gd name="T2" fmla="*/ 0 w 336"/>
                <a:gd name="T3" fmla="*/ 126 h 294"/>
                <a:gd name="T4" fmla="*/ 74 w 336"/>
                <a:gd name="T5" fmla="*/ 230 h 294"/>
                <a:gd name="T6" fmla="*/ 74 w 336"/>
                <a:gd name="T7" fmla="*/ 231 h 294"/>
                <a:gd name="T8" fmla="*/ 53 w 336"/>
                <a:gd name="T9" fmla="*/ 281 h 294"/>
                <a:gd name="T10" fmla="*/ 53 w 336"/>
                <a:gd name="T11" fmla="*/ 281 h 294"/>
                <a:gd name="T12" fmla="*/ 53 w 336"/>
                <a:gd name="T13" fmla="*/ 284 h 294"/>
                <a:gd name="T14" fmla="*/ 62 w 336"/>
                <a:gd name="T15" fmla="*/ 294 h 294"/>
                <a:gd name="T16" fmla="*/ 65 w 336"/>
                <a:gd name="T17" fmla="*/ 294 h 294"/>
                <a:gd name="T18" fmla="*/ 136 w 336"/>
                <a:gd name="T19" fmla="*/ 250 h 294"/>
                <a:gd name="T20" fmla="*/ 168 w 336"/>
                <a:gd name="T21" fmla="*/ 252 h 294"/>
                <a:gd name="T22" fmla="*/ 336 w 336"/>
                <a:gd name="T23" fmla="*/ 126 h 294"/>
                <a:gd name="T24" fmla="*/ 168 w 336"/>
                <a:gd name="T25" fmla="*/ 0 h 294"/>
                <a:gd name="T26" fmla="*/ 168 w 336"/>
                <a:gd name="T27" fmla="*/ 231 h 294"/>
                <a:gd name="T28" fmla="*/ 139 w 336"/>
                <a:gd name="T29" fmla="*/ 229 h 294"/>
                <a:gd name="T30" fmla="*/ 136 w 336"/>
                <a:gd name="T31" fmla="*/ 229 h 294"/>
                <a:gd name="T32" fmla="*/ 119 w 336"/>
                <a:gd name="T33" fmla="*/ 236 h 294"/>
                <a:gd name="T34" fmla="*/ 87 w 336"/>
                <a:gd name="T35" fmla="*/ 263 h 294"/>
                <a:gd name="T36" fmla="*/ 94 w 336"/>
                <a:gd name="T37" fmla="*/ 232 h 294"/>
                <a:gd name="T38" fmla="*/ 95 w 336"/>
                <a:gd name="T39" fmla="*/ 230 h 294"/>
                <a:gd name="T40" fmla="*/ 83 w 336"/>
                <a:gd name="T41" fmla="*/ 212 h 294"/>
                <a:gd name="T42" fmla="*/ 21 w 336"/>
                <a:gd name="T43" fmla="*/ 126 h 294"/>
                <a:gd name="T44" fmla="*/ 168 w 336"/>
                <a:gd name="T45" fmla="*/ 21 h 294"/>
                <a:gd name="T46" fmla="*/ 315 w 336"/>
                <a:gd name="T47" fmla="*/ 126 h 294"/>
                <a:gd name="T48" fmla="*/ 168 w 336"/>
                <a:gd name="T49" fmla="*/ 231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6" h="294">
                  <a:moveTo>
                    <a:pt x="168" y="0"/>
                  </a:moveTo>
                  <a:cubicBezTo>
                    <a:pt x="75" y="0"/>
                    <a:pt x="0" y="56"/>
                    <a:pt x="0" y="126"/>
                  </a:cubicBezTo>
                  <a:cubicBezTo>
                    <a:pt x="0" y="169"/>
                    <a:pt x="29" y="208"/>
                    <a:pt x="74" y="230"/>
                  </a:cubicBezTo>
                  <a:cubicBezTo>
                    <a:pt x="74" y="231"/>
                    <a:pt x="74" y="231"/>
                    <a:pt x="74" y="231"/>
                  </a:cubicBezTo>
                  <a:cubicBezTo>
                    <a:pt x="74" y="250"/>
                    <a:pt x="59" y="270"/>
                    <a:pt x="53" y="281"/>
                  </a:cubicBezTo>
                  <a:cubicBezTo>
                    <a:pt x="53" y="281"/>
                    <a:pt x="53" y="281"/>
                    <a:pt x="53" y="281"/>
                  </a:cubicBezTo>
                  <a:cubicBezTo>
                    <a:pt x="53" y="282"/>
                    <a:pt x="53" y="283"/>
                    <a:pt x="53" y="284"/>
                  </a:cubicBezTo>
                  <a:cubicBezTo>
                    <a:pt x="53" y="290"/>
                    <a:pt x="57" y="294"/>
                    <a:pt x="62" y="294"/>
                  </a:cubicBezTo>
                  <a:cubicBezTo>
                    <a:pt x="63" y="294"/>
                    <a:pt x="65" y="294"/>
                    <a:pt x="65" y="294"/>
                  </a:cubicBezTo>
                  <a:cubicBezTo>
                    <a:pt x="98" y="288"/>
                    <a:pt x="128" y="258"/>
                    <a:pt x="136" y="250"/>
                  </a:cubicBezTo>
                  <a:cubicBezTo>
                    <a:pt x="146" y="251"/>
                    <a:pt x="157" y="252"/>
                    <a:pt x="168" y="252"/>
                  </a:cubicBezTo>
                  <a:cubicBezTo>
                    <a:pt x="261" y="252"/>
                    <a:pt x="336" y="196"/>
                    <a:pt x="336" y="126"/>
                  </a:cubicBezTo>
                  <a:cubicBezTo>
                    <a:pt x="336" y="56"/>
                    <a:pt x="261" y="0"/>
                    <a:pt x="168" y="0"/>
                  </a:cubicBezTo>
                  <a:close/>
                  <a:moveTo>
                    <a:pt x="168" y="231"/>
                  </a:moveTo>
                  <a:cubicBezTo>
                    <a:pt x="158" y="231"/>
                    <a:pt x="148" y="230"/>
                    <a:pt x="139" y="229"/>
                  </a:cubicBezTo>
                  <a:cubicBezTo>
                    <a:pt x="138" y="229"/>
                    <a:pt x="137" y="229"/>
                    <a:pt x="136" y="229"/>
                  </a:cubicBezTo>
                  <a:cubicBezTo>
                    <a:pt x="129" y="229"/>
                    <a:pt x="123" y="231"/>
                    <a:pt x="119" y="236"/>
                  </a:cubicBezTo>
                  <a:cubicBezTo>
                    <a:pt x="115" y="242"/>
                    <a:pt x="102" y="254"/>
                    <a:pt x="87" y="263"/>
                  </a:cubicBezTo>
                  <a:cubicBezTo>
                    <a:pt x="91" y="254"/>
                    <a:pt x="94" y="243"/>
                    <a:pt x="94" y="232"/>
                  </a:cubicBezTo>
                  <a:cubicBezTo>
                    <a:pt x="95" y="231"/>
                    <a:pt x="95" y="231"/>
                    <a:pt x="95" y="230"/>
                  </a:cubicBezTo>
                  <a:cubicBezTo>
                    <a:pt x="95" y="222"/>
                    <a:pt x="90" y="215"/>
                    <a:pt x="83" y="212"/>
                  </a:cubicBezTo>
                  <a:cubicBezTo>
                    <a:pt x="44" y="192"/>
                    <a:pt x="21" y="160"/>
                    <a:pt x="21" y="126"/>
                  </a:cubicBezTo>
                  <a:cubicBezTo>
                    <a:pt x="21" y="68"/>
                    <a:pt x="87" y="21"/>
                    <a:pt x="168" y="21"/>
                  </a:cubicBezTo>
                  <a:cubicBezTo>
                    <a:pt x="249" y="21"/>
                    <a:pt x="315" y="68"/>
                    <a:pt x="315" y="126"/>
                  </a:cubicBezTo>
                  <a:cubicBezTo>
                    <a:pt x="315" y="184"/>
                    <a:pt x="249" y="231"/>
                    <a:pt x="168" y="2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defTabSz="543560">
                <a:defRPr/>
              </a:pPr>
              <a:endParaRPr lang="id-ID" sz="1075" dirty="0">
                <a:latin typeface="Open Sans Light"/>
              </a:endParaRPr>
            </a:p>
          </p:txBody>
        </p:sp>
      </p:grpSp>
      <p:sp>
        <p:nvSpPr>
          <p:cNvPr id="225" name="Freeform 5"/>
          <p:cNvSpPr>
            <a:spLocks noEditPoints="1"/>
          </p:cNvSpPr>
          <p:nvPr/>
        </p:nvSpPr>
        <p:spPr bwMode="auto">
          <a:xfrm>
            <a:off x="1005551" y="5437915"/>
            <a:ext cx="242062" cy="241269"/>
          </a:xfrm>
          <a:custGeom>
            <a:avLst/>
            <a:gdLst>
              <a:gd name="T0" fmla="*/ 0 w 284"/>
              <a:gd name="T1" fmla="*/ 241870 h 284"/>
              <a:gd name="T2" fmla="*/ 483024 w 284"/>
              <a:gd name="T3" fmla="*/ 241870 h 284"/>
              <a:gd name="T4" fmla="*/ 452410 w 284"/>
              <a:gd name="T5" fmla="*/ 235057 h 284"/>
              <a:gd name="T6" fmla="*/ 340158 w 284"/>
              <a:gd name="T7" fmla="*/ 136265 h 284"/>
              <a:gd name="T8" fmla="*/ 452410 w 284"/>
              <a:gd name="T9" fmla="*/ 235057 h 284"/>
              <a:gd name="T10" fmla="*/ 170079 w 284"/>
              <a:gd name="T11" fmla="*/ 371322 h 284"/>
              <a:gd name="T12" fmla="*/ 234709 w 284"/>
              <a:gd name="T13" fmla="*/ 453080 h 284"/>
              <a:gd name="T14" fmla="*/ 251717 w 284"/>
              <a:gd name="T15" fmla="*/ 32363 h 284"/>
              <a:gd name="T16" fmla="*/ 250016 w 284"/>
              <a:gd name="T17" fmla="*/ 141375 h 284"/>
              <a:gd name="T18" fmla="*/ 251717 w 284"/>
              <a:gd name="T19" fmla="*/ 32363 h 284"/>
              <a:gd name="T20" fmla="*/ 387780 w 284"/>
              <a:gd name="T21" fmla="*/ 91979 h 284"/>
              <a:gd name="T22" fmla="*/ 277229 w 284"/>
              <a:gd name="T23" fmla="*/ 35770 h 284"/>
              <a:gd name="T24" fmla="*/ 234709 w 284"/>
              <a:gd name="T25" fmla="*/ 141375 h 284"/>
              <a:gd name="T26" fmla="*/ 233008 w 284"/>
              <a:gd name="T27" fmla="*/ 32363 h 284"/>
              <a:gd name="T28" fmla="*/ 149669 w 284"/>
              <a:gd name="T29" fmla="*/ 122638 h 284"/>
              <a:gd name="T30" fmla="*/ 207496 w 284"/>
              <a:gd name="T31" fmla="*/ 35770 h 284"/>
              <a:gd name="T32" fmla="*/ 158173 w 284"/>
              <a:gd name="T33" fmla="*/ 143078 h 284"/>
              <a:gd name="T34" fmla="*/ 234709 w 284"/>
              <a:gd name="T35" fmla="*/ 235057 h 284"/>
              <a:gd name="T36" fmla="*/ 158173 w 284"/>
              <a:gd name="T37" fmla="*/ 143078 h 284"/>
              <a:gd name="T38" fmla="*/ 234709 w 284"/>
              <a:gd name="T39" fmla="*/ 344069 h 284"/>
              <a:gd name="T40" fmla="*/ 141165 w 284"/>
              <a:gd name="T41" fmla="*/ 250387 h 284"/>
              <a:gd name="T42" fmla="*/ 207496 w 284"/>
              <a:gd name="T43" fmla="*/ 449674 h 284"/>
              <a:gd name="T44" fmla="*/ 154772 w 284"/>
              <a:gd name="T45" fmla="*/ 376431 h 284"/>
              <a:gd name="T46" fmla="*/ 250016 w 284"/>
              <a:gd name="T47" fmla="*/ 453080 h 284"/>
              <a:gd name="T48" fmla="*/ 314646 w 284"/>
              <a:gd name="T49" fmla="*/ 371322 h 284"/>
              <a:gd name="T50" fmla="*/ 250016 w 284"/>
              <a:gd name="T51" fmla="*/ 453080 h 284"/>
              <a:gd name="T52" fmla="*/ 379276 w 284"/>
              <a:gd name="T53" fmla="*/ 401981 h 284"/>
              <a:gd name="T54" fmla="*/ 329953 w 284"/>
              <a:gd name="T55" fmla="*/ 376431 h 284"/>
              <a:gd name="T56" fmla="*/ 250016 w 284"/>
              <a:gd name="T57" fmla="*/ 344069 h 284"/>
              <a:gd name="T58" fmla="*/ 343559 w 284"/>
              <a:gd name="T59" fmla="*/ 250387 h 284"/>
              <a:gd name="T60" fmla="*/ 250016 w 284"/>
              <a:gd name="T61" fmla="*/ 235057 h 284"/>
              <a:gd name="T62" fmla="*/ 326551 w 284"/>
              <a:gd name="T63" fmla="*/ 143078 h 284"/>
              <a:gd name="T64" fmla="*/ 250016 w 284"/>
              <a:gd name="T65" fmla="*/ 235057 h 284"/>
              <a:gd name="T66" fmla="*/ 142866 w 284"/>
              <a:gd name="T67" fmla="*/ 136265 h 284"/>
              <a:gd name="T68" fmla="*/ 32315 w 284"/>
              <a:gd name="T69" fmla="*/ 235057 h 284"/>
              <a:gd name="T70" fmla="*/ 32315 w 284"/>
              <a:gd name="T71" fmla="*/ 250387 h 284"/>
              <a:gd name="T72" fmla="*/ 149669 w 284"/>
              <a:gd name="T73" fmla="*/ 361102 h 284"/>
              <a:gd name="T74" fmla="*/ 32315 w 284"/>
              <a:gd name="T75" fmla="*/ 250387 h 284"/>
              <a:gd name="T76" fmla="*/ 335055 w 284"/>
              <a:gd name="T77" fmla="*/ 361102 h 284"/>
              <a:gd name="T78" fmla="*/ 452410 w 284"/>
              <a:gd name="T79" fmla="*/ 250387 h 284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284" h="284">
                <a:moveTo>
                  <a:pt x="142" y="0"/>
                </a:moveTo>
                <a:cubicBezTo>
                  <a:pt x="64" y="0"/>
                  <a:pt x="0" y="64"/>
                  <a:pt x="0" y="142"/>
                </a:cubicBezTo>
                <a:cubicBezTo>
                  <a:pt x="0" y="221"/>
                  <a:pt x="64" y="284"/>
                  <a:pt x="142" y="284"/>
                </a:cubicBezTo>
                <a:cubicBezTo>
                  <a:pt x="221" y="284"/>
                  <a:pt x="284" y="221"/>
                  <a:pt x="284" y="142"/>
                </a:cubicBezTo>
                <a:cubicBezTo>
                  <a:pt x="284" y="64"/>
                  <a:pt x="221" y="0"/>
                  <a:pt x="142" y="0"/>
                </a:cubicBezTo>
                <a:close/>
                <a:moveTo>
                  <a:pt x="266" y="138"/>
                </a:moveTo>
                <a:cubicBezTo>
                  <a:pt x="211" y="138"/>
                  <a:pt x="211" y="138"/>
                  <a:pt x="211" y="138"/>
                </a:cubicBezTo>
                <a:cubicBezTo>
                  <a:pt x="211" y="118"/>
                  <a:pt x="207" y="98"/>
                  <a:pt x="200" y="80"/>
                </a:cubicBezTo>
                <a:cubicBezTo>
                  <a:pt x="213" y="75"/>
                  <a:pt x="224" y="68"/>
                  <a:pt x="235" y="60"/>
                </a:cubicBezTo>
                <a:cubicBezTo>
                  <a:pt x="253" y="81"/>
                  <a:pt x="265" y="108"/>
                  <a:pt x="266" y="138"/>
                </a:cubicBezTo>
                <a:close/>
                <a:moveTo>
                  <a:pt x="137" y="266"/>
                </a:moveTo>
                <a:cubicBezTo>
                  <a:pt x="122" y="253"/>
                  <a:pt x="109" y="237"/>
                  <a:pt x="100" y="218"/>
                </a:cubicBezTo>
                <a:cubicBezTo>
                  <a:pt x="112" y="214"/>
                  <a:pt x="125" y="212"/>
                  <a:pt x="138" y="211"/>
                </a:cubicBezTo>
                <a:cubicBezTo>
                  <a:pt x="138" y="266"/>
                  <a:pt x="138" y="266"/>
                  <a:pt x="138" y="266"/>
                </a:cubicBezTo>
                <a:cubicBezTo>
                  <a:pt x="138" y="266"/>
                  <a:pt x="138" y="266"/>
                  <a:pt x="137" y="266"/>
                </a:cubicBezTo>
                <a:close/>
                <a:moveTo>
                  <a:pt x="148" y="19"/>
                </a:moveTo>
                <a:cubicBezTo>
                  <a:pt x="165" y="33"/>
                  <a:pt x="179" y="53"/>
                  <a:pt x="188" y="75"/>
                </a:cubicBezTo>
                <a:cubicBezTo>
                  <a:pt x="175" y="80"/>
                  <a:pt x="162" y="82"/>
                  <a:pt x="147" y="83"/>
                </a:cubicBezTo>
                <a:cubicBezTo>
                  <a:pt x="147" y="19"/>
                  <a:pt x="147" y="19"/>
                  <a:pt x="147" y="19"/>
                </a:cubicBezTo>
                <a:cubicBezTo>
                  <a:pt x="147" y="19"/>
                  <a:pt x="147" y="19"/>
                  <a:pt x="148" y="19"/>
                </a:cubicBezTo>
                <a:close/>
                <a:moveTo>
                  <a:pt x="163" y="21"/>
                </a:moveTo>
                <a:cubicBezTo>
                  <a:pt x="188" y="25"/>
                  <a:pt x="211" y="37"/>
                  <a:pt x="228" y="54"/>
                </a:cubicBezTo>
                <a:cubicBezTo>
                  <a:pt x="219" y="61"/>
                  <a:pt x="208" y="67"/>
                  <a:pt x="197" y="72"/>
                </a:cubicBezTo>
                <a:cubicBezTo>
                  <a:pt x="189" y="52"/>
                  <a:pt x="177" y="35"/>
                  <a:pt x="163" y="21"/>
                </a:cubicBezTo>
                <a:close/>
                <a:moveTo>
                  <a:pt x="138" y="19"/>
                </a:moveTo>
                <a:cubicBezTo>
                  <a:pt x="138" y="83"/>
                  <a:pt x="138" y="83"/>
                  <a:pt x="138" y="83"/>
                </a:cubicBezTo>
                <a:cubicBezTo>
                  <a:pt x="123" y="82"/>
                  <a:pt x="110" y="80"/>
                  <a:pt x="97" y="75"/>
                </a:cubicBezTo>
                <a:cubicBezTo>
                  <a:pt x="106" y="53"/>
                  <a:pt x="120" y="33"/>
                  <a:pt x="137" y="19"/>
                </a:cubicBezTo>
                <a:cubicBezTo>
                  <a:pt x="138" y="19"/>
                  <a:pt x="138" y="19"/>
                  <a:pt x="138" y="19"/>
                </a:cubicBezTo>
                <a:close/>
                <a:moveTo>
                  <a:pt x="88" y="72"/>
                </a:moveTo>
                <a:cubicBezTo>
                  <a:pt x="77" y="67"/>
                  <a:pt x="66" y="61"/>
                  <a:pt x="57" y="54"/>
                </a:cubicBezTo>
                <a:cubicBezTo>
                  <a:pt x="74" y="37"/>
                  <a:pt x="97" y="25"/>
                  <a:pt x="122" y="21"/>
                </a:cubicBezTo>
                <a:cubicBezTo>
                  <a:pt x="108" y="35"/>
                  <a:pt x="96" y="52"/>
                  <a:pt x="88" y="72"/>
                </a:cubicBezTo>
                <a:close/>
                <a:moveTo>
                  <a:pt x="93" y="84"/>
                </a:moveTo>
                <a:cubicBezTo>
                  <a:pt x="107" y="88"/>
                  <a:pt x="122" y="91"/>
                  <a:pt x="138" y="92"/>
                </a:cubicBezTo>
                <a:cubicBezTo>
                  <a:pt x="138" y="138"/>
                  <a:pt x="138" y="138"/>
                  <a:pt x="138" y="138"/>
                </a:cubicBezTo>
                <a:cubicBezTo>
                  <a:pt x="83" y="138"/>
                  <a:pt x="83" y="138"/>
                  <a:pt x="83" y="138"/>
                </a:cubicBezTo>
                <a:cubicBezTo>
                  <a:pt x="84" y="119"/>
                  <a:pt x="87" y="100"/>
                  <a:pt x="93" y="84"/>
                </a:cubicBezTo>
                <a:close/>
                <a:moveTo>
                  <a:pt x="138" y="147"/>
                </a:moveTo>
                <a:cubicBezTo>
                  <a:pt x="138" y="202"/>
                  <a:pt x="138" y="202"/>
                  <a:pt x="138" y="202"/>
                </a:cubicBezTo>
                <a:cubicBezTo>
                  <a:pt x="123" y="203"/>
                  <a:pt x="109" y="205"/>
                  <a:pt x="96" y="209"/>
                </a:cubicBezTo>
                <a:cubicBezTo>
                  <a:pt x="88" y="190"/>
                  <a:pt x="84" y="169"/>
                  <a:pt x="83" y="147"/>
                </a:cubicBezTo>
                <a:lnTo>
                  <a:pt x="138" y="147"/>
                </a:lnTo>
                <a:close/>
                <a:moveTo>
                  <a:pt x="122" y="264"/>
                </a:moveTo>
                <a:cubicBezTo>
                  <a:pt x="100" y="261"/>
                  <a:pt x="79" y="251"/>
                  <a:pt x="62" y="236"/>
                </a:cubicBezTo>
                <a:cubicBezTo>
                  <a:pt x="71" y="230"/>
                  <a:pt x="81" y="225"/>
                  <a:pt x="91" y="221"/>
                </a:cubicBezTo>
                <a:cubicBezTo>
                  <a:pt x="99" y="237"/>
                  <a:pt x="110" y="252"/>
                  <a:pt x="122" y="264"/>
                </a:cubicBezTo>
                <a:close/>
                <a:moveTo>
                  <a:pt x="147" y="266"/>
                </a:moveTo>
                <a:cubicBezTo>
                  <a:pt x="147" y="211"/>
                  <a:pt x="147" y="211"/>
                  <a:pt x="147" y="211"/>
                </a:cubicBezTo>
                <a:cubicBezTo>
                  <a:pt x="160" y="212"/>
                  <a:pt x="173" y="214"/>
                  <a:pt x="185" y="218"/>
                </a:cubicBezTo>
                <a:cubicBezTo>
                  <a:pt x="176" y="237"/>
                  <a:pt x="163" y="253"/>
                  <a:pt x="148" y="266"/>
                </a:cubicBezTo>
                <a:cubicBezTo>
                  <a:pt x="147" y="266"/>
                  <a:pt x="147" y="266"/>
                  <a:pt x="147" y="266"/>
                </a:cubicBezTo>
                <a:close/>
                <a:moveTo>
                  <a:pt x="194" y="221"/>
                </a:moveTo>
                <a:cubicBezTo>
                  <a:pt x="204" y="225"/>
                  <a:pt x="214" y="230"/>
                  <a:pt x="223" y="236"/>
                </a:cubicBezTo>
                <a:cubicBezTo>
                  <a:pt x="206" y="251"/>
                  <a:pt x="185" y="261"/>
                  <a:pt x="163" y="264"/>
                </a:cubicBezTo>
                <a:cubicBezTo>
                  <a:pt x="175" y="252"/>
                  <a:pt x="186" y="237"/>
                  <a:pt x="194" y="221"/>
                </a:cubicBezTo>
                <a:close/>
                <a:moveTo>
                  <a:pt x="189" y="209"/>
                </a:moveTo>
                <a:cubicBezTo>
                  <a:pt x="175" y="205"/>
                  <a:pt x="162" y="203"/>
                  <a:pt x="147" y="202"/>
                </a:cubicBezTo>
                <a:cubicBezTo>
                  <a:pt x="147" y="147"/>
                  <a:pt x="147" y="147"/>
                  <a:pt x="147" y="147"/>
                </a:cubicBezTo>
                <a:cubicBezTo>
                  <a:pt x="202" y="147"/>
                  <a:pt x="202" y="147"/>
                  <a:pt x="202" y="147"/>
                </a:cubicBezTo>
                <a:cubicBezTo>
                  <a:pt x="201" y="169"/>
                  <a:pt x="197" y="190"/>
                  <a:pt x="189" y="209"/>
                </a:cubicBezTo>
                <a:close/>
                <a:moveTo>
                  <a:pt x="147" y="138"/>
                </a:moveTo>
                <a:cubicBezTo>
                  <a:pt x="147" y="92"/>
                  <a:pt x="147" y="92"/>
                  <a:pt x="147" y="92"/>
                </a:cubicBezTo>
                <a:cubicBezTo>
                  <a:pt x="163" y="91"/>
                  <a:pt x="178" y="88"/>
                  <a:pt x="192" y="84"/>
                </a:cubicBezTo>
                <a:cubicBezTo>
                  <a:pt x="198" y="100"/>
                  <a:pt x="201" y="119"/>
                  <a:pt x="202" y="138"/>
                </a:cubicBezTo>
                <a:lnTo>
                  <a:pt x="147" y="138"/>
                </a:lnTo>
                <a:close/>
                <a:moveTo>
                  <a:pt x="50" y="60"/>
                </a:moveTo>
                <a:cubicBezTo>
                  <a:pt x="61" y="68"/>
                  <a:pt x="72" y="75"/>
                  <a:pt x="84" y="80"/>
                </a:cubicBezTo>
                <a:cubicBezTo>
                  <a:pt x="78" y="98"/>
                  <a:pt x="74" y="118"/>
                  <a:pt x="74" y="138"/>
                </a:cubicBezTo>
                <a:cubicBezTo>
                  <a:pt x="19" y="138"/>
                  <a:pt x="19" y="138"/>
                  <a:pt x="19" y="138"/>
                </a:cubicBezTo>
                <a:cubicBezTo>
                  <a:pt x="20" y="108"/>
                  <a:pt x="32" y="81"/>
                  <a:pt x="50" y="60"/>
                </a:cubicBezTo>
                <a:close/>
                <a:moveTo>
                  <a:pt x="19" y="147"/>
                </a:moveTo>
                <a:cubicBezTo>
                  <a:pt x="74" y="147"/>
                  <a:pt x="74" y="147"/>
                  <a:pt x="74" y="147"/>
                </a:cubicBezTo>
                <a:cubicBezTo>
                  <a:pt x="75" y="170"/>
                  <a:pt x="79" y="193"/>
                  <a:pt x="88" y="212"/>
                </a:cubicBezTo>
                <a:cubicBezTo>
                  <a:pt x="76" y="217"/>
                  <a:pt x="65" y="223"/>
                  <a:pt x="55" y="230"/>
                </a:cubicBezTo>
                <a:cubicBezTo>
                  <a:pt x="34" y="209"/>
                  <a:pt x="20" y="179"/>
                  <a:pt x="19" y="147"/>
                </a:cubicBezTo>
                <a:close/>
                <a:moveTo>
                  <a:pt x="230" y="230"/>
                </a:moveTo>
                <a:cubicBezTo>
                  <a:pt x="220" y="223"/>
                  <a:pt x="209" y="217"/>
                  <a:pt x="197" y="212"/>
                </a:cubicBezTo>
                <a:cubicBezTo>
                  <a:pt x="206" y="193"/>
                  <a:pt x="210" y="170"/>
                  <a:pt x="211" y="147"/>
                </a:cubicBezTo>
                <a:cubicBezTo>
                  <a:pt x="266" y="147"/>
                  <a:pt x="266" y="147"/>
                  <a:pt x="266" y="147"/>
                </a:cubicBezTo>
                <a:cubicBezTo>
                  <a:pt x="265" y="179"/>
                  <a:pt x="251" y="209"/>
                  <a:pt x="230" y="23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sz="1075"/>
          </a:p>
        </p:txBody>
      </p:sp>
      <p:sp>
        <p:nvSpPr>
          <p:cNvPr id="226" name="AutoShape 82"/>
          <p:cNvSpPr/>
          <p:nvPr/>
        </p:nvSpPr>
        <p:spPr bwMode="auto">
          <a:xfrm>
            <a:off x="11273752" y="2607372"/>
            <a:ext cx="300793" cy="2420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767" y="5419"/>
                </a:moveTo>
                <a:cubicBezTo>
                  <a:pt x="4051" y="5419"/>
                  <a:pt x="4271" y="5505"/>
                  <a:pt x="4428" y="5687"/>
                </a:cubicBezTo>
                <a:cubicBezTo>
                  <a:pt x="4586" y="5865"/>
                  <a:pt x="4701" y="6078"/>
                  <a:pt x="4766" y="6326"/>
                </a:cubicBezTo>
                <a:cubicBezTo>
                  <a:pt x="4835" y="6574"/>
                  <a:pt x="4879" y="6836"/>
                  <a:pt x="4893" y="7106"/>
                </a:cubicBezTo>
                <a:cubicBezTo>
                  <a:pt x="4910" y="7377"/>
                  <a:pt x="4917" y="7596"/>
                  <a:pt x="4917" y="7760"/>
                </a:cubicBezTo>
                <a:lnTo>
                  <a:pt x="4917" y="9856"/>
                </a:lnTo>
                <a:cubicBezTo>
                  <a:pt x="4809" y="9928"/>
                  <a:pt x="4720" y="10015"/>
                  <a:pt x="4646" y="10110"/>
                </a:cubicBezTo>
                <a:cubicBezTo>
                  <a:pt x="4574" y="10208"/>
                  <a:pt x="4468" y="10257"/>
                  <a:pt x="4329" y="10257"/>
                </a:cubicBezTo>
                <a:lnTo>
                  <a:pt x="561" y="10257"/>
                </a:lnTo>
                <a:cubicBezTo>
                  <a:pt x="439" y="10257"/>
                  <a:pt x="338" y="10208"/>
                  <a:pt x="256" y="10110"/>
                </a:cubicBezTo>
                <a:cubicBezTo>
                  <a:pt x="177" y="10015"/>
                  <a:pt x="93" y="9928"/>
                  <a:pt x="0" y="9856"/>
                </a:cubicBezTo>
                <a:lnTo>
                  <a:pt x="0" y="7760"/>
                </a:lnTo>
                <a:cubicBezTo>
                  <a:pt x="0" y="7596"/>
                  <a:pt x="4" y="7377"/>
                  <a:pt x="12" y="7106"/>
                </a:cubicBezTo>
                <a:cubicBezTo>
                  <a:pt x="19" y="6836"/>
                  <a:pt x="57" y="6574"/>
                  <a:pt x="124" y="6326"/>
                </a:cubicBezTo>
                <a:cubicBezTo>
                  <a:pt x="196" y="6078"/>
                  <a:pt x="309" y="5865"/>
                  <a:pt x="465" y="5687"/>
                </a:cubicBezTo>
                <a:cubicBezTo>
                  <a:pt x="624" y="5508"/>
                  <a:pt x="842" y="5419"/>
                  <a:pt x="1123" y="5419"/>
                </a:cubicBezTo>
                <a:cubicBezTo>
                  <a:pt x="782" y="5151"/>
                  <a:pt x="508" y="4803"/>
                  <a:pt x="304" y="4377"/>
                </a:cubicBezTo>
                <a:cubicBezTo>
                  <a:pt x="103" y="3950"/>
                  <a:pt x="0" y="3469"/>
                  <a:pt x="0" y="2937"/>
                </a:cubicBezTo>
                <a:cubicBezTo>
                  <a:pt x="0" y="2539"/>
                  <a:pt x="64" y="2162"/>
                  <a:pt x="189" y="1805"/>
                </a:cubicBezTo>
                <a:cubicBezTo>
                  <a:pt x="316" y="1448"/>
                  <a:pt x="491" y="1134"/>
                  <a:pt x="717" y="861"/>
                </a:cubicBezTo>
                <a:cubicBezTo>
                  <a:pt x="943" y="590"/>
                  <a:pt x="1207" y="380"/>
                  <a:pt x="1504" y="227"/>
                </a:cubicBezTo>
                <a:cubicBezTo>
                  <a:pt x="1804" y="77"/>
                  <a:pt x="2119" y="0"/>
                  <a:pt x="2445" y="0"/>
                </a:cubicBezTo>
                <a:cubicBezTo>
                  <a:pt x="2793" y="0"/>
                  <a:pt x="3115" y="77"/>
                  <a:pt x="3412" y="227"/>
                </a:cubicBezTo>
                <a:cubicBezTo>
                  <a:pt x="3712" y="380"/>
                  <a:pt x="3969" y="590"/>
                  <a:pt x="4188" y="861"/>
                </a:cubicBezTo>
                <a:cubicBezTo>
                  <a:pt x="4406" y="1134"/>
                  <a:pt x="4584" y="1448"/>
                  <a:pt x="4716" y="1805"/>
                </a:cubicBezTo>
                <a:cubicBezTo>
                  <a:pt x="4850" y="2162"/>
                  <a:pt x="4917" y="2539"/>
                  <a:pt x="4917" y="2937"/>
                </a:cubicBezTo>
                <a:cubicBezTo>
                  <a:pt x="4917" y="3458"/>
                  <a:pt x="4814" y="3939"/>
                  <a:pt x="4603" y="4371"/>
                </a:cubicBezTo>
                <a:cubicBezTo>
                  <a:pt x="4392" y="4800"/>
                  <a:pt x="4115" y="5151"/>
                  <a:pt x="3767" y="5419"/>
                </a:cubicBezTo>
                <a:moveTo>
                  <a:pt x="18165" y="12062"/>
                </a:moveTo>
                <a:cubicBezTo>
                  <a:pt x="18672" y="12604"/>
                  <a:pt x="19070" y="13142"/>
                  <a:pt x="19356" y="13669"/>
                </a:cubicBezTo>
                <a:cubicBezTo>
                  <a:pt x="19641" y="14196"/>
                  <a:pt x="19788" y="14801"/>
                  <a:pt x="19788" y="15480"/>
                </a:cubicBezTo>
                <a:lnTo>
                  <a:pt x="19788" y="20816"/>
                </a:lnTo>
                <a:cubicBezTo>
                  <a:pt x="19694" y="20868"/>
                  <a:pt x="19620" y="20931"/>
                  <a:pt x="19557" y="20995"/>
                </a:cubicBezTo>
                <a:cubicBezTo>
                  <a:pt x="19497" y="21061"/>
                  <a:pt x="19425" y="21122"/>
                  <a:pt x="19344" y="21191"/>
                </a:cubicBezTo>
                <a:cubicBezTo>
                  <a:pt x="19262" y="21251"/>
                  <a:pt x="19173" y="21317"/>
                  <a:pt x="19075" y="21386"/>
                </a:cubicBezTo>
                <a:cubicBezTo>
                  <a:pt x="18976" y="21455"/>
                  <a:pt x="18835" y="21528"/>
                  <a:pt x="18662" y="21599"/>
                </a:cubicBezTo>
                <a:lnTo>
                  <a:pt x="2942" y="21599"/>
                </a:lnTo>
                <a:cubicBezTo>
                  <a:pt x="2675" y="21599"/>
                  <a:pt x="2467" y="21499"/>
                  <a:pt x="2318" y="21291"/>
                </a:cubicBezTo>
                <a:cubicBezTo>
                  <a:pt x="2167" y="21081"/>
                  <a:pt x="2003" y="20926"/>
                  <a:pt x="1819" y="20816"/>
                </a:cubicBezTo>
                <a:lnTo>
                  <a:pt x="1819" y="15480"/>
                </a:lnTo>
                <a:cubicBezTo>
                  <a:pt x="1819" y="14763"/>
                  <a:pt x="1989" y="14127"/>
                  <a:pt x="2335" y="13571"/>
                </a:cubicBezTo>
                <a:cubicBezTo>
                  <a:pt x="2678" y="13018"/>
                  <a:pt x="3052" y="12511"/>
                  <a:pt x="3460" y="12062"/>
                </a:cubicBezTo>
                <a:cubicBezTo>
                  <a:pt x="3535" y="11970"/>
                  <a:pt x="3633" y="11869"/>
                  <a:pt x="3753" y="11766"/>
                </a:cubicBezTo>
                <a:cubicBezTo>
                  <a:pt x="3873" y="11659"/>
                  <a:pt x="4000" y="11590"/>
                  <a:pt x="4137" y="11553"/>
                </a:cubicBezTo>
                <a:cubicBezTo>
                  <a:pt x="4276" y="11495"/>
                  <a:pt x="4432" y="11466"/>
                  <a:pt x="4610" y="11455"/>
                </a:cubicBezTo>
                <a:cubicBezTo>
                  <a:pt x="4785" y="11446"/>
                  <a:pt x="4956" y="11423"/>
                  <a:pt x="5126" y="11388"/>
                </a:cubicBezTo>
                <a:cubicBezTo>
                  <a:pt x="5594" y="11299"/>
                  <a:pt x="6091" y="11210"/>
                  <a:pt x="6621" y="11121"/>
                </a:cubicBezTo>
                <a:cubicBezTo>
                  <a:pt x="7149" y="11034"/>
                  <a:pt x="7665" y="10945"/>
                  <a:pt x="8172" y="10853"/>
                </a:cubicBezTo>
                <a:cubicBezTo>
                  <a:pt x="7483" y="10326"/>
                  <a:pt x="6928" y="9632"/>
                  <a:pt x="6513" y="8762"/>
                </a:cubicBezTo>
                <a:cubicBezTo>
                  <a:pt x="6093" y="7896"/>
                  <a:pt x="5884" y="6940"/>
                  <a:pt x="5884" y="5903"/>
                </a:cubicBezTo>
                <a:cubicBezTo>
                  <a:pt x="5884" y="5097"/>
                  <a:pt x="6016" y="4331"/>
                  <a:pt x="6275" y="3608"/>
                </a:cubicBezTo>
                <a:cubicBezTo>
                  <a:pt x="6535" y="2885"/>
                  <a:pt x="6887" y="2260"/>
                  <a:pt x="7331" y="1733"/>
                </a:cubicBezTo>
                <a:cubicBezTo>
                  <a:pt x="7778" y="1203"/>
                  <a:pt x="8299" y="786"/>
                  <a:pt x="8894" y="472"/>
                </a:cubicBezTo>
                <a:cubicBezTo>
                  <a:pt x="9494" y="158"/>
                  <a:pt x="10125" y="3"/>
                  <a:pt x="10802" y="3"/>
                </a:cubicBezTo>
                <a:cubicBezTo>
                  <a:pt x="11476" y="3"/>
                  <a:pt x="12112" y="158"/>
                  <a:pt x="12710" y="472"/>
                </a:cubicBezTo>
                <a:cubicBezTo>
                  <a:pt x="13307" y="786"/>
                  <a:pt x="13826" y="1203"/>
                  <a:pt x="14272" y="1733"/>
                </a:cubicBezTo>
                <a:cubicBezTo>
                  <a:pt x="14716" y="2260"/>
                  <a:pt x="15067" y="2885"/>
                  <a:pt x="15328" y="3608"/>
                </a:cubicBezTo>
                <a:cubicBezTo>
                  <a:pt x="15590" y="4331"/>
                  <a:pt x="15719" y="5097"/>
                  <a:pt x="15719" y="5903"/>
                </a:cubicBezTo>
                <a:cubicBezTo>
                  <a:pt x="15719" y="6939"/>
                  <a:pt x="15513" y="7890"/>
                  <a:pt x="15100" y="8757"/>
                </a:cubicBezTo>
                <a:cubicBezTo>
                  <a:pt x="14685" y="9620"/>
                  <a:pt x="14128" y="10320"/>
                  <a:pt x="13432" y="10853"/>
                </a:cubicBezTo>
                <a:cubicBezTo>
                  <a:pt x="13936" y="10945"/>
                  <a:pt x="14452" y="11031"/>
                  <a:pt x="14978" y="11115"/>
                </a:cubicBezTo>
                <a:cubicBezTo>
                  <a:pt x="15504" y="11198"/>
                  <a:pt x="16005" y="11288"/>
                  <a:pt x="16478" y="11388"/>
                </a:cubicBezTo>
                <a:cubicBezTo>
                  <a:pt x="16653" y="11426"/>
                  <a:pt x="16826" y="11449"/>
                  <a:pt x="16994" y="11455"/>
                </a:cubicBezTo>
                <a:cubicBezTo>
                  <a:pt x="17162" y="11466"/>
                  <a:pt x="17323" y="11495"/>
                  <a:pt x="17467" y="11553"/>
                </a:cubicBezTo>
                <a:cubicBezTo>
                  <a:pt x="17603" y="11590"/>
                  <a:pt x="17731" y="11659"/>
                  <a:pt x="17851" y="11766"/>
                </a:cubicBezTo>
                <a:cubicBezTo>
                  <a:pt x="17966" y="11869"/>
                  <a:pt x="18074" y="11970"/>
                  <a:pt x="18165" y="12062"/>
                </a:cubicBezTo>
                <a:moveTo>
                  <a:pt x="20474" y="5419"/>
                </a:moveTo>
                <a:cubicBezTo>
                  <a:pt x="20757" y="5419"/>
                  <a:pt x="20973" y="5505"/>
                  <a:pt x="21124" y="5687"/>
                </a:cubicBezTo>
                <a:cubicBezTo>
                  <a:pt x="21271" y="5865"/>
                  <a:pt x="21381" y="6078"/>
                  <a:pt x="21448" y="6326"/>
                </a:cubicBezTo>
                <a:cubicBezTo>
                  <a:pt x="21520" y="6574"/>
                  <a:pt x="21561" y="6836"/>
                  <a:pt x="21576" y="7106"/>
                </a:cubicBezTo>
                <a:cubicBezTo>
                  <a:pt x="21592" y="7377"/>
                  <a:pt x="21599" y="7596"/>
                  <a:pt x="21599" y="7760"/>
                </a:cubicBezTo>
                <a:lnTo>
                  <a:pt x="21599" y="9856"/>
                </a:lnTo>
                <a:cubicBezTo>
                  <a:pt x="21508" y="9928"/>
                  <a:pt x="21422" y="10015"/>
                  <a:pt x="21340" y="10110"/>
                </a:cubicBezTo>
                <a:cubicBezTo>
                  <a:pt x="21261" y="10208"/>
                  <a:pt x="21158" y="10257"/>
                  <a:pt x="21036" y="10257"/>
                </a:cubicBezTo>
                <a:lnTo>
                  <a:pt x="17268" y="10257"/>
                </a:lnTo>
                <a:cubicBezTo>
                  <a:pt x="17131" y="10257"/>
                  <a:pt x="17023" y="10208"/>
                  <a:pt x="16953" y="10110"/>
                </a:cubicBezTo>
                <a:cubicBezTo>
                  <a:pt x="16879" y="10015"/>
                  <a:pt x="16790" y="9928"/>
                  <a:pt x="16682" y="9856"/>
                </a:cubicBezTo>
                <a:lnTo>
                  <a:pt x="16682" y="7760"/>
                </a:lnTo>
                <a:cubicBezTo>
                  <a:pt x="16682" y="7596"/>
                  <a:pt x="16692" y="7377"/>
                  <a:pt x="16706" y="7106"/>
                </a:cubicBezTo>
                <a:cubicBezTo>
                  <a:pt x="16720" y="6836"/>
                  <a:pt x="16766" y="6574"/>
                  <a:pt x="16836" y="6326"/>
                </a:cubicBezTo>
                <a:cubicBezTo>
                  <a:pt x="16912" y="6078"/>
                  <a:pt x="17023" y="5865"/>
                  <a:pt x="17183" y="5687"/>
                </a:cubicBezTo>
                <a:cubicBezTo>
                  <a:pt x="17337" y="5508"/>
                  <a:pt x="17556" y="5419"/>
                  <a:pt x="17829" y="5419"/>
                </a:cubicBezTo>
                <a:cubicBezTo>
                  <a:pt x="17488" y="5151"/>
                  <a:pt x="17210" y="4803"/>
                  <a:pt x="16999" y="4377"/>
                </a:cubicBezTo>
                <a:cubicBezTo>
                  <a:pt x="16788" y="3950"/>
                  <a:pt x="16682" y="3469"/>
                  <a:pt x="16682" y="2937"/>
                </a:cubicBezTo>
                <a:cubicBezTo>
                  <a:pt x="16682" y="2539"/>
                  <a:pt x="16744" y="2162"/>
                  <a:pt x="16872" y="1805"/>
                </a:cubicBezTo>
                <a:cubicBezTo>
                  <a:pt x="16999" y="1448"/>
                  <a:pt x="17174" y="1134"/>
                  <a:pt x="17400" y="861"/>
                </a:cubicBezTo>
                <a:cubicBezTo>
                  <a:pt x="17625" y="590"/>
                  <a:pt x="17889" y="380"/>
                  <a:pt x="18187" y="227"/>
                </a:cubicBezTo>
                <a:cubicBezTo>
                  <a:pt x="18487" y="77"/>
                  <a:pt x="18808" y="0"/>
                  <a:pt x="19152" y="0"/>
                </a:cubicBezTo>
                <a:cubicBezTo>
                  <a:pt x="19480" y="0"/>
                  <a:pt x="19795" y="77"/>
                  <a:pt x="20095" y="227"/>
                </a:cubicBezTo>
                <a:cubicBezTo>
                  <a:pt x="20395" y="380"/>
                  <a:pt x="20656" y="590"/>
                  <a:pt x="20882" y="861"/>
                </a:cubicBezTo>
                <a:cubicBezTo>
                  <a:pt x="21108" y="1134"/>
                  <a:pt x="21285" y="1448"/>
                  <a:pt x="21412" y="1805"/>
                </a:cubicBezTo>
                <a:cubicBezTo>
                  <a:pt x="21537" y="2162"/>
                  <a:pt x="21599" y="2539"/>
                  <a:pt x="21599" y="2937"/>
                </a:cubicBezTo>
                <a:cubicBezTo>
                  <a:pt x="21599" y="3458"/>
                  <a:pt x="21499" y="3939"/>
                  <a:pt x="21295" y="4371"/>
                </a:cubicBezTo>
                <a:cubicBezTo>
                  <a:pt x="21093" y="4800"/>
                  <a:pt x="20820" y="5151"/>
                  <a:pt x="20474" y="5419"/>
                </a:cubicBezTo>
              </a:path>
            </a:pathLst>
          </a:custGeom>
          <a:solidFill>
            <a:schemeClr val="tx1"/>
          </a:solidFill>
          <a:ln>
            <a:noFill/>
          </a:ln>
          <a:effectLst/>
        </p:spPr>
        <p:txBody>
          <a:bodyPr lIns="19049" tIns="19049" rIns="19049" bIns="19049" anchor="ctr"/>
          <a:lstStyle/>
          <a:p>
            <a:pPr defTabSz="170815">
              <a:defRPr/>
            </a:pPr>
            <a:endParaRPr lang="es-ES" sz="105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panose="020B0502020104020203" charset="0"/>
              <a:cs typeface="Gill Sans" panose="020B0502020104020203" charset="0"/>
              <a:sym typeface="Gill Sans" panose="020B0502020104020203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5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5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1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7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3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9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 animBg="1"/>
      <p:bldP spid="181" grpId="0" animBg="1"/>
      <p:bldP spid="188" grpId="0" animBg="1"/>
      <p:bldP spid="195" grpId="0" animBg="1"/>
      <p:bldP spid="213" grpId="0" animBg="1"/>
      <p:bldP spid="214" grpId="0" animBg="1"/>
      <p:bldP spid="221" grpId="0" animBg="1"/>
      <p:bldP spid="225" grpId="0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微软雅黑"/>
        <a:ea typeface="微软雅黑"/>
        <a:cs typeface=""/>
      </a:majorFont>
      <a:minorFont>
        <a:latin typeface="微软雅黑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1658</Words>
  <Application>Microsoft Office PowerPoint</Application>
  <PresentationFormat>宽屏</PresentationFormat>
  <Paragraphs>229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6" baseType="lpstr">
      <vt:lpstr>FontAwesome</vt:lpstr>
      <vt:lpstr>Gill Sans</vt:lpstr>
      <vt:lpstr>Lato Light</vt:lpstr>
      <vt:lpstr>Lato Regular</vt:lpstr>
      <vt:lpstr>Open Sans Light</vt:lpstr>
      <vt:lpstr>黑体</vt:lpstr>
      <vt:lpstr>微软雅黑</vt:lpstr>
      <vt:lpstr>微软雅黑 Light</vt:lpstr>
      <vt:lpstr>Arial</vt:lpstr>
      <vt:lpstr>Calibri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教育48</dc:title>
  <dc:creator>User</dc:creator>
  <cp:lastModifiedBy>Administrator</cp:lastModifiedBy>
  <cp:revision>31</cp:revision>
  <dcterms:created xsi:type="dcterms:W3CDTF">2018-12-18T08:13:29Z</dcterms:created>
  <dcterms:modified xsi:type="dcterms:W3CDTF">2020-02-21T01:36:38Z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2052-1.2.5.490</vt:lpwstr>
  </property>
</Properties>
</file>