
<file path=[Content_Types].xml><?xml version="1.0" encoding="utf-8"?>
<Types xmlns="http://schemas.openxmlformats.org/package/2006/content-types">
  <Default Extension="jpeg" ContentType="image/jpeg"/>
  <Default Extension="xlsx" ContentType="application/vnd.openxmlformats-officedocument.spreadsheetml.sheet"/>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harts/chart1.xml" ContentType="application/vnd.openxmlformats-officedocument.drawingml.chart+xml"/>
  <Override PartName="/ppt/charts/colors1.xml" ContentType="application/vnd.ms-office.chartcolorstyle+xml"/>
  <Override PartName="/ppt/charts/style1.xml" ContentType="application/vnd.ms-office.chartstyle+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5"/>
  </p:notesMasterIdLst>
  <p:sldIdLst>
    <p:sldId id="256" r:id="rId3"/>
    <p:sldId id="277" r:id="rId4"/>
    <p:sldId id="298" r:id="rId5"/>
    <p:sldId id="262" r:id="rId6"/>
    <p:sldId id="260" r:id="rId7"/>
    <p:sldId id="274" r:id="rId8"/>
    <p:sldId id="269" r:id="rId9"/>
    <p:sldId id="304" r:id="rId10"/>
    <p:sldId id="257" r:id="rId11"/>
    <p:sldId id="258" r:id="rId12"/>
    <p:sldId id="259" r:id="rId13"/>
    <p:sldId id="305" r:id="rId14"/>
    <p:sldId id="276" r:id="rId15"/>
    <p:sldId id="263" r:id="rId16"/>
    <p:sldId id="271" r:id="rId17"/>
    <p:sldId id="261" r:id="rId18"/>
    <p:sldId id="306" r:id="rId19"/>
    <p:sldId id="264" r:id="rId20"/>
    <p:sldId id="267" r:id="rId21"/>
    <p:sldId id="266" r:id="rId22"/>
    <p:sldId id="268" r:id="rId23"/>
    <p:sldId id="307" r:id="rId24"/>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AB0CB"/>
    <a:srgbClr val="48C3E0"/>
    <a:srgbClr val="FFFFFF"/>
    <a:srgbClr val="A07B63"/>
    <a:srgbClr val="FFDD6C"/>
    <a:srgbClr val="A1BD70"/>
    <a:srgbClr val="F58D76"/>
    <a:srgbClr val="A37F67"/>
    <a:srgbClr val="F0644D"/>
    <a:srgbClr val="FFFBE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4" d="100"/>
          <a:sy n="104" d="100"/>
        </p:scale>
        <p:origin x="-798" y="-96"/>
      </p:cViewPr>
      <p:guideLst>
        <p:guide orient="horz" pos="2160"/>
        <p:guide pos="3841"/>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8" Type="http://schemas.openxmlformats.org/officeDocument/2006/relationships/tableStyles" Target="tableStyles.xml"/><Relationship Id="rId27" Type="http://schemas.openxmlformats.org/officeDocument/2006/relationships/viewProps" Target="viewProps.xml"/><Relationship Id="rId26" Type="http://schemas.openxmlformats.org/officeDocument/2006/relationships/presProps" Target="presProps.xml"/><Relationship Id="rId25" Type="http://schemas.openxmlformats.org/officeDocument/2006/relationships/notesMaster" Target="notesMasters/notesMaster1.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charts/_rels/chart1.xml.rels><?xml version="1.0" encoding="UTF-8" standalone="yes"?>
<Relationships xmlns="http://schemas.openxmlformats.org/package/2006/relationships"><Relationship Id="rId3" Type="http://schemas.microsoft.com/office/2011/relationships/chartColorStyle" Target="colors1.xml"/><Relationship Id="rId2" Type="http://schemas.microsoft.com/office/2011/relationships/chartStyle" Target="style1.xml"/><Relationship Id="rId1" Type="http://schemas.openxmlformats.org/officeDocument/2006/relationships/package" Target="../embeddings/Workbook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spPr>
        <a:noFill/>
        <a:ln>
          <a:noFill/>
        </a:ln>
        <a:effectLst/>
      </c:spPr>
      <c:txPr>
        <a:bodyPr rot="0" spcFirstLastPara="0" vertOverflow="ellipsis" vert="horz" wrap="square" anchor="ctr" anchorCtr="1"/>
        <a:lstStyle/>
        <a:p>
          <a:pPr>
            <a:defRPr lang="zh-CN" sz="1400" b="0" i="0" u="none" strike="noStrike" kern="1200" spc="0" baseline="0">
              <a:solidFill>
                <a:schemeClr val="bg1"/>
              </a:solidFill>
              <a:latin typeface="+mn-lt"/>
              <a:ea typeface="+mn-ea"/>
              <a:cs typeface="+mn-cs"/>
            </a:defRPr>
          </a:pPr>
        </a:p>
      </c:txPr>
    </c:title>
    <c:autoTitleDeleted val="0"/>
    <c:plotArea>
      <c:layout/>
      <c:barChart>
        <c:barDir val="col"/>
        <c:grouping val="clustered"/>
        <c:varyColors val="0"/>
        <c:ser>
          <c:idx val="0"/>
          <c:order val="0"/>
          <c:tx>
            <c:strRef>
              <c:f>Sheet1!$B$1</c:f>
              <c:strCache>
                <c:ptCount val="1"/>
                <c:pt idx="0">
                  <c:v>系列 1</c:v>
                </c:pt>
              </c:strCache>
            </c:strRef>
          </c:tx>
          <c:spPr>
            <a:solidFill>
              <a:srgbClr val="B4CBC9"/>
            </a:solidFill>
            <a:ln>
              <a:noFill/>
            </a:ln>
            <a:effectLst/>
          </c:spPr>
          <c:invertIfNegative val="0"/>
          <c:dLbls>
            <c:delete val="1"/>
          </c:dLbls>
          <c:cat>
            <c:strRef>
              <c:f>Sheet1!$A$2:$A$5</c:f>
              <c:strCache>
                <c:ptCount val="4"/>
                <c:pt idx="0">
                  <c:v>类别1</c:v>
                </c:pt>
                <c:pt idx="1">
                  <c:v>类别2</c:v>
                </c:pt>
                <c:pt idx="2">
                  <c:v>类别3</c:v>
                </c:pt>
                <c:pt idx="3">
                  <c:v>类别4</c:v>
                </c:pt>
              </c:strCache>
            </c:strRef>
          </c:cat>
          <c:val>
            <c:numRef>
              <c:f>Sheet1!$B$2:$B$5</c:f>
              <c:numCache>
                <c:formatCode>General</c:formatCode>
                <c:ptCount val="4"/>
                <c:pt idx="0">
                  <c:v>4.3</c:v>
                </c:pt>
                <c:pt idx="1">
                  <c:v>2.5</c:v>
                </c:pt>
                <c:pt idx="2">
                  <c:v>3.5</c:v>
                </c:pt>
                <c:pt idx="3">
                  <c:v>4.5</c:v>
                </c:pt>
              </c:numCache>
            </c:numRef>
          </c:val>
        </c:ser>
        <c:ser>
          <c:idx val="1"/>
          <c:order val="1"/>
          <c:tx>
            <c:strRef>
              <c:f>Sheet1!$C$1</c:f>
              <c:strCache>
                <c:ptCount val="1"/>
                <c:pt idx="0">
                  <c:v>系列 2</c:v>
                </c:pt>
              </c:strCache>
            </c:strRef>
          </c:tx>
          <c:spPr>
            <a:solidFill>
              <a:srgbClr val="CEAC60"/>
            </a:solidFill>
            <a:ln>
              <a:noFill/>
            </a:ln>
            <a:effectLst/>
          </c:spPr>
          <c:invertIfNegative val="0"/>
          <c:dLbls>
            <c:delete val="1"/>
          </c:dLbls>
          <c:cat>
            <c:strRef>
              <c:f>Sheet1!$A$2:$A$5</c:f>
              <c:strCache>
                <c:ptCount val="4"/>
                <c:pt idx="0">
                  <c:v>类别1</c:v>
                </c:pt>
                <c:pt idx="1">
                  <c:v>类别2</c:v>
                </c:pt>
                <c:pt idx="2">
                  <c:v>类别3</c:v>
                </c:pt>
                <c:pt idx="3">
                  <c:v>类别4</c:v>
                </c:pt>
              </c:strCache>
            </c:strRef>
          </c:cat>
          <c:val>
            <c:numRef>
              <c:f>Sheet1!$C$2:$C$5</c:f>
              <c:numCache>
                <c:formatCode>General</c:formatCode>
                <c:ptCount val="4"/>
                <c:pt idx="0">
                  <c:v>2.4</c:v>
                </c:pt>
                <c:pt idx="1">
                  <c:v>4.4</c:v>
                </c:pt>
                <c:pt idx="2">
                  <c:v>1.8</c:v>
                </c:pt>
                <c:pt idx="3">
                  <c:v>2.8</c:v>
                </c:pt>
              </c:numCache>
            </c:numRef>
          </c:val>
        </c:ser>
        <c:ser>
          <c:idx val="2"/>
          <c:order val="2"/>
          <c:tx>
            <c:strRef>
              <c:f>Sheet1!$D$1</c:f>
              <c:strCache>
                <c:ptCount val="1"/>
                <c:pt idx="0">
                  <c:v>系列 3</c:v>
                </c:pt>
              </c:strCache>
            </c:strRef>
          </c:tx>
          <c:spPr>
            <a:solidFill>
              <a:srgbClr val="E9BDAE"/>
            </a:solidFill>
            <a:ln>
              <a:noFill/>
            </a:ln>
            <a:effectLst/>
          </c:spPr>
          <c:invertIfNegative val="0"/>
          <c:dLbls>
            <c:delete val="1"/>
          </c:dLbls>
          <c:cat>
            <c:strRef>
              <c:f>Sheet1!$A$2:$A$5</c:f>
              <c:strCache>
                <c:ptCount val="4"/>
                <c:pt idx="0">
                  <c:v>类别1</c:v>
                </c:pt>
                <c:pt idx="1">
                  <c:v>类别2</c:v>
                </c:pt>
                <c:pt idx="2">
                  <c:v>类别3</c:v>
                </c:pt>
                <c:pt idx="3">
                  <c:v>类别4</c:v>
                </c:pt>
              </c:strCache>
            </c:strRef>
          </c:cat>
          <c:val>
            <c:numRef>
              <c:f>Sheet1!$D$2:$D$5</c:f>
              <c:numCache>
                <c:formatCode>General</c:formatCode>
                <c:ptCount val="4"/>
                <c:pt idx="0">
                  <c:v>2</c:v>
                </c:pt>
                <c:pt idx="1">
                  <c:v>2</c:v>
                </c:pt>
                <c:pt idx="2">
                  <c:v>3</c:v>
                </c:pt>
                <c:pt idx="3">
                  <c:v>5</c:v>
                </c:pt>
              </c:numCache>
            </c:numRef>
          </c:val>
        </c:ser>
        <c:dLbls>
          <c:showLegendKey val="0"/>
          <c:showVal val="0"/>
          <c:showCatName val="0"/>
          <c:showSerName val="0"/>
          <c:showPercent val="0"/>
          <c:showBubbleSize val="0"/>
        </c:dLbls>
        <c:gapWidth val="219"/>
        <c:overlap val="-27"/>
        <c:axId val="95824988"/>
        <c:axId val="621092446"/>
      </c:barChart>
      <c:catAx>
        <c:axId val="95824988"/>
        <c:scaling>
          <c:orientation val="minMax"/>
        </c:scaling>
        <c:delete val="0"/>
        <c:axPos val="b"/>
        <c:majorTickMark val="none"/>
        <c:minorTickMark val="none"/>
        <c:tickLblPos val="nextTo"/>
        <c:spPr>
          <a:noFill/>
          <a:ln w="9525" cap="flat" cmpd="sng" algn="ctr">
            <a:solidFill>
              <a:schemeClr val="tx1">
                <a:lumMod val="15000"/>
                <a:lumOff val="85000"/>
              </a:schemeClr>
            </a:solidFill>
            <a:round/>
          </a:ln>
          <a:effectLst/>
        </c:spPr>
        <c:txPr>
          <a:bodyPr rot="-60000000" spcFirstLastPara="0" vertOverflow="ellipsis" vert="horz" wrap="square" anchor="ctr" anchorCtr="1"/>
          <a:lstStyle/>
          <a:p>
            <a:pPr>
              <a:defRPr lang="zh-CN" sz="900" b="0" i="0" u="none" strike="noStrike" kern="1200" baseline="0">
                <a:solidFill>
                  <a:schemeClr val="bg1"/>
                </a:solidFill>
                <a:latin typeface="+mn-lt"/>
                <a:ea typeface="+mn-ea"/>
                <a:cs typeface="+mn-cs"/>
              </a:defRPr>
            </a:pPr>
          </a:p>
        </c:txPr>
        <c:crossAx val="621092446"/>
        <c:crosses val="autoZero"/>
        <c:auto val="1"/>
        <c:lblAlgn val="ctr"/>
        <c:lblOffset val="100"/>
        <c:noMultiLvlLbl val="0"/>
      </c:catAx>
      <c:valAx>
        <c:axId val="62109244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0" vertOverflow="ellipsis" vert="horz" wrap="square" anchor="ctr" anchorCtr="1"/>
          <a:lstStyle/>
          <a:p>
            <a:pPr>
              <a:defRPr lang="zh-CN" sz="900" b="0" i="0" u="none" strike="noStrike" kern="1200" baseline="0">
                <a:solidFill>
                  <a:schemeClr val="tx1">
                    <a:lumMod val="65000"/>
                    <a:lumOff val="35000"/>
                  </a:schemeClr>
                </a:solidFill>
                <a:latin typeface="+mn-lt"/>
                <a:ea typeface="+mn-ea"/>
                <a:cs typeface="+mn-cs"/>
              </a:defRPr>
            </a:pPr>
          </a:p>
        </c:txPr>
        <c:crossAx val="95824988"/>
        <c:crosses val="autoZero"/>
        <c:crossBetween val="between"/>
      </c:valAx>
      <c:spPr>
        <a:noFill/>
        <a:ln>
          <a:noFill/>
        </a:ln>
        <a:effectLst/>
      </c:spPr>
    </c:plotArea>
    <c:legend>
      <c:legendPos val="b"/>
      <c:legendEntry>
        <c:idx val="0"/>
        <c:txPr>
          <a:bodyPr rot="0" spcFirstLastPara="0" vertOverflow="ellipsis" vert="horz" wrap="square" anchor="ctr" anchorCtr="1"/>
          <a:lstStyle/>
          <a:p>
            <a:pPr>
              <a:defRPr lang="zh-CN" sz="900" b="0" i="0" u="none" strike="noStrike" kern="1200" baseline="0">
                <a:solidFill>
                  <a:schemeClr val="bg1"/>
                </a:solidFill>
                <a:latin typeface="+mn-lt"/>
                <a:ea typeface="+mn-ea"/>
                <a:cs typeface="+mn-cs"/>
              </a:defRPr>
            </a:pPr>
          </a:p>
        </c:txPr>
      </c:legendEntry>
      <c:legendEntry>
        <c:idx val="1"/>
        <c:txPr>
          <a:bodyPr rot="0" spcFirstLastPara="0" vertOverflow="ellipsis" vert="horz" wrap="square" anchor="ctr" anchorCtr="1"/>
          <a:lstStyle/>
          <a:p>
            <a:pPr>
              <a:defRPr lang="zh-CN" sz="900" b="0" i="0" u="none" strike="noStrike" kern="1200" baseline="0">
                <a:solidFill>
                  <a:schemeClr val="bg1"/>
                </a:solidFill>
                <a:latin typeface="+mn-lt"/>
                <a:ea typeface="+mn-ea"/>
                <a:cs typeface="+mn-cs"/>
              </a:defRPr>
            </a:pPr>
          </a:p>
        </c:txPr>
      </c:legendEntry>
      <c:legendEntry>
        <c:idx val="2"/>
        <c:txPr>
          <a:bodyPr rot="0" spcFirstLastPara="0" vertOverflow="ellipsis" vert="horz" wrap="square" anchor="ctr" anchorCtr="1"/>
          <a:lstStyle/>
          <a:p>
            <a:pPr>
              <a:defRPr lang="zh-CN" sz="900" b="0" i="0" u="none" strike="noStrike" kern="1200" baseline="0">
                <a:solidFill>
                  <a:schemeClr val="bg1"/>
                </a:solidFill>
                <a:latin typeface="+mn-lt"/>
                <a:ea typeface="+mn-ea"/>
                <a:cs typeface="+mn-cs"/>
              </a:defRPr>
            </a:pPr>
          </a:p>
        </c:txPr>
      </c:legendEntry>
      <c:layout/>
      <c:overlay val="0"/>
      <c:spPr>
        <a:noFill/>
        <a:ln>
          <a:noFill/>
        </a:ln>
        <a:effectLst/>
      </c:spPr>
      <c:txPr>
        <a:bodyPr rot="0" spcFirstLastPara="0" vertOverflow="ellipsis" vert="horz" wrap="square" anchor="ctr" anchorCtr="1"/>
        <a:lstStyle/>
        <a:p>
          <a:pPr>
            <a:defRPr lang="zh-CN" sz="900" b="0" i="0" u="none" strike="noStrike" kern="1200" baseline="0">
              <a:solidFill>
                <a:schemeClr val="bg1"/>
              </a:solidFill>
              <a:latin typeface="+mn-lt"/>
              <a:ea typeface="+mn-ea"/>
              <a:cs typeface="+mn-cs"/>
            </a:defRPr>
          </a:pPr>
        </a:p>
      </c:txPr>
    </c:legend>
    <c:plotVisOnly val="1"/>
    <c:dispBlanksAs val="gap"/>
    <c:showDLblsOverMax val="0"/>
  </c:chart>
  <c:spPr>
    <a:noFill/>
    <a:ln>
      <a:noFill/>
    </a:ln>
    <a:effectLst/>
  </c:spPr>
  <c:txPr>
    <a:bodyPr/>
    <a:lstStyle/>
    <a:p>
      <a:pPr>
        <a:defRPr lang="zh-CN"/>
      </a:pPr>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119F463-2177-4108-8A60-F29852D01E2F}"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0045843-A4F2-4E2F-A0F3-2C2580EA74B7}"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13CC833-1BCE-4BB7-BBC4-0D731004E831}"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9508450-2DDA-4F34-BC4F-E3623B71CED6}"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F13CC833-1BCE-4BB7-BBC4-0D731004E831}"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9508450-2DDA-4F34-BC4F-E3623B71CED6}"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F13CC833-1BCE-4BB7-BBC4-0D731004E831}"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9508450-2DDA-4F34-BC4F-E3623B71CED6}"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F13CC833-1BCE-4BB7-BBC4-0D731004E831}"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F9508450-2DDA-4F34-BC4F-E3623B71CED6}"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F13CC833-1BCE-4BB7-BBC4-0D731004E831}"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F9508450-2DDA-4F34-BC4F-E3623B71CED6}"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F13CC833-1BCE-4BB7-BBC4-0D731004E831}"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F9508450-2DDA-4F34-BC4F-E3623B71CED6}"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F13CC833-1BCE-4BB7-BBC4-0D731004E831}"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9508450-2DDA-4F34-BC4F-E3623B71CED6}"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F13CC833-1BCE-4BB7-BBC4-0D731004E831}"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9508450-2DDA-4F34-BC4F-E3623B71CED6}"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13CC833-1BCE-4BB7-BBC4-0D731004E831}"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9508450-2DDA-4F34-BC4F-E3623B71CED6}"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13CC833-1BCE-4BB7-BBC4-0D731004E831}"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9508450-2DDA-4F34-BC4F-E3623B71CED6}" type="slidenum">
              <a:rPr lang="zh-CN" altLang="en-US" smtClean="0"/>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标题和内容">
    <p:spTree>
      <p:nvGrpSpPr>
        <p:cNvPr id="1" name=""/>
        <p:cNvGrpSpPr/>
        <p:nvPr/>
      </p:nvGrpSpPr>
      <p:grpSpPr>
        <a:xfrm>
          <a:off x="0" y="0"/>
          <a:ext cx="0" cy="0"/>
          <a:chOff x="0" y="0"/>
          <a:chExt cx="0" cy="0"/>
        </a:xfrm>
      </p:grpSpPr>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cSld name="2_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6"/>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609600" indent="0" algn="ctr">
              <a:buNone/>
              <a:defRPr>
                <a:solidFill>
                  <a:schemeClr val="tx1">
                    <a:tint val="75000"/>
                  </a:schemeClr>
                </a:solidFill>
              </a:defRPr>
            </a:lvl2pPr>
            <a:lvl3pPr marL="1219200" indent="0" algn="ctr">
              <a:buNone/>
              <a:defRPr>
                <a:solidFill>
                  <a:schemeClr val="tx1">
                    <a:tint val="75000"/>
                  </a:schemeClr>
                </a:solidFill>
              </a:defRPr>
            </a:lvl3pPr>
            <a:lvl4pPr marL="1828800" indent="0" algn="ctr">
              <a:buNone/>
              <a:defRPr>
                <a:solidFill>
                  <a:schemeClr val="tx1">
                    <a:tint val="75000"/>
                  </a:schemeClr>
                </a:solidFill>
              </a:defRPr>
            </a:lvl4pPr>
            <a:lvl5pPr marL="2438400" indent="0" algn="ctr">
              <a:buNone/>
              <a:defRPr>
                <a:solidFill>
                  <a:schemeClr val="tx1">
                    <a:tint val="75000"/>
                  </a:schemeClr>
                </a:solidFill>
              </a:defRPr>
            </a:lvl5pPr>
            <a:lvl6pPr marL="3048000" indent="0" algn="ctr">
              <a:buNone/>
              <a:defRPr>
                <a:solidFill>
                  <a:schemeClr val="tx1">
                    <a:tint val="75000"/>
                  </a:schemeClr>
                </a:solidFill>
              </a:defRPr>
            </a:lvl6pPr>
            <a:lvl7pPr marL="3657600" indent="0" algn="ctr">
              <a:buNone/>
              <a:defRPr>
                <a:solidFill>
                  <a:schemeClr val="tx1">
                    <a:tint val="75000"/>
                  </a:schemeClr>
                </a:solidFill>
              </a:defRPr>
            </a:lvl7pPr>
            <a:lvl8pPr marL="4267200" indent="0" algn="ctr">
              <a:buNone/>
              <a:defRPr>
                <a:solidFill>
                  <a:schemeClr val="tx1">
                    <a:tint val="75000"/>
                  </a:schemeClr>
                </a:solidFill>
              </a:defRPr>
            </a:lvl8pPr>
            <a:lvl9pPr marL="48768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5" Type="http://schemas.openxmlformats.org/officeDocument/2006/relationships/theme" Target="../theme/theme1.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13CC833-1BCE-4BB7-BBC4-0D731004E831}"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9508450-2DDA-4F34-BC4F-E3623B71CED6}"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image" Target="../media/image2.png"/></Relationships>
</file>

<file path=ppt/slides/_rels/slide5.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image" Target="../media/image5.jpe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chart" Target="../charts/char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image" Target="../media/image8.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1" y="0"/>
            <a:ext cx="12192001" cy="6858000"/>
          </a:xfrm>
          <a:prstGeom prst="rect">
            <a:avLst/>
          </a:prstGeom>
          <a:solidFill>
            <a:srgbClr val="F8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1" name="任意多边形: 形状 10"/>
          <p:cNvSpPr/>
          <p:nvPr/>
        </p:nvSpPr>
        <p:spPr>
          <a:xfrm rot="10800000">
            <a:off x="9780458" y="5314950"/>
            <a:ext cx="2411541" cy="1543048"/>
          </a:xfrm>
          <a:custGeom>
            <a:avLst/>
            <a:gdLst>
              <a:gd name="connsiteX0" fmla="*/ 0 w 1979848"/>
              <a:gd name="connsiteY0" fmla="*/ 0 h 1266825"/>
              <a:gd name="connsiteX1" fmla="*/ 1979848 w 1979848"/>
              <a:gd name="connsiteY1" fmla="*/ 0 h 1266825"/>
              <a:gd name="connsiteX2" fmla="*/ 1937768 w 1979848"/>
              <a:gd name="connsiteY2" fmla="*/ 114972 h 1266825"/>
              <a:gd name="connsiteX3" fmla="*/ 200025 w 1979848"/>
              <a:gd name="connsiteY3" fmla="*/ 1266825 h 1266825"/>
              <a:gd name="connsiteX4" fmla="*/ 7198 w 1979848"/>
              <a:gd name="connsiteY4" fmla="*/ 1257088 h 1266825"/>
              <a:gd name="connsiteX5" fmla="*/ 0 w 1979848"/>
              <a:gd name="connsiteY5" fmla="*/ 1255990 h 1266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79848" h="1266825">
                <a:moveTo>
                  <a:pt x="0" y="0"/>
                </a:moveTo>
                <a:lnTo>
                  <a:pt x="1979848" y="0"/>
                </a:lnTo>
                <a:lnTo>
                  <a:pt x="1937768" y="114972"/>
                </a:lnTo>
                <a:cubicBezTo>
                  <a:pt x="1651465" y="791867"/>
                  <a:pt x="981211" y="1266825"/>
                  <a:pt x="200025" y="1266825"/>
                </a:cubicBezTo>
                <a:cubicBezTo>
                  <a:pt x="134926" y="1266825"/>
                  <a:pt x="70598" y="1263527"/>
                  <a:pt x="7198" y="1257088"/>
                </a:cubicBezTo>
                <a:lnTo>
                  <a:pt x="0" y="1255990"/>
                </a:lnTo>
                <a:close/>
              </a:path>
            </a:pathLst>
          </a:custGeom>
          <a:solidFill>
            <a:srgbClr val="E2C1D6"/>
          </a:solidFill>
          <a:ln>
            <a:noFill/>
          </a:ln>
          <a:effectLst>
            <a:outerShdw blurRad="50800" dist="38100" dir="13500000" sx="99000" sy="99000" algn="br"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8" name="任意多边形: 形状 7"/>
          <p:cNvSpPr/>
          <p:nvPr/>
        </p:nvSpPr>
        <p:spPr>
          <a:xfrm>
            <a:off x="0" y="1"/>
            <a:ext cx="2232910" cy="1428749"/>
          </a:xfrm>
          <a:custGeom>
            <a:avLst/>
            <a:gdLst>
              <a:gd name="connsiteX0" fmla="*/ 0 w 1979848"/>
              <a:gd name="connsiteY0" fmla="*/ 0 h 1266825"/>
              <a:gd name="connsiteX1" fmla="*/ 1979848 w 1979848"/>
              <a:gd name="connsiteY1" fmla="*/ 0 h 1266825"/>
              <a:gd name="connsiteX2" fmla="*/ 1937768 w 1979848"/>
              <a:gd name="connsiteY2" fmla="*/ 114972 h 1266825"/>
              <a:gd name="connsiteX3" fmla="*/ 200025 w 1979848"/>
              <a:gd name="connsiteY3" fmla="*/ 1266825 h 1266825"/>
              <a:gd name="connsiteX4" fmla="*/ 7198 w 1979848"/>
              <a:gd name="connsiteY4" fmla="*/ 1257088 h 1266825"/>
              <a:gd name="connsiteX5" fmla="*/ 0 w 1979848"/>
              <a:gd name="connsiteY5" fmla="*/ 1255990 h 1266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79848" h="1266825">
                <a:moveTo>
                  <a:pt x="0" y="0"/>
                </a:moveTo>
                <a:lnTo>
                  <a:pt x="1979848" y="0"/>
                </a:lnTo>
                <a:lnTo>
                  <a:pt x="1937768" y="114972"/>
                </a:lnTo>
                <a:cubicBezTo>
                  <a:pt x="1651465" y="791867"/>
                  <a:pt x="981211" y="1266825"/>
                  <a:pt x="200025" y="1266825"/>
                </a:cubicBezTo>
                <a:cubicBezTo>
                  <a:pt x="134926" y="1266825"/>
                  <a:pt x="70598" y="1263527"/>
                  <a:pt x="7198" y="1257088"/>
                </a:cubicBezTo>
                <a:lnTo>
                  <a:pt x="0" y="1255990"/>
                </a:lnTo>
                <a:close/>
              </a:path>
            </a:pathLst>
          </a:custGeom>
          <a:solidFill>
            <a:srgbClr val="C3EBF5"/>
          </a:solidFill>
          <a:ln>
            <a:noFill/>
          </a:ln>
          <a:effectLst>
            <a:outerShdw blurRad="50800" dist="38100" dir="2700000" sx="99000" sy="99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 name="矩形 4"/>
          <p:cNvSpPr/>
          <p:nvPr/>
        </p:nvSpPr>
        <p:spPr>
          <a:xfrm>
            <a:off x="709612" y="638175"/>
            <a:ext cx="10772776" cy="5581649"/>
          </a:xfrm>
          <a:prstGeom prst="rect">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7" name="任意多边形: 形状 6"/>
          <p:cNvSpPr/>
          <p:nvPr/>
        </p:nvSpPr>
        <p:spPr>
          <a:xfrm>
            <a:off x="1" y="1"/>
            <a:ext cx="1428749" cy="1428749"/>
          </a:xfrm>
          <a:custGeom>
            <a:avLst/>
            <a:gdLst>
              <a:gd name="connsiteX0" fmla="*/ 0 w 1266825"/>
              <a:gd name="connsiteY0" fmla="*/ 0 h 1266825"/>
              <a:gd name="connsiteX1" fmla="*/ 1266825 w 1266825"/>
              <a:gd name="connsiteY1" fmla="*/ 0 h 1266825"/>
              <a:gd name="connsiteX2" fmla="*/ 0 w 1266825"/>
              <a:gd name="connsiteY2" fmla="*/ 1266825 h 1266825"/>
            </a:gdLst>
            <a:ahLst/>
            <a:cxnLst>
              <a:cxn ang="0">
                <a:pos x="connsiteX0" y="connsiteY0"/>
              </a:cxn>
              <a:cxn ang="0">
                <a:pos x="connsiteX1" y="connsiteY1"/>
              </a:cxn>
              <a:cxn ang="0">
                <a:pos x="connsiteX2" y="connsiteY2"/>
              </a:cxn>
            </a:cxnLst>
            <a:rect l="l" t="t" r="r" b="b"/>
            <a:pathLst>
              <a:path w="1266825" h="1266825">
                <a:moveTo>
                  <a:pt x="0" y="0"/>
                </a:moveTo>
                <a:lnTo>
                  <a:pt x="1266825" y="0"/>
                </a:lnTo>
                <a:cubicBezTo>
                  <a:pt x="1266825" y="699648"/>
                  <a:pt x="699648" y="1266825"/>
                  <a:pt x="0" y="1266825"/>
                </a:cubicBezTo>
                <a:close/>
              </a:path>
            </a:pathLst>
          </a:custGeom>
          <a:solidFill>
            <a:srgbClr val="E2C1D6"/>
          </a:solidFill>
          <a:ln>
            <a:noFill/>
          </a:ln>
          <a:effectLst>
            <a:outerShdw blurRad="50800" dist="38100" dir="2700000" sx="99000" sy="99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2" name="任意多边形: 形状 11"/>
          <p:cNvSpPr/>
          <p:nvPr/>
        </p:nvSpPr>
        <p:spPr>
          <a:xfrm rot="10800000">
            <a:off x="10653714" y="5314950"/>
            <a:ext cx="1543048" cy="1543048"/>
          </a:xfrm>
          <a:custGeom>
            <a:avLst/>
            <a:gdLst>
              <a:gd name="connsiteX0" fmla="*/ 0 w 1266825"/>
              <a:gd name="connsiteY0" fmla="*/ 0 h 1266825"/>
              <a:gd name="connsiteX1" fmla="*/ 1266825 w 1266825"/>
              <a:gd name="connsiteY1" fmla="*/ 0 h 1266825"/>
              <a:gd name="connsiteX2" fmla="*/ 0 w 1266825"/>
              <a:gd name="connsiteY2" fmla="*/ 1266825 h 1266825"/>
            </a:gdLst>
            <a:ahLst/>
            <a:cxnLst>
              <a:cxn ang="0">
                <a:pos x="connsiteX0" y="connsiteY0"/>
              </a:cxn>
              <a:cxn ang="0">
                <a:pos x="connsiteX1" y="connsiteY1"/>
              </a:cxn>
              <a:cxn ang="0">
                <a:pos x="connsiteX2" y="connsiteY2"/>
              </a:cxn>
            </a:cxnLst>
            <a:rect l="l" t="t" r="r" b="b"/>
            <a:pathLst>
              <a:path w="1266825" h="1266825">
                <a:moveTo>
                  <a:pt x="0" y="0"/>
                </a:moveTo>
                <a:lnTo>
                  <a:pt x="1266825" y="0"/>
                </a:lnTo>
                <a:cubicBezTo>
                  <a:pt x="1266825" y="699648"/>
                  <a:pt x="699648" y="1266825"/>
                  <a:pt x="0" y="1266825"/>
                </a:cubicBezTo>
                <a:close/>
              </a:path>
            </a:pathLst>
          </a:custGeom>
          <a:solidFill>
            <a:srgbClr val="C3EBF5"/>
          </a:solidFill>
          <a:ln>
            <a:noFill/>
          </a:ln>
          <a:effectLst>
            <a:outerShdw blurRad="50800" dist="38100" dir="13500000" sx="99000" sy="99000" algn="br"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6" name="文本框 5"/>
          <p:cNvSpPr txBox="1"/>
          <p:nvPr/>
        </p:nvSpPr>
        <p:spPr>
          <a:xfrm>
            <a:off x="2167890" y="2614930"/>
            <a:ext cx="7860030" cy="922020"/>
          </a:xfrm>
          <a:prstGeom prst="rect">
            <a:avLst/>
          </a:prstGeom>
          <a:noFill/>
        </p:spPr>
        <p:txBody>
          <a:bodyPr wrap="square" rtlCol="0">
            <a:spAutoFit/>
          </a:bodyPr>
          <a:p>
            <a:pPr algn="dist"/>
            <a:r>
              <a:rPr lang="zh-CN" altLang="en-US" sz="5400" b="1">
                <a:solidFill>
                  <a:schemeClr val="tx2">
                    <a:lumMod val="75000"/>
                  </a:schemeClr>
                </a:solidFill>
                <a:latin typeface="方正书宋_GBK" panose="02000000000000000000" pitchFamily="2" charset="-122"/>
                <a:ea typeface="方正书宋_GBK" panose="02000000000000000000" pitchFamily="2" charset="-122"/>
              </a:rPr>
              <a:t>水彩小清新简约汇报模板</a:t>
            </a:r>
            <a:endParaRPr lang="zh-CN" altLang="en-US" sz="5400" b="1">
              <a:solidFill>
                <a:schemeClr val="tx2">
                  <a:lumMod val="75000"/>
                </a:schemeClr>
              </a:solidFill>
              <a:latin typeface="方正书宋_GBK" panose="02000000000000000000" pitchFamily="2" charset="-122"/>
              <a:ea typeface="方正书宋_GBK" panose="02000000000000000000" pitchFamily="2" charset="-122"/>
            </a:endParaRPr>
          </a:p>
        </p:txBody>
      </p:sp>
      <p:sp>
        <p:nvSpPr>
          <p:cNvPr id="20" name="文本框 19"/>
          <p:cNvSpPr txBox="1"/>
          <p:nvPr/>
        </p:nvSpPr>
        <p:spPr>
          <a:xfrm>
            <a:off x="2167890" y="3738880"/>
            <a:ext cx="7860665" cy="368300"/>
          </a:xfrm>
          <a:prstGeom prst="rect">
            <a:avLst/>
          </a:prstGeom>
          <a:noFill/>
        </p:spPr>
        <p:txBody>
          <a:bodyPr wrap="square" rtlCol="0">
            <a:spAutoFit/>
          </a:bodyPr>
          <a:p>
            <a:pPr algn="dist"/>
            <a:r>
              <a:rPr lang="en-US" altLang="zh-CN">
                <a:solidFill>
                  <a:schemeClr val="tx2">
                    <a:lumMod val="75000"/>
                  </a:schemeClr>
                </a:solidFill>
              </a:rPr>
              <a:t>w</a:t>
            </a:r>
            <a:r>
              <a:rPr lang="zh-CN" altLang="en-US">
                <a:solidFill>
                  <a:schemeClr val="tx2">
                    <a:lumMod val="75000"/>
                  </a:schemeClr>
                </a:solidFill>
              </a:rPr>
              <a:t>atercolor small fresh simple report template</a:t>
            </a:r>
            <a:endParaRPr lang="zh-CN" altLang="en-US">
              <a:solidFill>
                <a:schemeClr val="tx2">
                  <a:lumMod val="75000"/>
                </a:schemeClr>
              </a:solidFill>
            </a:endParaRPr>
          </a:p>
        </p:txBody>
      </p:sp>
      <p:sp>
        <p:nvSpPr>
          <p:cNvPr id="21" name="圆角矩形 20"/>
          <p:cNvSpPr/>
          <p:nvPr/>
        </p:nvSpPr>
        <p:spPr>
          <a:xfrm>
            <a:off x="4977130" y="4512310"/>
            <a:ext cx="2388235" cy="534670"/>
          </a:xfrm>
          <a:prstGeom prst="roundRect">
            <a:avLst>
              <a:gd name="adj" fmla="val 50000"/>
            </a:avLst>
          </a:prstGeom>
          <a:solidFill>
            <a:srgbClr val="B4CB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a:t>2020</a:t>
            </a:r>
            <a:r>
              <a:rPr lang="zh-CN" altLang="en-US"/>
              <a:t>年</a:t>
            </a:r>
            <a:r>
              <a:rPr lang="en-US" altLang="zh-CN"/>
              <a:t>x</a:t>
            </a:r>
            <a:r>
              <a:rPr lang="zh-CN" altLang="en-US"/>
              <a:t>月</a:t>
            </a:r>
            <a:r>
              <a:rPr lang="en-US" altLang="zh-CN"/>
              <a:t>xx</a:t>
            </a:r>
            <a:r>
              <a:rPr lang="zh-CN" altLang="en-US"/>
              <a:t>日</a:t>
            </a:r>
            <a:endParaRPr lang="zh-CN" altLang="en-US"/>
          </a:p>
        </p:txBody>
      </p:sp>
      <p:sp>
        <p:nvSpPr>
          <p:cNvPr id="431" name="椭圆 430"/>
          <p:cNvSpPr/>
          <p:nvPr/>
        </p:nvSpPr>
        <p:spPr>
          <a:xfrm rot="5160000">
            <a:off x="3986380" y="1664435"/>
            <a:ext cx="446696" cy="446696"/>
          </a:xfrm>
          <a:prstGeom prst="ellipse">
            <a:avLst/>
          </a:prstGeom>
          <a:solidFill>
            <a:srgbClr val="5679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32" name="椭圆 431"/>
          <p:cNvSpPr/>
          <p:nvPr/>
        </p:nvSpPr>
        <p:spPr>
          <a:xfrm rot="5160000">
            <a:off x="5146816" y="1664060"/>
            <a:ext cx="446405" cy="446696"/>
          </a:xfrm>
          <a:prstGeom prst="ellipse">
            <a:avLst/>
          </a:prstGeom>
          <a:solidFill>
            <a:srgbClr val="283E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33" name="椭圆 432"/>
          <p:cNvSpPr/>
          <p:nvPr/>
        </p:nvSpPr>
        <p:spPr>
          <a:xfrm rot="5160000">
            <a:off x="6306961" y="1664320"/>
            <a:ext cx="446405" cy="446696"/>
          </a:xfrm>
          <a:prstGeom prst="ellipse">
            <a:avLst/>
          </a:prstGeom>
          <a:solidFill>
            <a:srgbClr val="F267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34" name="椭圆 433"/>
          <p:cNvSpPr/>
          <p:nvPr/>
        </p:nvSpPr>
        <p:spPr>
          <a:xfrm rot="5160000">
            <a:off x="7467106" y="1663946"/>
            <a:ext cx="446405" cy="446696"/>
          </a:xfrm>
          <a:prstGeom prst="ellipse">
            <a:avLst/>
          </a:prstGeom>
          <a:solidFill>
            <a:srgbClr val="FCA4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22" name="图片 21" descr="logo"/>
          <p:cNvPicPr>
            <a:picLocks noChangeAspect="1"/>
          </p:cNvPicPr>
          <p:nvPr/>
        </p:nvPicPr>
        <p:blipFill>
          <a:blip r:embed="rId1"/>
          <a:stretch>
            <a:fillRect/>
          </a:stretch>
        </p:blipFill>
        <p:spPr>
          <a:xfrm>
            <a:off x="10028555" y="0"/>
            <a:ext cx="1971675" cy="47625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blinds(horizontal)">
                                      <p:cBhvr>
                                        <p:cTn id="10" dur="500"/>
                                        <p:tgtEl>
                                          <p:spTgt spid="20"/>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21"/>
                                        </p:tgtEl>
                                        <p:attrNameLst>
                                          <p:attrName>style.visibility</p:attrName>
                                        </p:attrNameLst>
                                      </p:cBhvr>
                                      <p:to>
                                        <p:strVal val="visible"/>
                                      </p:to>
                                    </p:set>
                                    <p:animEffect transition="in" filter="blinds(horizontal)">
                                      <p:cBhvr>
                                        <p:cTn id="13" dur="500"/>
                                        <p:tgtEl>
                                          <p:spTgt spid="21"/>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431"/>
                                        </p:tgtEl>
                                        <p:attrNameLst>
                                          <p:attrName>style.visibility</p:attrName>
                                        </p:attrNameLst>
                                      </p:cBhvr>
                                      <p:to>
                                        <p:strVal val="visible"/>
                                      </p:to>
                                    </p:set>
                                    <p:animEffect transition="in" filter="blinds(horizontal)">
                                      <p:cBhvr>
                                        <p:cTn id="16" dur="500"/>
                                        <p:tgtEl>
                                          <p:spTgt spid="431"/>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432"/>
                                        </p:tgtEl>
                                        <p:attrNameLst>
                                          <p:attrName>style.visibility</p:attrName>
                                        </p:attrNameLst>
                                      </p:cBhvr>
                                      <p:to>
                                        <p:strVal val="visible"/>
                                      </p:to>
                                    </p:set>
                                    <p:animEffect transition="in" filter="blinds(horizontal)">
                                      <p:cBhvr>
                                        <p:cTn id="19" dur="500"/>
                                        <p:tgtEl>
                                          <p:spTgt spid="432"/>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433"/>
                                        </p:tgtEl>
                                        <p:attrNameLst>
                                          <p:attrName>style.visibility</p:attrName>
                                        </p:attrNameLst>
                                      </p:cBhvr>
                                      <p:to>
                                        <p:strVal val="visible"/>
                                      </p:to>
                                    </p:set>
                                    <p:animEffect transition="in" filter="blinds(horizontal)">
                                      <p:cBhvr>
                                        <p:cTn id="22" dur="500"/>
                                        <p:tgtEl>
                                          <p:spTgt spid="433"/>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434"/>
                                        </p:tgtEl>
                                        <p:attrNameLst>
                                          <p:attrName>style.visibility</p:attrName>
                                        </p:attrNameLst>
                                      </p:cBhvr>
                                      <p:to>
                                        <p:strVal val="visible"/>
                                      </p:to>
                                    </p:set>
                                    <p:animEffect transition="in" filter="blinds(horizontal)">
                                      <p:cBhvr>
                                        <p:cTn id="25" dur="500"/>
                                        <p:tgtEl>
                                          <p:spTgt spid="4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0" grpId="0"/>
      <p:bldP spid="21" grpId="0" animBg="1"/>
      <p:bldP spid="431" grpId="0" animBg="1"/>
      <p:bldP spid="432" grpId="0" animBg="1"/>
      <p:bldP spid="433" grpId="0" animBg="1"/>
      <p:bldP spid="43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任意多边形: 形状 7"/>
          <p:cNvSpPr/>
          <p:nvPr/>
        </p:nvSpPr>
        <p:spPr>
          <a:xfrm>
            <a:off x="0" y="1"/>
            <a:ext cx="2232910" cy="1428749"/>
          </a:xfrm>
          <a:custGeom>
            <a:avLst/>
            <a:gdLst>
              <a:gd name="connsiteX0" fmla="*/ 0 w 1979848"/>
              <a:gd name="connsiteY0" fmla="*/ 0 h 1266825"/>
              <a:gd name="connsiteX1" fmla="*/ 1979848 w 1979848"/>
              <a:gd name="connsiteY1" fmla="*/ 0 h 1266825"/>
              <a:gd name="connsiteX2" fmla="*/ 1937768 w 1979848"/>
              <a:gd name="connsiteY2" fmla="*/ 114972 h 1266825"/>
              <a:gd name="connsiteX3" fmla="*/ 200025 w 1979848"/>
              <a:gd name="connsiteY3" fmla="*/ 1266825 h 1266825"/>
              <a:gd name="connsiteX4" fmla="*/ 7198 w 1979848"/>
              <a:gd name="connsiteY4" fmla="*/ 1257088 h 1266825"/>
              <a:gd name="connsiteX5" fmla="*/ 0 w 1979848"/>
              <a:gd name="connsiteY5" fmla="*/ 1255990 h 1266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79848" h="1266825">
                <a:moveTo>
                  <a:pt x="0" y="0"/>
                </a:moveTo>
                <a:lnTo>
                  <a:pt x="1979848" y="0"/>
                </a:lnTo>
                <a:lnTo>
                  <a:pt x="1937768" y="114972"/>
                </a:lnTo>
                <a:cubicBezTo>
                  <a:pt x="1651465" y="791867"/>
                  <a:pt x="981211" y="1266825"/>
                  <a:pt x="200025" y="1266825"/>
                </a:cubicBezTo>
                <a:cubicBezTo>
                  <a:pt x="134926" y="1266825"/>
                  <a:pt x="70598" y="1263527"/>
                  <a:pt x="7198" y="1257088"/>
                </a:cubicBezTo>
                <a:lnTo>
                  <a:pt x="0" y="1255990"/>
                </a:lnTo>
                <a:close/>
              </a:path>
            </a:pathLst>
          </a:custGeom>
          <a:solidFill>
            <a:srgbClr val="C3EBF5"/>
          </a:solidFill>
          <a:ln>
            <a:noFill/>
          </a:ln>
          <a:effectLst>
            <a:outerShdw blurRad="50800" dist="38100" dir="2700000" sx="99000" sy="99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70" name="任意多边形: 形状 11"/>
          <p:cNvSpPr/>
          <p:nvPr/>
        </p:nvSpPr>
        <p:spPr>
          <a:xfrm rot="10800000">
            <a:off x="10653714" y="5314950"/>
            <a:ext cx="1543048" cy="1543048"/>
          </a:xfrm>
          <a:custGeom>
            <a:avLst/>
            <a:gdLst>
              <a:gd name="connsiteX0" fmla="*/ 0 w 1266825"/>
              <a:gd name="connsiteY0" fmla="*/ 0 h 1266825"/>
              <a:gd name="connsiteX1" fmla="*/ 1266825 w 1266825"/>
              <a:gd name="connsiteY1" fmla="*/ 0 h 1266825"/>
              <a:gd name="connsiteX2" fmla="*/ 0 w 1266825"/>
              <a:gd name="connsiteY2" fmla="*/ 1266825 h 1266825"/>
            </a:gdLst>
            <a:ahLst/>
            <a:cxnLst>
              <a:cxn ang="0">
                <a:pos x="connsiteX0" y="connsiteY0"/>
              </a:cxn>
              <a:cxn ang="0">
                <a:pos x="connsiteX1" y="connsiteY1"/>
              </a:cxn>
              <a:cxn ang="0">
                <a:pos x="connsiteX2" y="connsiteY2"/>
              </a:cxn>
            </a:cxnLst>
            <a:rect l="l" t="t" r="r" b="b"/>
            <a:pathLst>
              <a:path w="1266825" h="1266825">
                <a:moveTo>
                  <a:pt x="0" y="0"/>
                </a:moveTo>
                <a:lnTo>
                  <a:pt x="1266825" y="0"/>
                </a:lnTo>
                <a:cubicBezTo>
                  <a:pt x="1266825" y="699648"/>
                  <a:pt x="699648" y="1266825"/>
                  <a:pt x="0" y="1266825"/>
                </a:cubicBezTo>
                <a:close/>
              </a:path>
            </a:pathLst>
          </a:custGeom>
          <a:solidFill>
            <a:srgbClr val="C3EBF5"/>
          </a:solidFill>
          <a:ln>
            <a:noFill/>
          </a:ln>
          <a:effectLst>
            <a:outerShdw blurRad="50800" dist="38100" dir="13500000" sx="99000" sy="99000" algn="br"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71" name="文本框 70"/>
          <p:cNvSpPr txBox="1"/>
          <p:nvPr/>
        </p:nvSpPr>
        <p:spPr>
          <a:xfrm>
            <a:off x="1228090" y="1998345"/>
            <a:ext cx="1469390" cy="2861310"/>
          </a:xfrm>
          <a:prstGeom prst="rect">
            <a:avLst/>
          </a:prstGeom>
          <a:noFill/>
        </p:spPr>
        <p:txBody>
          <a:bodyPr wrap="square" rtlCol="0">
            <a:spAutoFit/>
          </a:bodyPr>
          <a:p>
            <a:pPr algn="dist"/>
            <a:r>
              <a:rPr lang="zh-CN" altLang="en-US" sz="6000" dirty="0" smtClean="0">
                <a:solidFill>
                  <a:srgbClr val="3F4456"/>
                </a:solidFill>
                <a:latin typeface="微软雅黑" panose="020B0503020204020204" pitchFamily="34" charset="-122"/>
                <a:ea typeface="微软雅黑" panose="020B0503020204020204" pitchFamily="34" charset="-122"/>
                <a:cs typeface="华文仿宋" panose="02010600040101010101" charset="-122"/>
              </a:rPr>
              <a:t>目</a:t>
            </a:r>
            <a:endParaRPr lang="zh-CN" altLang="en-US" sz="6000" dirty="0" smtClean="0">
              <a:solidFill>
                <a:srgbClr val="3F4456"/>
              </a:solidFill>
              <a:latin typeface="微软雅黑" panose="020B0503020204020204" pitchFamily="34" charset="-122"/>
              <a:ea typeface="微软雅黑" panose="020B0503020204020204" pitchFamily="34" charset="-122"/>
              <a:cs typeface="华文仿宋" panose="02010600040101010101" charset="-122"/>
            </a:endParaRPr>
          </a:p>
          <a:p>
            <a:pPr algn="dist"/>
            <a:endParaRPr lang="zh-CN" altLang="en-US" sz="6000" dirty="0" smtClean="0">
              <a:solidFill>
                <a:srgbClr val="3F4456"/>
              </a:solidFill>
              <a:latin typeface="微软雅黑" panose="020B0503020204020204" pitchFamily="34" charset="-122"/>
              <a:ea typeface="微软雅黑" panose="020B0503020204020204" pitchFamily="34" charset="-122"/>
              <a:cs typeface="华文仿宋" panose="02010600040101010101" charset="-122"/>
            </a:endParaRPr>
          </a:p>
          <a:p>
            <a:pPr algn="dist"/>
            <a:r>
              <a:rPr lang="zh-CN" altLang="en-US" sz="6000" dirty="0" smtClean="0">
                <a:solidFill>
                  <a:srgbClr val="3F4456"/>
                </a:solidFill>
                <a:latin typeface="微软雅黑" panose="020B0503020204020204" pitchFamily="34" charset="-122"/>
                <a:ea typeface="微软雅黑" panose="020B0503020204020204" pitchFamily="34" charset="-122"/>
                <a:cs typeface="华文仿宋" panose="02010600040101010101" charset="-122"/>
              </a:rPr>
              <a:t>录</a:t>
            </a:r>
            <a:endParaRPr lang="zh-CN" altLang="en-US" sz="6000" dirty="0" smtClean="0">
              <a:solidFill>
                <a:srgbClr val="3F4456"/>
              </a:solidFill>
              <a:latin typeface="微软雅黑" panose="020B0503020204020204" pitchFamily="34" charset="-122"/>
              <a:ea typeface="微软雅黑" panose="020B0503020204020204" pitchFamily="34" charset="-122"/>
              <a:cs typeface="华文仿宋" panose="02010600040101010101" charset="-122"/>
            </a:endParaRPr>
          </a:p>
        </p:txBody>
      </p:sp>
      <p:grpSp>
        <p:nvGrpSpPr>
          <p:cNvPr id="72" name="组合 71"/>
          <p:cNvGrpSpPr/>
          <p:nvPr/>
        </p:nvGrpSpPr>
        <p:grpSpPr>
          <a:xfrm>
            <a:off x="3232785" y="2484120"/>
            <a:ext cx="7148830" cy="1922780"/>
            <a:chOff x="5091" y="3732"/>
            <a:chExt cx="11258" cy="3028"/>
          </a:xfrm>
        </p:grpSpPr>
        <p:sp>
          <p:nvSpPr>
            <p:cNvPr id="73" name="文本框 72"/>
            <p:cNvSpPr txBox="1"/>
            <p:nvPr/>
          </p:nvSpPr>
          <p:spPr>
            <a:xfrm>
              <a:off x="5091" y="3732"/>
              <a:ext cx="5258" cy="628"/>
            </a:xfrm>
            <a:prstGeom prst="rect">
              <a:avLst/>
            </a:prstGeom>
            <a:noFill/>
          </p:spPr>
          <p:txBody>
            <a:bodyPr wrap="square" rtlCol="0">
              <a:spAutoFit/>
            </a:bodyPr>
            <a:p>
              <a:pPr algn="dist"/>
              <a:r>
                <a:rPr lang="en-US" altLang="zh-CN" sz="2000" b="1">
                  <a:solidFill>
                    <a:srgbClr val="3F4456"/>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3F4456"/>
                  </a:solidFill>
                  <a:latin typeface="微软雅黑" panose="020B0503020204020204" pitchFamily="34" charset="-122"/>
                  <a:ea typeface="微软雅黑" panose="020B0503020204020204" pitchFamily="34" charset="-122"/>
                  <a:cs typeface="微软雅黑" panose="020B0503020204020204" pitchFamily="34" charset="-122"/>
                </a:rPr>
                <a:t>第一章</a:t>
              </a:r>
              <a:r>
                <a:rPr lang="en-US" altLang="zh-CN" sz="2000" b="1">
                  <a:solidFill>
                    <a:srgbClr val="3F4456"/>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a:solidFill>
                    <a:srgbClr val="3F4456"/>
                  </a:solidFill>
                  <a:latin typeface="微软雅黑" panose="020B0503020204020204" pitchFamily="34" charset="-122"/>
                  <a:ea typeface="微软雅黑" panose="020B0503020204020204" pitchFamily="34" charset="-122"/>
                  <a:cs typeface="微软雅黑" panose="020B0503020204020204" pitchFamily="34" charset="-122"/>
                </a:rPr>
                <a:t>点击添加标题</a:t>
              </a:r>
              <a:endParaRPr lang="zh-CN" altLang="en-US">
                <a:solidFill>
                  <a:srgbClr val="3F4456"/>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74" name="文本框 73"/>
            <p:cNvSpPr txBox="1"/>
            <p:nvPr/>
          </p:nvSpPr>
          <p:spPr>
            <a:xfrm>
              <a:off x="5091" y="6132"/>
              <a:ext cx="5258" cy="628"/>
            </a:xfrm>
            <a:prstGeom prst="rect">
              <a:avLst/>
            </a:prstGeom>
            <a:noFill/>
          </p:spPr>
          <p:txBody>
            <a:bodyPr wrap="square" rtlCol="0">
              <a:spAutoFit/>
            </a:bodyPr>
            <a:p>
              <a:pPr algn="dist"/>
              <a:r>
                <a:rPr lang="en-US" altLang="zh-CN" sz="2000" b="1">
                  <a:solidFill>
                    <a:srgbClr val="3F4456"/>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3F4456"/>
                  </a:solidFill>
                  <a:latin typeface="微软雅黑" panose="020B0503020204020204" pitchFamily="34" charset="-122"/>
                  <a:ea typeface="微软雅黑" panose="020B0503020204020204" pitchFamily="34" charset="-122"/>
                  <a:cs typeface="微软雅黑" panose="020B0503020204020204" pitchFamily="34" charset="-122"/>
                </a:rPr>
                <a:t>第二章</a:t>
              </a:r>
              <a:r>
                <a:rPr lang="en-US" altLang="zh-CN" sz="2000" b="1">
                  <a:solidFill>
                    <a:srgbClr val="3F4456"/>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a:solidFill>
                    <a:srgbClr val="3F4456"/>
                  </a:solidFill>
                  <a:latin typeface="微软雅黑" panose="020B0503020204020204" pitchFamily="34" charset="-122"/>
                  <a:ea typeface="微软雅黑" panose="020B0503020204020204" pitchFamily="34" charset="-122"/>
                  <a:cs typeface="微软雅黑" panose="020B0503020204020204" pitchFamily="34" charset="-122"/>
                </a:rPr>
                <a:t>点击添加标题</a:t>
              </a:r>
              <a:endParaRPr lang="zh-CN" altLang="en-US">
                <a:solidFill>
                  <a:srgbClr val="3F4456"/>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75" name="文本框 74"/>
            <p:cNvSpPr txBox="1"/>
            <p:nvPr/>
          </p:nvSpPr>
          <p:spPr>
            <a:xfrm>
              <a:off x="11091" y="3732"/>
              <a:ext cx="5258" cy="628"/>
            </a:xfrm>
            <a:prstGeom prst="rect">
              <a:avLst/>
            </a:prstGeom>
            <a:noFill/>
          </p:spPr>
          <p:txBody>
            <a:bodyPr wrap="square" rtlCol="0">
              <a:spAutoFit/>
            </a:bodyPr>
            <a:p>
              <a:pPr algn="dist"/>
              <a:r>
                <a:rPr lang="en-US" altLang="zh-CN" sz="2000" b="1">
                  <a:solidFill>
                    <a:srgbClr val="3F4456"/>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3F4456"/>
                  </a:solidFill>
                  <a:latin typeface="微软雅黑" panose="020B0503020204020204" pitchFamily="34" charset="-122"/>
                  <a:ea typeface="微软雅黑" panose="020B0503020204020204" pitchFamily="34" charset="-122"/>
                  <a:cs typeface="微软雅黑" panose="020B0503020204020204" pitchFamily="34" charset="-122"/>
                </a:rPr>
                <a:t>第一章</a:t>
              </a:r>
              <a:r>
                <a:rPr lang="en-US" altLang="zh-CN" sz="2000" b="1">
                  <a:solidFill>
                    <a:srgbClr val="3F4456"/>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a:solidFill>
                    <a:srgbClr val="3F4456"/>
                  </a:solidFill>
                  <a:latin typeface="微软雅黑" panose="020B0503020204020204" pitchFamily="34" charset="-122"/>
                  <a:ea typeface="微软雅黑" panose="020B0503020204020204" pitchFamily="34" charset="-122"/>
                  <a:cs typeface="微软雅黑" panose="020B0503020204020204" pitchFamily="34" charset="-122"/>
                </a:rPr>
                <a:t>点击添加标题</a:t>
              </a:r>
              <a:endParaRPr lang="zh-CN" altLang="en-US">
                <a:solidFill>
                  <a:srgbClr val="3F4456"/>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76" name="文本框 75"/>
            <p:cNvSpPr txBox="1"/>
            <p:nvPr/>
          </p:nvSpPr>
          <p:spPr>
            <a:xfrm>
              <a:off x="11091" y="6132"/>
              <a:ext cx="5258" cy="628"/>
            </a:xfrm>
            <a:prstGeom prst="rect">
              <a:avLst/>
            </a:prstGeom>
            <a:noFill/>
          </p:spPr>
          <p:txBody>
            <a:bodyPr wrap="square" rtlCol="0">
              <a:spAutoFit/>
            </a:bodyPr>
            <a:p>
              <a:pPr algn="dist"/>
              <a:r>
                <a:rPr lang="en-US" altLang="zh-CN" sz="2000" b="1">
                  <a:solidFill>
                    <a:srgbClr val="3F4456"/>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3F4456"/>
                  </a:solidFill>
                  <a:latin typeface="微软雅黑" panose="020B0503020204020204" pitchFamily="34" charset="-122"/>
                  <a:ea typeface="微软雅黑" panose="020B0503020204020204" pitchFamily="34" charset="-122"/>
                  <a:cs typeface="微软雅黑" panose="020B0503020204020204" pitchFamily="34" charset="-122"/>
                </a:rPr>
                <a:t>第二章</a:t>
              </a:r>
              <a:r>
                <a:rPr lang="en-US" altLang="zh-CN" sz="2000" b="1">
                  <a:solidFill>
                    <a:srgbClr val="3F4456"/>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a:solidFill>
                    <a:srgbClr val="3F4456"/>
                  </a:solidFill>
                  <a:latin typeface="微软雅黑" panose="020B0503020204020204" pitchFamily="34" charset="-122"/>
                  <a:ea typeface="微软雅黑" panose="020B0503020204020204" pitchFamily="34" charset="-122"/>
                  <a:cs typeface="微软雅黑" panose="020B0503020204020204" pitchFamily="34" charset="-122"/>
                </a:rPr>
                <a:t>点击添加标题</a:t>
              </a:r>
              <a:endParaRPr lang="zh-CN" altLang="en-US">
                <a:solidFill>
                  <a:srgbClr val="3F4456"/>
                </a:solidFill>
                <a:latin typeface="微软雅黑" panose="020B0503020204020204" pitchFamily="34" charset="-122"/>
                <a:ea typeface="微软雅黑" panose="020B0503020204020204" pitchFamily="34" charset="-122"/>
                <a:cs typeface="微软雅黑" panose="020B0503020204020204" pitchFamily="34" charset="-122"/>
              </a:endParaRPr>
            </a:p>
          </p:txBody>
        </p:sp>
      </p:gr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1"/>
                                        </p:tgtEl>
                                        <p:attrNameLst>
                                          <p:attrName>style.visibility</p:attrName>
                                        </p:attrNameLst>
                                      </p:cBhvr>
                                      <p:to>
                                        <p:strVal val="visible"/>
                                      </p:to>
                                    </p:set>
                                    <p:animEffect transition="in" filter="fade">
                                      <p:cBhvr>
                                        <p:cTn id="7" dur="500"/>
                                        <p:tgtEl>
                                          <p:spTgt spid="71"/>
                                        </p:tgtEl>
                                      </p:cBhvr>
                                    </p:animEffect>
                                  </p:childTnLst>
                                </p:cTn>
                              </p:par>
                              <p:par>
                                <p:cTn id="8" presetID="10" presetClass="entr" presetSubtype="0" fill="hold" nodeType="withEffect">
                                  <p:stCondLst>
                                    <p:cond delay="0"/>
                                  </p:stCondLst>
                                  <p:childTnLst>
                                    <p:set>
                                      <p:cBhvr>
                                        <p:cTn id="9" dur="1" fill="hold">
                                          <p:stCondLst>
                                            <p:cond delay="0"/>
                                          </p:stCondLst>
                                        </p:cTn>
                                        <p:tgtEl>
                                          <p:spTgt spid="72"/>
                                        </p:tgtEl>
                                        <p:attrNameLst>
                                          <p:attrName>style.visibility</p:attrName>
                                        </p:attrNameLst>
                                      </p:cBhvr>
                                      <p:to>
                                        <p:strVal val="visible"/>
                                      </p:to>
                                    </p:set>
                                    <p:animEffect transition="in" filter="fade">
                                      <p:cBhvr>
                                        <p:cTn id="10" dur="500"/>
                                        <p:tgtEl>
                                          <p:spTgt spid="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圆角 42"/>
          <p:cNvSpPr/>
          <p:nvPr/>
        </p:nvSpPr>
        <p:spPr>
          <a:xfrm>
            <a:off x="4437026" y="2506141"/>
            <a:ext cx="3014663" cy="768553"/>
          </a:xfrm>
          <a:prstGeom prst="roundRect">
            <a:avLst>
              <a:gd name="adj" fmla="val 0"/>
            </a:avLst>
          </a:prstGeom>
          <a:solidFill>
            <a:srgbClr val="DAB0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dist"/>
            <a:endParaRPr lang="zh-CN" altLang="en-US" sz="3200" b="1" spc="600">
              <a:latin typeface="微软雅黑" panose="020B0503020204020204" pitchFamily="34" charset="-122"/>
              <a:ea typeface="微软雅黑" panose="020B0503020204020204" pitchFamily="34" charset="-122"/>
            </a:endParaRPr>
          </a:p>
        </p:txBody>
      </p:sp>
      <p:sp>
        <p:nvSpPr>
          <p:cNvPr id="10" name="文本框 9"/>
          <p:cNvSpPr txBox="1"/>
          <p:nvPr/>
        </p:nvSpPr>
        <p:spPr>
          <a:xfrm>
            <a:off x="4563319" y="2574528"/>
            <a:ext cx="2755020" cy="646331"/>
          </a:xfrm>
          <a:prstGeom prst="rect">
            <a:avLst/>
          </a:prstGeom>
          <a:noFill/>
        </p:spPr>
        <p:txBody>
          <a:bodyPr wrap="square" rtlCol="0">
            <a:spAutoFit/>
          </a:bodyPr>
          <a:p>
            <a:pPr algn="dist"/>
            <a:r>
              <a:rPr lang="en-US" altLang="zh-CN" sz="3600" b="1">
                <a:solidFill>
                  <a:schemeClr val="bg1"/>
                </a:solidFill>
                <a:latin typeface="微软雅黑" panose="020B0503020204020204" pitchFamily="34" charset="-122"/>
                <a:ea typeface="微软雅黑" panose="020B0503020204020204" pitchFamily="34" charset="-122"/>
              </a:rPr>
              <a:t>PART.01</a:t>
            </a:r>
            <a:endParaRPr lang="zh-CN" altLang="en-US" sz="3600" b="1">
              <a:solidFill>
                <a:schemeClr val="bg1"/>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2669724" y="3878280"/>
            <a:ext cx="6532510" cy="1014730"/>
          </a:xfrm>
          <a:prstGeom prst="rect">
            <a:avLst/>
          </a:prstGeom>
          <a:noFill/>
        </p:spPr>
        <p:txBody>
          <a:bodyPr wrap="square" rtlCol="0">
            <a:spAutoFit/>
          </a:bodyPr>
          <a:p>
            <a:pPr algn="dist"/>
            <a:r>
              <a:rPr lang="zh-CN" altLang="en-US" sz="6000">
                <a:solidFill>
                  <a:schemeClr val="tx1">
                    <a:lumMod val="75000"/>
                    <a:lumOff val="25000"/>
                  </a:schemeClr>
                </a:solidFill>
                <a:latin typeface="南宋书局体" panose="02000000000000000000" pitchFamily="2" charset="-122"/>
                <a:ea typeface="南宋书局体" panose="02000000000000000000" pitchFamily="2" charset="-122"/>
              </a:rPr>
              <a:t>输入标题内容</a:t>
            </a:r>
            <a:endParaRPr lang="zh-CN" altLang="en-US" sz="6000">
              <a:solidFill>
                <a:schemeClr val="tx1">
                  <a:lumMod val="75000"/>
                  <a:lumOff val="25000"/>
                </a:schemeClr>
              </a:solidFill>
              <a:latin typeface="南宋书局体" panose="02000000000000000000" pitchFamily="2" charset="-122"/>
              <a:ea typeface="南宋书局体" panose="02000000000000000000" pitchFamily="2" charset="-122"/>
            </a:endParaRPr>
          </a:p>
        </p:txBody>
      </p:sp>
      <p:sp>
        <p:nvSpPr>
          <p:cNvPr id="431" name="椭圆 430"/>
          <p:cNvSpPr/>
          <p:nvPr/>
        </p:nvSpPr>
        <p:spPr>
          <a:xfrm rot="5160000">
            <a:off x="3986380" y="1664435"/>
            <a:ext cx="446696" cy="446696"/>
          </a:xfrm>
          <a:prstGeom prst="ellipse">
            <a:avLst/>
          </a:prstGeom>
          <a:solidFill>
            <a:srgbClr val="5679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32" name="椭圆 431"/>
          <p:cNvSpPr/>
          <p:nvPr/>
        </p:nvSpPr>
        <p:spPr>
          <a:xfrm rot="5160000">
            <a:off x="5146816" y="1664060"/>
            <a:ext cx="446405" cy="446696"/>
          </a:xfrm>
          <a:prstGeom prst="ellipse">
            <a:avLst/>
          </a:prstGeom>
          <a:solidFill>
            <a:srgbClr val="283E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33" name="椭圆 432"/>
          <p:cNvSpPr/>
          <p:nvPr/>
        </p:nvSpPr>
        <p:spPr>
          <a:xfrm rot="5160000">
            <a:off x="6306961" y="1664320"/>
            <a:ext cx="446405" cy="446696"/>
          </a:xfrm>
          <a:prstGeom prst="ellipse">
            <a:avLst/>
          </a:prstGeom>
          <a:solidFill>
            <a:srgbClr val="F267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34" name="椭圆 433"/>
          <p:cNvSpPr/>
          <p:nvPr/>
        </p:nvSpPr>
        <p:spPr>
          <a:xfrm rot="5160000">
            <a:off x="7467106" y="1663946"/>
            <a:ext cx="446405" cy="446696"/>
          </a:xfrm>
          <a:prstGeom prst="ellipse">
            <a:avLst/>
          </a:prstGeom>
          <a:solidFill>
            <a:srgbClr val="FCA4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1000"/>
                                        <p:tgtEl>
                                          <p:spTgt spid="12"/>
                                        </p:tgtEl>
                                      </p:cBhvr>
                                    </p:animEffect>
                                    <p:anim calcmode="lin" valueType="num">
                                      <p:cBhvr>
                                        <p:cTn id="18" dur="1000" fill="hold"/>
                                        <p:tgtEl>
                                          <p:spTgt spid="12"/>
                                        </p:tgtEl>
                                        <p:attrNameLst>
                                          <p:attrName>ppt_x</p:attrName>
                                        </p:attrNameLst>
                                      </p:cBhvr>
                                      <p:tavLst>
                                        <p:tav tm="0">
                                          <p:val>
                                            <p:strVal val="#ppt_x"/>
                                          </p:val>
                                        </p:tav>
                                        <p:tav tm="100000">
                                          <p:val>
                                            <p:strVal val="#ppt_x"/>
                                          </p:val>
                                        </p:tav>
                                      </p:tavLst>
                                    </p:anim>
                                    <p:anim calcmode="lin" valueType="num">
                                      <p:cBhvr>
                                        <p:cTn id="1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nimBg="1"/>
      <p:bldP spid="10" grpId="0"/>
      <p:bldP spid="1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 name="图片 58"/>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rot="18622566">
            <a:off x="9424222" y="1861147"/>
            <a:ext cx="1080500" cy="1028218"/>
          </a:xfrm>
          <a:prstGeom prst="rect">
            <a:avLst/>
          </a:prstGeom>
        </p:spPr>
      </p:pic>
      <p:grpSp>
        <p:nvGrpSpPr>
          <p:cNvPr id="34" name="组合 33"/>
          <p:cNvGrpSpPr/>
          <p:nvPr/>
        </p:nvGrpSpPr>
        <p:grpSpPr>
          <a:xfrm>
            <a:off x="1578170" y="1980961"/>
            <a:ext cx="4389807" cy="3562528"/>
            <a:chOff x="1158837" y="1841485"/>
            <a:chExt cx="5303420" cy="4812511"/>
          </a:xfrm>
        </p:grpSpPr>
        <p:grpSp>
          <p:nvGrpSpPr>
            <p:cNvPr id="35" name="组合 34"/>
            <p:cNvGrpSpPr/>
            <p:nvPr/>
          </p:nvGrpSpPr>
          <p:grpSpPr>
            <a:xfrm>
              <a:off x="1158837" y="1841485"/>
              <a:ext cx="5303420" cy="4812511"/>
              <a:chOff x="512440" y="949532"/>
              <a:chExt cx="3771528" cy="3422418"/>
            </a:xfrm>
          </p:grpSpPr>
          <p:pic>
            <p:nvPicPr>
              <p:cNvPr id="37" name="Picture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a:xfrm>
                <a:off x="512440" y="949532"/>
                <a:ext cx="3771528" cy="3422418"/>
              </a:xfrm>
              <a:prstGeom prst="rect">
                <a:avLst/>
              </a:prstGeom>
            </p:spPr>
          </p:pic>
          <p:sp>
            <p:nvSpPr>
              <p:cNvPr id="38" name="透明"/>
              <p:cNvSpPr/>
              <p:nvPr/>
            </p:nvSpPr>
            <p:spPr bwMode="auto">
              <a:xfrm>
                <a:off x="2343885" y="1156746"/>
                <a:ext cx="1738915" cy="2176456"/>
              </a:xfrm>
              <a:custGeom>
                <a:avLst/>
                <a:gdLst>
                  <a:gd name="T0" fmla="*/ 1682 w 1682"/>
                  <a:gd name="T1" fmla="*/ 0 h 2069"/>
                  <a:gd name="T2" fmla="*/ 789 w 1682"/>
                  <a:gd name="T3" fmla="*/ 0 h 2069"/>
                  <a:gd name="T4" fmla="*/ 0 w 1682"/>
                  <a:gd name="T5" fmla="*/ 2069 h 2069"/>
                  <a:gd name="T6" fmla="*/ 1682 w 1682"/>
                  <a:gd name="T7" fmla="*/ 2069 h 2069"/>
                  <a:gd name="T8" fmla="*/ 1682 w 1682"/>
                  <a:gd name="T9" fmla="*/ 0 h 2069"/>
                </a:gdLst>
                <a:ahLst/>
                <a:cxnLst>
                  <a:cxn ang="0">
                    <a:pos x="T0" y="T1"/>
                  </a:cxn>
                  <a:cxn ang="0">
                    <a:pos x="T2" y="T3"/>
                  </a:cxn>
                  <a:cxn ang="0">
                    <a:pos x="T4" y="T5"/>
                  </a:cxn>
                  <a:cxn ang="0">
                    <a:pos x="T6" y="T7"/>
                  </a:cxn>
                  <a:cxn ang="0">
                    <a:pos x="T8" y="T9"/>
                  </a:cxn>
                </a:cxnLst>
                <a:rect l="0" t="0" r="r" b="b"/>
                <a:pathLst>
                  <a:path w="1682" h="2069">
                    <a:moveTo>
                      <a:pt x="1682" y="0"/>
                    </a:moveTo>
                    <a:lnTo>
                      <a:pt x="789" y="0"/>
                    </a:lnTo>
                    <a:lnTo>
                      <a:pt x="0" y="2069"/>
                    </a:lnTo>
                    <a:lnTo>
                      <a:pt x="1682" y="2069"/>
                    </a:lnTo>
                    <a:lnTo>
                      <a:pt x="1682" y="0"/>
                    </a:lnTo>
                    <a:close/>
                  </a:path>
                </a:pathLst>
              </a:custGeom>
              <a:gradFill flip="none" rotWithShape="1">
                <a:gsLst>
                  <a:gs pos="0">
                    <a:schemeClr val="bg1">
                      <a:alpha val="30000"/>
                    </a:schemeClr>
                  </a:gs>
                  <a:gs pos="23000">
                    <a:schemeClr val="bg1">
                      <a:alpha val="20000"/>
                    </a:schemeClr>
                  </a:gs>
                  <a:gs pos="100000">
                    <a:schemeClr val="bg1">
                      <a:alpha val="0"/>
                    </a:schemeClr>
                  </a:gs>
                </a:gsLst>
                <a:lin ang="8100000" scaled="1"/>
                <a:tileRect/>
              </a:gradFill>
              <a:ln>
                <a:noFill/>
              </a:ln>
              <a:extLst>
                <a:ext uri="{91240B29-F687-4F45-9708-019B960494DF}">
                  <a14:hiddenLine xmlns:a14="http://schemas.microsoft.com/office/drawing/2010/main" w="9525">
                    <a:solidFill>
                      <a:srgbClr val="000000"/>
                    </a:solidFill>
                    <a:round/>
                  </a14:hiddenLine>
                </a:ext>
              </a:extLst>
            </p:spPr>
            <p:txBody>
              <a:bodyPr vert="horz" wrap="square" lIns="91435" tIns="45717" rIns="91435" bIns="45717" numCol="1" anchor="t" anchorCtr="0" compatLnSpc="1"/>
              <a:p>
                <a:pPr defTabSz="650240" fontAlgn="base">
                  <a:spcBef>
                    <a:spcPct val="0"/>
                  </a:spcBef>
                  <a:spcAft>
                    <a:spcPct val="0"/>
                  </a:spcAft>
                </a:pPr>
                <a:endParaRPr lang="zh-CN" altLang="en-US" sz="1280">
                  <a:solidFill>
                    <a:prstClr val="black"/>
                  </a:solidFill>
                  <a:latin typeface="Calibri" panose="020F0502020204030204" charset="0"/>
                  <a:ea typeface="宋体" panose="02010600030101010101" pitchFamily="2" charset="-122"/>
                </a:endParaRPr>
              </a:p>
            </p:txBody>
          </p:sp>
        </p:grpSp>
        <p:sp>
          <p:nvSpPr>
            <p:cNvPr id="36" name="矩形 35"/>
            <p:cNvSpPr/>
            <p:nvPr/>
          </p:nvSpPr>
          <p:spPr>
            <a:xfrm>
              <a:off x="1460821" y="2136506"/>
              <a:ext cx="4718557" cy="3091679"/>
            </a:xfrm>
            <a:prstGeom prst="rect">
              <a:avLst/>
            </a:prstGeom>
            <a:blipFill dpi="0" rotWithShape="1">
              <a:blip r:embed="rId3"/>
              <a:srcRect/>
              <a:stretch>
                <a:fillRect t="-35538" b="-3511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defTabSz="650240" fontAlgn="base">
                <a:spcBef>
                  <a:spcPct val="0"/>
                </a:spcBef>
                <a:spcAft>
                  <a:spcPct val="0"/>
                </a:spcAft>
              </a:pPr>
              <a:endParaRPr lang="zh-CN" altLang="en-US" sz="1280">
                <a:solidFill>
                  <a:prstClr val="white"/>
                </a:solidFill>
                <a:latin typeface="Arial" panose="020B0604020202020204"/>
                <a:ea typeface="微软雅黑" panose="020B0503020204020204" pitchFamily="34" charset="-122"/>
              </a:endParaRPr>
            </a:p>
          </p:txBody>
        </p:sp>
      </p:grpSp>
      <p:sp>
        <p:nvSpPr>
          <p:cNvPr id="3" name="矩形 2"/>
          <p:cNvSpPr/>
          <p:nvPr/>
        </p:nvSpPr>
        <p:spPr>
          <a:xfrm>
            <a:off x="6878756" y="2200670"/>
            <a:ext cx="1964674" cy="461665"/>
          </a:xfrm>
          <a:prstGeom prst="rect">
            <a:avLst/>
          </a:prstGeom>
          <a:effectLst/>
        </p:spPr>
        <p:txBody>
          <a:bodyPr wrap="square">
            <a:spAutoFit/>
          </a:bodyPr>
          <a:p>
            <a:pPr algn="dist"/>
            <a:r>
              <a:rPr lang="zh-CN" altLang="en-US" sz="2400">
                <a:solidFill>
                  <a:schemeClr val="tx1">
                    <a:lumMod val="75000"/>
                    <a:lumOff val="25000"/>
                  </a:schemeClr>
                </a:solidFill>
                <a:latin typeface="南宋书局体" panose="02000000000000000000" pitchFamily="2" charset="-122"/>
                <a:ea typeface="南宋书局体" panose="02000000000000000000" pitchFamily="2" charset="-122"/>
              </a:rPr>
              <a:t>编辑标题</a:t>
            </a:r>
            <a:endParaRPr lang="zh-CN" altLang="en-US" sz="2400" dirty="0">
              <a:solidFill>
                <a:schemeClr val="tx1">
                  <a:lumMod val="75000"/>
                  <a:lumOff val="25000"/>
                </a:schemeClr>
              </a:solidFill>
              <a:latin typeface="南宋书局体" panose="02000000000000000000" pitchFamily="2" charset="-122"/>
              <a:ea typeface="南宋书局体" panose="02000000000000000000" pitchFamily="2" charset="-122"/>
            </a:endParaRPr>
          </a:p>
        </p:txBody>
      </p:sp>
      <p:sp>
        <p:nvSpPr>
          <p:cNvPr id="4" name="矩形 3"/>
          <p:cNvSpPr/>
          <p:nvPr/>
        </p:nvSpPr>
        <p:spPr>
          <a:xfrm>
            <a:off x="6878756" y="2648626"/>
            <a:ext cx="3306956" cy="875624"/>
          </a:xfrm>
          <a:prstGeom prst="rect">
            <a:avLst/>
          </a:prstGeom>
          <a:effectLst/>
        </p:spPr>
        <p:txBody>
          <a:bodyPr wrap="square">
            <a:spAutoFit/>
          </a:bodyPr>
          <a:p>
            <a:pPr algn="just">
              <a:lnSpc>
                <a:spcPct val="125000"/>
              </a:lnSpc>
            </a:pPr>
            <a:r>
              <a:rPr lang="zh-CN" altLang="en-US" sz="140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点击文本框即可进行编辑输入相关内容点击文本框即可进行编辑输入相关内容点击文本框即可进行编辑</a:t>
            </a: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 name="矩形 4"/>
          <p:cNvSpPr/>
          <p:nvPr/>
        </p:nvSpPr>
        <p:spPr>
          <a:xfrm>
            <a:off x="6878756" y="3938210"/>
            <a:ext cx="1964674" cy="461665"/>
          </a:xfrm>
          <a:prstGeom prst="rect">
            <a:avLst/>
          </a:prstGeom>
          <a:effectLst/>
        </p:spPr>
        <p:txBody>
          <a:bodyPr wrap="square">
            <a:spAutoFit/>
          </a:bodyPr>
          <a:p>
            <a:pPr algn="dist"/>
            <a:r>
              <a:rPr lang="zh-CN" altLang="en-US" sz="2400">
                <a:solidFill>
                  <a:schemeClr val="tx1">
                    <a:lumMod val="75000"/>
                    <a:lumOff val="25000"/>
                  </a:schemeClr>
                </a:solidFill>
                <a:latin typeface="南宋书局体" panose="02000000000000000000" pitchFamily="2" charset="-122"/>
                <a:ea typeface="南宋书局体" panose="02000000000000000000" pitchFamily="2" charset="-122"/>
              </a:rPr>
              <a:t>编辑标题</a:t>
            </a:r>
            <a:endParaRPr lang="zh-CN" altLang="en-US" sz="2400" dirty="0">
              <a:solidFill>
                <a:schemeClr val="tx1">
                  <a:lumMod val="75000"/>
                  <a:lumOff val="25000"/>
                </a:schemeClr>
              </a:solidFill>
              <a:latin typeface="南宋书局体" panose="02000000000000000000" pitchFamily="2" charset="-122"/>
              <a:ea typeface="南宋书局体" panose="02000000000000000000" pitchFamily="2" charset="-122"/>
            </a:endParaRPr>
          </a:p>
        </p:txBody>
      </p:sp>
      <p:sp>
        <p:nvSpPr>
          <p:cNvPr id="42" name="矩形 41"/>
          <p:cNvSpPr/>
          <p:nvPr/>
        </p:nvSpPr>
        <p:spPr>
          <a:xfrm>
            <a:off x="6878756" y="4386166"/>
            <a:ext cx="3306956" cy="875624"/>
          </a:xfrm>
          <a:prstGeom prst="rect">
            <a:avLst/>
          </a:prstGeom>
          <a:effectLst/>
        </p:spPr>
        <p:txBody>
          <a:bodyPr wrap="square">
            <a:spAutoFit/>
          </a:bodyPr>
          <a:p>
            <a:pPr algn="just">
              <a:lnSpc>
                <a:spcPct val="125000"/>
              </a:lnSpc>
            </a:pPr>
            <a:r>
              <a:rPr lang="zh-CN" altLang="en-US" sz="140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点击文本框即可进行编辑输入相关内容点击文本框即可进行编辑输入相关内容点击文本框即可进行编辑</a:t>
            </a: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3" name="任意多边形: 形状 7"/>
          <p:cNvSpPr/>
          <p:nvPr/>
        </p:nvSpPr>
        <p:spPr>
          <a:xfrm>
            <a:off x="0" y="1"/>
            <a:ext cx="1390650" cy="889821"/>
          </a:xfrm>
          <a:custGeom>
            <a:avLst/>
            <a:gdLst>
              <a:gd name="connsiteX0" fmla="*/ 0 w 1979848"/>
              <a:gd name="connsiteY0" fmla="*/ 0 h 1266825"/>
              <a:gd name="connsiteX1" fmla="*/ 1979848 w 1979848"/>
              <a:gd name="connsiteY1" fmla="*/ 0 h 1266825"/>
              <a:gd name="connsiteX2" fmla="*/ 1937768 w 1979848"/>
              <a:gd name="connsiteY2" fmla="*/ 114972 h 1266825"/>
              <a:gd name="connsiteX3" fmla="*/ 200025 w 1979848"/>
              <a:gd name="connsiteY3" fmla="*/ 1266825 h 1266825"/>
              <a:gd name="connsiteX4" fmla="*/ 7198 w 1979848"/>
              <a:gd name="connsiteY4" fmla="*/ 1257088 h 1266825"/>
              <a:gd name="connsiteX5" fmla="*/ 0 w 1979848"/>
              <a:gd name="connsiteY5" fmla="*/ 1255990 h 1266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79848" h="1266825">
                <a:moveTo>
                  <a:pt x="0" y="0"/>
                </a:moveTo>
                <a:lnTo>
                  <a:pt x="1979848" y="0"/>
                </a:lnTo>
                <a:lnTo>
                  <a:pt x="1937768" y="114972"/>
                </a:lnTo>
                <a:cubicBezTo>
                  <a:pt x="1651465" y="791867"/>
                  <a:pt x="981211" y="1266825"/>
                  <a:pt x="200025" y="1266825"/>
                </a:cubicBezTo>
                <a:cubicBezTo>
                  <a:pt x="134926" y="1266825"/>
                  <a:pt x="70598" y="1263527"/>
                  <a:pt x="7198" y="1257088"/>
                </a:cubicBezTo>
                <a:lnTo>
                  <a:pt x="0" y="1255990"/>
                </a:lnTo>
                <a:close/>
              </a:path>
            </a:pathLst>
          </a:custGeom>
          <a:solidFill>
            <a:srgbClr val="C3EBF5"/>
          </a:solidFill>
          <a:ln>
            <a:noFill/>
          </a:ln>
          <a:effectLst>
            <a:outerShdw blurRad="50800" dist="38100" dir="2700000" sx="99000" sy="99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600">
              <a:latin typeface="微软雅黑" panose="020B0503020204020204" pitchFamily="34" charset="-122"/>
              <a:ea typeface="微软雅黑" panose="020B0503020204020204" pitchFamily="34" charset="-122"/>
            </a:endParaRPr>
          </a:p>
        </p:txBody>
      </p:sp>
      <p:sp>
        <p:nvSpPr>
          <p:cNvPr id="24" name="任意多边形: 形状 6"/>
          <p:cNvSpPr/>
          <p:nvPr/>
        </p:nvSpPr>
        <p:spPr>
          <a:xfrm>
            <a:off x="1" y="1"/>
            <a:ext cx="685799" cy="685799"/>
          </a:xfrm>
          <a:custGeom>
            <a:avLst/>
            <a:gdLst>
              <a:gd name="connsiteX0" fmla="*/ 0 w 1266825"/>
              <a:gd name="connsiteY0" fmla="*/ 0 h 1266825"/>
              <a:gd name="connsiteX1" fmla="*/ 1266825 w 1266825"/>
              <a:gd name="connsiteY1" fmla="*/ 0 h 1266825"/>
              <a:gd name="connsiteX2" fmla="*/ 0 w 1266825"/>
              <a:gd name="connsiteY2" fmla="*/ 1266825 h 1266825"/>
            </a:gdLst>
            <a:ahLst/>
            <a:cxnLst>
              <a:cxn ang="0">
                <a:pos x="connsiteX0" y="connsiteY0"/>
              </a:cxn>
              <a:cxn ang="0">
                <a:pos x="connsiteX1" y="connsiteY1"/>
              </a:cxn>
              <a:cxn ang="0">
                <a:pos x="connsiteX2" y="connsiteY2"/>
              </a:cxn>
            </a:cxnLst>
            <a:rect l="l" t="t" r="r" b="b"/>
            <a:pathLst>
              <a:path w="1266825" h="1266825">
                <a:moveTo>
                  <a:pt x="0" y="0"/>
                </a:moveTo>
                <a:lnTo>
                  <a:pt x="1266825" y="0"/>
                </a:lnTo>
                <a:cubicBezTo>
                  <a:pt x="1266825" y="699648"/>
                  <a:pt x="699648" y="1266825"/>
                  <a:pt x="0" y="1266825"/>
                </a:cubicBezTo>
                <a:close/>
              </a:path>
            </a:pathLst>
          </a:custGeom>
          <a:solidFill>
            <a:srgbClr val="E2C1D6"/>
          </a:solidFill>
          <a:ln>
            <a:noFill/>
          </a:ln>
          <a:effectLst>
            <a:outerShdw blurRad="50800" dist="38100" dir="2700000" sx="99000" sy="99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600">
              <a:latin typeface="微软雅黑" panose="020B0503020204020204" pitchFamily="34" charset="-122"/>
              <a:ea typeface="微软雅黑" panose="020B0503020204020204" pitchFamily="34" charset="-122"/>
            </a:endParaRPr>
          </a:p>
        </p:txBody>
      </p:sp>
      <p:sp>
        <p:nvSpPr>
          <p:cNvPr id="25" name="文本框 24"/>
          <p:cNvSpPr txBox="1"/>
          <p:nvPr/>
        </p:nvSpPr>
        <p:spPr>
          <a:xfrm>
            <a:off x="484281" y="342900"/>
            <a:ext cx="2479488" cy="398780"/>
          </a:xfrm>
          <a:prstGeom prst="rect">
            <a:avLst/>
          </a:prstGeom>
          <a:noFill/>
        </p:spPr>
        <p:txBody>
          <a:bodyPr wrap="square" rtlCol="0">
            <a:spAutoFit/>
          </a:bodyPr>
          <a:p>
            <a:pPr algn="dist"/>
            <a:r>
              <a:rPr lang="zh-CN" altLang="en-US" sz="2000">
                <a:solidFill>
                  <a:schemeClr val="tx1">
                    <a:lumMod val="75000"/>
                    <a:lumOff val="25000"/>
                  </a:schemeClr>
                </a:solidFill>
                <a:latin typeface="微软雅黑" panose="020B0503020204020204" pitchFamily="34" charset="-122"/>
                <a:ea typeface="微软雅黑" panose="020B0503020204020204" pitchFamily="34" charset="-122"/>
              </a:rPr>
              <a:t>输入标题内容</a:t>
            </a:r>
            <a:endParaRPr lang="zh-CN" altLang="en-US" sz="200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1000"/>
                                        <p:tgtEl>
                                          <p:spTgt spid="34"/>
                                        </p:tgtEl>
                                      </p:cBhvr>
                                    </p:animEffect>
                                    <p:anim calcmode="lin" valueType="num">
                                      <p:cBhvr>
                                        <p:cTn id="8" dur="1000" fill="hold"/>
                                        <p:tgtEl>
                                          <p:spTgt spid="34"/>
                                        </p:tgtEl>
                                        <p:attrNameLst>
                                          <p:attrName>ppt_x</p:attrName>
                                        </p:attrNameLst>
                                      </p:cBhvr>
                                      <p:tavLst>
                                        <p:tav tm="0">
                                          <p:val>
                                            <p:strVal val="#ppt_x"/>
                                          </p:val>
                                        </p:tav>
                                        <p:tav tm="100000">
                                          <p:val>
                                            <p:strVal val="#ppt_x"/>
                                          </p:val>
                                        </p:tav>
                                      </p:tavLst>
                                    </p:anim>
                                    <p:anim calcmode="lin" valueType="num">
                                      <p:cBhvr>
                                        <p:cTn id="9" dur="1000" fill="hold"/>
                                        <p:tgtEl>
                                          <p:spTgt spid="3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
                                          </p:val>
                                        </p:tav>
                                        <p:tav tm="100000">
                                          <p:val>
                                            <p:strVal val="#ppt_x"/>
                                          </p:val>
                                        </p:tav>
                                      </p:tavLst>
                                    </p:anim>
                                    <p:anim calcmode="lin" valueType="num">
                                      <p:cBhvr>
                                        <p:cTn id="24" dur="1000" fill="hold"/>
                                        <p:tgtEl>
                                          <p:spTgt spid="5"/>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42"/>
                                        </p:tgtEl>
                                        <p:attrNameLst>
                                          <p:attrName>style.visibility</p:attrName>
                                        </p:attrNameLst>
                                      </p:cBhvr>
                                      <p:to>
                                        <p:strVal val="visible"/>
                                      </p:to>
                                    </p:set>
                                    <p:animEffect transition="in" filter="fade">
                                      <p:cBhvr>
                                        <p:cTn id="27" dur="1000"/>
                                        <p:tgtEl>
                                          <p:spTgt spid="42"/>
                                        </p:tgtEl>
                                      </p:cBhvr>
                                    </p:animEffect>
                                    <p:anim calcmode="lin" valueType="num">
                                      <p:cBhvr>
                                        <p:cTn id="28" dur="1000" fill="hold"/>
                                        <p:tgtEl>
                                          <p:spTgt spid="42"/>
                                        </p:tgtEl>
                                        <p:attrNameLst>
                                          <p:attrName>ppt_x</p:attrName>
                                        </p:attrNameLst>
                                      </p:cBhvr>
                                      <p:tavLst>
                                        <p:tav tm="0">
                                          <p:val>
                                            <p:strVal val="#ppt_x"/>
                                          </p:val>
                                        </p:tav>
                                        <p:tav tm="100000">
                                          <p:val>
                                            <p:strVal val="#ppt_x"/>
                                          </p:val>
                                        </p:tav>
                                      </p:tavLst>
                                    </p:anim>
                                    <p:anim calcmode="lin" valueType="num">
                                      <p:cBhvr>
                                        <p:cTn id="29" dur="1000" fill="hold"/>
                                        <p:tgtEl>
                                          <p:spTgt spid="4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4" grpId="0" bldLvl="0" animBg="1"/>
      <p:bldP spid="5" grpId="0" bldLvl="0" animBg="1"/>
      <p:bldP spid="42" grpId="0" bldLvl="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25"/>
          <p:cNvSpPr txBox="1"/>
          <p:nvPr/>
        </p:nvSpPr>
        <p:spPr>
          <a:xfrm>
            <a:off x="8446853" y="2427672"/>
            <a:ext cx="2690335" cy="3285900"/>
          </a:xfrm>
          <a:prstGeom prst="rect">
            <a:avLst/>
          </a:prstGeom>
          <a:noFill/>
        </p:spPr>
        <p:txBody>
          <a:bodyPr wrap="square" rtlCol="0">
            <a:spAutoFit/>
          </a:bodyPr>
          <a:p>
            <a:pPr algn="just">
              <a:lnSpc>
                <a:spcPct val="150000"/>
              </a:lnSpc>
            </a:pPr>
            <a:r>
              <a:rPr lang="zh-CN" altLang="en-US" sz="140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点击文本框即可进行编辑输入相关内容点击文本框即可进行编辑输入相关内容点击文本框即可进行编辑输入相关内容点击文本框即可进行编辑输入相关内容点击文本框即可进行编辑输入相关内容点击文本框即可进行编辑输入相关内容</a:t>
            </a: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4" name="矩形 33"/>
          <p:cNvSpPr/>
          <p:nvPr/>
        </p:nvSpPr>
        <p:spPr>
          <a:xfrm>
            <a:off x="8446854" y="1865218"/>
            <a:ext cx="1826698" cy="461665"/>
          </a:xfrm>
          <a:prstGeom prst="rect">
            <a:avLst/>
          </a:prstGeom>
        </p:spPr>
        <p:txBody>
          <a:bodyPr wrap="square">
            <a:spAutoFit/>
          </a:bodyPr>
          <a:p>
            <a:pPr algn="dist"/>
            <a:r>
              <a:rPr lang="zh-CN" altLang="en-US" sz="2400">
                <a:solidFill>
                  <a:schemeClr val="tx1">
                    <a:lumMod val="65000"/>
                    <a:lumOff val="35000"/>
                  </a:schemeClr>
                </a:solidFill>
                <a:latin typeface="南宋书局体" panose="02000000000000000000" pitchFamily="2" charset="-122"/>
                <a:ea typeface="南宋书局体" panose="02000000000000000000" pitchFamily="2" charset="-122"/>
              </a:rPr>
              <a:t>编辑标题</a:t>
            </a:r>
            <a:endParaRPr lang="zh-CN" altLang="en-US" sz="2400" dirty="0">
              <a:solidFill>
                <a:schemeClr val="tx1">
                  <a:lumMod val="65000"/>
                  <a:lumOff val="35000"/>
                </a:schemeClr>
              </a:solidFill>
              <a:latin typeface="南宋书局体" panose="02000000000000000000" pitchFamily="2" charset="-122"/>
              <a:ea typeface="南宋书局体" panose="02000000000000000000" pitchFamily="2" charset="-122"/>
            </a:endParaRPr>
          </a:p>
        </p:txBody>
      </p:sp>
      <p:grpSp>
        <p:nvGrpSpPr>
          <p:cNvPr id="35" name="组合 34"/>
          <p:cNvGrpSpPr/>
          <p:nvPr/>
        </p:nvGrpSpPr>
        <p:grpSpPr>
          <a:xfrm>
            <a:off x="1175497" y="1749844"/>
            <a:ext cx="2072060" cy="4011353"/>
            <a:chOff x="3431757" y="1855296"/>
            <a:chExt cx="1949868" cy="4222687"/>
          </a:xfrm>
          <a:effectLst/>
        </p:grpSpPr>
        <p:sp>
          <p:nvSpPr>
            <p:cNvPr id="37" name="矩形 36"/>
            <p:cNvSpPr/>
            <p:nvPr/>
          </p:nvSpPr>
          <p:spPr>
            <a:xfrm>
              <a:off x="3431758" y="1855296"/>
              <a:ext cx="1949867" cy="1274838"/>
            </a:xfrm>
            <a:prstGeom prst="rect">
              <a:avLst/>
            </a:prstGeom>
            <a:blipFill>
              <a:blip r:embed="rId1"/>
              <a:stretch>
                <a:fillRect t="-7105" b="-6959"/>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600" dirty="0"/>
            </a:p>
          </p:txBody>
        </p:sp>
        <p:sp>
          <p:nvSpPr>
            <p:cNvPr id="38" name="矩形 37"/>
            <p:cNvSpPr/>
            <p:nvPr/>
          </p:nvSpPr>
          <p:spPr>
            <a:xfrm>
              <a:off x="3431757" y="3130134"/>
              <a:ext cx="1949867" cy="2947849"/>
            </a:xfrm>
            <a:prstGeom prst="rect">
              <a:avLst/>
            </a:prstGeom>
            <a:solidFill>
              <a:srgbClr val="DAB0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600" dirty="0"/>
            </a:p>
          </p:txBody>
        </p:sp>
      </p:grpSp>
      <p:grpSp>
        <p:nvGrpSpPr>
          <p:cNvPr id="39" name="组合 38"/>
          <p:cNvGrpSpPr/>
          <p:nvPr/>
        </p:nvGrpSpPr>
        <p:grpSpPr>
          <a:xfrm>
            <a:off x="3574775" y="1749844"/>
            <a:ext cx="2072059" cy="4011353"/>
            <a:chOff x="3431757" y="1855296"/>
            <a:chExt cx="1949868" cy="4222687"/>
          </a:xfrm>
          <a:effectLst/>
        </p:grpSpPr>
        <p:sp>
          <p:nvSpPr>
            <p:cNvPr id="40" name="矩形 39"/>
            <p:cNvSpPr/>
            <p:nvPr/>
          </p:nvSpPr>
          <p:spPr>
            <a:xfrm>
              <a:off x="3431758" y="1855296"/>
              <a:ext cx="1949867" cy="1274838"/>
            </a:xfrm>
            <a:prstGeom prst="rect">
              <a:avLst/>
            </a:prstGeom>
            <a:blipFill>
              <a:blip r:embed="rId2" cstate="screen"/>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600" dirty="0"/>
            </a:p>
          </p:txBody>
        </p:sp>
        <p:sp>
          <p:nvSpPr>
            <p:cNvPr id="41" name="矩形 40"/>
            <p:cNvSpPr/>
            <p:nvPr/>
          </p:nvSpPr>
          <p:spPr>
            <a:xfrm>
              <a:off x="3431757" y="3130134"/>
              <a:ext cx="1949867" cy="2947849"/>
            </a:xfrm>
            <a:prstGeom prst="rect">
              <a:avLst/>
            </a:prstGeom>
            <a:solidFill>
              <a:srgbClr val="48C3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600" dirty="0"/>
            </a:p>
          </p:txBody>
        </p:sp>
      </p:grpSp>
      <p:sp>
        <p:nvSpPr>
          <p:cNvPr id="42" name="矩形 41"/>
          <p:cNvSpPr/>
          <p:nvPr/>
        </p:nvSpPr>
        <p:spPr>
          <a:xfrm>
            <a:off x="1406610" y="3246332"/>
            <a:ext cx="1671914" cy="461665"/>
          </a:xfrm>
          <a:prstGeom prst="rect">
            <a:avLst/>
          </a:prstGeom>
          <a:effectLst/>
        </p:spPr>
        <p:txBody>
          <a:bodyPr wrap="square">
            <a:spAutoFit/>
          </a:bodyPr>
          <a:p>
            <a:pPr algn="dist"/>
            <a:r>
              <a:rPr lang="zh-CN" altLang="en-US" sz="2400">
                <a:solidFill>
                  <a:schemeClr val="bg1">
                    <a:lumMod val="95000"/>
                  </a:schemeClr>
                </a:solidFill>
                <a:latin typeface="南宋书局体" panose="02000000000000000000" pitchFamily="2" charset="-122"/>
                <a:ea typeface="南宋书局体" panose="02000000000000000000" pitchFamily="2" charset="-122"/>
              </a:rPr>
              <a:t>编辑标题</a:t>
            </a:r>
            <a:endParaRPr lang="zh-CN" altLang="en-US" sz="2400" dirty="0">
              <a:solidFill>
                <a:schemeClr val="bg1">
                  <a:lumMod val="95000"/>
                </a:schemeClr>
              </a:solidFill>
              <a:latin typeface="南宋书局体" panose="02000000000000000000" pitchFamily="2" charset="-122"/>
              <a:ea typeface="南宋书局体" panose="02000000000000000000" pitchFamily="2" charset="-122"/>
            </a:endParaRPr>
          </a:p>
        </p:txBody>
      </p:sp>
      <p:sp>
        <p:nvSpPr>
          <p:cNvPr id="43" name="矩形 42"/>
          <p:cNvSpPr/>
          <p:nvPr/>
        </p:nvSpPr>
        <p:spPr>
          <a:xfrm>
            <a:off x="3812318" y="3233728"/>
            <a:ext cx="1671914" cy="461665"/>
          </a:xfrm>
          <a:prstGeom prst="rect">
            <a:avLst/>
          </a:prstGeom>
          <a:effectLst/>
        </p:spPr>
        <p:txBody>
          <a:bodyPr wrap="square">
            <a:spAutoFit/>
          </a:bodyPr>
          <a:p>
            <a:pPr algn="dist"/>
            <a:r>
              <a:rPr lang="zh-CN" altLang="en-US" sz="2400">
                <a:solidFill>
                  <a:schemeClr val="bg1">
                    <a:lumMod val="95000"/>
                  </a:schemeClr>
                </a:solidFill>
                <a:latin typeface="南宋书局体" panose="02000000000000000000" pitchFamily="2" charset="-122"/>
                <a:ea typeface="南宋书局体" panose="02000000000000000000" pitchFamily="2" charset="-122"/>
              </a:rPr>
              <a:t>编辑标题</a:t>
            </a:r>
            <a:endParaRPr lang="zh-CN" altLang="en-US" sz="2400" dirty="0">
              <a:solidFill>
                <a:schemeClr val="bg1">
                  <a:lumMod val="95000"/>
                </a:schemeClr>
              </a:solidFill>
              <a:latin typeface="南宋书局体" panose="02000000000000000000" pitchFamily="2" charset="-122"/>
              <a:ea typeface="南宋书局体" panose="02000000000000000000" pitchFamily="2" charset="-122"/>
            </a:endParaRPr>
          </a:p>
        </p:txBody>
      </p:sp>
      <p:sp>
        <p:nvSpPr>
          <p:cNvPr id="44" name="矩形 43"/>
          <p:cNvSpPr/>
          <p:nvPr/>
        </p:nvSpPr>
        <p:spPr>
          <a:xfrm>
            <a:off x="1413670" y="3842257"/>
            <a:ext cx="1671914" cy="1600438"/>
          </a:xfrm>
          <a:prstGeom prst="rect">
            <a:avLst/>
          </a:prstGeom>
          <a:effectLst/>
        </p:spPr>
        <p:txBody>
          <a:bodyPr wrap="square">
            <a:spAutoFit/>
          </a:bodyPr>
          <a:p>
            <a:r>
              <a:rPr lang="zh-CN" altLang="en-US" sz="1400">
                <a:solidFill>
                  <a:schemeClr val="bg1"/>
                </a:solidFill>
                <a:latin typeface="微软雅黑" panose="020B0503020204020204" pitchFamily="34" charset="-122"/>
                <a:ea typeface="微软雅黑" panose="020B0503020204020204" pitchFamily="34" charset="-122"/>
              </a:rPr>
              <a:t>点击文本框即可进行编辑输入相关内容点击文本框即可进行编辑输入相关内容点击文本框即可进行编辑输入相关内容</a:t>
            </a:r>
            <a:endParaRPr lang="zh-CN" altLang="en-US" sz="1400" dirty="0">
              <a:solidFill>
                <a:schemeClr val="bg1"/>
              </a:solidFill>
              <a:latin typeface="Bahnschrift SemiLight" panose="020B0502040204020203" pitchFamily="34" charset="0"/>
            </a:endParaRPr>
          </a:p>
        </p:txBody>
      </p:sp>
      <p:sp>
        <p:nvSpPr>
          <p:cNvPr id="45" name="矩形 44"/>
          <p:cNvSpPr/>
          <p:nvPr/>
        </p:nvSpPr>
        <p:spPr>
          <a:xfrm>
            <a:off x="3812947" y="3829653"/>
            <a:ext cx="1671914" cy="1600438"/>
          </a:xfrm>
          <a:prstGeom prst="rect">
            <a:avLst/>
          </a:prstGeom>
          <a:effectLst/>
        </p:spPr>
        <p:txBody>
          <a:bodyPr wrap="square">
            <a:spAutoFit/>
          </a:bodyPr>
          <a:p>
            <a:r>
              <a:rPr lang="zh-CN" altLang="en-US" sz="1400">
                <a:solidFill>
                  <a:schemeClr val="bg1"/>
                </a:solidFill>
                <a:latin typeface="微软雅黑" panose="020B0503020204020204" pitchFamily="34" charset="-122"/>
                <a:ea typeface="微软雅黑" panose="020B0503020204020204" pitchFamily="34" charset="-122"/>
              </a:rPr>
              <a:t>点击文本框即可进行编辑输入相关内容点击文本框即可进行编辑输入相关内容点击文本框即可进行编辑输入相关内容</a:t>
            </a:r>
            <a:endParaRPr lang="zh-CN" altLang="en-US" sz="1400" dirty="0">
              <a:solidFill>
                <a:schemeClr val="bg1"/>
              </a:solidFill>
              <a:latin typeface="Bahnschrift SemiLight" panose="020B0502040204020203" pitchFamily="34" charset="0"/>
            </a:endParaRPr>
          </a:p>
        </p:txBody>
      </p:sp>
      <p:grpSp>
        <p:nvGrpSpPr>
          <p:cNvPr id="46" name="组合 45"/>
          <p:cNvGrpSpPr/>
          <p:nvPr/>
        </p:nvGrpSpPr>
        <p:grpSpPr>
          <a:xfrm>
            <a:off x="5974051" y="1749844"/>
            <a:ext cx="2072059" cy="4011353"/>
            <a:chOff x="3431757" y="1855296"/>
            <a:chExt cx="1949868" cy="4222687"/>
          </a:xfrm>
          <a:effectLst/>
        </p:grpSpPr>
        <p:sp>
          <p:nvSpPr>
            <p:cNvPr id="47" name="矩形 46"/>
            <p:cNvSpPr/>
            <p:nvPr/>
          </p:nvSpPr>
          <p:spPr>
            <a:xfrm>
              <a:off x="3431758" y="1855296"/>
              <a:ext cx="1949867" cy="1274838"/>
            </a:xfrm>
            <a:prstGeom prst="rect">
              <a:avLst/>
            </a:prstGeom>
            <a:blipFill>
              <a:blip r:embed="rId3"/>
              <a:stretch>
                <a:fillRect t="-7105" b="-6959"/>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600" dirty="0"/>
            </a:p>
          </p:txBody>
        </p:sp>
        <p:sp>
          <p:nvSpPr>
            <p:cNvPr id="48" name="矩形 47"/>
            <p:cNvSpPr/>
            <p:nvPr/>
          </p:nvSpPr>
          <p:spPr>
            <a:xfrm>
              <a:off x="3431757" y="3130134"/>
              <a:ext cx="1949867" cy="294784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600" dirty="0"/>
            </a:p>
          </p:txBody>
        </p:sp>
      </p:grpSp>
      <p:sp>
        <p:nvSpPr>
          <p:cNvPr id="49" name="矩形 48"/>
          <p:cNvSpPr/>
          <p:nvPr/>
        </p:nvSpPr>
        <p:spPr>
          <a:xfrm>
            <a:off x="6211594" y="3233728"/>
            <a:ext cx="1671914" cy="461665"/>
          </a:xfrm>
          <a:prstGeom prst="rect">
            <a:avLst/>
          </a:prstGeom>
          <a:effectLst/>
        </p:spPr>
        <p:txBody>
          <a:bodyPr wrap="square">
            <a:spAutoFit/>
          </a:bodyPr>
          <a:p>
            <a:pPr algn="dist"/>
            <a:r>
              <a:rPr lang="zh-CN" altLang="en-US" sz="2400">
                <a:solidFill>
                  <a:schemeClr val="bg1">
                    <a:lumMod val="95000"/>
                  </a:schemeClr>
                </a:solidFill>
                <a:latin typeface="南宋书局体" panose="02000000000000000000" pitchFamily="2" charset="-122"/>
                <a:ea typeface="南宋书局体" panose="02000000000000000000" pitchFamily="2" charset="-122"/>
              </a:rPr>
              <a:t>编辑标题</a:t>
            </a:r>
            <a:endParaRPr lang="zh-CN" altLang="en-US" sz="2400" dirty="0">
              <a:solidFill>
                <a:schemeClr val="bg1">
                  <a:lumMod val="95000"/>
                </a:schemeClr>
              </a:solidFill>
              <a:latin typeface="南宋书局体" panose="02000000000000000000" pitchFamily="2" charset="-122"/>
              <a:ea typeface="南宋书局体" panose="02000000000000000000" pitchFamily="2" charset="-122"/>
            </a:endParaRPr>
          </a:p>
        </p:txBody>
      </p:sp>
      <p:sp>
        <p:nvSpPr>
          <p:cNvPr id="51" name="矩形 50"/>
          <p:cNvSpPr/>
          <p:nvPr/>
        </p:nvSpPr>
        <p:spPr>
          <a:xfrm>
            <a:off x="6212223" y="3829653"/>
            <a:ext cx="1671914" cy="1600438"/>
          </a:xfrm>
          <a:prstGeom prst="rect">
            <a:avLst/>
          </a:prstGeom>
          <a:effectLst/>
        </p:spPr>
        <p:txBody>
          <a:bodyPr wrap="square">
            <a:spAutoFit/>
          </a:bodyPr>
          <a:p>
            <a:r>
              <a:rPr lang="zh-CN" altLang="en-US" sz="1400">
                <a:solidFill>
                  <a:schemeClr val="bg1"/>
                </a:solidFill>
                <a:latin typeface="微软雅黑" panose="020B0503020204020204" pitchFamily="34" charset="-122"/>
                <a:ea typeface="微软雅黑" panose="020B0503020204020204" pitchFamily="34" charset="-122"/>
              </a:rPr>
              <a:t>点击文本框即可进行编辑输入相关内容点击文本框即可进行编辑输入相关内容点击文本框即可进行编辑输入相关内容</a:t>
            </a:r>
            <a:endParaRPr lang="zh-CN" altLang="en-US" sz="1400" dirty="0">
              <a:solidFill>
                <a:schemeClr val="bg1"/>
              </a:solidFill>
              <a:latin typeface="Bahnschrift SemiLight" panose="020B0502040204020203" pitchFamily="34" charset="0"/>
            </a:endParaRPr>
          </a:p>
        </p:txBody>
      </p:sp>
      <p:sp>
        <p:nvSpPr>
          <p:cNvPr id="82" name="任意多边形: 形状 7"/>
          <p:cNvSpPr/>
          <p:nvPr/>
        </p:nvSpPr>
        <p:spPr>
          <a:xfrm>
            <a:off x="0" y="1"/>
            <a:ext cx="1390650" cy="889821"/>
          </a:xfrm>
          <a:custGeom>
            <a:avLst/>
            <a:gdLst>
              <a:gd name="connsiteX0" fmla="*/ 0 w 1979848"/>
              <a:gd name="connsiteY0" fmla="*/ 0 h 1266825"/>
              <a:gd name="connsiteX1" fmla="*/ 1979848 w 1979848"/>
              <a:gd name="connsiteY1" fmla="*/ 0 h 1266825"/>
              <a:gd name="connsiteX2" fmla="*/ 1937768 w 1979848"/>
              <a:gd name="connsiteY2" fmla="*/ 114972 h 1266825"/>
              <a:gd name="connsiteX3" fmla="*/ 200025 w 1979848"/>
              <a:gd name="connsiteY3" fmla="*/ 1266825 h 1266825"/>
              <a:gd name="connsiteX4" fmla="*/ 7198 w 1979848"/>
              <a:gd name="connsiteY4" fmla="*/ 1257088 h 1266825"/>
              <a:gd name="connsiteX5" fmla="*/ 0 w 1979848"/>
              <a:gd name="connsiteY5" fmla="*/ 1255990 h 1266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79848" h="1266825">
                <a:moveTo>
                  <a:pt x="0" y="0"/>
                </a:moveTo>
                <a:lnTo>
                  <a:pt x="1979848" y="0"/>
                </a:lnTo>
                <a:lnTo>
                  <a:pt x="1937768" y="114972"/>
                </a:lnTo>
                <a:cubicBezTo>
                  <a:pt x="1651465" y="791867"/>
                  <a:pt x="981211" y="1266825"/>
                  <a:pt x="200025" y="1266825"/>
                </a:cubicBezTo>
                <a:cubicBezTo>
                  <a:pt x="134926" y="1266825"/>
                  <a:pt x="70598" y="1263527"/>
                  <a:pt x="7198" y="1257088"/>
                </a:cubicBezTo>
                <a:lnTo>
                  <a:pt x="0" y="1255990"/>
                </a:lnTo>
                <a:close/>
              </a:path>
            </a:pathLst>
          </a:custGeom>
          <a:solidFill>
            <a:srgbClr val="C3EBF5"/>
          </a:solidFill>
          <a:ln>
            <a:noFill/>
          </a:ln>
          <a:effectLst>
            <a:outerShdw blurRad="50800" dist="38100" dir="2700000" sx="99000" sy="99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600">
              <a:latin typeface="微软雅黑" panose="020B0503020204020204" pitchFamily="34" charset="-122"/>
              <a:ea typeface="微软雅黑" panose="020B0503020204020204" pitchFamily="34" charset="-122"/>
            </a:endParaRPr>
          </a:p>
        </p:txBody>
      </p:sp>
      <p:sp>
        <p:nvSpPr>
          <p:cNvPr id="83" name="任意多边形: 形状 6"/>
          <p:cNvSpPr/>
          <p:nvPr/>
        </p:nvSpPr>
        <p:spPr>
          <a:xfrm>
            <a:off x="1" y="1"/>
            <a:ext cx="685799" cy="685799"/>
          </a:xfrm>
          <a:custGeom>
            <a:avLst/>
            <a:gdLst>
              <a:gd name="connsiteX0" fmla="*/ 0 w 1266825"/>
              <a:gd name="connsiteY0" fmla="*/ 0 h 1266825"/>
              <a:gd name="connsiteX1" fmla="*/ 1266825 w 1266825"/>
              <a:gd name="connsiteY1" fmla="*/ 0 h 1266825"/>
              <a:gd name="connsiteX2" fmla="*/ 0 w 1266825"/>
              <a:gd name="connsiteY2" fmla="*/ 1266825 h 1266825"/>
            </a:gdLst>
            <a:ahLst/>
            <a:cxnLst>
              <a:cxn ang="0">
                <a:pos x="connsiteX0" y="connsiteY0"/>
              </a:cxn>
              <a:cxn ang="0">
                <a:pos x="connsiteX1" y="connsiteY1"/>
              </a:cxn>
              <a:cxn ang="0">
                <a:pos x="connsiteX2" y="connsiteY2"/>
              </a:cxn>
            </a:cxnLst>
            <a:rect l="l" t="t" r="r" b="b"/>
            <a:pathLst>
              <a:path w="1266825" h="1266825">
                <a:moveTo>
                  <a:pt x="0" y="0"/>
                </a:moveTo>
                <a:lnTo>
                  <a:pt x="1266825" y="0"/>
                </a:lnTo>
                <a:cubicBezTo>
                  <a:pt x="1266825" y="699648"/>
                  <a:pt x="699648" y="1266825"/>
                  <a:pt x="0" y="1266825"/>
                </a:cubicBezTo>
                <a:close/>
              </a:path>
            </a:pathLst>
          </a:custGeom>
          <a:solidFill>
            <a:srgbClr val="E2C1D6"/>
          </a:solidFill>
          <a:ln>
            <a:noFill/>
          </a:ln>
          <a:effectLst>
            <a:outerShdw blurRad="50800" dist="38100" dir="2700000" sx="99000" sy="99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600">
              <a:latin typeface="微软雅黑" panose="020B0503020204020204" pitchFamily="34" charset="-122"/>
              <a:ea typeface="微软雅黑" panose="020B0503020204020204" pitchFamily="34" charset="-122"/>
            </a:endParaRPr>
          </a:p>
        </p:txBody>
      </p:sp>
      <p:sp>
        <p:nvSpPr>
          <p:cNvPr id="84" name="文本框 83"/>
          <p:cNvSpPr txBox="1"/>
          <p:nvPr/>
        </p:nvSpPr>
        <p:spPr>
          <a:xfrm>
            <a:off x="484281" y="342900"/>
            <a:ext cx="2479488" cy="398780"/>
          </a:xfrm>
          <a:prstGeom prst="rect">
            <a:avLst/>
          </a:prstGeom>
          <a:noFill/>
        </p:spPr>
        <p:txBody>
          <a:bodyPr wrap="square" rtlCol="0">
            <a:spAutoFit/>
          </a:bodyPr>
          <a:p>
            <a:pPr algn="dist"/>
            <a:r>
              <a:rPr lang="zh-CN" altLang="en-US" sz="2000">
                <a:solidFill>
                  <a:schemeClr val="tx1">
                    <a:lumMod val="75000"/>
                    <a:lumOff val="25000"/>
                  </a:schemeClr>
                </a:solidFill>
                <a:latin typeface="微软雅黑" panose="020B0503020204020204" pitchFamily="34" charset="-122"/>
                <a:ea typeface="微软雅黑" panose="020B0503020204020204" pitchFamily="34" charset="-122"/>
              </a:rPr>
              <a:t>输入标题内容</a:t>
            </a:r>
            <a:endParaRPr lang="zh-CN" altLang="en-US" sz="200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1000"/>
                                        <p:tgtEl>
                                          <p:spTgt spid="26"/>
                                        </p:tgtEl>
                                      </p:cBhvr>
                                    </p:animEffect>
                                    <p:anim calcmode="lin" valueType="num">
                                      <p:cBhvr>
                                        <p:cTn id="8" dur="1000" fill="hold"/>
                                        <p:tgtEl>
                                          <p:spTgt spid="26"/>
                                        </p:tgtEl>
                                        <p:attrNameLst>
                                          <p:attrName>ppt_x</p:attrName>
                                        </p:attrNameLst>
                                      </p:cBhvr>
                                      <p:tavLst>
                                        <p:tav tm="0">
                                          <p:val>
                                            <p:strVal val="#ppt_x"/>
                                          </p:val>
                                        </p:tav>
                                        <p:tav tm="100000">
                                          <p:val>
                                            <p:strVal val="#ppt_x"/>
                                          </p:val>
                                        </p:tav>
                                      </p:tavLst>
                                    </p:anim>
                                    <p:anim calcmode="lin" valueType="num">
                                      <p:cBhvr>
                                        <p:cTn id="9" dur="1000" fill="hold"/>
                                        <p:tgtEl>
                                          <p:spTgt spid="26"/>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34"/>
                                        </p:tgtEl>
                                        <p:attrNameLst>
                                          <p:attrName>style.visibility</p:attrName>
                                        </p:attrNameLst>
                                      </p:cBhvr>
                                      <p:to>
                                        <p:strVal val="visible"/>
                                      </p:to>
                                    </p:set>
                                    <p:animEffect transition="in" filter="fade">
                                      <p:cBhvr>
                                        <p:cTn id="12" dur="1000"/>
                                        <p:tgtEl>
                                          <p:spTgt spid="34"/>
                                        </p:tgtEl>
                                      </p:cBhvr>
                                    </p:animEffect>
                                    <p:anim calcmode="lin" valueType="num">
                                      <p:cBhvr>
                                        <p:cTn id="13" dur="1000" fill="hold"/>
                                        <p:tgtEl>
                                          <p:spTgt spid="34"/>
                                        </p:tgtEl>
                                        <p:attrNameLst>
                                          <p:attrName>ppt_x</p:attrName>
                                        </p:attrNameLst>
                                      </p:cBhvr>
                                      <p:tavLst>
                                        <p:tav tm="0">
                                          <p:val>
                                            <p:strVal val="#ppt_x"/>
                                          </p:val>
                                        </p:tav>
                                        <p:tav tm="100000">
                                          <p:val>
                                            <p:strVal val="#ppt_x"/>
                                          </p:val>
                                        </p:tav>
                                      </p:tavLst>
                                    </p:anim>
                                    <p:anim calcmode="lin" valueType="num">
                                      <p:cBhvr>
                                        <p:cTn id="14" dur="1000" fill="hold"/>
                                        <p:tgtEl>
                                          <p:spTgt spid="34"/>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0"/>
                                  </p:stCondLst>
                                  <p:childTnLst>
                                    <p:set>
                                      <p:cBhvr>
                                        <p:cTn id="16" dur="1" fill="hold">
                                          <p:stCondLst>
                                            <p:cond delay="0"/>
                                          </p:stCondLst>
                                        </p:cTn>
                                        <p:tgtEl>
                                          <p:spTgt spid="35"/>
                                        </p:tgtEl>
                                        <p:attrNameLst>
                                          <p:attrName>style.visibility</p:attrName>
                                        </p:attrNameLst>
                                      </p:cBhvr>
                                      <p:to>
                                        <p:strVal val="visible"/>
                                      </p:to>
                                    </p:set>
                                    <p:animEffect transition="in" filter="fade">
                                      <p:cBhvr>
                                        <p:cTn id="17" dur="1000"/>
                                        <p:tgtEl>
                                          <p:spTgt spid="35"/>
                                        </p:tgtEl>
                                      </p:cBhvr>
                                    </p:animEffect>
                                    <p:anim calcmode="lin" valueType="num">
                                      <p:cBhvr>
                                        <p:cTn id="18" dur="1000" fill="hold"/>
                                        <p:tgtEl>
                                          <p:spTgt spid="35"/>
                                        </p:tgtEl>
                                        <p:attrNameLst>
                                          <p:attrName>ppt_x</p:attrName>
                                        </p:attrNameLst>
                                      </p:cBhvr>
                                      <p:tavLst>
                                        <p:tav tm="0">
                                          <p:val>
                                            <p:strVal val="#ppt_x"/>
                                          </p:val>
                                        </p:tav>
                                        <p:tav tm="100000">
                                          <p:val>
                                            <p:strVal val="#ppt_x"/>
                                          </p:val>
                                        </p:tav>
                                      </p:tavLst>
                                    </p:anim>
                                    <p:anim calcmode="lin" valueType="num">
                                      <p:cBhvr>
                                        <p:cTn id="19" dur="1000" fill="hold"/>
                                        <p:tgtEl>
                                          <p:spTgt spid="35"/>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fade">
                                      <p:cBhvr>
                                        <p:cTn id="22" dur="1000"/>
                                        <p:tgtEl>
                                          <p:spTgt spid="39"/>
                                        </p:tgtEl>
                                      </p:cBhvr>
                                    </p:animEffect>
                                    <p:anim calcmode="lin" valueType="num">
                                      <p:cBhvr>
                                        <p:cTn id="23" dur="1000" fill="hold"/>
                                        <p:tgtEl>
                                          <p:spTgt spid="39"/>
                                        </p:tgtEl>
                                        <p:attrNameLst>
                                          <p:attrName>ppt_x</p:attrName>
                                        </p:attrNameLst>
                                      </p:cBhvr>
                                      <p:tavLst>
                                        <p:tav tm="0">
                                          <p:val>
                                            <p:strVal val="#ppt_x"/>
                                          </p:val>
                                        </p:tav>
                                        <p:tav tm="100000">
                                          <p:val>
                                            <p:strVal val="#ppt_x"/>
                                          </p:val>
                                        </p:tav>
                                      </p:tavLst>
                                    </p:anim>
                                    <p:anim calcmode="lin" valueType="num">
                                      <p:cBhvr>
                                        <p:cTn id="24" dur="1000" fill="hold"/>
                                        <p:tgtEl>
                                          <p:spTgt spid="39"/>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0"/>
                                  </p:stCondLst>
                                  <p:childTnLst>
                                    <p:set>
                                      <p:cBhvr>
                                        <p:cTn id="26" dur="1" fill="hold">
                                          <p:stCondLst>
                                            <p:cond delay="0"/>
                                          </p:stCondLst>
                                        </p:cTn>
                                        <p:tgtEl>
                                          <p:spTgt spid="42"/>
                                        </p:tgtEl>
                                        <p:attrNameLst>
                                          <p:attrName>style.visibility</p:attrName>
                                        </p:attrNameLst>
                                      </p:cBhvr>
                                      <p:to>
                                        <p:strVal val="visible"/>
                                      </p:to>
                                    </p:set>
                                    <p:animEffect transition="in" filter="fade">
                                      <p:cBhvr>
                                        <p:cTn id="27" dur="1000"/>
                                        <p:tgtEl>
                                          <p:spTgt spid="42"/>
                                        </p:tgtEl>
                                      </p:cBhvr>
                                    </p:animEffect>
                                    <p:anim calcmode="lin" valueType="num">
                                      <p:cBhvr>
                                        <p:cTn id="28" dur="1000" fill="hold"/>
                                        <p:tgtEl>
                                          <p:spTgt spid="42"/>
                                        </p:tgtEl>
                                        <p:attrNameLst>
                                          <p:attrName>ppt_x</p:attrName>
                                        </p:attrNameLst>
                                      </p:cBhvr>
                                      <p:tavLst>
                                        <p:tav tm="0">
                                          <p:val>
                                            <p:strVal val="#ppt_x"/>
                                          </p:val>
                                        </p:tav>
                                        <p:tav tm="100000">
                                          <p:val>
                                            <p:strVal val="#ppt_x"/>
                                          </p:val>
                                        </p:tav>
                                      </p:tavLst>
                                    </p:anim>
                                    <p:anim calcmode="lin" valueType="num">
                                      <p:cBhvr>
                                        <p:cTn id="29" dur="1000" fill="hold"/>
                                        <p:tgtEl>
                                          <p:spTgt spid="42"/>
                                        </p:tgtEl>
                                        <p:attrNameLst>
                                          <p:attrName>ppt_y</p:attrName>
                                        </p:attrNameLst>
                                      </p:cBhvr>
                                      <p:tavLst>
                                        <p:tav tm="0">
                                          <p:val>
                                            <p:strVal val="#ppt_y-.1"/>
                                          </p:val>
                                        </p:tav>
                                        <p:tav tm="100000">
                                          <p:val>
                                            <p:strVal val="#ppt_y"/>
                                          </p:val>
                                        </p:tav>
                                      </p:tavLst>
                                    </p:anim>
                                  </p:childTnLst>
                                </p:cTn>
                              </p:par>
                              <p:par>
                                <p:cTn id="30" presetID="47" presetClass="entr" presetSubtype="0" fill="hold" grpId="0" nodeType="withEffect">
                                  <p:stCondLst>
                                    <p:cond delay="0"/>
                                  </p:stCondLst>
                                  <p:childTnLst>
                                    <p:set>
                                      <p:cBhvr>
                                        <p:cTn id="31" dur="1" fill="hold">
                                          <p:stCondLst>
                                            <p:cond delay="0"/>
                                          </p:stCondLst>
                                        </p:cTn>
                                        <p:tgtEl>
                                          <p:spTgt spid="43"/>
                                        </p:tgtEl>
                                        <p:attrNameLst>
                                          <p:attrName>style.visibility</p:attrName>
                                        </p:attrNameLst>
                                      </p:cBhvr>
                                      <p:to>
                                        <p:strVal val="visible"/>
                                      </p:to>
                                    </p:set>
                                    <p:animEffect transition="in" filter="fade">
                                      <p:cBhvr>
                                        <p:cTn id="32" dur="1000"/>
                                        <p:tgtEl>
                                          <p:spTgt spid="43"/>
                                        </p:tgtEl>
                                      </p:cBhvr>
                                    </p:animEffect>
                                    <p:anim calcmode="lin" valueType="num">
                                      <p:cBhvr>
                                        <p:cTn id="33" dur="1000" fill="hold"/>
                                        <p:tgtEl>
                                          <p:spTgt spid="43"/>
                                        </p:tgtEl>
                                        <p:attrNameLst>
                                          <p:attrName>ppt_x</p:attrName>
                                        </p:attrNameLst>
                                      </p:cBhvr>
                                      <p:tavLst>
                                        <p:tav tm="0">
                                          <p:val>
                                            <p:strVal val="#ppt_x"/>
                                          </p:val>
                                        </p:tav>
                                        <p:tav tm="100000">
                                          <p:val>
                                            <p:strVal val="#ppt_x"/>
                                          </p:val>
                                        </p:tav>
                                      </p:tavLst>
                                    </p:anim>
                                    <p:anim calcmode="lin" valueType="num">
                                      <p:cBhvr>
                                        <p:cTn id="34" dur="1000" fill="hold"/>
                                        <p:tgtEl>
                                          <p:spTgt spid="43"/>
                                        </p:tgtEl>
                                        <p:attrNameLst>
                                          <p:attrName>ppt_y</p:attrName>
                                        </p:attrNameLst>
                                      </p:cBhvr>
                                      <p:tavLst>
                                        <p:tav tm="0">
                                          <p:val>
                                            <p:strVal val="#ppt_y-.1"/>
                                          </p:val>
                                        </p:tav>
                                        <p:tav tm="100000">
                                          <p:val>
                                            <p:strVal val="#ppt_y"/>
                                          </p:val>
                                        </p:tav>
                                      </p:tavLst>
                                    </p:anim>
                                  </p:childTnLst>
                                </p:cTn>
                              </p:par>
                              <p:par>
                                <p:cTn id="35" presetID="47" presetClass="entr" presetSubtype="0" fill="hold" grpId="0" nodeType="withEffect">
                                  <p:stCondLst>
                                    <p:cond delay="0"/>
                                  </p:stCondLst>
                                  <p:childTnLst>
                                    <p:set>
                                      <p:cBhvr>
                                        <p:cTn id="36" dur="1" fill="hold">
                                          <p:stCondLst>
                                            <p:cond delay="0"/>
                                          </p:stCondLst>
                                        </p:cTn>
                                        <p:tgtEl>
                                          <p:spTgt spid="44"/>
                                        </p:tgtEl>
                                        <p:attrNameLst>
                                          <p:attrName>style.visibility</p:attrName>
                                        </p:attrNameLst>
                                      </p:cBhvr>
                                      <p:to>
                                        <p:strVal val="visible"/>
                                      </p:to>
                                    </p:set>
                                    <p:animEffect transition="in" filter="fade">
                                      <p:cBhvr>
                                        <p:cTn id="37" dur="1000"/>
                                        <p:tgtEl>
                                          <p:spTgt spid="44"/>
                                        </p:tgtEl>
                                      </p:cBhvr>
                                    </p:animEffect>
                                    <p:anim calcmode="lin" valueType="num">
                                      <p:cBhvr>
                                        <p:cTn id="38" dur="1000" fill="hold"/>
                                        <p:tgtEl>
                                          <p:spTgt spid="44"/>
                                        </p:tgtEl>
                                        <p:attrNameLst>
                                          <p:attrName>ppt_x</p:attrName>
                                        </p:attrNameLst>
                                      </p:cBhvr>
                                      <p:tavLst>
                                        <p:tav tm="0">
                                          <p:val>
                                            <p:strVal val="#ppt_x"/>
                                          </p:val>
                                        </p:tav>
                                        <p:tav tm="100000">
                                          <p:val>
                                            <p:strVal val="#ppt_x"/>
                                          </p:val>
                                        </p:tav>
                                      </p:tavLst>
                                    </p:anim>
                                    <p:anim calcmode="lin" valueType="num">
                                      <p:cBhvr>
                                        <p:cTn id="39" dur="1000" fill="hold"/>
                                        <p:tgtEl>
                                          <p:spTgt spid="44"/>
                                        </p:tgtEl>
                                        <p:attrNameLst>
                                          <p:attrName>ppt_y</p:attrName>
                                        </p:attrNameLst>
                                      </p:cBhvr>
                                      <p:tavLst>
                                        <p:tav tm="0">
                                          <p:val>
                                            <p:strVal val="#ppt_y-.1"/>
                                          </p:val>
                                        </p:tav>
                                        <p:tav tm="100000">
                                          <p:val>
                                            <p:strVal val="#ppt_y"/>
                                          </p:val>
                                        </p:tav>
                                      </p:tavLst>
                                    </p:anim>
                                  </p:childTnLst>
                                </p:cTn>
                              </p:par>
                              <p:par>
                                <p:cTn id="40" presetID="47" presetClass="entr" presetSubtype="0" fill="hold" grpId="0" nodeType="withEffect">
                                  <p:stCondLst>
                                    <p:cond delay="0"/>
                                  </p:stCondLst>
                                  <p:childTnLst>
                                    <p:set>
                                      <p:cBhvr>
                                        <p:cTn id="41" dur="1" fill="hold">
                                          <p:stCondLst>
                                            <p:cond delay="0"/>
                                          </p:stCondLst>
                                        </p:cTn>
                                        <p:tgtEl>
                                          <p:spTgt spid="45"/>
                                        </p:tgtEl>
                                        <p:attrNameLst>
                                          <p:attrName>style.visibility</p:attrName>
                                        </p:attrNameLst>
                                      </p:cBhvr>
                                      <p:to>
                                        <p:strVal val="visible"/>
                                      </p:to>
                                    </p:set>
                                    <p:animEffect transition="in" filter="fade">
                                      <p:cBhvr>
                                        <p:cTn id="42" dur="1000"/>
                                        <p:tgtEl>
                                          <p:spTgt spid="45"/>
                                        </p:tgtEl>
                                      </p:cBhvr>
                                    </p:animEffect>
                                    <p:anim calcmode="lin" valueType="num">
                                      <p:cBhvr>
                                        <p:cTn id="43" dur="1000" fill="hold"/>
                                        <p:tgtEl>
                                          <p:spTgt spid="45"/>
                                        </p:tgtEl>
                                        <p:attrNameLst>
                                          <p:attrName>ppt_x</p:attrName>
                                        </p:attrNameLst>
                                      </p:cBhvr>
                                      <p:tavLst>
                                        <p:tav tm="0">
                                          <p:val>
                                            <p:strVal val="#ppt_x"/>
                                          </p:val>
                                        </p:tav>
                                        <p:tav tm="100000">
                                          <p:val>
                                            <p:strVal val="#ppt_x"/>
                                          </p:val>
                                        </p:tav>
                                      </p:tavLst>
                                    </p:anim>
                                    <p:anim calcmode="lin" valueType="num">
                                      <p:cBhvr>
                                        <p:cTn id="44" dur="1000" fill="hold"/>
                                        <p:tgtEl>
                                          <p:spTgt spid="45"/>
                                        </p:tgtEl>
                                        <p:attrNameLst>
                                          <p:attrName>ppt_y</p:attrName>
                                        </p:attrNameLst>
                                      </p:cBhvr>
                                      <p:tavLst>
                                        <p:tav tm="0">
                                          <p:val>
                                            <p:strVal val="#ppt_y-.1"/>
                                          </p:val>
                                        </p:tav>
                                        <p:tav tm="100000">
                                          <p:val>
                                            <p:strVal val="#ppt_y"/>
                                          </p:val>
                                        </p:tav>
                                      </p:tavLst>
                                    </p:anim>
                                  </p:childTnLst>
                                </p:cTn>
                              </p:par>
                              <p:par>
                                <p:cTn id="45" presetID="47" presetClass="entr" presetSubtype="0" fill="hold" nodeType="withEffect">
                                  <p:stCondLst>
                                    <p:cond delay="0"/>
                                  </p:stCondLst>
                                  <p:childTnLst>
                                    <p:set>
                                      <p:cBhvr>
                                        <p:cTn id="46" dur="1" fill="hold">
                                          <p:stCondLst>
                                            <p:cond delay="0"/>
                                          </p:stCondLst>
                                        </p:cTn>
                                        <p:tgtEl>
                                          <p:spTgt spid="46"/>
                                        </p:tgtEl>
                                        <p:attrNameLst>
                                          <p:attrName>style.visibility</p:attrName>
                                        </p:attrNameLst>
                                      </p:cBhvr>
                                      <p:to>
                                        <p:strVal val="visible"/>
                                      </p:to>
                                    </p:set>
                                    <p:animEffect transition="in" filter="fade">
                                      <p:cBhvr>
                                        <p:cTn id="47" dur="1000"/>
                                        <p:tgtEl>
                                          <p:spTgt spid="46"/>
                                        </p:tgtEl>
                                      </p:cBhvr>
                                    </p:animEffect>
                                    <p:anim calcmode="lin" valueType="num">
                                      <p:cBhvr>
                                        <p:cTn id="48" dur="1000" fill="hold"/>
                                        <p:tgtEl>
                                          <p:spTgt spid="46"/>
                                        </p:tgtEl>
                                        <p:attrNameLst>
                                          <p:attrName>ppt_x</p:attrName>
                                        </p:attrNameLst>
                                      </p:cBhvr>
                                      <p:tavLst>
                                        <p:tav tm="0">
                                          <p:val>
                                            <p:strVal val="#ppt_x"/>
                                          </p:val>
                                        </p:tav>
                                        <p:tav tm="100000">
                                          <p:val>
                                            <p:strVal val="#ppt_x"/>
                                          </p:val>
                                        </p:tav>
                                      </p:tavLst>
                                    </p:anim>
                                    <p:anim calcmode="lin" valueType="num">
                                      <p:cBhvr>
                                        <p:cTn id="49" dur="1000" fill="hold"/>
                                        <p:tgtEl>
                                          <p:spTgt spid="46"/>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0"/>
                                  </p:stCondLst>
                                  <p:childTnLst>
                                    <p:set>
                                      <p:cBhvr>
                                        <p:cTn id="51" dur="1" fill="hold">
                                          <p:stCondLst>
                                            <p:cond delay="0"/>
                                          </p:stCondLst>
                                        </p:cTn>
                                        <p:tgtEl>
                                          <p:spTgt spid="49"/>
                                        </p:tgtEl>
                                        <p:attrNameLst>
                                          <p:attrName>style.visibility</p:attrName>
                                        </p:attrNameLst>
                                      </p:cBhvr>
                                      <p:to>
                                        <p:strVal val="visible"/>
                                      </p:to>
                                    </p:set>
                                    <p:animEffect transition="in" filter="fade">
                                      <p:cBhvr>
                                        <p:cTn id="52" dur="1000"/>
                                        <p:tgtEl>
                                          <p:spTgt spid="49"/>
                                        </p:tgtEl>
                                      </p:cBhvr>
                                    </p:animEffect>
                                    <p:anim calcmode="lin" valueType="num">
                                      <p:cBhvr>
                                        <p:cTn id="53" dur="1000" fill="hold"/>
                                        <p:tgtEl>
                                          <p:spTgt spid="49"/>
                                        </p:tgtEl>
                                        <p:attrNameLst>
                                          <p:attrName>ppt_x</p:attrName>
                                        </p:attrNameLst>
                                      </p:cBhvr>
                                      <p:tavLst>
                                        <p:tav tm="0">
                                          <p:val>
                                            <p:strVal val="#ppt_x"/>
                                          </p:val>
                                        </p:tav>
                                        <p:tav tm="100000">
                                          <p:val>
                                            <p:strVal val="#ppt_x"/>
                                          </p:val>
                                        </p:tav>
                                      </p:tavLst>
                                    </p:anim>
                                    <p:anim calcmode="lin" valueType="num">
                                      <p:cBhvr>
                                        <p:cTn id="54" dur="1000" fill="hold"/>
                                        <p:tgtEl>
                                          <p:spTgt spid="49"/>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0"/>
                                  </p:stCondLst>
                                  <p:childTnLst>
                                    <p:set>
                                      <p:cBhvr>
                                        <p:cTn id="56" dur="1" fill="hold">
                                          <p:stCondLst>
                                            <p:cond delay="0"/>
                                          </p:stCondLst>
                                        </p:cTn>
                                        <p:tgtEl>
                                          <p:spTgt spid="51"/>
                                        </p:tgtEl>
                                        <p:attrNameLst>
                                          <p:attrName>style.visibility</p:attrName>
                                        </p:attrNameLst>
                                      </p:cBhvr>
                                      <p:to>
                                        <p:strVal val="visible"/>
                                      </p:to>
                                    </p:set>
                                    <p:animEffect transition="in" filter="fade">
                                      <p:cBhvr>
                                        <p:cTn id="57" dur="1000"/>
                                        <p:tgtEl>
                                          <p:spTgt spid="51"/>
                                        </p:tgtEl>
                                      </p:cBhvr>
                                    </p:animEffect>
                                    <p:anim calcmode="lin" valueType="num">
                                      <p:cBhvr>
                                        <p:cTn id="58" dur="1000" fill="hold"/>
                                        <p:tgtEl>
                                          <p:spTgt spid="51"/>
                                        </p:tgtEl>
                                        <p:attrNameLst>
                                          <p:attrName>ppt_x</p:attrName>
                                        </p:attrNameLst>
                                      </p:cBhvr>
                                      <p:tavLst>
                                        <p:tav tm="0">
                                          <p:val>
                                            <p:strVal val="#ppt_x"/>
                                          </p:val>
                                        </p:tav>
                                        <p:tav tm="100000">
                                          <p:val>
                                            <p:strVal val="#ppt_x"/>
                                          </p:val>
                                        </p:tav>
                                      </p:tavLst>
                                    </p:anim>
                                    <p:anim calcmode="lin" valueType="num">
                                      <p:cBhvr>
                                        <p:cTn id="59" dur="1000" fill="hold"/>
                                        <p:tgtEl>
                                          <p:spTgt spid="5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34" grpId="0"/>
      <p:bldP spid="42" grpId="0" bldLvl="0" animBg="1"/>
      <p:bldP spid="43" grpId="0" bldLvl="0" animBg="1"/>
      <p:bldP spid="44" grpId="0" bldLvl="0" animBg="1"/>
      <p:bldP spid="45" grpId="0" bldLvl="0" animBg="1"/>
      <p:bldP spid="49" grpId="0" bldLvl="0" animBg="1"/>
      <p:bldP spid="51" grpId="0" bldLvl="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形状 7"/>
          <p:cNvSpPr/>
          <p:nvPr/>
        </p:nvSpPr>
        <p:spPr>
          <a:xfrm>
            <a:off x="0" y="1"/>
            <a:ext cx="1390650" cy="889821"/>
          </a:xfrm>
          <a:custGeom>
            <a:avLst/>
            <a:gdLst>
              <a:gd name="connsiteX0" fmla="*/ 0 w 1979848"/>
              <a:gd name="connsiteY0" fmla="*/ 0 h 1266825"/>
              <a:gd name="connsiteX1" fmla="*/ 1979848 w 1979848"/>
              <a:gd name="connsiteY1" fmla="*/ 0 h 1266825"/>
              <a:gd name="connsiteX2" fmla="*/ 1937768 w 1979848"/>
              <a:gd name="connsiteY2" fmla="*/ 114972 h 1266825"/>
              <a:gd name="connsiteX3" fmla="*/ 200025 w 1979848"/>
              <a:gd name="connsiteY3" fmla="*/ 1266825 h 1266825"/>
              <a:gd name="connsiteX4" fmla="*/ 7198 w 1979848"/>
              <a:gd name="connsiteY4" fmla="*/ 1257088 h 1266825"/>
              <a:gd name="connsiteX5" fmla="*/ 0 w 1979848"/>
              <a:gd name="connsiteY5" fmla="*/ 1255990 h 1266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79848" h="1266825">
                <a:moveTo>
                  <a:pt x="0" y="0"/>
                </a:moveTo>
                <a:lnTo>
                  <a:pt x="1979848" y="0"/>
                </a:lnTo>
                <a:lnTo>
                  <a:pt x="1937768" y="114972"/>
                </a:lnTo>
                <a:cubicBezTo>
                  <a:pt x="1651465" y="791867"/>
                  <a:pt x="981211" y="1266825"/>
                  <a:pt x="200025" y="1266825"/>
                </a:cubicBezTo>
                <a:cubicBezTo>
                  <a:pt x="134926" y="1266825"/>
                  <a:pt x="70598" y="1263527"/>
                  <a:pt x="7198" y="1257088"/>
                </a:cubicBezTo>
                <a:lnTo>
                  <a:pt x="0" y="1255990"/>
                </a:lnTo>
                <a:close/>
              </a:path>
            </a:pathLst>
          </a:custGeom>
          <a:solidFill>
            <a:srgbClr val="C3EBF5"/>
          </a:solidFill>
          <a:ln>
            <a:noFill/>
          </a:ln>
          <a:effectLst>
            <a:outerShdw blurRad="50800" dist="38100" dir="2700000" sx="99000" sy="99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600">
              <a:latin typeface="微软雅黑" panose="020B0503020204020204" pitchFamily="34" charset="-122"/>
              <a:ea typeface="微软雅黑" panose="020B0503020204020204" pitchFamily="34" charset="-122"/>
            </a:endParaRPr>
          </a:p>
        </p:txBody>
      </p:sp>
      <p:sp>
        <p:nvSpPr>
          <p:cNvPr id="6" name="任意多边形: 形状 6"/>
          <p:cNvSpPr/>
          <p:nvPr/>
        </p:nvSpPr>
        <p:spPr>
          <a:xfrm>
            <a:off x="1" y="1"/>
            <a:ext cx="685799" cy="685799"/>
          </a:xfrm>
          <a:custGeom>
            <a:avLst/>
            <a:gdLst>
              <a:gd name="connsiteX0" fmla="*/ 0 w 1266825"/>
              <a:gd name="connsiteY0" fmla="*/ 0 h 1266825"/>
              <a:gd name="connsiteX1" fmla="*/ 1266825 w 1266825"/>
              <a:gd name="connsiteY1" fmla="*/ 0 h 1266825"/>
              <a:gd name="connsiteX2" fmla="*/ 0 w 1266825"/>
              <a:gd name="connsiteY2" fmla="*/ 1266825 h 1266825"/>
            </a:gdLst>
            <a:ahLst/>
            <a:cxnLst>
              <a:cxn ang="0">
                <a:pos x="connsiteX0" y="connsiteY0"/>
              </a:cxn>
              <a:cxn ang="0">
                <a:pos x="connsiteX1" y="connsiteY1"/>
              </a:cxn>
              <a:cxn ang="0">
                <a:pos x="connsiteX2" y="connsiteY2"/>
              </a:cxn>
            </a:cxnLst>
            <a:rect l="l" t="t" r="r" b="b"/>
            <a:pathLst>
              <a:path w="1266825" h="1266825">
                <a:moveTo>
                  <a:pt x="0" y="0"/>
                </a:moveTo>
                <a:lnTo>
                  <a:pt x="1266825" y="0"/>
                </a:lnTo>
                <a:cubicBezTo>
                  <a:pt x="1266825" y="699648"/>
                  <a:pt x="699648" y="1266825"/>
                  <a:pt x="0" y="1266825"/>
                </a:cubicBezTo>
                <a:close/>
              </a:path>
            </a:pathLst>
          </a:custGeom>
          <a:solidFill>
            <a:srgbClr val="E2C1D6"/>
          </a:solidFill>
          <a:ln>
            <a:noFill/>
          </a:ln>
          <a:effectLst>
            <a:outerShdw blurRad="50800" dist="38100" dir="2700000" sx="99000" sy="99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600">
              <a:latin typeface="微软雅黑" panose="020B0503020204020204" pitchFamily="34" charset="-122"/>
              <a:ea typeface="微软雅黑" panose="020B0503020204020204" pitchFamily="34" charset="-122"/>
            </a:endParaRPr>
          </a:p>
        </p:txBody>
      </p:sp>
      <p:sp>
        <p:nvSpPr>
          <p:cNvPr id="7" name="文本框 6"/>
          <p:cNvSpPr txBox="1"/>
          <p:nvPr/>
        </p:nvSpPr>
        <p:spPr>
          <a:xfrm>
            <a:off x="484281" y="342900"/>
            <a:ext cx="2479488" cy="398780"/>
          </a:xfrm>
          <a:prstGeom prst="rect">
            <a:avLst/>
          </a:prstGeom>
          <a:noFill/>
        </p:spPr>
        <p:txBody>
          <a:bodyPr wrap="square" rtlCol="0">
            <a:spAutoFit/>
          </a:bodyPr>
          <a:p>
            <a:pPr algn="dist"/>
            <a:r>
              <a:rPr lang="zh-CN" altLang="en-US" sz="2000">
                <a:solidFill>
                  <a:schemeClr val="tx1">
                    <a:lumMod val="75000"/>
                    <a:lumOff val="25000"/>
                  </a:schemeClr>
                </a:solidFill>
                <a:latin typeface="微软雅黑" panose="020B0503020204020204" pitchFamily="34" charset="-122"/>
                <a:ea typeface="微软雅黑" panose="020B0503020204020204" pitchFamily="34" charset="-122"/>
              </a:rPr>
              <a:t>输入标题内容</a:t>
            </a:r>
            <a:endParaRPr lang="zh-CN" altLang="en-US" sz="2000">
              <a:solidFill>
                <a:schemeClr val="tx1">
                  <a:lumMod val="75000"/>
                  <a:lumOff val="25000"/>
                </a:schemeClr>
              </a:solidFill>
              <a:latin typeface="微软雅黑" panose="020B0503020204020204" pitchFamily="34" charset="-122"/>
              <a:ea typeface="微软雅黑" panose="020B0503020204020204" pitchFamily="34" charset="-122"/>
            </a:endParaRPr>
          </a:p>
        </p:txBody>
      </p:sp>
      <p:cxnSp>
        <p:nvCxnSpPr>
          <p:cNvPr id="37" name="直接连接符 36"/>
          <p:cNvCxnSpPr/>
          <p:nvPr/>
        </p:nvCxnSpPr>
        <p:spPr>
          <a:xfrm>
            <a:off x="1463040" y="3555365"/>
            <a:ext cx="3971925" cy="0"/>
          </a:xfrm>
          <a:prstGeom prst="line">
            <a:avLst/>
          </a:prstGeom>
          <a:ln>
            <a:solidFill>
              <a:srgbClr val="879993"/>
            </a:solidFill>
          </a:ln>
        </p:spPr>
        <p:style>
          <a:lnRef idx="1">
            <a:schemeClr val="accent1"/>
          </a:lnRef>
          <a:fillRef idx="0">
            <a:schemeClr val="accent1"/>
          </a:fillRef>
          <a:effectRef idx="0">
            <a:schemeClr val="accent1"/>
          </a:effectRef>
          <a:fontRef idx="minor">
            <a:schemeClr val="tx1"/>
          </a:fontRef>
        </p:style>
      </p:cxnSp>
      <p:sp>
        <p:nvSpPr>
          <p:cNvPr id="38" name="文本框 37"/>
          <p:cNvSpPr txBox="1"/>
          <p:nvPr/>
        </p:nvSpPr>
        <p:spPr>
          <a:xfrm>
            <a:off x="1463040" y="2150745"/>
            <a:ext cx="4155440" cy="1060450"/>
          </a:xfrm>
          <a:prstGeom prst="rect">
            <a:avLst/>
          </a:prstGeom>
          <a:noFill/>
        </p:spPr>
        <p:txBody>
          <a:bodyPr wrap="square" rtlCol="0">
            <a:spAutoFit/>
          </a:bodyPr>
          <a:p>
            <a:pPr algn="l" fontAlgn="auto">
              <a:lnSpc>
                <a:spcPct val="150000"/>
              </a:lnSpc>
            </a:pPr>
            <a:r>
              <a:rPr lang="zh-CN" altLang="en-US" sz="1400" spc="100">
                <a:solidFill>
                  <a:schemeClr val="tx2">
                    <a:lumMod val="75000"/>
                  </a:schemeClr>
                </a:solidFill>
                <a:uFillTx/>
                <a:latin typeface="微软雅黑" panose="020B0503020204020204" pitchFamily="34" charset="-122"/>
                <a:ea typeface="微软雅黑" panose="020B0503020204020204" pitchFamily="34" charset="-122"/>
              </a:rPr>
              <a:t>点击更换文字，在此输入相关文案信息。</a:t>
            </a:r>
            <a:r>
              <a:rPr lang="zh-CN" altLang="en-US" sz="1400" spc="100">
                <a:solidFill>
                  <a:schemeClr val="tx2">
                    <a:lumMod val="75000"/>
                  </a:schemeClr>
                </a:solidFill>
                <a:uFillTx/>
                <a:latin typeface="微软雅黑" panose="020B0503020204020204" pitchFamily="34" charset="-122"/>
                <a:ea typeface="微软雅黑" panose="020B0503020204020204" pitchFamily="34" charset="-122"/>
                <a:sym typeface="+mn-ea"/>
              </a:rPr>
              <a:t>点击更换文字，在此输入相关文案信息。点击更换文字，在此输入相关文案信息。</a:t>
            </a:r>
            <a:endParaRPr lang="zh-CN" altLang="en-US" sz="1400" spc="100">
              <a:solidFill>
                <a:schemeClr val="tx2">
                  <a:lumMod val="75000"/>
                </a:schemeClr>
              </a:solidFill>
              <a:uFillTx/>
              <a:latin typeface="微软雅黑" panose="020B0503020204020204" pitchFamily="34" charset="-122"/>
              <a:ea typeface="微软雅黑" panose="020B0503020204020204" pitchFamily="34" charset="-122"/>
              <a:sym typeface="+mn-ea"/>
            </a:endParaRPr>
          </a:p>
        </p:txBody>
      </p:sp>
      <p:sp>
        <p:nvSpPr>
          <p:cNvPr id="39" name="文本框 38"/>
          <p:cNvSpPr txBox="1"/>
          <p:nvPr/>
        </p:nvSpPr>
        <p:spPr>
          <a:xfrm>
            <a:off x="1463040" y="1550670"/>
            <a:ext cx="3338830" cy="398780"/>
          </a:xfrm>
          <a:prstGeom prst="rect">
            <a:avLst/>
          </a:prstGeom>
          <a:noFill/>
        </p:spPr>
        <p:txBody>
          <a:bodyPr wrap="square" rtlCol="0">
            <a:spAutoFit/>
          </a:bodyPr>
          <a:p>
            <a:pPr algn="dist"/>
            <a:r>
              <a:rPr lang="en-US" sz="2000" b="1">
                <a:solidFill>
                  <a:schemeClr val="tx2">
                    <a:lumMod val="75000"/>
                  </a:schemeClr>
                </a:solidFill>
                <a:latin typeface="微软雅黑" panose="020B0503020204020204" pitchFamily="34" charset="-122"/>
                <a:ea typeface="微软雅黑" panose="020B0503020204020204" pitchFamily="34" charset="-122"/>
                <a:cs typeface="微软雅黑" panose="020B0503020204020204" pitchFamily="34" charset="-122"/>
              </a:rPr>
              <a:t>PART1</a:t>
            </a:r>
            <a:r>
              <a:rPr lang="zh-CN" altLang="en-US" sz="2000" b="1">
                <a:solidFill>
                  <a:schemeClr val="tx2">
                    <a:lumMod val="75000"/>
                  </a:schemeClr>
                </a:solidFill>
                <a:latin typeface="微软雅黑" panose="020B0503020204020204" pitchFamily="34" charset="-122"/>
                <a:ea typeface="微软雅黑" panose="020B0503020204020204" pitchFamily="34" charset="-122"/>
                <a:cs typeface="微软雅黑" panose="020B0503020204020204" pitchFamily="34" charset="-122"/>
              </a:rPr>
              <a:t>点击添加标题</a:t>
            </a:r>
            <a:endParaRPr lang="zh-CN" altLang="en-US" sz="2000" b="1">
              <a:solidFill>
                <a:schemeClr val="tx2">
                  <a:lumMod val="75000"/>
                </a:schemeClr>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8" name="文本框 7"/>
          <p:cNvSpPr txBox="1"/>
          <p:nvPr/>
        </p:nvSpPr>
        <p:spPr>
          <a:xfrm>
            <a:off x="1463040" y="4547235"/>
            <a:ext cx="4155440" cy="1060450"/>
          </a:xfrm>
          <a:prstGeom prst="rect">
            <a:avLst/>
          </a:prstGeom>
          <a:noFill/>
        </p:spPr>
        <p:txBody>
          <a:bodyPr wrap="square" rtlCol="0">
            <a:spAutoFit/>
          </a:bodyPr>
          <a:p>
            <a:pPr algn="l" fontAlgn="auto">
              <a:lnSpc>
                <a:spcPct val="150000"/>
              </a:lnSpc>
            </a:pPr>
            <a:r>
              <a:rPr lang="zh-CN" altLang="en-US" sz="1400" spc="100">
                <a:solidFill>
                  <a:schemeClr val="tx2">
                    <a:lumMod val="75000"/>
                  </a:schemeClr>
                </a:solidFill>
                <a:uFillTx/>
                <a:latin typeface="微软雅黑" panose="020B0503020204020204" pitchFamily="34" charset="-122"/>
                <a:ea typeface="微软雅黑" panose="020B0503020204020204" pitchFamily="34" charset="-122"/>
              </a:rPr>
              <a:t>点击更换文字，在此输入相关文案信息。</a:t>
            </a:r>
            <a:r>
              <a:rPr lang="zh-CN" altLang="en-US" sz="1400" spc="100">
                <a:solidFill>
                  <a:schemeClr val="tx2">
                    <a:lumMod val="75000"/>
                  </a:schemeClr>
                </a:solidFill>
                <a:uFillTx/>
                <a:latin typeface="微软雅黑" panose="020B0503020204020204" pitchFamily="34" charset="-122"/>
                <a:ea typeface="微软雅黑" panose="020B0503020204020204" pitchFamily="34" charset="-122"/>
                <a:sym typeface="+mn-ea"/>
              </a:rPr>
              <a:t>点击更换文字，在此输入相关文案信息。点击更换文字，在此输入相关文案信息。</a:t>
            </a:r>
            <a:endParaRPr lang="zh-CN" altLang="en-US" sz="1400" spc="100">
              <a:solidFill>
                <a:schemeClr val="tx2">
                  <a:lumMod val="75000"/>
                </a:schemeClr>
              </a:solidFill>
              <a:uFillTx/>
              <a:latin typeface="微软雅黑" panose="020B0503020204020204" pitchFamily="34" charset="-122"/>
              <a:ea typeface="微软雅黑" panose="020B0503020204020204" pitchFamily="34" charset="-122"/>
              <a:sym typeface="+mn-ea"/>
            </a:endParaRPr>
          </a:p>
        </p:txBody>
      </p:sp>
      <p:sp>
        <p:nvSpPr>
          <p:cNvPr id="9" name="文本框 8"/>
          <p:cNvSpPr txBox="1"/>
          <p:nvPr/>
        </p:nvSpPr>
        <p:spPr>
          <a:xfrm>
            <a:off x="1463040" y="3911600"/>
            <a:ext cx="3338830" cy="398780"/>
          </a:xfrm>
          <a:prstGeom prst="rect">
            <a:avLst/>
          </a:prstGeom>
          <a:noFill/>
        </p:spPr>
        <p:txBody>
          <a:bodyPr wrap="square" rtlCol="0">
            <a:spAutoFit/>
          </a:bodyPr>
          <a:p>
            <a:pPr algn="dist"/>
            <a:r>
              <a:rPr lang="en-US" sz="2000" b="1">
                <a:solidFill>
                  <a:schemeClr val="tx2">
                    <a:lumMod val="75000"/>
                  </a:schemeClr>
                </a:solidFill>
                <a:latin typeface="微软雅黑" panose="020B0503020204020204" pitchFamily="34" charset="-122"/>
                <a:ea typeface="微软雅黑" panose="020B0503020204020204" pitchFamily="34" charset="-122"/>
                <a:cs typeface="微软雅黑" panose="020B0503020204020204" pitchFamily="34" charset="-122"/>
              </a:rPr>
              <a:t>PART1</a:t>
            </a:r>
            <a:r>
              <a:rPr lang="zh-CN" altLang="en-US" sz="2000" b="1">
                <a:solidFill>
                  <a:schemeClr val="tx2">
                    <a:lumMod val="75000"/>
                  </a:schemeClr>
                </a:solidFill>
                <a:latin typeface="微软雅黑" panose="020B0503020204020204" pitchFamily="34" charset="-122"/>
                <a:ea typeface="微软雅黑" panose="020B0503020204020204" pitchFamily="34" charset="-122"/>
                <a:cs typeface="微软雅黑" panose="020B0503020204020204" pitchFamily="34" charset="-122"/>
              </a:rPr>
              <a:t>点击添加标题</a:t>
            </a:r>
            <a:endParaRPr lang="zh-CN" altLang="en-US" sz="2000" b="1">
              <a:solidFill>
                <a:schemeClr val="tx2">
                  <a:lumMod val="75000"/>
                </a:schemeClr>
              </a:solidFill>
              <a:latin typeface="微软雅黑" panose="020B0503020204020204" pitchFamily="34" charset="-122"/>
              <a:ea typeface="微软雅黑" panose="020B0503020204020204" pitchFamily="34" charset="-122"/>
              <a:cs typeface="微软雅黑" panose="020B0503020204020204" pitchFamily="34" charset="-122"/>
            </a:endParaRPr>
          </a:p>
        </p:txBody>
      </p:sp>
      <p:graphicFrame>
        <p:nvGraphicFramePr>
          <p:cNvPr id="10" name="图表 9"/>
          <p:cNvGraphicFramePr/>
          <p:nvPr/>
        </p:nvGraphicFramePr>
        <p:xfrm>
          <a:off x="6286500" y="1730375"/>
          <a:ext cx="4429125" cy="3397885"/>
        </p:xfrm>
        <a:graphic>
          <a:graphicData uri="http://schemas.openxmlformats.org/drawingml/2006/chart">
            <c:chart xmlns:c="http://schemas.openxmlformats.org/drawingml/2006/chart" xmlns:r="http://schemas.openxmlformats.org/officeDocument/2006/relationships" r:id="rId1"/>
          </a:graphicData>
        </a:graphic>
      </p:graphicFrame>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500" fill="hold"/>
                                        <p:tgtEl>
                                          <p:spTgt spid="37"/>
                                        </p:tgtEl>
                                        <p:attrNameLst>
                                          <p:attrName>ppt_x</p:attrName>
                                        </p:attrNameLst>
                                      </p:cBhvr>
                                      <p:tavLst>
                                        <p:tav tm="0">
                                          <p:val>
                                            <p:strVal val="#ppt_x"/>
                                          </p:val>
                                        </p:tav>
                                        <p:tav tm="100000">
                                          <p:val>
                                            <p:strVal val="#ppt_x"/>
                                          </p:val>
                                        </p:tav>
                                      </p:tavLst>
                                    </p:anim>
                                    <p:anim calcmode="lin" valueType="num">
                                      <p:cBhvr additive="base">
                                        <p:cTn id="8" dur="500" fill="hold"/>
                                        <p:tgtEl>
                                          <p:spTgt spid="3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8"/>
                                        </p:tgtEl>
                                        <p:attrNameLst>
                                          <p:attrName>style.visibility</p:attrName>
                                        </p:attrNameLst>
                                      </p:cBhvr>
                                      <p:to>
                                        <p:strVal val="visible"/>
                                      </p:to>
                                    </p:set>
                                    <p:anim calcmode="lin" valueType="num">
                                      <p:cBhvr additive="base">
                                        <p:cTn id="11" dur="500" fill="hold"/>
                                        <p:tgtEl>
                                          <p:spTgt spid="38"/>
                                        </p:tgtEl>
                                        <p:attrNameLst>
                                          <p:attrName>ppt_x</p:attrName>
                                        </p:attrNameLst>
                                      </p:cBhvr>
                                      <p:tavLst>
                                        <p:tav tm="0">
                                          <p:val>
                                            <p:strVal val="#ppt_x"/>
                                          </p:val>
                                        </p:tav>
                                        <p:tav tm="100000">
                                          <p:val>
                                            <p:strVal val="#ppt_x"/>
                                          </p:val>
                                        </p:tav>
                                      </p:tavLst>
                                    </p:anim>
                                    <p:anim calcmode="lin" valueType="num">
                                      <p:cBhvr additive="base">
                                        <p:cTn id="12" dur="500" fill="hold"/>
                                        <p:tgtEl>
                                          <p:spTgt spid="3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9"/>
                                        </p:tgtEl>
                                        <p:attrNameLst>
                                          <p:attrName>style.visibility</p:attrName>
                                        </p:attrNameLst>
                                      </p:cBhvr>
                                      <p:to>
                                        <p:strVal val="visible"/>
                                      </p:to>
                                    </p:set>
                                    <p:anim calcmode="lin" valueType="num">
                                      <p:cBhvr additive="base">
                                        <p:cTn id="15" dur="500" fill="hold"/>
                                        <p:tgtEl>
                                          <p:spTgt spid="39"/>
                                        </p:tgtEl>
                                        <p:attrNameLst>
                                          <p:attrName>ppt_x</p:attrName>
                                        </p:attrNameLst>
                                      </p:cBhvr>
                                      <p:tavLst>
                                        <p:tav tm="0">
                                          <p:val>
                                            <p:strVal val="#ppt_x"/>
                                          </p:val>
                                        </p:tav>
                                        <p:tav tm="100000">
                                          <p:val>
                                            <p:strVal val="#ppt_x"/>
                                          </p:val>
                                        </p:tav>
                                      </p:tavLst>
                                    </p:anim>
                                    <p:anim calcmode="lin" valueType="num">
                                      <p:cBhvr additive="base">
                                        <p:cTn id="16" dur="500" fill="hold"/>
                                        <p:tgtEl>
                                          <p:spTgt spid="39"/>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ppt_x"/>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ppt_x"/>
                                          </p:val>
                                        </p:tav>
                                        <p:tav tm="100000">
                                          <p:val>
                                            <p:strVal val="#ppt_x"/>
                                          </p:val>
                                        </p:tav>
                                      </p:tavLst>
                                    </p:anim>
                                    <p:anim calcmode="lin" valueType="num">
                                      <p:cBhvr additive="base">
                                        <p:cTn id="2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39" grpId="0"/>
      <p:bldP spid="8" grpId="0"/>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形状 7"/>
          <p:cNvSpPr/>
          <p:nvPr/>
        </p:nvSpPr>
        <p:spPr>
          <a:xfrm>
            <a:off x="0" y="1"/>
            <a:ext cx="1390650" cy="889821"/>
          </a:xfrm>
          <a:custGeom>
            <a:avLst/>
            <a:gdLst>
              <a:gd name="connsiteX0" fmla="*/ 0 w 1979848"/>
              <a:gd name="connsiteY0" fmla="*/ 0 h 1266825"/>
              <a:gd name="connsiteX1" fmla="*/ 1979848 w 1979848"/>
              <a:gd name="connsiteY1" fmla="*/ 0 h 1266825"/>
              <a:gd name="connsiteX2" fmla="*/ 1937768 w 1979848"/>
              <a:gd name="connsiteY2" fmla="*/ 114972 h 1266825"/>
              <a:gd name="connsiteX3" fmla="*/ 200025 w 1979848"/>
              <a:gd name="connsiteY3" fmla="*/ 1266825 h 1266825"/>
              <a:gd name="connsiteX4" fmla="*/ 7198 w 1979848"/>
              <a:gd name="connsiteY4" fmla="*/ 1257088 h 1266825"/>
              <a:gd name="connsiteX5" fmla="*/ 0 w 1979848"/>
              <a:gd name="connsiteY5" fmla="*/ 1255990 h 1266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79848" h="1266825">
                <a:moveTo>
                  <a:pt x="0" y="0"/>
                </a:moveTo>
                <a:lnTo>
                  <a:pt x="1979848" y="0"/>
                </a:lnTo>
                <a:lnTo>
                  <a:pt x="1937768" y="114972"/>
                </a:lnTo>
                <a:cubicBezTo>
                  <a:pt x="1651465" y="791867"/>
                  <a:pt x="981211" y="1266825"/>
                  <a:pt x="200025" y="1266825"/>
                </a:cubicBezTo>
                <a:cubicBezTo>
                  <a:pt x="134926" y="1266825"/>
                  <a:pt x="70598" y="1263527"/>
                  <a:pt x="7198" y="1257088"/>
                </a:cubicBezTo>
                <a:lnTo>
                  <a:pt x="0" y="1255990"/>
                </a:lnTo>
                <a:close/>
              </a:path>
            </a:pathLst>
          </a:custGeom>
          <a:solidFill>
            <a:srgbClr val="C3EBF5"/>
          </a:solidFill>
          <a:ln>
            <a:noFill/>
          </a:ln>
          <a:effectLst>
            <a:outerShdw blurRad="50800" dist="38100" dir="2700000" sx="99000" sy="99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600">
              <a:latin typeface="微软雅黑" panose="020B0503020204020204" pitchFamily="34" charset="-122"/>
              <a:ea typeface="微软雅黑" panose="020B0503020204020204" pitchFamily="34" charset="-122"/>
            </a:endParaRPr>
          </a:p>
        </p:txBody>
      </p:sp>
      <p:sp>
        <p:nvSpPr>
          <p:cNvPr id="6" name="任意多边形: 形状 6"/>
          <p:cNvSpPr/>
          <p:nvPr/>
        </p:nvSpPr>
        <p:spPr>
          <a:xfrm>
            <a:off x="1" y="1"/>
            <a:ext cx="685799" cy="685799"/>
          </a:xfrm>
          <a:custGeom>
            <a:avLst/>
            <a:gdLst>
              <a:gd name="connsiteX0" fmla="*/ 0 w 1266825"/>
              <a:gd name="connsiteY0" fmla="*/ 0 h 1266825"/>
              <a:gd name="connsiteX1" fmla="*/ 1266825 w 1266825"/>
              <a:gd name="connsiteY1" fmla="*/ 0 h 1266825"/>
              <a:gd name="connsiteX2" fmla="*/ 0 w 1266825"/>
              <a:gd name="connsiteY2" fmla="*/ 1266825 h 1266825"/>
            </a:gdLst>
            <a:ahLst/>
            <a:cxnLst>
              <a:cxn ang="0">
                <a:pos x="connsiteX0" y="connsiteY0"/>
              </a:cxn>
              <a:cxn ang="0">
                <a:pos x="connsiteX1" y="connsiteY1"/>
              </a:cxn>
              <a:cxn ang="0">
                <a:pos x="connsiteX2" y="connsiteY2"/>
              </a:cxn>
            </a:cxnLst>
            <a:rect l="l" t="t" r="r" b="b"/>
            <a:pathLst>
              <a:path w="1266825" h="1266825">
                <a:moveTo>
                  <a:pt x="0" y="0"/>
                </a:moveTo>
                <a:lnTo>
                  <a:pt x="1266825" y="0"/>
                </a:lnTo>
                <a:cubicBezTo>
                  <a:pt x="1266825" y="699648"/>
                  <a:pt x="699648" y="1266825"/>
                  <a:pt x="0" y="1266825"/>
                </a:cubicBezTo>
                <a:close/>
              </a:path>
            </a:pathLst>
          </a:custGeom>
          <a:solidFill>
            <a:srgbClr val="E2C1D6"/>
          </a:solidFill>
          <a:ln>
            <a:noFill/>
          </a:ln>
          <a:effectLst>
            <a:outerShdw blurRad="50800" dist="38100" dir="2700000" sx="99000" sy="99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600">
              <a:latin typeface="微软雅黑" panose="020B0503020204020204" pitchFamily="34" charset="-122"/>
              <a:ea typeface="微软雅黑" panose="020B0503020204020204" pitchFamily="34" charset="-122"/>
            </a:endParaRPr>
          </a:p>
        </p:txBody>
      </p:sp>
      <p:sp>
        <p:nvSpPr>
          <p:cNvPr id="7" name="文本框 6"/>
          <p:cNvSpPr txBox="1"/>
          <p:nvPr/>
        </p:nvSpPr>
        <p:spPr>
          <a:xfrm>
            <a:off x="484281" y="342900"/>
            <a:ext cx="2479488" cy="398780"/>
          </a:xfrm>
          <a:prstGeom prst="rect">
            <a:avLst/>
          </a:prstGeom>
          <a:noFill/>
        </p:spPr>
        <p:txBody>
          <a:bodyPr wrap="square" rtlCol="0">
            <a:spAutoFit/>
          </a:bodyPr>
          <a:p>
            <a:pPr algn="dist"/>
            <a:r>
              <a:rPr lang="zh-CN" altLang="en-US" sz="2000">
                <a:solidFill>
                  <a:schemeClr val="tx1">
                    <a:lumMod val="75000"/>
                    <a:lumOff val="25000"/>
                  </a:schemeClr>
                </a:solidFill>
                <a:latin typeface="微软雅黑" panose="020B0503020204020204" pitchFamily="34" charset="-122"/>
                <a:ea typeface="微软雅黑" panose="020B0503020204020204" pitchFamily="34" charset="-122"/>
              </a:rPr>
              <a:t>输入标题内容</a:t>
            </a:r>
            <a:endParaRPr lang="zh-CN" altLang="en-US" sz="20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4302782" y="2041922"/>
            <a:ext cx="3503587" cy="3503766"/>
            <a:chOff x="4312307" y="1699022"/>
            <a:chExt cx="3503587" cy="3503766"/>
          </a:xfrm>
        </p:grpSpPr>
        <p:grpSp>
          <p:nvGrpSpPr>
            <p:cNvPr id="10" name="组合 9"/>
            <p:cNvGrpSpPr/>
            <p:nvPr/>
          </p:nvGrpSpPr>
          <p:grpSpPr>
            <a:xfrm>
              <a:off x="4312307" y="1699022"/>
              <a:ext cx="3503587" cy="3503766"/>
              <a:chOff x="3931186" y="1338420"/>
              <a:chExt cx="3503587" cy="3503766"/>
            </a:xfrm>
          </p:grpSpPr>
          <p:grpSp>
            <p:nvGrpSpPr>
              <p:cNvPr id="20" name="组合 19"/>
              <p:cNvGrpSpPr/>
              <p:nvPr/>
            </p:nvGrpSpPr>
            <p:grpSpPr>
              <a:xfrm rot="16200000">
                <a:off x="3910899" y="2078888"/>
                <a:ext cx="1711384" cy="1670810"/>
                <a:chOff x="5206070" y="2420176"/>
                <a:chExt cx="1711384" cy="1670810"/>
              </a:xfrm>
              <a:solidFill>
                <a:schemeClr val="accent6">
                  <a:lumMod val="60000"/>
                  <a:lumOff val="40000"/>
                </a:schemeClr>
              </a:solidFill>
            </p:grpSpPr>
            <p:sp>
              <p:nvSpPr>
                <p:cNvPr id="8" name="矩形 7"/>
                <p:cNvSpPr/>
                <p:nvPr/>
              </p:nvSpPr>
              <p:spPr>
                <a:xfrm rot="2698489">
                  <a:off x="5360373" y="3006818"/>
                  <a:ext cx="1032443" cy="147641"/>
                </a:xfrm>
                <a:prstGeom prst="rect">
                  <a:avLst/>
                </a:prstGeom>
                <a:solidFill>
                  <a:srgbClr val="BBAA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p>
              </p:txBody>
            </p:sp>
            <p:sp>
              <p:nvSpPr>
                <p:cNvPr id="34" name="矩形: 圆角 33"/>
                <p:cNvSpPr/>
                <p:nvPr/>
              </p:nvSpPr>
              <p:spPr>
                <a:xfrm>
                  <a:off x="5955429" y="3128961"/>
                  <a:ext cx="962025" cy="962025"/>
                </a:xfrm>
                <a:prstGeom prst="roundRect">
                  <a:avLst>
                    <a:gd name="adj" fmla="val 0"/>
                  </a:avLst>
                </a:prstGeom>
                <a:solidFill>
                  <a:srgbClr val="BBAA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p>
              </p:txBody>
            </p:sp>
            <p:sp>
              <p:nvSpPr>
                <p:cNvPr id="11" name="矩形: 圆角 34"/>
                <p:cNvSpPr/>
                <p:nvPr/>
              </p:nvSpPr>
              <p:spPr>
                <a:xfrm rot="5400000">
                  <a:off x="5206070" y="2420176"/>
                  <a:ext cx="522560" cy="522560"/>
                </a:xfrm>
                <a:prstGeom prst="roundRect">
                  <a:avLst>
                    <a:gd name="adj" fmla="val 0"/>
                  </a:avLst>
                </a:prstGeom>
                <a:solidFill>
                  <a:srgbClr val="BBAA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dirty="0"/>
                    <a:t>01</a:t>
                  </a:r>
                  <a:endParaRPr lang="zh-CN" altLang="en-US" b="1" dirty="0"/>
                </a:p>
              </p:txBody>
            </p:sp>
          </p:grpSp>
          <p:grpSp>
            <p:nvGrpSpPr>
              <p:cNvPr id="21" name="组合 20"/>
              <p:cNvGrpSpPr/>
              <p:nvPr/>
            </p:nvGrpSpPr>
            <p:grpSpPr>
              <a:xfrm rot="10800000">
                <a:off x="4637594" y="3171376"/>
                <a:ext cx="1711384" cy="1670810"/>
                <a:chOff x="5206070" y="2420176"/>
                <a:chExt cx="1711384" cy="1670810"/>
              </a:xfrm>
              <a:solidFill>
                <a:schemeClr val="accent6">
                  <a:lumMod val="60000"/>
                  <a:lumOff val="40000"/>
                </a:schemeClr>
              </a:solidFill>
            </p:grpSpPr>
            <p:sp>
              <p:nvSpPr>
                <p:cNvPr id="30" name="矩形 29"/>
                <p:cNvSpPr/>
                <p:nvPr/>
              </p:nvSpPr>
              <p:spPr>
                <a:xfrm rot="2698489">
                  <a:off x="5360373" y="3006818"/>
                  <a:ext cx="1032443" cy="147641"/>
                </a:xfrm>
                <a:prstGeom prst="rect">
                  <a:avLst/>
                </a:prstGeom>
                <a:solidFill>
                  <a:srgbClr val="DAB0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p>
              </p:txBody>
            </p:sp>
            <p:sp>
              <p:nvSpPr>
                <p:cNvPr id="12" name="矩形: 圆角 30"/>
                <p:cNvSpPr/>
                <p:nvPr/>
              </p:nvSpPr>
              <p:spPr>
                <a:xfrm>
                  <a:off x="5955429" y="3128961"/>
                  <a:ext cx="962025" cy="962025"/>
                </a:xfrm>
                <a:prstGeom prst="roundRect">
                  <a:avLst>
                    <a:gd name="adj" fmla="val 0"/>
                  </a:avLst>
                </a:prstGeom>
                <a:solidFill>
                  <a:srgbClr val="DAB0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p>
              </p:txBody>
            </p:sp>
            <p:sp>
              <p:nvSpPr>
                <p:cNvPr id="13" name="矩形: 圆角 31"/>
                <p:cNvSpPr/>
                <p:nvPr/>
              </p:nvSpPr>
              <p:spPr>
                <a:xfrm rot="10800000">
                  <a:off x="5206070" y="2420176"/>
                  <a:ext cx="522560" cy="522560"/>
                </a:xfrm>
                <a:prstGeom prst="roundRect">
                  <a:avLst>
                    <a:gd name="adj" fmla="val 0"/>
                  </a:avLst>
                </a:prstGeom>
                <a:solidFill>
                  <a:srgbClr val="DAB0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dirty="0"/>
                    <a:t>04</a:t>
                  </a:r>
                  <a:endParaRPr lang="zh-CN" altLang="en-US" b="1" dirty="0"/>
                </a:p>
              </p:txBody>
            </p:sp>
          </p:grpSp>
          <p:grpSp>
            <p:nvGrpSpPr>
              <p:cNvPr id="22" name="组合 21"/>
              <p:cNvGrpSpPr/>
              <p:nvPr/>
            </p:nvGrpSpPr>
            <p:grpSpPr>
              <a:xfrm rot="5400000">
                <a:off x="5743676" y="2436156"/>
                <a:ext cx="1711384" cy="1670810"/>
                <a:chOff x="5206070" y="2420176"/>
                <a:chExt cx="1711384" cy="1670810"/>
              </a:xfrm>
              <a:solidFill>
                <a:schemeClr val="accent6">
                  <a:lumMod val="60000"/>
                  <a:lumOff val="40000"/>
                </a:schemeClr>
              </a:solidFill>
            </p:grpSpPr>
            <p:sp>
              <p:nvSpPr>
                <p:cNvPr id="27" name="矩形 26"/>
                <p:cNvSpPr/>
                <p:nvPr/>
              </p:nvSpPr>
              <p:spPr>
                <a:xfrm rot="2698489">
                  <a:off x="5360373" y="3006818"/>
                  <a:ext cx="1032443" cy="147641"/>
                </a:xfrm>
                <a:prstGeom prst="rect">
                  <a:avLst/>
                </a:prstGeom>
                <a:solidFill>
                  <a:srgbClr val="8CC8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p>
              </p:txBody>
            </p:sp>
            <p:sp>
              <p:nvSpPr>
                <p:cNvPr id="28" name="矩形: 圆角 27"/>
                <p:cNvSpPr/>
                <p:nvPr/>
              </p:nvSpPr>
              <p:spPr>
                <a:xfrm>
                  <a:off x="5955429" y="3128961"/>
                  <a:ext cx="962025" cy="962025"/>
                </a:xfrm>
                <a:prstGeom prst="roundRect">
                  <a:avLst>
                    <a:gd name="adj" fmla="val 0"/>
                  </a:avLst>
                </a:prstGeom>
                <a:solidFill>
                  <a:srgbClr val="8CC8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p>
              </p:txBody>
            </p:sp>
            <p:sp>
              <p:nvSpPr>
                <p:cNvPr id="29" name="矩形: 圆角 28"/>
                <p:cNvSpPr/>
                <p:nvPr/>
              </p:nvSpPr>
              <p:spPr>
                <a:xfrm rot="16200000">
                  <a:off x="5206070" y="2420176"/>
                  <a:ext cx="522560" cy="522560"/>
                </a:xfrm>
                <a:prstGeom prst="roundRect">
                  <a:avLst>
                    <a:gd name="adj" fmla="val 0"/>
                  </a:avLst>
                </a:prstGeom>
                <a:solidFill>
                  <a:srgbClr val="8CC8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dirty="0"/>
                    <a:t>03</a:t>
                  </a:r>
                  <a:endParaRPr lang="zh-CN" altLang="en-US" b="1" dirty="0"/>
                </a:p>
              </p:txBody>
            </p:sp>
          </p:grpSp>
          <p:grpSp>
            <p:nvGrpSpPr>
              <p:cNvPr id="23" name="组合 22"/>
              <p:cNvGrpSpPr/>
              <p:nvPr/>
            </p:nvGrpSpPr>
            <p:grpSpPr>
              <a:xfrm>
                <a:off x="5008734" y="1338420"/>
                <a:ext cx="1711384" cy="1670810"/>
                <a:chOff x="5206070" y="2420176"/>
                <a:chExt cx="1711384" cy="1670810"/>
              </a:xfrm>
              <a:solidFill>
                <a:schemeClr val="accent6">
                  <a:lumMod val="60000"/>
                  <a:lumOff val="40000"/>
                </a:schemeClr>
              </a:solidFill>
            </p:grpSpPr>
            <p:sp>
              <p:nvSpPr>
                <p:cNvPr id="24" name="矩形 23"/>
                <p:cNvSpPr/>
                <p:nvPr/>
              </p:nvSpPr>
              <p:spPr>
                <a:xfrm rot="2698489">
                  <a:off x="5360373" y="3006818"/>
                  <a:ext cx="1032443" cy="147641"/>
                </a:xfrm>
                <a:prstGeom prst="rect">
                  <a:avLst/>
                </a:prstGeom>
                <a:solidFill>
                  <a:srgbClr val="F5D69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p>
              </p:txBody>
            </p:sp>
            <p:sp>
              <p:nvSpPr>
                <p:cNvPr id="25" name="矩形: 圆角 24"/>
                <p:cNvSpPr/>
                <p:nvPr/>
              </p:nvSpPr>
              <p:spPr>
                <a:xfrm>
                  <a:off x="5955429" y="3128961"/>
                  <a:ext cx="962025" cy="962025"/>
                </a:xfrm>
                <a:prstGeom prst="roundRect">
                  <a:avLst>
                    <a:gd name="adj" fmla="val 0"/>
                  </a:avLst>
                </a:prstGeom>
                <a:solidFill>
                  <a:srgbClr val="F5D69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p>
              </p:txBody>
            </p:sp>
            <p:sp>
              <p:nvSpPr>
                <p:cNvPr id="26" name="矩形: 圆角 25"/>
                <p:cNvSpPr/>
                <p:nvPr/>
              </p:nvSpPr>
              <p:spPr>
                <a:xfrm>
                  <a:off x="5206070" y="2420176"/>
                  <a:ext cx="522560" cy="522560"/>
                </a:xfrm>
                <a:prstGeom prst="roundRect">
                  <a:avLst>
                    <a:gd name="adj" fmla="val 0"/>
                  </a:avLst>
                </a:prstGeom>
                <a:solidFill>
                  <a:srgbClr val="F5D69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dirty="0"/>
                    <a:t>02</a:t>
                  </a:r>
                  <a:endParaRPr lang="zh-CN" altLang="en-US" b="1" dirty="0"/>
                </a:p>
              </p:txBody>
            </p:sp>
          </p:grpSp>
        </p:grpSp>
        <p:sp>
          <p:nvSpPr>
            <p:cNvPr id="16" name="settings_320253"/>
            <p:cNvSpPr>
              <a:spLocks noChangeAspect="1"/>
            </p:cNvSpPr>
            <p:nvPr/>
          </p:nvSpPr>
          <p:spPr bwMode="auto">
            <a:xfrm>
              <a:off x="5316957" y="2655455"/>
              <a:ext cx="419320" cy="491924"/>
            </a:xfrm>
            <a:custGeom>
              <a:avLst/>
              <a:gdLst>
                <a:gd name="T0" fmla="*/ 4448 w 5811"/>
                <a:gd name="T1" fmla="*/ 4374 h 6827"/>
                <a:gd name="T2" fmla="*/ 4640 w 5811"/>
                <a:gd name="T3" fmla="*/ 4074 h 6827"/>
                <a:gd name="T4" fmla="*/ 5160 w 5811"/>
                <a:gd name="T5" fmla="*/ 2255 h 6827"/>
                <a:gd name="T6" fmla="*/ 2905 w 5811"/>
                <a:gd name="T7" fmla="*/ 0 h 6827"/>
                <a:gd name="T8" fmla="*/ 650 w 5811"/>
                <a:gd name="T9" fmla="*/ 2255 h 6827"/>
                <a:gd name="T10" fmla="*/ 1363 w 5811"/>
                <a:gd name="T11" fmla="*/ 4373 h 6827"/>
                <a:gd name="T12" fmla="*/ 0 w 5811"/>
                <a:gd name="T13" fmla="*/ 5506 h 6827"/>
                <a:gd name="T14" fmla="*/ 939 w 5811"/>
                <a:gd name="T15" fmla="*/ 6498 h 6827"/>
                <a:gd name="T16" fmla="*/ 2905 w 5811"/>
                <a:gd name="T17" fmla="*/ 6827 h 6827"/>
                <a:gd name="T18" fmla="*/ 4871 w 5811"/>
                <a:gd name="T19" fmla="*/ 6498 h 6827"/>
                <a:gd name="T20" fmla="*/ 5811 w 5811"/>
                <a:gd name="T21" fmla="*/ 5506 h 6827"/>
                <a:gd name="T22" fmla="*/ 4448 w 5811"/>
                <a:gd name="T23" fmla="*/ 4374 h 6827"/>
                <a:gd name="T24" fmla="*/ 2905 w 5811"/>
                <a:gd name="T25" fmla="*/ 1551 h 6827"/>
                <a:gd name="T26" fmla="*/ 3610 w 5811"/>
                <a:gd name="T27" fmla="*/ 2255 h 6827"/>
                <a:gd name="T28" fmla="*/ 2905 w 5811"/>
                <a:gd name="T29" fmla="*/ 2960 h 6827"/>
                <a:gd name="T30" fmla="*/ 2201 w 5811"/>
                <a:gd name="T31" fmla="*/ 2255 h 6827"/>
                <a:gd name="T32" fmla="*/ 2905 w 5811"/>
                <a:gd name="T33" fmla="*/ 1551 h 6827"/>
                <a:gd name="T34" fmla="*/ 4675 w 5811"/>
                <a:gd name="T35" fmla="*/ 6008 h 6827"/>
                <a:gd name="T36" fmla="*/ 2905 w 5811"/>
                <a:gd name="T37" fmla="*/ 6298 h 6827"/>
                <a:gd name="T38" fmla="*/ 1136 w 5811"/>
                <a:gd name="T39" fmla="*/ 6008 h 6827"/>
                <a:gd name="T40" fmla="*/ 528 w 5811"/>
                <a:gd name="T41" fmla="*/ 5506 h 6827"/>
                <a:gd name="T42" fmla="*/ 1719 w 5811"/>
                <a:gd name="T43" fmla="*/ 4831 h 6827"/>
                <a:gd name="T44" fmla="*/ 2761 w 5811"/>
                <a:gd name="T45" fmla="*/ 5768 h 6827"/>
                <a:gd name="T46" fmla="*/ 2905 w 5811"/>
                <a:gd name="T47" fmla="*/ 5812 h 6827"/>
                <a:gd name="T48" fmla="*/ 3050 w 5811"/>
                <a:gd name="T49" fmla="*/ 5768 h 6827"/>
                <a:gd name="T50" fmla="*/ 3666 w 5811"/>
                <a:gd name="T51" fmla="*/ 5270 h 6827"/>
                <a:gd name="T52" fmla="*/ 4092 w 5811"/>
                <a:gd name="T53" fmla="*/ 4831 h 6827"/>
                <a:gd name="T54" fmla="*/ 5283 w 5811"/>
                <a:gd name="T55" fmla="*/ 5506 h 6827"/>
                <a:gd name="T56" fmla="*/ 4675 w 5811"/>
                <a:gd name="T57" fmla="*/ 6008 h 68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5811" h="6827">
                  <a:moveTo>
                    <a:pt x="4448" y="4374"/>
                  </a:moveTo>
                  <a:cubicBezTo>
                    <a:pt x="4517" y="4275"/>
                    <a:pt x="4581" y="4175"/>
                    <a:pt x="4640" y="4074"/>
                  </a:cubicBezTo>
                  <a:cubicBezTo>
                    <a:pt x="4985" y="3483"/>
                    <a:pt x="5160" y="2871"/>
                    <a:pt x="5160" y="2255"/>
                  </a:cubicBezTo>
                  <a:cubicBezTo>
                    <a:pt x="5160" y="1012"/>
                    <a:pt x="4149" y="0"/>
                    <a:pt x="2905" y="0"/>
                  </a:cubicBezTo>
                  <a:cubicBezTo>
                    <a:pt x="1662" y="0"/>
                    <a:pt x="650" y="1012"/>
                    <a:pt x="650" y="2255"/>
                  </a:cubicBezTo>
                  <a:cubicBezTo>
                    <a:pt x="650" y="2973"/>
                    <a:pt x="895" y="3696"/>
                    <a:pt x="1363" y="4373"/>
                  </a:cubicBezTo>
                  <a:cubicBezTo>
                    <a:pt x="501" y="4604"/>
                    <a:pt x="0" y="5014"/>
                    <a:pt x="0" y="5506"/>
                  </a:cubicBezTo>
                  <a:cubicBezTo>
                    <a:pt x="0" y="5903"/>
                    <a:pt x="333" y="6256"/>
                    <a:pt x="939" y="6498"/>
                  </a:cubicBezTo>
                  <a:cubicBezTo>
                    <a:pt x="1469" y="6710"/>
                    <a:pt x="2167" y="6827"/>
                    <a:pt x="2905" y="6827"/>
                  </a:cubicBezTo>
                  <a:cubicBezTo>
                    <a:pt x="3644" y="6827"/>
                    <a:pt x="4342" y="6710"/>
                    <a:pt x="4871" y="6498"/>
                  </a:cubicBezTo>
                  <a:cubicBezTo>
                    <a:pt x="5477" y="6256"/>
                    <a:pt x="5811" y="5903"/>
                    <a:pt x="5811" y="5506"/>
                  </a:cubicBezTo>
                  <a:cubicBezTo>
                    <a:pt x="5811" y="5014"/>
                    <a:pt x="5310" y="4604"/>
                    <a:pt x="4448" y="4374"/>
                  </a:cubicBezTo>
                  <a:close/>
                  <a:moveTo>
                    <a:pt x="2905" y="1551"/>
                  </a:moveTo>
                  <a:cubicBezTo>
                    <a:pt x="3294" y="1551"/>
                    <a:pt x="3610" y="1866"/>
                    <a:pt x="3610" y="2255"/>
                  </a:cubicBezTo>
                  <a:cubicBezTo>
                    <a:pt x="3610" y="2644"/>
                    <a:pt x="3294" y="2960"/>
                    <a:pt x="2905" y="2960"/>
                  </a:cubicBezTo>
                  <a:cubicBezTo>
                    <a:pt x="2516" y="2960"/>
                    <a:pt x="2201" y="2644"/>
                    <a:pt x="2201" y="2255"/>
                  </a:cubicBezTo>
                  <a:cubicBezTo>
                    <a:pt x="2201" y="1866"/>
                    <a:pt x="2516" y="1551"/>
                    <a:pt x="2905" y="1551"/>
                  </a:cubicBezTo>
                  <a:close/>
                  <a:moveTo>
                    <a:pt x="4675" y="6008"/>
                  </a:moveTo>
                  <a:cubicBezTo>
                    <a:pt x="4207" y="6195"/>
                    <a:pt x="3578" y="6298"/>
                    <a:pt x="2905" y="6298"/>
                  </a:cubicBezTo>
                  <a:cubicBezTo>
                    <a:pt x="2233" y="6298"/>
                    <a:pt x="1604" y="6195"/>
                    <a:pt x="1136" y="6008"/>
                  </a:cubicBezTo>
                  <a:cubicBezTo>
                    <a:pt x="766" y="5860"/>
                    <a:pt x="528" y="5663"/>
                    <a:pt x="528" y="5506"/>
                  </a:cubicBezTo>
                  <a:cubicBezTo>
                    <a:pt x="528" y="5295"/>
                    <a:pt x="944" y="4996"/>
                    <a:pt x="1719" y="4831"/>
                  </a:cubicBezTo>
                  <a:cubicBezTo>
                    <a:pt x="2232" y="5420"/>
                    <a:pt x="2739" y="5754"/>
                    <a:pt x="2761" y="5768"/>
                  </a:cubicBezTo>
                  <a:cubicBezTo>
                    <a:pt x="2805" y="5797"/>
                    <a:pt x="2855" y="5812"/>
                    <a:pt x="2905" y="5812"/>
                  </a:cubicBezTo>
                  <a:cubicBezTo>
                    <a:pt x="2956" y="5812"/>
                    <a:pt x="3006" y="5797"/>
                    <a:pt x="3050" y="5768"/>
                  </a:cubicBezTo>
                  <a:cubicBezTo>
                    <a:pt x="3061" y="5761"/>
                    <a:pt x="3327" y="5586"/>
                    <a:pt x="3666" y="5270"/>
                  </a:cubicBezTo>
                  <a:cubicBezTo>
                    <a:pt x="3819" y="5128"/>
                    <a:pt x="3961" y="4982"/>
                    <a:pt x="4092" y="4831"/>
                  </a:cubicBezTo>
                  <a:cubicBezTo>
                    <a:pt x="4866" y="4997"/>
                    <a:pt x="5283" y="5295"/>
                    <a:pt x="5283" y="5506"/>
                  </a:cubicBezTo>
                  <a:cubicBezTo>
                    <a:pt x="5283" y="5663"/>
                    <a:pt x="5044" y="5860"/>
                    <a:pt x="4675" y="6008"/>
                  </a:cubicBezTo>
                  <a:close/>
                </a:path>
              </a:pathLst>
            </a:custGeom>
            <a:solidFill>
              <a:schemeClr val="bg1"/>
            </a:solidFill>
            <a:ln>
              <a:noFill/>
            </a:ln>
          </p:spPr>
          <p:txBody>
            <a:bodyPr/>
            <a:lstStyle/>
            <a:p>
              <a:endParaRPr lang="zh-CN" altLang="en-US" dirty="0"/>
            </a:p>
          </p:txBody>
        </p:sp>
        <p:sp>
          <p:nvSpPr>
            <p:cNvPr id="17" name="settings_320253"/>
            <p:cNvSpPr>
              <a:spLocks noChangeAspect="1"/>
            </p:cNvSpPr>
            <p:nvPr/>
          </p:nvSpPr>
          <p:spPr bwMode="auto">
            <a:xfrm>
              <a:off x="6412850" y="2657319"/>
              <a:ext cx="434741" cy="491924"/>
            </a:xfrm>
            <a:custGeom>
              <a:avLst/>
              <a:gdLst>
                <a:gd name="connsiteX0" fmla="*/ 268132 w 536421"/>
                <a:gd name="connsiteY0" fmla="*/ 176630 h 606977"/>
                <a:gd name="connsiteX1" fmla="*/ 359473 w 536421"/>
                <a:gd name="connsiteY1" fmla="*/ 267812 h 606977"/>
                <a:gd name="connsiteX2" fmla="*/ 268132 w 536421"/>
                <a:gd name="connsiteY2" fmla="*/ 358994 h 606977"/>
                <a:gd name="connsiteX3" fmla="*/ 176790 w 536421"/>
                <a:gd name="connsiteY3" fmla="*/ 267812 h 606977"/>
                <a:gd name="connsiteX4" fmla="*/ 178776 w 536421"/>
                <a:gd name="connsiteY4" fmla="*/ 248981 h 606977"/>
                <a:gd name="connsiteX5" fmla="*/ 198633 w 536421"/>
                <a:gd name="connsiteY5" fmla="*/ 252945 h 606977"/>
                <a:gd name="connsiteX6" fmla="*/ 234375 w 536421"/>
                <a:gd name="connsiteY6" fmla="*/ 183568 h 606977"/>
                <a:gd name="connsiteX7" fmla="*/ 268132 w 536421"/>
                <a:gd name="connsiteY7" fmla="*/ 176630 h 606977"/>
                <a:gd name="connsiteX8" fmla="*/ 268210 w 536421"/>
                <a:gd name="connsiteY8" fmla="*/ 118023 h 606977"/>
                <a:gd name="connsiteX9" fmla="*/ 118211 w 536421"/>
                <a:gd name="connsiteY9" fmla="*/ 267784 h 606977"/>
                <a:gd name="connsiteX10" fmla="*/ 268210 w 536421"/>
                <a:gd name="connsiteY10" fmla="*/ 417545 h 606977"/>
                <a:gd name="connsiteX11" fmla="*/ 418210 w 536421"/>
                <a:gd name="connsiteY11" fmla="*/ 267784 h 606977"/>
                <a:gd name="connsiteX12" fmla="*/ 268210 w 536421"/>
                <a:gd name="connsiteY12" fmla="*/ 118023 h 606977"/>
                <a:gd name="connsiteX13" fmla="*/ 268210 w 536421"/>
                <a:gd name="connsiteY13" fmla="*/ 0 h 606977"/>
                <a:gd name="connsiteX14" fmla="*/ 536421 w 536421"/>
                <a:gd name="connsiteY14" fmla="*/ 267784 h 606977"/>
                <a:gd name="connsiteX15" fmla="*/ 412249 w 536421"/>
                <a:gd name="connsiteY15" fmla="*/ 493913 h 606977"/>
                <a:gd name="connsiteX16" fmla="*/ 459931 w 536421"/>
                <a:gd name="connsiteY16" fmla="*/ 549453 h 606977"/>
                <a:gd name="connsiteX17" fmla="*/ 433110 w 536421"/>
                <a:gd name="connsiteY17" fmla="*/ 606977 h 606977"/>
                <a:gd name="connsiteX18" fmla="*/ 104304 w 536421"/>
                <a:gd name="connsiteY18" fmla="*/ 606977 h 606977"/>
                <a:gd name="connsiteX19" fmla="*/ 77483 w 536421"/>
                <a:gd name="connsiteY19" fmla="*/ 549453 h 606977"/>
                <a:gd name="connsiteX20" fmla="*/ 124172 w 536421"/>
                <a:gd name="connsiteY20" fmla="*/ 493913 h 606977"/>
                <a:gd name="connsiteX21" fmla="*/ 0 w 536421"/>
                <a:gd name="connsiteY21" fmla="*/ 267784 h 606977"/>
                <a:gd name="connsiteX22" fmla="*/ 268210 w 536421"/>
                <a:gd name="connsiteY22" fmla="*/ 0 h 6069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536421" h="606977">
                  <a:moveTo>
                    <a:pt x="268132" y="176630"/>
                  </a:moveTo>
                  <a:cubicBezTo>
                    <a:pt x="318766" y="176630"/>
                    <a:pt x="359473" y="218257"/>
                    <a:pt x="359473" y="267812"/>
                  </a:cubicBezTo>
                  <a:cubicBezTo>
                    <a:pt x="359473" y="318359"/>
                    <a:pt x="318766" y="358994"/>
                    <a:pt x="268132" y="358994"/>
                  </a:cubicBezTo>
                  <a:cubicBezTo>
                    <a:pt x="217497" y="358994"/>
                    <a:pt x="176790" y="318359"/>
                    <a:pt x="176790" y="267812"/>
                  </a:cubicBezTo>
                  <a:cubicBezTo>
                    <a:pt x="176790" y="261865"/>
                    <a:pt x="177783" y="254928"/>
                    <a:pt x="178776" y="248981"/>
                  </a:cubicBezTo>
                  <a:cubicBezTo>
                    <a:pt x="184733" y="250963"/>
                    <a:pt x="190690" y="252945"/>
                    <a:pt x="198633" y="252945"/>
                  </a:cubicBezTo>
                  <a:cubicBezTo>
                    <a:pt x="238346" y="252945"/>
                    <a:pt x="250260" y="209337"/>
                    <a:pt x="234375" y="183568"/>
                  </a:cubicBezTo>
                  <a:cubicBezTo>
                    <a:pt x="244303" y="179603"/>
                    <a:pt x="256217" y="176630"/>
                    <a:pt x="268132" y="176630"/>
                  </a:cubicBezTo>
                  <a:close/>
                  <a:moveTo>
                    <a:pt x="268210" y="118023"/>
                  </a:moveTo>
                  <a:cubicBezTo>
                    <a:pt x="185761" y="118023"/>
                    <a:pt x="118211" y="185465"/>
                    <a:pt x="118211" y="267784"/>
                  </a:cubicBezTo>
                  <a:cubicBezTo>
                    <a:pt x="118211" y="351095"/>
                    <a:pt x="185761" y="417545"/>
                    <a:pt x="268210" y="417545"/>
                  </a:cubicBezTo>
                  <a:cubicBezTo>
                    <a:pt x="351654" y="417545"/>
                    <a:pt x="418210" y="351095"/>
                    <a:pt x="418210" y="267784"/>
                  </a:cubicBezTo>
                  <a:cubicBezTo>
                    <a:pt x="418210" y="185465"/>
                    <a:pt x="351654" y="118023"/>
                    <a:pt x="268210" y="118023"/>
                  </a:cubicBezTo>
                  <a:close/>
                  <a:moveTo>
                    <a:pt x="268210" y="0"/>
                  </a:moveTo>
                  <a:cubicBezTo>
                    <a:pt x="416223" y="0"/>
                    <a:pt x="536421" y="120007"/>
                    <a:pt x="536421" y="267784"/>
                  </a:cubicBezTo>
                  <a:cubicBezTo>
                    <a:pt x="536421" y="362996"/>
                    <a:pt x="487746" y="446307"/>
                    <a:pt x="412249" y="493913"/>
                  </a:cubicBezTo>
                  <a:lnTo>
                    <a:pt x="459931" y="549453"/>
                  </a:lnTo>
                  <a:cubicBezTo>
                    <a:pt x="478805" y="572264"/>
                    <a:pt x="461918" y="606977"/>
                    <a:pt x="433110" y="606977"/>
                  </a:cubicBezTo>
                  <a:lnTo>
                    <a:pt x="104304" y="606977"/>
                  </a:lnTo>
                  <a:cubicBezTo>
                    <a:pt x="74503" y="606977"/>
                    <a:pt x="57616" y="572264"/>
                    <a:pt x="77483" y="549453"/>
                  </a:cubicBezTo>
                  <a:lnTo>
                    <a:pt x="124172" y="493913"/>
                  </a:lnTo>
                  <a:cubicBezTo>
                    <a:pt x="49669" y="446307"/>
                    <a:pt x="0" y="362996"/>
                    <a:pt x="0" y="267784"/>
                  </a:cubicBezTo>
                  <a:cubicBezTo>
                    <a:pt x="0" y="120007"/>
                    <a:pt x="120198" y="0"/>
                    <a:pt x="268210" y="0"/>
                  </a:cubicBezTo>
                  <a:close/>
                </a:path>
              </a:pathLst>
            </a:custGeom>
            <a:solidFill>
              <a:schemeClr val="bg1"/>
            </a:solidFill>
            <a:ln>
              <a:noFill/>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dirty="0"/>
            </a:p>
          </p:txBody>
        </p:sp>
        <p:sp>
          <p:nvSpPr>
            <p:cNvPr id="18" name="settings_320253"/>
            <p:cNvSpPr>
              <a:spLocks noChangeAspect="1"/>
            </p:cNvSpPr>
            <p:nvPr/>
          </p:nvSpPr>
          <p:spPr bwMode="auto">
            <a:xfrm>
              <a:off x="5299792" y="3769322"/>
              <a:ext cx="471958" cy="491924"/>
            </a:xfrm>
            <a:custGeom>
              <a:avLst/>
              <a:gdLst>
                <a:gd name="connsiteX0" fmla="*/ 269448 w 539694"/>
                <a:gd name="connsiteY0" fmla="*/ 141875 h 562525"/>
                <a:gd name="connsiteX1" fmla="*/ 293988 w 539694"/>
                <a:gd name="connsiteY1" fmla="*/ 167673 h 562525"/>
                <a:gd name="connsiteX2" fmla="*/ 293988 w 539694"/>
                <a:gd name="connsiteY2" fmla="*/ 279892 h 562525"/>
                <a:gd name="connsiteX3" fmla="*/ 407648 w 539694"/>
                <a:gd name="connsiteY3" fmla="*/ 279892 h 562525"/>
                <a:gd name="connsiteX4" fmla="*/ 432188 w 539694"/>
                <a:gd name="connsiteY4" fmla="*/ 305689 h 562525"/>
                <a:gd name="connsiteX5" fmla="*/ 407648 w 539694"/>
                <a:gd name="connsiteY5" fmla="*/ 330197 h 562525"/>
                <a:gd name="connsiteX6" fmla="*/ 293988 w 539694"/>
                <a:gd name="connsiteY6" fmla="*/ 330197 h 562525"/>
                <a:gd name="connsiteX7" fmla="*/ 243616 w 539694"/>
                <a:gd name="connsiteY7" fmla="*/ 330197 h 562525"/>
                <a:gd name="connsiteX8" fmla="*/ 243616 w 539694"/>
                <a:gd name="connsiteY8" fmla="*/ 279892 h 562525"/>
                <a:gd name="connsiteX9" fmla="*/ 243616 w 539694"/>
                <a:gd name="connsiteY9" fmla="*/ 167673 h 562525"/>
                <a:gd name="connsiteX10" fmla="*/ 269448 w 539694"/>
                <a:gd name="connsiteY10" fmla="*/ 141875 h 562525"/>
                <a:gd name="connsiteX11" fmla="*/ 269448 w 539694"/>
                <a:gd name="connsiteY11" fmla="*/ 117368 h 562525"/>
                <a:gd name="connsiteX12" fmla="*/ 140290 w 539694"/>
                <a:gd name="connsiteY12" fmla="*/ 170253 h 562525"/>
                <a:gd name="connsiteX13" fmla="*/ 87335 w 539694"/>
                <a:gd name="connsiteY13" fmla="*/ 299240 h 562525"/>
                <a:gd name="connsiteX14" fmla="*/ 140290 w 539694"/>
                <a:gd name="connsiteY14" fmla="*/ 426937 h 562525"/>
                <a:gd name="connsiteX15" fmla="*/ 141581 w 539694"/>
                <a:gd name="connsiteY15" fmla="*/ 429517 h 562525"/>
                <a:gd name="connsiteX16" fmla="*/ 151914 w 539694"/>
                <a:gd name="connsiteY16" fmla="*/ 439836 h 562525"/>
                <a:gd name="connsiteX17" fmla="*/ 166121 w 539694"/>
                <a:gd name="connsiteY17" fmla="*/ 448865 h 562525"/>
                <a:gd name="connsiteX18" fmla="*/ 269448 w 539694"/>
                <a:gd name="connsiteY18" fmla="*/ 481111 h 562525"/>
                <a:gd name="connsiteX19" fmla="*/ 374066 w 539694"/>
                <a:gd name="connsiteY19" fmla="*/ 448865 h 562525"/>
                <a:gd name="connsiteX20" fmla="*/ 386982 w 539694"/>
                <a:gd name="connsiteY20" fmla="*/ 439836 h 562525"/>
                <a:gd name="connsiteX21" fmla="*/ 397315 w 539694"/>
                <a:gd name="connsiteY21" fmla="*/ 429517 h 562525"/>
                <a:gd name="connsiteX22" fmla="*/ 399898 w 539694"/>
                <a:gd name="connsiteY22" fmla="*/ 426937 h 562525"/>
                <a:gd name="connsiteX23" fmla="*/ 451561 w 539694"/>
                <a:gd name="connsiteY23" fmla="*/ 299240 h 562525"/>
                <a:gd name="connsiteX24" fmla="*/ 398606 w 539694"/>
                <a:gd name="connsiteY24" fmla="*/ 170253 h 562525"/>
                <a:gd name="connsiteX25" fmla="*/ 269448 w 539694"/>
                <a:gd name="connsiteY25" fmla="*/ 117368 h 562525"/>
                <a:gd name="connsiteX26" fmla="*/ 269448 w 539694"/>
                <a:gd name="connsiteY26" fmla="*/ 56744 h 562525"/>
                <a:gd name="connsiteX27" fmla="*/ 441229 w 539694"/>
                <a:gd name="connsiteY27" fmla="*/ 127687 h 562525"/>
                <a:gd name="connsiteX28" fmla="*/ 441229 w 539694"/>
                <a:gd name="connsiteY28" fmla="*/ 470792 h 562525"/>
                <a:gd name="connsiteX29" fmla="*/ 439937 w 539694"/>
                <a:gd name="connsiteY29" fmla="*/ 473372 h 562525"/>
                <a:gd name="connsiteX30" fmla="*/ 500642 w 539694"/>
                <a:gd name="connsiteY30" fmla="*/ 533996 h 562525"/>
                <a:gd name="connsiteX31" fmla="*/ 472227 w 539694"/>
                <a:gd name="connsiteY31" fmla="*/ 562373 h 562525"/>
                <a:gd name="connsiteX32" fmla="*/ 408939 w 539694"/>
                <a:gd name="connsiteY32" fmla="*/ 499170 h 562525"/>
                <a:gd name="connsiteX33" fmla="*/ 269448 w 539694"/>
                <a:gd name="connsiteY33" fmla="*/ 543025 h 562525"/>
                <a:gd name="connsiteX34" fmla="*/ 131248 w 539694"/>
                <a:gd name="connsiteY34" fmla="*/ 499170 h 562525"/>
                <a:gd name="connsiteX35" fmla="*/ 66669 w 539694"/>
                <a:gd name="connsiteY35" fmla="*/ 562373 h 562525"/>
                <a:gd name="connsiteX36" fmla="*/ 38254 w 539694"/>
                <a:gd name="connsiteY36" fmla="*/ 533996 h 562525"/>
                <a:gd name="connsiteX37" fmla="*/ 98959 w 539694"/>
                <a:gd name="connsiteY37" fmla="*/ 473372 h 562525"/>
                <a:gd name="connsiteX38" fmla="*/ 97667 w 539694"/>
                <a:gd name="connsiteY38" fmla="*/ 470792 h 562525"/>
                <a:gd name="connsiteX39" fmla="*/ 97667 w 539694"/>
                <a:gd name="connsiteY39" fmla="*/ 127687 h 562525"/>
                <a:gd name="connsiteX40" fmla="*/ 269448 w 539694"/>
                <a:gd name="connsiteY40" fmla="*/ 56744 h 562525"/>
                <a:gd name="connsiteX41" fmla="*/ 445072 w 539694"/>
                <a:gd name="connsiteY41" fmla="*/ 9112 h 562525"/>
                <a:gd name="connsiteX42" fmla="*/ 512238 w 539694"/>
                <a:gd name="connsiteY42" fmla="*/ 37486 h 562525"/>
                <a:gd name="connsiteX43" fmla="*/ 514821 w 539694"/>
                <a:gd name="connsiteY43" fmla="*/ 167746 h 562525"/>
                <a:gd name="connsiteX44" fmla="*/ 374031 w 539694"/>
                <a:gd name="connsiteY44" fmla="*/ 40065 h 562525"/>
                <a:gd name="connsiteX45" fmla="*/ 377906 w 539694"/>
                <a:gd name="connsiteY45" fmla="*/ 37486 h 562525"/>
                <a:gd name="connsiteX46" fmla="*/ 445072 w 539694"/>
                <a:gd name="connsiteY46" fmla="*/ 9112 h 562525"/>
                <a:gd name="connsiteX47" fmla="*/ 95117 w 539694"/>
                <a:gd name="connsiteY47" fmla="*/ 0 h 562525"/>
                <a:gd name="connsiteX48" fmla="*/ 160991 w 539694"/>
                <a:gd name="connsiteY48" fmla="*/ 27084 h 562525"/>
                <a:gd name="connsiteX49" fmla="*/ 164866 w 539694"/>
                <a:gd name="connsiteY49" fmla="*/ 30953 h 562525"/>
                <a:gd name="connsiteX50" fmla="*/ 25368 w 539694"/>
                <a:gd name="connsiteY50" fmla="*/ 158634 h 562525"/>
                <a:gd name="connsiteX51" fmla="*/ 27951 w 539694"/>
                <a:gd name="connsiteY51" fmla="*/ 27084 h 562525"/>
                <a:gd name="connsiteX52" fmla="*/ 95117 w 539694"/>
                <a:gd name="connsiteY52" fmla="*/ 0 h 562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539694" h="562525">
                  <a:moveTo>
                    <a:pt x="269448" y="141875"/>
                  </a:moveTo>
                  <a:cubicBezTo>
                    <a:pt x="283655" y="141875"/>
                    <a:pt x="293988" y="153484"/>
                    <a:pt x="293988" y="167673"/>
                  </a:cubicBezTo>
                  <a:lnTo>
                    <a:pt x="293988" y="279892"/>
                  </a:lnTo>
                  <a:lnTo>
                    <a:pt x="407648" y="279892"/>
                  </a:lnTo>
                  <a:cubicBezTo>
                    <a:pt x="420563" y="279892"/>
                    <a:pt x="432188" y="291500"/>
                    <a:pt x="432188" y="305689"/>
                  </a:cubicBezTo>
                  <a:cubicBezTo>
                    <a:pt x="432188" y="319878"/>
                    <a:pt x="420563" y="330197"/>
                    <a:pt x="407648" y="330197"/>
                  </a:cubicBezTo>
                  <a:lnTo>
                    <a:pt x="293988" y="330197"/>
                  </a:lnTo>
                  <a:lnTo>
                    <a:pt x="243616" y="330197"/>
                  </a:lnTo>
                  <a:lnTo>
                    <a:pt x="243616" y="279892"/>
                  </a:lnTo>
                  <a:lnTo>
                    <a:pt x="243616" y="167673"/>
                  </a:lnTo>
                  <a:cubicBezTo>
                    <a:pt x="243616" y="153484"/>
                    <a:pt x="255241" y="141875"/>
                    <a:pt x="269448" y="141875"/>
                  </a:cubicBezTo>
                  <a:close/>
                  <a:moveTo>
                    <a:pt x="269448" y="117368"/>
                  </a:moveTo>
                  <a:cubicBezTo>
                    <a:pt x="220368" y="117368"/>
                    <a:pt x="175162" y="136716"/>
                    <a:pt x="140290" y="170253"/>
                  </a:cubicBezTo>
                  <a:cubicBezTo>
                    <a:pt x="106708" y="205079"/>
                    <a:pt x="87335" y="250225"/>
                    <a:pt x="87335" y="299240"/>
                  </a:cubicBezTo>
                  <a:cubicBezTo>
                    <a:pt x="87335" y="348255"/>
                    <a:pt x="105417" y="393400"/>
                    <a:pt x="140290" y="426937"/>
                  </a:cubicBezTo>
                  <a:cubicBezTo>
                    <a:pt x="140290" y="428227"/>
                    <a:pt x="141581" y="428227"/>
                    <a:pt x="141581" y="429517"/>
                  </a:cubicBezTo>
                  <a:lnTo>
                    <a:pt x="151914" y="439836"/>
                  </a:lnTo>
                  <a:lnTo>
                    <a:pt x="166121" y="448865"/>
                  </a:lnTo>
                  <a:cubicBezTo>
                    <a:pt x="195828" y="470792"/>
                    <a:pt x="231992" y="481111"/>
                    <a:pt x="269448" y="481111"/>
                  </a:cubicBezTo>
                  <a:cubicBezTo>
                    <a:pt x="306904" y="481111"/>
                    <a:pt x="343068" y="470792"/>
                    <a:pt x="374066" y="448865"/>
                  </a:cubicBezTo>
                  <a:lnTo>
                    <a:pt x="386982" y="439836"/>
                  </a:lnTo>
                  <a:lnTo>
                    <a:pt x="397315" y="429517"/>
                  </a:lnTo>
                  <a:cubicBezTo>
                    <a:pt x="398606" y="428227"/>
                    <a:pt x="398606" y="428227"/>
                    <a:pt x="399898" y="426937"/>
                  </a:cubicBezTo>
                  <a:cubicBezTo>
                    <a:pt x="433479" y="393400"/>
                    <a:pt x="451561" y="348255"/>
                    <a:pt x="451561" y="299240"/>
                  </a:cubicBezTo>
                  <a:cubicBezTo>
                    <a:pt x="451561" y="250225"/>
                    <a:pt x="433479" y="205079"/>
                    <a:pt x="398606" y="170253"/>
                  </a:cubicBezTo>
                  <a:cubicBezTo>
                    <a:pt x="363734" y="136716"/>
                    <a:pt x="318528" y="117368"/>
                    <a:pt x="269448" y="117368"/>
                  </a:cubicBezTo>
                  <a:close/>
                  <a:moveTo>
                    <a:pt x="269448" y="56744"/>
                  </a:moveTo>
                  <a:cubicBezTo>
                    <a:pt x="331444" y="56744"/>
                    <a:pt x="394732" y="79962"/>
                    <a:pt x="441229" y="127687"/>
                  </a:cubicBezTo>
                  <a:cubicBezTo>
                    <a:pt x="536806" y="223137"/>
                    <a:pt x="536806" y="376632"/>
                    <a:pt x="441229" y="470792"/>
                  </a:cubicBezTo>
                  <a:cubicBezTo>
                    <a:pt x="441229" y="472082"/>
                    <a:pt x="439937" y="472082"/>
                    <a:pt x="439937" y="473372"/>
                  </a:cubicBezTo>
                  <a:lnTo>
                    <a:pt x="500642" y="533996"/>
                  </a:lnTo>
                  <a:cubicBezTo>
                    <a:pt x="500642" y="533996"/>
                    <a:pt x="504516" y="564953"/>
                    <a:pt x="472227" y="562373"/>
                  </a:cubicBezTo>
                  <a:lnTo>
                    <a:pt x="408939" y="499170"/>
                  </a:lnTo>
                  <a:cubicBezTo>
                    <a:pt x="366317" y="527547"/>
                    <a:pt x="318528" y="543025"/>
                    <a:pt x="269448" y="543025"/>
                  </a:cubicBezTo>
                  <a:cubicBezTo>
                    <a:pt x="221659" y="543025"/>
                    <a:pt x="172579" y="527547"/>
                    <a:pt x="131248" y="499170"/>
                  </a:cubicBezTo>
                  <a:lnTo>
                    <a:pt x="66669" y="562373"/>
                  </a:lnTo>
                  <a:cubicBezTo>
                    <a:pt x="36963" y="555924"/>
                    <a:pt x="38254" y="533996"/>
                    <a:pt x="38254" y="533996"/>
                  </a:cubicBezTo>
                  <a:lnTo>
                    <a:pt x="98959" y="473372"/>
                  </a:lnTo>
                  <a:cubicBezTo>
                    <a:pt x="98959" y="472082"/>
                    <a:pt x="98959" y="472082"/>
                    <a:pt x="97667" y="470792"/>
                  </a:cubicBezTo>
                  <a:cubicBezTo>
                    <a:pt x="2090" y="376632"/>
                    <a:pt x="2090" y="223137"/>
                    <a:pt x="97667" y="127687"/>
                  </a:cubicBezTo>
                  <a:cubicBezTo>
                    <a:pt x="145456" y="79962"/>
                    <a:pt x="207452" y="56744"/>
                    <a:pt x="269448" y="56744"/>
                  </a:cubicBezTo>
                  <a:close/>
                  <a:moveTo>
                    <a:pt x="445072" y="9112"/>
                  </a:moveTo>
                  <a:cubicBezTo>
                    <a:pt x="469613" y="9112"/>
                    <a:pt x="492863" y="18140"/>
                    <a:pt x="512238" y="37486"/>
                  </a:cubicBezTo>
                  <a:cubicBezTo>
                    <a:pt x="548404" y="73597"/>
                    <a:pt x="548404" y="131634"/>
                    <a:pt x="514821" y="167746"/>
                  </a:cubicBezTo>
                  <a:cubicBezTo>
                    <a:pt x="487696" y="108419"/>
                    <a:pt x="437322" y="61990"/>
                    <a:pt x="374031" y="40065"/>
                  </a:cubicBezTo>
                  <a:lnTo>
                    <a:pt x="377906" y="37486"/>
                  </a:lnTo>
                  <a:cubicBezTo>
                    <a:pt x="395989" y="18140"/>
                    <a:pt x="420530" y="9112"/>
                    <a:pt x="445072" y="9112"/>
                  </a:cubicBezTo>
                  <a:close/>
                  <a:moveTo>
                    <a:pt x="95117" y="0"/>
                  </a:moveTo>
                  <a:cubicBezTo>
                    <a:pt x="118367" y="0"/>
                    <a:pt x="142908" y="9028"/>
                    <a:pt x="160991" y="27084"/>
                  </a:cubicBezTo>
                  <a:lnTo>
                    <a:pt x="164866" y="30953"/>
                  </a:lnTo>
                  <a:cubicBezTo>
                    <a:pt x="102867" y="52878"/>
                    <a:pt x="52492" y="99307"/>
                    <a:pt x="25368" y="158634"/>
                  </a:cubicBezTo>
                  <a:cubicBezTo>
                    <a:pt x="-9507" y="121232"/>
                    <a:pt x="-8215" y="63196"/>
                    <a:pt x="27951" y="27084"/>
                  </a:cubicBezTo>
                  <a:cubicBezTo>
                    <a:pt x="46034" y="9028"/>
                    <a:pt x="70575" y="0"/>
                    <a:pt x="95117" y="0"/>
                  </a:cubicBezTo>
                  <a:close/>
                </a:path>
              </a:pathLst>
            </a:custGeom>
            <a:solidFill>
              <a:schemeClr val="bg1"/>
            </a:solidFill>
            <a:ln>
              <a:noFill/>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dirty="0"/>
            </a:p>
          </p:txBody>
        </p:sp>
        <p:sp>
          <p:nvSpPr>
            <p:cNvPr id="19" name="settings_320253"/>
            <p:cNvSpPr>
              <a:spLocks noChangeAspect="1"/>
            </p:cNvSpPr>
            <p:nvPr/>
          </p:nvSpPr>
          <p:spPr bwMode="auto">
            <a:xfrm>
              <a:off x="6429973" y="3771186"/>
              <a:ext cx="418804" cy="491924"/>
            </a:xfrm>
            <a:custGeom>
              <a:avLst/>
              <a:gdLst>
                <a:gd name="connsiteX0" fmla="*/ 240516 w 512093"/>
                <a:gd name="connsiteY0" fmla="*/ 169287 h 601500"/>
                <a:gd name="connsiteX1" fmla="*/ 272285 w 512093"/>
                <a:gd name="connsiteY1" fmla="*/ 169287 h 601500"/>
                <a:gd name="connsiteX2" fmla="*/ 272285 w 512093"/>
                <a:gd name="connsiteY2" fmla="*/ 197793 h 601500"/>
                <a:gd name="connsiteX3" fmla="*/ 318946 w 512093"/>
                <a:gd name="connsiteY3" fmla="*/ 208204 h 601500"/>
                <a:gd name="connsiteX4" fmla="*/ 309514 w 512093"/>
                <a:gd name="connsiteY4" fmla="*/ 244642 h 601500"/>
                <a:gd name="connsiteX5" fmla="*/ 263102 w 512093"/>
                <a:gd name="connsiteY5" fmla="*/ 233735 h 601500"/>
                <a:gd name="connsiteX6" fmla="*/ 235304 w 512093"/>
                <a:gd name="connsiteY6" fmla="*/ 251830 h 601500"/>
                <a:gd name="connsiteX7" fmla="*/ 274271 w 512093"/>
                <a:gd name="connsiteY7" fmla="*/ 279592 h 601500"/>
                <a:gd name="connsiteX8" fmla="*/ 328129 w 512093"/>
                <a:gd name="connsiteY8" fmla="*/ 339826 h 601500"/>
                <a:gd name="connsiteX9" fmla="*/ 270548 w 512093"/>
                <a:gd name="connsiteY9" fmla="*/ 399316 h 601500"/>
                <a:gd name="connsiteX10" fmla="*/ 270548 w 512093"/>
                <a:gd name="connsiteY10" fmla="*/ 432284 h 601500"/>
                <a:gd name="connsiteX11" fmla="*/ 239027 w 512093"/>
                <a:gd name="connsiteY11" fmla="*/ 432284 h 601500"/>
                <a:gd name="connsiteX12" fmla="*/ 239027 w 512093"/>
                <a:gd name="connsiteY12" fmla="*/ 401795 h 601500"/>
                <a:gd name="connsiteX13" fmla="*/ 184176 w 512093"/>
                <a:gd name="connsiteY13" fmla="*/ 387914 h 601500"/>
                <a:gd name="connsiteX14" fmla="*/ 193856 w 512093"/>
                <a:gd name="connsiteY14" fmla="*/ 350237 h 601500"/>
                <a:gd name="connsiteX15" fmla="*/ 247466 w 512093"/>
                <a:gd name="connsiteY15" fmla="*/ 364366 h 601500"/>
                <a:gd name="connsiteX16" fmla="*/ 278242 w 512093"/>
                <a:gd name="connsiteY16" fmla="*/ 344288 h 601500"/>
                <a:gd name="connsiteX17" fmla="*/ 244239 w 512093"/>
                <a:gd name="connsiteY17" fmla="*/ 316278 h 601500"/>
                <a:gd name="connsiteX18" fmla="*/ 185913 w 512093"/>
                <a:gd name="connsiteY18" fmla="*/ 257283 h 601500"/>
                <a:gd name="connsiteX19" fmla="*/ 240516 w 512093"/>
                <a:gd name="connsiteY19" fmla="*/ 200024 h 601500"/>
                <a:gd name="connsiteX20" fmla="*/ 390218 w 512093"/>
                <a:gd name="connsiteY20" fmla="*/ 83267 h 601500"/>
                <a:gd name="connsiteX21" fmla="*/ 512093 w 512093"/>
                <a:gd name="connsiteY21" fmla="*/ 300623 h 601500"/>
                <a:gd name="connsiteX22" fmla="*/ 286215 w 512093"/>
                <a:gd name="connsiteY22" fmla="*/ 554410 h 601500"/>
                <a:gd name="connsiteX23" fmla="*/ 286215 w 512093"/>
                <a:gd name="connsiteY23" fmla="*/ 601500 h 601500"/>
                <a:gd name="connsiteX24" fmla="*/ 165829 w 512093"/>
                <a:gd name="connsiteY24" fmla="*/ 526405 h 601500"/>
                <a:gd name="connsiteX25" fmla="*/ 286215 w 512093"/>
                <a:gd name="connsiteY25" fmla="*/ 451061 h 601500"/>
                <a:gd name="connsiteX26" fmla="*/ 286215 w 512093"/>
                <a:gd name="connsiteY26" fmla="*/ 493690 h 601500"/>
                <a:gd name="connsiteX27" fmla="*/ 451776 w 512093"/>
                <a:gd name="connsiteY27" fmla="*/ 300623 h 601500"/>
                <a:gd name="connsiteX28" fmla="*/ 331142 w 512093"/>
                <a:gd name="connsiteY28" fmla="*/ 120195 h 601500"/>
                <a:gd name="connsiteX29" fmla="*/ 225901 w 512093"/>
                <a:gd name="connsiteY29" fmla="*/ 0 h 601500"/>
                <a:gd name="connsiteX30" fmla="*/ 346547 w 512093"/>
                <a:gd name="connsiteY30" fmla="*/ 75101 h 601500"/>
                <a:gd name="connsiteX31" fmla="*/ 225901 w 512093"/>
                <a:gd name="connsiteY31" fmla="*/ 150449 h 601500"/>
                <a:gd name="connsiteX32" fmla="*/ 225901 w 512093"/>
                <a:gd name="connsiteY32" fmla="*/ 107818 h 601500"/>
                <a:gd name="connsiteX33" fmla="*/ 60323 w 512093"/>
                <a:gd name="connsiteY33" fmla="*/ 300650 h 601500"/>
                <a:gd name="connsiteX34" fmla="*/ 180969 w 512093"/>
                <a:gd name="connsiteY34" fmla="*/ 481338 h 601500"/>
                <a:gd name="connsiteX35" fmla="*/ 121887 w 512093"/>
                <a:gd name="connsiteY35" fmla="*/ 518021 h 601500"/>
                <a:gd name="connsiteX36" fmla="*/ 0 w 512093"/>
                <a:gd name="connsiteY36" fmla="*/ 300650 h 601500"/>
                <a:gd name="connsiteX37" fmla="*/ 225901 w 512093"/>
                <a:gd name="connsiteY37" fmla="*/ 47093 h 601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512093" h="601500">
                  <a:moveTo>
                    <a:pt x="240516" y="169287"/>
                  </a:moveTo>
                  <a:lnTo>
                    <a:pt x="272285" y="169287"/>
                  </a:lnTo>
                  <a:lnTo>
                    <a:pt x="272285" y="197793"/>
                  </a:lnTo>
                  <a:cubicBezTo>
                    <a:pt x="293878" y="198536"/>
                    <a:pt x="308273" y="203246"/>
                    <a:pt x="318946" y="208204"/>
                  </a:cubicBezTo>
                  <a:lnTo>
                    <a:pt x="309514" y="244642"/>
                  </a:lnTo>
                  <a:cubicBezTo>
                    <a:pt x="301324" y="241171"/>
                    <a:pt x="286432" y="233735"/>
                    <a:pt x="263102" y="233735"/>
                  </a:cubicBezTo>
                  <a:cubicBezTo>
                    <a:pt x="242254" y="233735"/>
                    <a:pt x="235304" y="242658"/>
                    <a:pt x="235304" y="251830"/>
                  </a:cubicBezTo>
                  <a:cubicBezTo>
                    <a:pt x="235304" y="262489"/>
                    <a:pt x="246721" y="269181"/>
                    <a:pt x="274271" y="279592"/>
                  </a:cubicBezTo>
                  <a:cubicBezTo>
                    <a:pt x="312493" y="292977"/>
                    <a:pt x="328129" y="310825"/>
                    <a:pt x="328129" y="339826"/>
                  </a:cubicBezTo>
                  <a:cubicBezTo>
                    <a:pt x="328129" y="368580"/>
                    <a:pt x="307529" y="392872"/>
                    <a:pt x="270548" y="399316"/>
                  </a:cubicBezTo>
                  <a:lnTo>
                    <a:pt x="270548" y="432284"/>
                  </a:lnTo>
                  <a:lnTo>
                    <a:pt x="239027" y="432284"/>
                  </a:lnTo>
                  <a:lnTo>
                    <a:pt x="239027" y="401795"/>
                  </a:lnTo>
                  <a:cubicBezTo>
                    <a:pt x="217434" y="400804"/>
                    <a:pt x="196338" y="394855"/>
                    <a:pt x="184176" y="387914"/>
                  </a:cubicBezTo>
                  <a:lnTo>
                    <a:pt x="193856" y="350237"/>
                  </a:lnTo>
                  <a:cubicBezTo>
                    <a:pt x="207258" y="357425"/>
                    <a:pt x="226369" y="364366"/>
                    <a:pt x="247466" y="364366"/>
                  </a:cubicBezTo>
                  <a:cubicBezTo>
                    <a:pt x="265832" y="364366"/>
                    <a:pt x="278242" y="357177"/>
                    <a:pt x="278242" y="344288"/>
                  </a:cubicBezTo>
                  <a:cubicBezTo>
                    <a:pt x="278242" y="332142"/>
                    <a:pt x="268066" y="324210"/>
                    <a:pt x="244239" y="316278"/>
                  </a:cubicBezTo>
                  <a:cubicBezTo>
                    <a:pt x="209492" y="304628"/>
                    <a:pt x="185913" y="288516"/>
                    <a:pt x="185913" y="257283"/>
                  </a:cubicBezTo>
                  <a:cubicBezTo>
                    <a:pt x="185913" y="229025"/>
                    <a:pt x="206017" y="206716"/>
                    <a:pt x="240516" y="200024"/>
                  </a:cubicBezTo>
                  <a:close/>
                  <a:moveTo>
                    <a:pt x="390218" y="83267"/>
                  </a:moveTo>
                  <a:cubicBezTo>
                    <a:pt x="463194" y="128374"/>
                    <a:pt x="512093" y="208922"/>
                    <a:pt x="512093" y="300623"/>
                  </a:cubicBezTo>
                  <a:cubicBezTo>
                    <a:pt x="512093" y="431482"/>
                    <a:pt x="413302" y="539540"/>
                    <a:pt x="286215" y="554410"/>
                  </a:cubicBezTo>
                  <a:lnTo>
                    <a:pt x="286215" y="601500"/>
                  </a:lnTo>
                  <a:lnTo>
                    <a:pt x="165829" y="526405"/>
                  </a:lnTo>
                  <a:lnTo>
                    <a:pt x="286215" y="451061"/>
                  </a:lnTo>
                  <a:lnTo>
                    <a:pt x="286215" y="493690"/>
                  </a:lnTo>
                  <a:cubicBezTo>
                    <a:pt x="379793" y="479067"/>
                    <a:pt x="451776" y="398271"/>
                    <a:pt x="451776" y="300623"/>
                  </a:cubicBezTo>
                  <a:cubicBezTo>
                    <a:pt x="451776" y="219331"/>
                    <a:pt x="401884" y="149688"/>
                    <a:pt x="331142" y="120195"/>
                  </a:cubicBezTo>
                  <a:close/>
                  <a:moveTo>
                    <a:pt x="225901" y="0"/>
                  </a:moveTo>
                  <a:lnTo>
                    <a:pt x="346547" y="75101"/>
                  </a:lnTo>
                  <a:lnTo>
                    <a:pt x="225901" y="150449"/>
                  </a:lnTo>
                  <a:lnTo>
                    <a:pt x="225901" y="107818"/>
                  </a:lnTo>
                  <a:cubicBezTo>
                    <a:pt x="132313" y="122441"/>
                    <a:pt x="60323" y="203243"/>
                    <a:pt x="60323" y="300650"/>
                  </a:cubicBezTo>
                  <a:cubicBezTo>
                    <a:pt x="60323" y="381948"/>
                    <a:pt x="110220" y="451843"/>
                    <a:pt x="180969" y="481338"/>
                  </a:cubicBezTo>
                  <a:lnTo>
                    <a:pt x="121887" y="518021"/>
                  </a:lnTo>
                  <a:cubicBezTo>
                    <a:pt x="48904" y="473159"/>
                    <a:pt x="0" y="392605"/>
                    <a:pt x="0" y="300650"/>
                  </a:cubicBezTo>
                  <a:cubicBezTo>
                    <a:pt x="0" y="170030"/>
                    <a:pt x="98801" y="61964"/>
                    <a:pt x="225901" y="47093"/>
                  </a:cubicBezTo>
                  <a:close/>
                </a:path>
              </a:pathLst>
            </a:custGeom>
            <a:solidFill>
              <a:schemeClr val="bg1"/>
            </a:solidFill>
            <a:ln>
              <a:noFill/>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dirty="0"/>
            </a:p>
          </p:txBody>
        </p:sp>
      </p:grpSp>
      <p:sp>
        <p:nvSpPr>
          <p:cNvPr id="14" name="矩形 13"/>
          <p:cNvSpPr/>
          <p:nvPr/>
        </p:nvSpPr>
        <p:spPr>
          <a:xfrm>
            <a:off x="8332594" y="1784067"/>
            <a:ext cx="1964674" cy="461665"/>
          </a:xfrm>
          <a:prstGeom prst="rect">
            <a:avLst/>
          </a:prstGeom>
          <a:effectLst/>
        </p:spPr>
        <p:txBody>
          <a:bodyPr wrap="square">
            <a:spAutoFit/>
          </a:bodyPr>
          <a:lstStyle/>
          <a:p>
            <a:pPr algn="dist"/>
            <a:r>
              <a:rPr lang="zh-CN" altLang="en-US" sz="2400">
                <a:solidFill>
                  <a:schemeClr val="tx1">
                    <a:lumMod val="75000"/>
                    <a:lumOff val="25000"/>
                  </a:schemeClr>
                </a:solidFill>
                <a:latin typeface="南宋书局体" panose="02000000000000000000" pitchFamily="2" charset="-122"/>
                <a:ea typeface="南宋书局体" panose="02000000000000000000" pitchFamily="2" charset="-122"/>
              </a:rPr>
              <a:t>编辑标题</a:t>
            </a:r>
            <a:endParaRPr lang="zh-CN" altLang="en-US" sz="2400" dirty="0">
              <a:solidFill>
                <a:schemeClr val="tx1">
                  <a:lumMod val="75000"/>
                  <a:lumOff val="25000"/>
                </a:schemeClr>
              </a:solidFill>
              <a:latin typeface="南宋书局体" panose="02000000000000000000" pitchFamily="2" charset="-122"/>
              <a:ea typeface="南宋书局体" panose="02000000000000000000" pitchFamily="2" charset="-122"/>
            </a:endParaRPr>
          </a:p>
        </p:txBody>
      </p:sp>
      <p:sp>
        <p:nvSpPr>
          <p:cNvPr id="15" name="矩形 14"/>
          <p:cNvSpPr/>
          <p:nvPr/>
        </p:nvSpPr>
        <p:spPr>
          <a:xfrm>
            <a:off x="8332594" y="2232023"/>
            <a:ext cx="2078885" cy="1414233"/>
          </a:xfrm>
          <a:prstGeom prst="rect">
            <a:avLst/>
          </a:prstGeom>
          <a:effectLst/>
        </p:spPr>
        <p:txBody>
          <a:bodyPr wrap="square">
            <a:spAutoFit/>
          </a:bodyPr>
          <a:lstStyle/>
          <a:p>
            <a:pPr algn="just">
              <a:lnSpc>
                <a:spcPct val="125000"/>
              </a:lnSpc>
            </a:pPr>
            <a:r>
              <a:rPr lang="zh-CN" altLang="en-US" sz="140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点击文本框即可进行编辑输入相关内容点击文本框即可进行编辑输入相关内容点击文本框即可进行编辑</a:t>
            </a: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8" name="矩形 37"/>
          <p:cNvSpPr/>
          <p:nvPr/>
        </p:nvSpPr>
        <p:spPr>
          <a:xfrm>
            <a:off x="8332593" y="3922084"/>
            <a:ext cx="1964674" cy="461665"/>
          </a:xfrm>
          <a:prstGeom prst="rect">
            <a:avLst/>
          </a:prstGeom>
          <a:effectLst/>
        </p:spPr>
        <p:txBody>
          <a:bodyPr wrap="square">
            <a:spAutoFit/>
          </a:bodyPr>
          <a:lstStyle/>
          <a:p>
            <a:pPr algn="dist"/>
            <a:r>
              <a:rPr lang="zh-CN" altLang="en-US" sz="2400">
                <a:solidFill>
                  <a:schemeClr val="tx1">
                    <a:lumMod val="75000"/>
                    <a:lumOff val="25000"/>
                  </a:schemeClr>
                </a:solidFill>
                <a:latin typeface="南宋书局体" panose="02000000000000000000" pitchFamily="2" charset="-122"/>
                <a:ea typeface="南宋书局体" panose="02000000000000000000" pitchFamily="2" charset="-122"/>
              </a:rPr>
              <a:t>编辑标题</a:t>
            </a:r>
            <a:endParaRPr lang="zh-CN" altLang="en-US" sz="2400" dirty="0">
              <a:solidFill>
                <a:schemeClr val="tx1">
                  <a:lumMod val="75000"/>
                  <a:lumOff val="25000"/>
                </a:schemeClr>
              </a:solidFill>
              <a:latin typeface="南宋书局体" panose="02000000000000000000" pitchFamily="2" charset="-122"/>
              <a:ea typeface="南宋书局体" panose="02000000000000000000" pitchFamily="2" charset="-122"/>
            </a:endParaRPr>
          </a:p>
        </p:txBody>
      </p:sp>
      <p:sp>
        <p:nvSpPr>
          <p:cNvPr id="39" name="矩形 38"/>
          <p:cNvSpPr/>
          <p:nvPr/>
        </p:nvSpPr>
        <p:spPr>
          <a:xfrm>
            <a:off x="8332593" y="4370040"/>
            <a:ext cx="2078885" cy="1414233"/>
          </a:xfrm>
          <a:prstGeom prst="rect">
            <a:avLst/>
          </a:prstGeom>
          <a:effectLst/>
        </p:spPr>
        <p:txBody>
          <a:bodyPr wrap="square">
            <a:spAutoFit/>
          </a:bodyPr>
          <a:lstStyle/>
          <a:p>
            <a:pPr algn="just">
              <a:lnSpc>
                <a:spcPct val="125000"/>
              </a:lnSpc>
            </a:pPr>
            <a:r>
              <a:rPr lang="zh-CN" altLang="en-US" sz="140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点击文本框即可进行编辑输入相关内容点击文本框即可进行编辑输入相关内容点击文本框即可进行编辑</a:t>
            </a: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0" name="矩形 39"/>
          <p:cNvSpPr/>
          <p:nvPr/>
        </p:nvSpPr>
        <p:spPr>
          <a:xfrm>
            <a:off x="1780521" y="1784067"/>
            <a:ext cx="1964674" cy="461665"/>
          </a:xfrm>
          <a:prstGeom prst="rect">
            <a:avLst/>
          </a:prstGeom>
          <a:effectLst/>
        </p:spPr>
        <p:txBody>
          <a:bodyPr wrap="square">
            <a:spAutoFit/>
          </a:bodyPr>
          <a:lstStyle/>
          <a:p>
            <a:pPr algn="dist"/>
            <a:r>
              <a:rPr lang="zh-CN" altLang="en-US" sz="2400">
                <a:solidFill>
                  <a:schemeClr val="tx1">
                    <a:lumMod val="75000"/>
                    <a:lumOff val="25000"/>
                  </a:schemeClr>
                </a:solidFill>
                <a:latin typeface="南宋书局体" panose="02000000000000000000" pitchFamily="2" charset="-122"/>
                <a:ea typeface="南宋书局体" panose="02000000000000000000" pitchFamily="2" charset="-122"/>
              </a:rPr>
              <a:t>编辑标题</a:t>
            </a:r>
            <a:endParaRPr lang="zh-CN" altLang="en-US" sz="2400" dirty="0">
              <a:solidFill>
                <a:schemeClr val="tx1">
                  <a:lumMod val="75000"/>
                  <a:lumOff val="25000"/>
                </a:schemeClr>
              </a:solidFill>
              <a:latin typeface="南宋书局体" panose="02000000000000000000" pitchFamily="2" charset="-122"/>
              <a:ea typeface="南宋书局体" panose="02000000000000000000" pitchFamily="2" charset="-122"/>
            </a:endParaRPr>
          </a:p>
        </p:txBody>
      </p:sp>
      <p:sp>
        <p:nvSpPr>
          <p:cNvPr id="41" name="矩形 40"/>
          <p:cNvSpPr/>
          <p:nvPr/>
        </p:nvSpPr>
        <p:spPr>
          <a:xfrm>
            <a:off x="1780521" y="2232023"/>
            <a:ext cx="2078885" cy="1414233"/>
          </a:xfrm>
          <a:prstGeom prst="rect">
            <a:avLst/>
          </a:prstGeom>
          <a:effectLst/>
        </p:spPr>
        <p:txBody>
          <a:bodyPr wrap="square">
            <a:spAutoFit/>
          </a:bodyPr>
          <a:lstStyle/>
          <a:p>
            <a:pPr algn="just">
              <a:lnSpc>
                <a:spcPct val="125000"/>
              </a:lnSpc>
            </a:pPr>
            <a:r>
              <a:rPr lang="zh-CN" altLang="en-US" sz="140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点击文本框即可进行编辑输入相关内容点击文本框即可进行编辑输入相关内容点击文本框即可进行编辑</a:t>
            </a: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2" name="矩形 41"/>
          <p:cNvSpPr/>
          <p:nvPr/>
        </p:nvSpPr>
        <p:spPr>
          <a:xfrm>
            <a:off x="1780520" y="3922084"/>
            <a:ext cx="1964674" cy="461665"/>
          </a:xfrm>
          <a:prstGeom prst="rect">
            <a:avLst/>
          </a:prstGeom>
          <a:effectLst/>
        </p:spPr>
        <p:txBody>
          <a:bodyPr wrap="square">
            <a:spAutoFit/>
          </a:bodyPr>
          <a:lstStyle/>
          <a:p>
            <a:pPr algn="dist"/>
            <a:r>
              <a:rPr lang="zh-CN" altLang="en-US" sz="2400">
                <a:solidFill>
                  <a:schemeClr val="tx1">
                    <a:lumMod val="75000"/>
                    <a:lumOff val="25000"/>
                  </a:schemeClr>
                </a:solidFill>
                <a:latin typeface="南宋书局体" panose="02000000000000000000" pitchFamily="2" charset="-122"/>
                <a:ea typeface="南宋书局体" panose="02000000000000000000" pitchFamily="2" charset="-122"/>
              </a:rPr>
              <a:t>编辑标题</a:t>
            </a:r>
            <a:endParaRPr lang="zh-CN" altLang="en-US" sz="2400" dirty="0">
              <a:solidFill>
                <a:schemeClr val="tx1">
                  <a:lumMod val="75000"/>
                  <a:lumOff val="25000"/>
                </a:schemeClr>
              </a:solidFill>
              <a:latin typeface="南宋书局体" panose="02000000000000000000" pitchFamily="2" charset="-122"/>
              <a:ea typeface="南宋书局体" panose="02000000000000000000" pitchFamily="2" charset="-122"/>
            </a:endParaRPr>
          </a:p>
        </p:txBody>
      </p:sp>
      <p:sp>
        <p:nvSpPr>
          <p:cNvPr id="43" name="矩形 42"/>
          <p:cNvSpPr/>
          <p:nvPr/>
        </p:nvSpPr>
        <p:spPr>
          <a:xfrm>
            <a:off x="1780520" y="4370040"/>
            <a:ext cx="2078885" cy="1414233"/>
          </a:xfrm>
          <a:prstGeom prst="rect">
            <a:avLst/>
          </a:prstGeom>
          <a:effectLst/>
        </p:spPr>
        <p:txBody>
          <a:bodyPr wrap="square">
            <a:spAutoFit/>
          </a:bodyPr>
          <a:lstStyle/>
          <a:p>
            <a:pPr algn="just">
              <a:lnSpc>
                <a:spcPct val="125000"/>
              </a:lnSpc>
            </a:pPr>
            <a:r>
              <a:rPr lang="zh-CN" altLang="en-US" sz="140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点击文本框即可进行编辑输入相关内容点击文本框即可进行编辑输入相关内容点击文本框即可进行编辑</a:t>
            </a: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1000"/>
                                        <p:tgtEl>
                                          <p:spTgt spid="14"/>
                                        </p:tgtEl>
                                      </p:cBhvr>
                                    </p:animEffect>
                                    <p:anim calcmode="lin" valueType="num">
                                      <p:cBhvr>
                                        <p:cTn id="13" dur="1000" fill="hold"/>
                                        <p:tgtEl>
                                          <p:spTgt spid="14"/>
                                        </p:tgtEl>
                                        <p:attrNameLst>
                                          <p:attrName>ppt_x</p:attrName>
                                        </p:attrNameLst>
                                      </p:cBhvr>
                                      <p:tavLst>
                                        <p:tav tm="0">
                                          <p:val>
                                            <p:strVal val="#ppt_x"/>
                                          </p:val>
                                        </p:tav>
                                        <p:tav tm="100000">
                                          <p:val>
                                            <p:strVal val="#ppt_x"/>
                                          </p:val>
                                        </p:tav>
                                      </p:tavLst>
                                    </p:anim>
                                    <p:anim calcmode="lin" valueType="num">
                                      <p:cBhvr>
                                        <p:cTn id="14" dur="1000" fill="hold"/>
                                        <p:tgtEl>
                                          <p:spTgt spid="1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1000"/>
                                        <p:tgtEl>
                                          <p:spTgt spid="15"/>
                                        </p:tgtEl>
                                      </p:cBhvr>
                                    </p:animEffect>
                                    <p:anim calcmode="lin" valueType="num">
                                      <p:cBhvr>
                                        <p:cTn id="18" dur="1000" fill="hold"/>
                                        <p:tgtEl>
                                          <p:spTgt spid="15"/>
                                        </p:tgtEl>
                                        <p:attrNameLst>
                                          <p:attrName>ppt_x</p:attrName>
                                        </p:attrNameLst>
                                      </p:cBhvr>
                                      <p:tavLst>
                                        <p:tav tm="0">
                                          <p:val>
                                            <p:strVal val="#ppt_x"/>
                                          </p:val>
                                        </p:tav>
                                        <p:tav tm="100000">
                                          <p:val>
                                            <p:strVal val="#ppt_x"/>
                                          </p:val>
                                        </p:tav>
                                      </p:tavLst>
                                    </p:anim>
                                    <p:anim calcmode="lin" valueType="num">
                                      <p:cBhvr>
                                        <p:cTn id="19" dur="1000" fill="hold"/>
                                        <p:tgtEl>
                                          <p:spTgt spid="15"/>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38"/>
                                        </p:tgtEl>
                                        <p:attrNameLst>
                                          <p:attrName>style.visibility</p:attrName>
                                        </p:attrNameLst>
                                      </p:cBhvr>
                                      <p:to>
                                        <p:strVal val="visible"/>
                                      </p:to>
                                    </p:set>
                                    <p:animEffect transition="in" filter="fade">
                                      <p:cBhvr>
                                        <p:cTn id="22" dur="1000"/>
                                        <p:tgtEl>
                                          <p:spTgt spid="38"/>
                                        </p:tgtEl>
                                      </p:cBhvr>
                                    </p:animEffect>
                                    <p:anim calcmode="lin" valueType="num">
                                      <p:cBhvr>
                                        <p:cTn id="23" dur="1000" fill="hold"/>
                                        <p:tgtEl>
                                          <p:spTgt spid="38"/>
                                        </p:tgtEl>
                                        <p:attrNameLst>
                                          <p:attrName>ppt_x</p:attrName>
                                        </p:attrNameLst>
                                      </p:cBhvr>
                                      <p:tavLst>
                                        <p:tav tm="0">
                                          <p:val>
                                            <p:strVal val="#ppt_x"/>
                                          </p:val>
                                        </p:tav>
                                        <p:tav tm="100000">
                                          <p:val>
                                            <p:strVal val="#ppt_x"/>
                                          </p:val>
                                        </p:tav>
                                      </p:tavLst>
                                    </p:anim>
                                    <p:anim calcmode="lin" valueType="num">
                                      <p:cBhvr>
                                        <p:cTn id="24" dur="1000" fill="hold"/>
                                        <p:tgtEl>
                                          <p:spTgt spid="38"/>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39"/>
                                        </p:tgtEl>
                                        <p:attrNameLst>
                                          <p:attrName>style.visibility</p:attrName>
                                        </p:attrNameLst>
                                      </p:cBhvr>
                                      <p:to>
                                        <p:strVal val="visible"/>
                                      </p:to>
                                    </p:set>
                                    <p:animEffect transition="in" filter="fade">
                                      <p:cBhvr>
                                        <p:cTn id="27" dur="1000"/>
                                        <p:tgtEl>
                                          <p:spTgt spid="39"/>
                                        </p:tgtEl>
                                      </p:cBhvr>
                                    </p:animEffect>
                                    <p:anim calcmode="lin" valueType="num">
                                      <p:cBhvr>
                                        <p:cTn id="28" dur="1000" fill="hold"/>
                                        <p:tgtEl>
                                          <p:spTgt spid="39"/>
                                        </p:tgtEl>
                                        <p:attrNameLst>
                                          <p:attrName>ppt_x</p:attrName>
                                        </p:attrNameLst>
                                      </p:cBhvr>
                                      <p:tavLst>
                                        <p:tav tm="0">
                                          <p:val>
                                            <p:strVal val="#ppt_x"/>
                                          </p:val>
                                        </p:tav>
                                        <p:tav tm="100000">
                                          <p:val>
                                            <p:strVal val="#ppt_x"/>
                                          </p:val>
                                        </p:tav>
                                      </p:tavLst>
                                    </p:anim>
                                    <p:anim calcmode="lin" valueType="num">
                                      <p:cBhvr>
                                        <p:cTn id="29" dur="1000" fill="hold"/>
                                        <p:tgtEl>
                                          <p:spTgt spid="39"/>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40"/>
                                        </p:tgtEl>
                                        <p:attrNameLst>
                                          <p:attrName>style.visibility</p:attrName>
                                        </p:attrNameLst>
                                      </p:cBhvr>
                                      <p:to>
                                        <p:strVal val="visible"/>
                                      </p:to>
                                    </p:set>
                                    <p:animEffect transition="in" filter="fade">
                                      <p:cBhvr>
                                        <p:cTn id="32" dur="1000"/>
                                        <p:tgtEl>
                                          <p:spTgt spid="40"/>
                                        </p:tgtEl>
                                      </p:cBhvr>
                                    </p:animEffect>
                                    <p:anim calcmode="lin" valueType="num">
                                      <p:cBhvr>
                                        <p:cTn id="33" dur="1000" fill="hold"/>
                                        <p:tgtEl>
                                          <p:spTgt spid="40"/>
                                        </p:tgtEl>
                                        <p:attrNameLst>
                                          <p:attrName>ppt_x</p:attrName>
                                        </p:attrNameLst>
                                      </p:cBhvr>
                                      <p:tavLst>
                                        <p:tav tm="0">
                                          <p:val>
                                            <p:strVal val="#ppt_x"/>
                                          </p:val>
                                        </p:tav>
                                        <p:tav tm="100000">
                                          <p:val>
                                            <p:strVal val="#ppt_x"/>
                                          </p:val>
                                        </p:tav>
                                      </p:tavLst>
                                    </p:anim>
                                    <p:anim calcmode="lin" valueType="num">
                                      <p:cBhvr>
                                        <p:cTn id="34" dur="1000" fill="hold"/>
                                        <p:tgtEl>
                                          <p:spTgt spid="40"/>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41"/>
                                        </p:tgtEl>
                                        <p:attrNameLst>
                                          <p:attrName>style.visibility</p:attrName>
                                        </p:attrNameLst>
                                      </p:cBhvr>
                                      <p:to>
                                        <p:strVal val="visible"/>
                                      </p:to>
                                    </p:set>
                                    <p:animEffect transition="in" filter="fade">
                                      <p:cBhvr>
                                        <p:cTn id="37" dur="1000"/>
                                        <p:tgtEl>
                                          <p:spTgt spid="41"/>
                                        </p:tgtEl>
                                      </p:cBhvr>
                                    </p:animEffect>
                                    <p:anim calcmode="lin" valueType="num">
                                      <p:cBhvr>
                                        <p:cTn id="38" dur="1000" fill="hold"/>
                                        <p:tgtEl>
                                          <p:spTgt spid="41"/>
                                        </p:tgtEl>
                                        <p:attrNameLst>
                                          <p:attrName>ppt_x</p:attrName>
                                        </p:attrNameLst>
                                      </p:cBhvr>
                                      <p:tavLst>
                                        <p:tav tm="0">
                                          <p:val>
                                            <p:strVal val="#ppt_x"/>
                                          </p:val>
                                        </p:tav>
                                        <p:tav tm="100000">
                                          <p:val>
                                            <p:strVal val="#ppt_x"/>
                                          </p:val>
                                        </p:tav>
                                      </p:tavLst>
                                    </p:anim>
                                    <p:anim calcmode="lin" valueType="num">
                                      <p:cBhvr>
                                        <p:cTn id="39" dur="1000" fill="hold"/>
                                        <p:tgtEl>
                                          <p:spTgt spid="41"/>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42"/>
                                        </p:tgtEl>
                                        <p:attrNameLst>
                                          <p:attrName>style.visibility</p:attrName>
                                        </p:attrNameLst>
                                      </p:cBhvr>
                                      <p:to>
                                        <p:strVal val="visible"/>
                                      </p:to>
                                    </p:set>
                                    <p:animEffect transition="in" filter="fade">
                                      <p:cBhvr>
                                        <p:cTn id="42" dur="1000"/>
                                        <p:tgtEl>
                                          <p:spTgt spid="42"/>
                                        </p:tgtEl>
                                      </p:cBhvr>
                                    </p:animEffect>
                                    <p:anim calcmode="lin" valueType="num">
                                      <p:cBhvr>
                                        <p:cTn id="43" dur="1000" fill="hold"/>
                                        <p:tgtEl>
                                          <p:spTgt spid="42"/>
                                        </p:tgtEl>
                                        <p:attrNameLst>
                                          <p:attrName>ppt_x</p:attrName>
                                        </p:attrNameLst>
                                      </p:cBhvr>
                                      <p:tavLst>
                                        <p:tav tm="0">
                                          <p:val>
                                            <p:strVal val="#ppt_x"/>
                                          </p:val>
                                        </p:tav>
                                        <p:tav tm="100000">
                                          <p:val>
                                            <p:strVal val="#ppt_x"/>
                                          </p:val>
                                        </p:tav>
                                      </p:tavLst>
                                    </p:anim>
                                    <p:anim calcmode="lin" valueType="num">
                                      <p:cBhvr>
                                        <p:cTn id="44" dur="1000" fill="hold"/>
                                        <p:tgtEl>
                                          <p:spTgt spid="42"/>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43"/>
                                        </p:tgtEl>
                                        <p:attrNameLst>
                                          <p:attrName>style.visibility</p:attrName>
                                        </p:attrNameLst>
                                      </p:cBhvr>
                                      <p:to>
                                        <p:strVal val="visible"/>
                                      </p:to>
                                    </p:set>
                                    <p:animEffect transition="in" filter="fade">
                                      <p:cBhvr>
                                        <p:cTn id="47" dur="1000"/>
                                        <p:tgtEl>
                                          <p:spTgt spid="43"/>
                                        </p:tgtEl>
                                      </p:cBhvr>
                                    </p:animEffect>
                                    <p:anim calcmode="lin" valueType="num">
                                      <p:cBhvr>
                                        <p:cTn id="48" dur="1000" fill="hold"/>
                                        <p:tgtEl>
                                          <p:spTgt spid="43"/>
                                        </p:tgtEl>
                                        <p:attrNameLst>
                                          <p:attrName>ppt_x</p:attrName>
                                        </p:attrNameLst>
                                      </p:cBhvr>
                                      <p:tavLst>
                                        <p:tav tm="0">
                                          <p:val>
                                            <p:strVal val="#ppt_x"/>
                                          </p:val>
                                        </p:tav>
                                        <p:tav tm="100000">
                                          <p:val>
                                            <p:strVal val="#ppt_x"/>
                                          </p:val>
                                        </p:tav>
                                      </p:tavLst>
                                    </p:anim>
                                    <p:anim calcmode="lin" valueType="num">
                                      <p:cBhvr>
                                        <p:cTn id="49" dur="1000" fill="hold"/>
                                        <p:tgtEl>
                                          <p:spTgt spid="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ldLvl="0" animBg="1"/>
      <p:bldP spid="15" grpId="0" bldLvl="0" animBg="1"/>
      <p:bldP spid="38" grpId="0" bldLvl="0" animBg="1"/>
      <p:bldP spid="39" grpId="0" bldLvl="0" animBg="1"/>
      <p:bldP spid="40" grpId="0" bldLvl="0" animBg="1"/>
      <p:bldP spid="41" grpId="0" bldLvl="0" animBg="1"/>
      <p:bldP spid="42" grpId="0" bldLvl="0" animBg="1"/>
      <p:bldP spid="43" grpId="0" bldLvl="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圆角 42"/>
          <p:cNvSpPr/>
          <p:nvPr/>
        </p:nvSpPr>
        <p:spPr>
          <a:xfrm>
            <a:off x="4437026" y="2506141"/>
            <a:ext cx="3014663" cy="768553"/>
          </a:xfrm>
          <a:prstGeom prst="roundRect">
            <a:avLst>
              <a:gd name="adj" fmla="val 0"/>
            </a:avLst>
          </a:prstGeom>
          <a:solidFill>
            <a:srgbClr val="DAB0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dist"/>
            <a:endParaRPr lang="zh-CN" altLang="en-US" sz="3200" b="1" spc="600">
              <a:latin typeface="微软雅黑" panose="020B0503020204020204" pitchFamily="34" charset="-122"/>
              <a:ea typeface="微软雅黑" panose="020B0503020204020204" pitchFamily="34" charset="-122"/>
            </a:endParaRPr>
          </a:p>
        </p:txBody>
      </p:sp>
      <p:sp>
        <p:nvSpPr>
          <p:cNvPr id="10" name="文本框 9"/>
          <p:cNvSpPr txBox="1"/>
          <p:nvPr/>
        </p:nvSpPr>
        <p:spPr>
          <a:xfrm>
            <a:off x="4563319" y="2574528"/>
            <a:ext cx="2755020" cy="645160"/>
          </a:xfrm>
          <a:prstGeom prst="rect">
            <a:avLst/>
          </a:prstGeom>
          <a:noFill/>
        </p:spPr>
        <p:txBody>
          <a:bodyPr wrap="square" rtlCol="0">
            <a:spAutoFit/>
          </a:bodyPr>
          <a:p>
            <a:pPr algn="dist"/>
            <a:r>
              <a:rPr lang="en-US" altLang="zh-CN" sz="3600" b="1">
                <a:solidFill>
                  <a:schemeClr val="bg1"/>
                </a:solidFill>
                <a:latin typeface="微软雅黑" panose="020B0503020204020204" pitchFamily="34" charset="-122"/>
                <a:ea typeface="微软雅黑" panose="020B0503020204020204" pitchFamily="34" charset="-122"/>
              </a:rPr>
              <a:t>PART.0</a:t>
            </a:r>
            <a:r>
              <a:rPr lang="en-US" sz="3600" b="1">
                <a:solidFill>
                  <a:schemeClr val="bg1"/>
                </a:solidFill>
                <a:latin typeface="微软雅黑" panose="020B0503020204020204" pitchFamily="34" charset="-122"/>
                <a:ea typeface="微软雅黑" panose="020B0503020204020204" pitchFamily="34" charset="-122"/>
              </a:rPr>
              <a:t>2</a:t>
            </a:r>
            <a:endParaRPr lang="en-US" sz="3600" b="1">
              <a:solidFill>
                <a:schemeClr val="bg1"/>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2669724" y="3878280"/>
            <a:ext cx="6532510" cy="1014730"/>
          </a:xfrm>
          <a:prstGeom prst="rect">
            <a:avLst/>
          </a:prstGeom>
          <a:noFill/>
        </p:spPr>
        <p:txBody>
          <a:bodyPr wrap="square" rtlCol="0">
            <a:spAutoFit/>
          </a:bodyPr>
          <a:p>
            <a:pPr algn="dist"/>
            <a:r>
              <a:rPr lang="zh-CN" altLang="en-US" sz="6000">
                <a:solidFill>
                  <a:schemeClr val="tx1">
                    <a:lumMod val="75000"/>
                    <a:lumOff val="25000"/>
                  </a:schemeClr>
                </a:solidFill>
                <a:latin typeface="南宋书局体" panose="02000000000000000000" pitchFamily="2" charset="-122"/>
                <a:ea typeface="南宋书局体" panose="02000000000000000000" pitchFamily="2" charset="-122"/>
                <a:sym typeface="+mn-ea"/>
              </a:rPr>
              <a:t>输入标题内容</a:t>
            </a:r>
            <a:endParaRPr lang="zh-CN" altLang="en-US" sz="6000" dirty="0">
              <a:solidFill>
                <a:schemeClr val="tx1">
                  <a:lumMod val="75000"/>
                  <a:lumOff val="25000"/>
                </a:schemeClr>
              </a:solidFill>
              <a:latin typeface="南宋书局体" panose="02000000000000000000" pitchFamily="2" charset="-122"/>
              <a:ea typeface="南宋书局体" panose="02000000000000000000" pitchFamily="2" charset="-122"/>
            </a:endParaRPr>
          </a:p>
        </p:txBody>
      </p:sp>
      <p:sp>
        <p:nvSpPr>
          <p:cNvPr id="431" name="椭圆 430"/>
          <p:cNvSpPr/>
          <p:nvPr/>
        </p:nvSpPr>
        <p:spPr>
          <a:xfrm rot="5160000">
            <a:off x="3986380" y="1664435"/>
            <a:ext cx="446696" cy="446696"/>
          </a:xfrm>
          <a:prstGeom prst="ellipse">
            <a:avLst/>
          </a:prstGeom>
          <a:solidFill>
            <a:srgbClr val="5679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32" name="椭圆 431"/>
          <p:cNvSpPr/>
          <p:nvPr/>
        </p:nvSpPr>
        <p:spPr>
          <a:xfrm rot="5160000">
            <a:off x="5146816" y="1664060"/>
            <a:ext cx="446405" cy="446696"/>
          </a:xfrm>
          <a:prstGeom prst="ellipse">
            <a:avLst/>
          </a:prstGeom>
          <a:solidFill>
            <a:srgbClr val="283E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33" name="椭圆 432"/>
          <p:cNvSpPr/>
          <p:nvPr/>
        </p:nvSpPr>
        <p:spPr>
          <a:xfrm rot="5160000">
            <a:off x="6306961" y="1664320"/>
            <a:ext cx="446405" cy="446696"/>
          </a:xfrm>
          <a:prstGeom prst="ellipse">
            <a:avLst/>
          </a:prstGeom>
          <a:solidFill>
            <a:srgbClr val="F267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34" name="椭圆 433"/>
          <p:cNvSpPr/>
          <p:nvPr/>
        </p:nvSpPr>
        <p:spPr>
          <a:xfrm rot="5160000">
            <a:off x="7467106" y="1663946"/>
            <a:ext cx="446405" cy="446696"/>
          </a:xfrm>
          <a:prstGeom prst="ellipse">
            <a:avLst/>
          </a:prstGeom>
          <a:solidFill>
            <a:srgbClr val="FCA4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1000"/>
                                        <p:tgtEl>
                                          <p:spTgt spid="12"/>
                                        </p:tgtEl>
                                      </p:cBhvr>
                                    </p:animEffect>
                                    <p:anim calcmode="lin" valueType="num">
                                      <p:cBhvr>
                                        <p:cTn id="18" dur="1000" fill="hold"/>
                                        <p:tgtEl>
                                          <p:spTgt spid="12"/>
                                        </p:tgtEl>
                                        <p:attrNameLst>
                                          <p:attrName>ppt_x</p:attrName>
                                        </p:attrNameLst>
                                      </p:cBhvr>
                                      <p:tavLst>
                                        <p:tav tm="0">
                                          <p:val>
                                            <p:strVal val="#ppt_x"/>
                                          </p:val>
                                        </p:tav>
                                        <p:tav tm="100000">
                                          <p:val>
                                            <p:strVal val="#ppt_x"/>
                                          </p:val>
                                        </p:tav>
                                      </p:tavLst>
                                    </p:anim>
                                    <p:anim calcmode="lin" valueType="num">
                                      <p:cBhvr>
                                        <p:cTn id="1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nimBg="1"/>
      <p:bldP spid="10" grpId="0"/>
      <p:bldP spid="1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任意多边形: 形状 7"/>
          <p:cNvSpPr/>
          <p:nvPr/>
        </p:nvSpPr>
        <p:spPr>
          <a:xfrm>
            <a:off x="0" y="1"/>
            <a:ext cx="1390650" cy="889821"/>
          </a:xfrm>
          <a:custGeom>
            <a:avLst/>
            <a:gdLst>
              <a:gd name="connsiteX0" fmla="*/ 0 w 1979848"/>
              <a:gd name="connsiteY0" fmla="*/ 0 h 1266825"/>
              <a:gd name="connsiteX1" fmla="*/ 1979848 w 1979848"/>
              <a:gd name="connsiteY1" fmla="*/ 0 h 1266825"/>
              <a:gd name="connsiteX2" fmla="*/ 1937768 w 1979848"/>
              <a:gd name="connsiteY2" fmla="*/ 114972 h 1266825"/>
              <a:gd name="connsiteX3" fmla="*/ 200025 w 1979848"/>
              <a:gd name="connsiteY3" fmla="*/ 1266825 h 1266825"/>
              <a:gd name="connsiteX4" fmla="*/ 7198 w 1979848"/>
              <a:gd name="connsiteY4" fmla="*/ 1257088 h 1266825"/>
              <a:gd name="connsiteX5" fmla="*/ 0 w 1979848"/>
              <a:gd name="connsiteY5" fmla="*/ 1255990 h 1266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79848" h="1266825">
                <a:moveTo>
                  <a:pt x="0" y="0"/>
                </a:moveTo>
                <a:lnTo>
                  <a:pt x="1979848" y="0"/>
                </a:lnTo>
                <a:lnTo>
                  <a:pt x="1937768" y="114972"/>
                </a:lnTo>
                <a:cubicBezTo>
                  <a:pt x="1651465" y="791867"/>
                  <a:pt x="981211" y="1266825"/>
                  <a:pt x="200025" y="1266825"/>
                </a:cubicBezTo>
                <a:cubicBezTo>
                  <a:pt x="134926" y="1266825"/>
                  <a:pt x="70598" y="1263527"/>
                  <a:pt x="7198" y="1257088"/>
                </a:cubicBezTo>
                <a:lnTo>
                  <a:pt x="0" y="1255990"/>
                </a:lnTo>
                <a:close/>
              </a:path>
            </a:pathLst>
          </a:custGeom>
          <a:solidFill>
            <a:srgbClr val="C3EBF5"/>
          </a:solidFill>
          <a:ln>
            <a:noFill/>
          </a:ln>
          <a:effectLst>
            <a:outerShdw blurRad="50800" dist="38100" dir="2700000" sx="99000" sy="99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600">
              <a:latin typeface="微软雅黑" panose="020B0503020204020204" pitchFamily="34" charset="-122"/>
              <a:ea typeface="微软雅黑" panose="020B0503020204020204" pitchFamily="34" charset="-122"/>
            </a:endParaRPr>
          </a:p>
        </p:txBody>
      </p:sp>
      <p:sp>
        <p:nvSpPr>
          <p:cNvPr id="39" name="任意多边形: 形状 6"/>
          <p:cNvSpPr/>
          <p:nvPr/>
        </p:nvSpPr>
        <p:spPr>
          <a:xfrm>
            <a:off x="1" y="1"/>
            <a:ext cx="685799" cy="685799"/>
          </a:xfrm>
          <a:custGeom>
            <a:avLst/>
            <a:gdLst>
              <a:gd name="connsiteX0" fmla="*/ 0 w 1266825"/>
              <a:gd name="connsiteY0" fmla="*/ 0 h 1266825"/>
              <a:gd name="connsiteX1" fmla="*/ 1266825 w 1266825"/>
              <a:gd name="connsiteY1" fmla="*/ 0 h 1266825"/>
              <a:gd name="connsiteX2" fmla="*/ 0 w 1266825"/>
              <a:gd name="connsiteY2" fmla="*/ 1266825 h 1266825"/>
            </a:gdLst>
            <a:ahLst/>
            <a:cxnLst>
              <a:cxn ang="0">
                <a:pos x="connsiteX0" y="connsiteY0"/>
              </a:cxn>
              <a:cxn ang="0">
                <a:pos x="connsiteX1" y="connsiteY1"/>
              </a:cxn>
              <a:cxn ang="0">
                <a:pos x="connsiteX2" y="connsiteY2"/>
              </a:cxn>
            </a:cxnLst>
            <a:rect l="l" t="t" r="r" b="b"/>
            <a:pathLst>
              <a:path w="1266825" h="1266825">
                <a:moveTo>
                  <a:pt x="0" y="0"/>
                </a:moveTo>
                <a:lnTo>
                  <a:pt x="1266825" y="0"/>
                </a:lnTo>
                <a:cubicBezTo>
                  <a:pt x="1266825" y="699648"/>
                  <a:pt x="699648" y="1266825"/>
                  <a:pt x="0" y="1266825"/>
                </a:cubicBezTo>
                <a:close/>
              </a:path>
            </a:pathLst>
          </a:custGeom>
          <a:solidFill>
            <a:srgbClr val="E2C1D6"/>
          </a:solidFill>
          <a:ln>
            <a:noFill/>
          </a:ln>
          <a:effectLst>
            <a:outerShdw blurRad="50800" dist="38100" dir="2700000" sx="99000" sy="99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600">
              <a:latin typeface="微软雅黑" panose="020B0503020204020204" pitchFamily="34" charset="-122"/>
              <a:ea typeface="微软雅黑" panose="020B0503020204020204" pitchFamily="34" charset="-122"/>
            </a:endParaRPr>
          </a:p>
        </p:txBody>
      </p:sp>
      <p:sp>
        <p:nvSpPr>
          <p:cNvPr id="40" name="文本框 39"/>
          <p:cNvSpPr txBox="1"/>
          <p:nvPr/>
        </p:nvSpPr>
        <p:spPr>
          <a:xfrm>
            <a:off x="484281" y="342900"/>
            <a:ext cx="2479488" cy="398780"/>
          </a:xfrm>
          <a:prstGeom prst="rect">
            <a:avLst/>
          </a:prstGeom>
          <a:noFill/>
        </p:spPr>
        <p:txBody>
          <a:bodyPr wrap="square" rtlCol="0">
            <a:spAutoFit/>
          </a:bodyPr>
          <a:p>
            <a:pPr algn="dist"/>
            <a:r>
              <a:rPr lang="zh-CN" altLang="en-US" sz="2000">
                <a:solidFill>
                  <a:schemeClr val="tx1">
                    <a:lumMod val="75000"/>
                    <a:lumOff val="25000"/>
                  </a:schemeClr>
                </a:solidFill>
                <a:latin typeface="微软雅黑" panose="020B0503020204020204" pitchFamily="34" charset="-122"/>
                <a:ea typeface="微软雅黑" panose="020B0503020204020204" pitchFamily="34" charset="-122"/>
              </a:rPr>
              <a:t>输入标题内容</a:t>
            </a:r>
            <a:endParaRPr lang="zh-CN" altLang="en-US" sz="20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41" name="组合 40"/>
          <p:cNvGrpSpPr/>
          <p:nvPr/>
        </p:nvGrpSpPr>
        <p:grpSpPr>
          <a:xfrm>
            <a:off x="209550" y="1985002"/>
            <a:ext cx="5200485" cy="3425198"/>
            <a:chOff x="212824" y="2108827"/>
            <a:chExt cx="4573302" cy="3012116"/>
          </a:xfrm>
        </p:grpSpPr>
        <p:grpSp>
          <p:nvGrpSpPr>
            <p:cNvPr id="42" name="组合 41"/>
            <p:cNvGrpSpPr/>
            <p:nvPr/>
          </p:nvGrpSpPr>
          <p:grpSpPr>
            <a:xfrm>
              <a:off x="1362076" y="2377894"/>
              <a:ext cx="3162126" cy="2476363"/>
              <a:chOff x="1591445" y="2300385"/>
              <a:chExt cx="4446740" cy="3482386"/>
            </a:xfrm>
          </p:grpSpPr>
          <p:sp>
            <p:nvSpPr>
              <p:cNvPr id="43" name="MH_Other_2"/>
              <p:cNvSpPr/>
              <p:nvPr/>
            </p:nvSpPr>
            <p:spPr bwMode="auto">
              <a:xfrm>
                <a:off x="1591445" y="2300385"/>
                <a:ext cx="3442206" cy="1875131"/>
              </a:xfrm>
              <a:custGeom>
                <a:avLst/>
                <a:gdLst>
                  <a:gd name="T0" fmla="*/ 0 w 3263900"/>
                  <a:gd name="T1" fmla="*/ 1778000 h 1778000"/>
                  <a:gd name="T2" fmla="*/ 2070100 w 3263900"/>
                  <a:gd name="T3" fmla="*/ 1016000 h 1778000"/>
                  <a:gd name="T4" fmla="*/ 3263900 w 3263900"/>
                  <a:gd name="T5" fmla="*/ 0 h 1778000"/>
                  <a:gd name="T6" fmla="*/ 0 60000 65536"/>
                  <a:gd name="T7" fmla="*/ 0 60000 65536"/>
                  <a:gd name="T8" fmla="*/ 0 60000 65536"/>
                </a:gdLst>
                <a:ahLst/>
                <a:cxnLst>
                  <a:cxn ang="T6">
                    <a:pos x="T0" y="T1"/>
                  </a:cxn>
                  <a:cxn ang="T7">
                    <a:pos x="T2" y="T3"/>
                  </a:cxn>
                  <a:cxn ang="T8">
                    <a:pos x="T4" y="T5"/>
                  </a:cxn>
                </a:cxnLst>
                <a:rect l="0" t="0" r="r" b="b"/>
                <a:pathLst>
                  <a:path w="3263900" h="1778000">
                    <a:moveTo>
                      <a:pt x="0" y="1778000"/>
                    </a:moveTo>
                    <a:cubicBezTo>
                      <a:pt x="594783" y="1656291"/>
                      <a:pt x="1526117" y="1312333"/>
                      <a:pt x="2070100" y="1016000"/>
                    </a:cubicBezTo>
                    <a:cubicBezTo>
                      <a:pt x="2614083" y="719667"/>
                      <a:pt x="2897716" y="483658"/>
                      <a:pt x="3263900" y="0"/>
                    </a:cubicBezTo>
                  </a:path>
                </a:pathLst>
              </a:custGeom>
              <a:noFill/>
              <a:ln w="9525" cap="flat" cmpd="sng">
                <a:solidFill>
                  <a:schemeClr val="tx1">
                    <a:lumMod val="65000"/>
                    <a:lumOff val="35000"/>
                  </a:schemeClr>
                </a:solidFill>
                <a:miter lim="800000"/>
              </a:ln>
              <a:extLst>
                <a:ext uri="{909E8E84-426E-40DD-AFC4-6F175D3DCCD1}">
                  <a14:hiddenFill xmlns:a14="http://schemas.microsoft.com/office/drawing/2010/main">
                    <a:solidFill>
                      <a:srgbClr val="FFFFFF"/>
                    </a:solidFill>
                  </a14:hiddenFill>
                </a:ext>
              </a:extLst>
            </p:spPr>
            <p:txBody>
              <a:bodyPr anchor="ctr"/>
              <a:lstStyle/>
              <a:p>
                <a:pPr defTabSz="650240" fontAlgn="base">
                  <a:spcBef>
                    <a:spcPct val="0"/>
                  </a:spcBef>
                  <a:spcAft>
                    <a:spcPct val="0"/>
                  </a:spcAft>
                </a:pPr>
                <a:endParaRPr lang="zh-CN" altLang="en-US" sz="1280">
                  <a:solidFill>
                    <a:prstClr val="black"/>
                  </a:solidFill>
                  <a:latin typeface="Calibri" panose="020F0502020204030204" charset="0"/>
                  <a:ea typeface="宋体" panose="02010600030101010101" pitchFamily="2" charset="-122"/>
                </a:endParaRPr>
              </a:p>
            </p:txBody>
          </p:sp>
          <p:sp>
            <p:nvSpPr>
              <p:cNvPr id="44" name="MH_Other_3"/>
              <p:cNvSpPr/>
              <p:nvPr/>
            </p:nvSpPr>
            <p:spPr bwMode="auto">
              <a:xfrm>
                <a:off x="1591445" y="3184375"/>
                <a:ext cx="4433347" cy="991141"/>
              </a:xfrm>
              <a:custGeom>
                <a:avLst/>
                <a:gdLst>
                  <a:gd name="T0" fmla="*/ 0 w 4203700"/>
                  <a:gd name="T1" fmla="*/ 939800 h 939800"/>
                  <a:gd name="T2" fmla="*/ 2387600 w 4203700"/>
                  <a:gd name="T3" fmla="*/ 622300 h 939800"/>
                  <a:gd name="T4" fmla="*/ 4203700 w 4203700"/>
                  <a:gd name="T5" fmla="*/ 0 h 939800"/>
                  <a:gd name="T6" fmla="*/ 0 60000 65536"/>
                  <a:gd name="T7" fmla="*/ 0 60000 65536"/>
                  <a:gd name="T8" fmla="*/ 0 60000 65536"/>
                </a:gdLst>
                <a:ahLst/>
                <a:cxnLst>
                  <a:cxn ang="T6">
                    <a:pos x="T0" y="T1"/>
                  </a:cxn>
                  <a:cxn ang="T7">
                    <a:pos x="T2" y="T3"/>
                  </a:cxn>
                  <a:cxn ang="T8">
                    <a:pos x="T4" y="T5"/>
                  </a:cxn>
                </a:cxnLst>
                <a:rect l="0" t="0" r="r" b="b"/>
                <a:pathLst>
                  <a:path w="4203700" h="939800">
                    <a:moveTo>
                      <a:pt x="0" y="939800"/>
                    </a:moveTo>
                    <a:cubicBezTo>
                      <a:pt x="919691" y="827616"/>
                      <a:pt x="1686983" y="778933"/>
                      <a:pt x="2387600" y="622300"/>
                    </a:cubicBezTo>
                    <a:cubicBezTo>
                      <a:pt x="3088217" y="465667"/>
                      <a:pt x="3722158" y="201083"/>
                      <a:pt x="4203700" y="0"/>
                    </a:cubicBezTo>
                  </a:path>
                </a:pathLst>
              </a:custGeom>
              <a:noFill/>
              <a:ln w="9525" cap="flat" cmpd="sng">
                <a:solidFill>
                  <a:schemeClr val="tx1">
                    <a:lumMod val="65000"/>
                    <a:lumOff val="35000"/>
                  </a:schemeClr>
                </a:solidFill>
                <a:miter lim="800000"/>
              </a:ln>
              <a:extLst>
                <a:ext uri="{909E8E84-426E-40DD-AFC4-6F175D3DCCD1}">
                  <a14:hiddenFill xmlns:a14="http://schemas.microsoft.com/office/drawing/2010/main">
                    <a:solidFill>
                      <a:srgbClr val="FFFFFF"/>
                    </a:solidFill>
                  </a14:hiddenFill>
                </a:ext>
              </a:extLst>
            </p:spPr>
            <p:txBody>
              <a:bodyPr anchor="ctr"/>
              <a:lstStyle/>
              <a:p>
                <a:pPr defTabSz="650240" fontAlgn="base">
                  <a:spcBef>
                    <a:spcPct val="0"/>
                  </a:spcBef>
                  <a:spcAft>
                    <a:spcPct val="0"/>
                  </a:spcAft>
                </a:pPr>
                <a:endParaRPr lang="zh-CN" altLang="en-US" sz="1280">
                  <a:solidFill>
                    <a:prstClr val="black"/>
                  </a:solidFill>
                  <a:latin typeface="Calibri" panose="020F0502020204030204" charset="0"/>
                  <a:ea typeface="宋体" panose="02010600030101010101" pitchFamily="2" charset="-122"/>
                </a:endParaRPr>
              </a:p>
            </p:txBody>
          </p:sp>
          <p:sp>
            <p:nvSpPr>
              <p:cNvPr id="45" name="MH_Other_4"/>
              <p:cNvSpPr/>
              <p:nvPr/>
            </p:nvSpPr>
            <p:spPr bwMode="auto">
              <a:xfrm>
                <a:off x="1658414" y="4162122"/>
                <a:ext cx="4379771" cy="723265"/>
              </a:xfrm>
              <a:custGeom>
                <a:avLst/>
                <a:gdLst>
                  <a:gd name="T0" fmla="*/ 0 w 4152900"/>
                  <a:gd name="T1" fmla="*/ 0 h 685800"/>
                  <a:gd name="T2" fmla="*/ 2959100 w 4152900"/>
                  <a:gd name="T3" fmla="*/ 368300 h 685800"/>
                  <a:gd name="T4" fmla="*/ 4152900 w 4152900"/>
                  <a:gd name="T5" fmla="*/ 685800 h 685800"/>
                  <a:gd name="T6" fmla="*/ 0 60000 65536"/>
                  <a:gd name="T7" fmla="*/ 0 60000 65536"/>
                  <a:gd name="T8" fmla="*/ 0 60000 65536"/>
                </a:gdLst>
                <a:ahLst/>
                <a:cxnLst>
                  <a:cxn ang="T6">
                    <a:pos x="T0" y="T1"/>
                  </a:cxn>
                  <a:cxn ang="T7">
                    <a:pos x="T2" y="T3"/>
                  </a:cxn>
                  <a:cxn ang="T8">
                    <a:pos x="T4" y="T5"/>
                  </a:cxn>
                </a:cxnLst>
                <a:rect l="0" t="0" r="r" b="b"/>
                <a:pathLst>
                  <a:path w="4152900" h="685800">
                    <a:moveTo>
                      <a:pt x="0" y="0"/>
                    </a:moveTo>
                    <a:cubicBezTo>
                      <a:pt x="1133475" y="127000"/>
                      <a:pt x="2266950" y="254000"/>
                      <a:pt x="2959100" y="368300"/>
                    </a:cubicBezTo>
                    <a:cubicBezTo>
                      <a:pt x="3651250" y="482600"/>
                      <a:pt x="3902075" y="584200"/>
                      <a:pt x="4152900" y="685800"/>
                    </a:cubicBezTo>
                  </a:path>
                </a:pathLst>
              </a:custGeom>
              <a:noFill/>
              <a:ln w="9525" cap="flat" cmpd="sng">
                <a:solidFill>
                  <a:schemeClr val="tx1">
                    <a:lumMod val="65000"/>
                    <a:lumOff val="35000"/>
                  </a:schemeClr>
                </a:solidFill>
                <a:miter lim="800000"/>
              </a:ln>
              <a:extLst>
                <a:ext uri="{909E8E84-426E-40DD-AFC4-6F175D3DCCD1}">
                  <a14:hiddenFill xmlns:a14="http://schemas.microsoft.com/office/drawing/2010/main">
                    <a:solidFill>
                      <a:srgbClr val="FFFFFF"/>
                    </a:solidFill>
                  </a14:hiddenFill>
                </a:ext>
              </a:extLst>
            </p:spPr>
            <p:txBody>
              <a:bodyPr anchor="ctr"/>
              <a:lstStyle/>
              <a:p>
                <a:pPr defTabSz="650240" fontAlgn="base">
                  <a:spcBef>
                    <a:spcPct val="0"/>
                  </a:spcBef>
                  <a:spcAft>
                    <a:spcPct val="0"/>
                  </a:spcAft>
                </a:pPr>
                <a:endParaRPr lang="zh-CN" altLang="en-US" sz="1280">
                  <a:solidFill>
                    <a:prstClr val="black"/>
                  </a:solidFill>
                  <a:latin typeface="Calibri" panose="020F0502020204030204" charset="0"/>
                  <a:ea typeface="宋体" panose="02010600030101010101" pitchFamily="2" charset="-122"/>
                </a:endParaRPr>
              </a:p>
            </p:txBody>
          </p:sp>
          <p:sp>
            <p:nvSpPr>
              <p:cNvPr id="46" name="MH_Other_5"/>
              <p:cNvSpPr/>
              <p:nvPr/>
            </p:nvSpPr>
            <p:spPr bwMode="auto">
              <a:xfrm>
                <a:off x="1604839" y="4162122"/>
                <a:ext cx="3428812" cy="1620649"/>
              </a:xfrm>
              <a:custGeom>
                <a:avLst/>
                <a:gdLst>
                  <a:gd name="T0" fmla="*/ 0 w 3251200"/>
                  <a:gd name="T1" fmla="*/ 0 h 1536700"/>
                  <a:gd name="T2" fmla="*/ 2235200 w 3251200"/>
                  <a:gd name="T3" fmla="*/ 787400 h 1536700"/>
                  <a:gd name="T4" fmla="*/ 3251200 w 3251200"/>
                  <a:gd name="T5" fmla="*/ 1536700 h 1536700"/>
                  <a:gd name="T6" fmla="*/ 0 60000 65536"/>
                  <a:gd name="T7" fmla="*/ 0 60000 65536"/>
                  <a:gd name="T8" fmla="*/ 0 60000 65536"/>
                </a:gdLst>
                <a:ahLst/>
                <a:cxnLst>
                  <a:cxn ang="T6">
                    <a:pos x="T0" y="T1"/>
                  </a:cxn>
                  <a:cxn ang="T7">
                    <a:pos x="T2" y="T3"/>
                  </a:cxn>
                  <a:cxn ang="T8">
                    <a:pos x="T4" y="T5"/>
                  </a:cxn>
                </a:cxnLst>
                <a:rect l="0" t="0" r="r" b="b"/>
                <a:pathLst>
                  <a:path w="3251200" h="1536700">
                    <a:moveTo>
                      <a:pt x="0" y="0"/>
                    </a:moveTo>
                    <a:cubicBezTo>
                      <a:pt x="1049866" y="208491"/>
                      <a:pt x="1693333" y="531283"/>
                      <a:pt x="2235200" y="787400"/>
                    </a:cubicBezTo>
                    <a:cubicBezTo>
                      <a:pt x="2777067" y="1043517"/>
                      <a:pt x="3141133" y="1359958"/>
                      <a:pt x="3251200" y="1536700"/>
                    </a:cubicBezTo>
                  </a:path>
                </a:pathLst>
              </a:custGeom>
              <a:noFill/>
              <a:ln w="9525" cap="flat" cmpd="sng">
                <a:solidFill>
                  <a:schemeClr val="tx1">
                    <a:lumMod val="65000"/>
                    <a:lumOff val="35000"/>
                  </a:schemeClr>
                </a:solidFill>
                <a:miter lim="800000"/>
              </a:ln>
              <a:extLst>
                <a:ext uri="{909E8E84-426E-40DD-AFC4-6F175D3DCCD1}">
                  <a14:hiddenFill xmlns:a14="http://schemas.microsoft.com/office/drawing/2010/main">
                    <a:solidFill>
                      <a:srgbClr val="FFFFFF"/>
                    </a:solidFill>
                  </a14:hiddenFill>
                </a:ext>
              </a:extLst>
            </p:spPr>
            <p:txBody>
              <a:bodyPr anchor="ctr"/>
              <a:lstStyle/>
              <a:p>
                <a:pPr defTabSz="650240" fontAlgn="base">
                  <a:spcBef>
                    <a:spcPct val="0"/>
                  </a:spcBef>
                  <a:spcAft>
                    <a:spcPct val="0"/>
                  </a:spcAft>
                </a:pPr>
                <a:endParaRPr lang="zh-CN" altLang="en-US" sz="1280">
                  <a:solidFill>
                    <a:prstClr val="black"/>
                  </a:solidFill>
                  <a:latin typeface="Calibri" panose="020F0502020204030204" charset="0"/>
                  <a:ea typeface="宋体" panose="02010600030101010101" pitchFamily="2" charset="-122"/>
                </a:endParaRPr>
              </a:p>
            </p:txBody>
          </p:sp>
        </p:grpSp>
        <p:sp>
          <p:nvSpPr>
            <p:cNvPr id="47" name="MH_Other_6"/>
            <p:cNvSpPr>
              <a:spLocks noChangeArrowheads="1"/>
            </p:cNvSpPr>
            <p:nvPr/>
          </p:nvSpPr>
          <p:spPr bwMode="auto">
            <a:xfrm>
              <a:off x="3588423" y="2108827"/>
              <a:ext cx="501226" cy="501226"/>
            </a:xfrm>
            <a:prstGeom prst="ellipse">
              <a:avLst/>
            </a:prstGeom>
            <a:solidFill>
              <a:srgbClr val="DAB0CB"/>
            </a:solidFill>
            <a:ln w="28575">
              <a:noFill/>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defTabSz="650240" fontAlgn="base" latinLnBrk="1">
                <a:spcBef>
                  <a:spcPct val="0"/>
                </a:spcBef>
                <a:spcAft>
                  <a:spcPct val="0"/>
                </a:spcAft>
              </a:pPr>
              <a:r>
                <a:rPr lang="en-US" altLang="zh-CN" dirty="0">
                  <a:solidFill>
                    <a:srgbClr val="FFFFFF"/>
                  </a:solidFill>
                  <a:latin typeface="Calibri" panose="020F0502020204030204" charset="0"/>
                  <a:ea typeface="Gungsuh" panose="02030600000101010101" pitchFamily="18" charset="-127"/>
                </a:rPr>
                <a:t>01</a:t>
              </a:r>
              <a:endParaRPr lang="zh-CN" altLang="en-US" dirty="0">
                <a:solidFill>
                  <a:srgbClr val="FFFFFF"/>
                </a:solidFill>
                <a:latin typeface="Calibri" panose="020F0502020204030204" charset="0"/>
                <a:ea typeface="Gungsuh" panose="02030600000101010101" pitchFamily="18" charset="-127"/>
              </a:endParaRPr>
            </a:p>
          </p:txBody>
        </p:sp>
        <p:sp>
          <p:nvSpPr>
            <p:cNvPr id="48" name="MH_Other_7"/>
            <p:cNvSpPr>
              <a:spLocks noChangeArrowheads="1"/>
            </p:cNvSpPr>
            <p:nvPr/>
          </p:nvSpPr>
          <p:spPr bwMode="auto">
            <a:xfrm>
              <a:off x="4284901" y="2712442"/>
              <a:ext cx="501225" cy="501225"/>
            </a:xfrm>
            <a:prstGeom prst="ellipse">
              <a:avLst/>
            </a:prstGeom>
            <a:solidFill>
              <a:srgbClr val="48C3E0"/>
            </a:solidFill>
            <a:ln w="28575">
              <a:noFill/>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defTabSz="650240" fontAlgn="base" latinLnBrk="1">
                <a:spcBef>
                  <a:spcPct val="0"/>
                </a:spcBef>
                <a:spcAft>
                  <a:spcPct val="0"/>
                </a:spcAft>
              </a:pPr>
              <a:r>
                <a:rPr lang="en-US" altLang="zh-CN" dirty="0">
                  <a:solidFill>
                    <a:srgbClr val="FFFFFF"/>
                  </a:solidFill>
                  <a:latin typeface="Calibri" panose="020F0502020204030204" charset="0"/>
                  <a:ea typeface="Gungsuh" panose="02030600000101010101" pitchFamily="18" charset="-127"/>
                </a:rPr>
                <a:t>02</a:t>
              </a:r>
              <a:endParaRPr lang="zh-CN" altLang="en-US" dirty="0">
                <a:solidFill>
                  <a:srgbClr val="FFFFFF"/>
                </a:solidFill>
                <a:latin typeface="Calibri" panose="020F0502020204030204" charset="0"/>
                <a:ea typeface="Gungsuh" panose="02030600000101010101" pitchFamily="18" charset="-127"/>
              </a:endParaRPr>
            </a:p>
          </p:txBody>
        </p:sp>
        <p:sp>
          <p:nvSpPr>
            <p:cNvPr id="49" name="MH_Other_9"/>
            <p:cNvSpPr>
              <a:spLocks noChangeArrowheads="1"/>
            </p:cNvSpPr>
            <p:nvPr/>
          </p:nvSpPr>
          <p:spPr bwMode="auto">
            <a:xfrm>
              <a:off x="4282520" y="3919669"/>
              <a:ext cx="501225" cy="502416"/>
            </a:xfrm>
            <a:prstGeom prst="ellipse">
              <a:avLst/>
            </a:prstGeom>
            <a:solidFill>
              <a:srgbClr val="DAB0CB"/>
            </a:solidFill>
            <a:ln w="28575">
              <a:noFill/>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defTabSz="650240" fontAlgn="base" latinLnBrk="1">
                <a:spcBef>
                  <a:spcPct val="0"/>
                </a:spcBef>
                <a:spcAft>
                  <a:spcPct val="0"/>
                </a:spcAft>
              </a:pPr>
              <a:r>
                <a:rPr lang="en-US" altLang="zh-CN">
                  <a:solidFill>
                    <a:srgbClr val="FFFFFF"/>
                  </a:solidFill>
                  <a:latin typeface="Calibri" panose="020F0502020204030204" charset="0"/>
                  <a:ea typeface="Gungsuh" panose="02030600000101010101" pitchFamily="18" charset="-127"/>
                </a:rPr>
                <a:t>03</a:t>
              </a:r>
              <a:endParaRPr lang="zh-CN" altLang="en-US">
                <a:solidFill>
                  <a:srgbClr val="FFFFFF"/>
                </a:solidFill>
                <a:latin typeface="Calibri" panose="020F0502020204030204" charset="0"/>
                <a:ea typeface="Gungsuh" panose="02030600000101010101" pitchFamily="18" charset="-127"/>
              </a:endParaRPr>
            </a:p>
          </p:txBody>
        </p:sp>
        <p:sp>
          <p:nvSpPr>
            <p:cNvPr id="50" name="MH_Other_10"/>
            <p:cNvSpPr>
              <a:spLocks noChangeArrowheads="1"/>
            </p:cNvSpPr>
            <p:nvPr/>
          </p:nvSpPr>
          <p:spPr bwMode="auto">
            <a:xfrm>
              <a:off x="3564612" y="4619718"/>
              <a:ext cx="501226" cy="501225"/>
            </a:xfrm>
            <a:prstGeom prst="ellipse">
              <a:avLst/>
            </a:prstGeom>
            <a:solidFill>
              <a:srgbClr val="48C3E0"/>
            </a:solidFill>
            <a:ln w="28575">
              <a:noFill/>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defTabSz="650240" fontAlgn="base" latinLnBrk="1">
                <a:spcBef>
                  <a:spcPct val="0"/>
                </a:spcBef>
                <a:spcAft>
                  <a:spcPct val="0"/>
                </a:spcAft>
              </a:pPr>
              <a:r>
                <a:rPr lang="en-US" altLang="zh-CN">
                  <a:solidFill>
                    <a:srgbClr val="FFFFFF"/>
                  </a:solidFill>
                  <a:latin typeface="Calibri" panose="020F0502020204030204" charset="0"/>
                  <a:ea typeface="Gungsuh" panose="02030600000101010101" pitchFamily="18" charset="-127"/>
                </a:rPr>
                <a:t>04</a:t>
              </a:r>
              <a:endParaRPr lang="zh-CN" altLang="en-US">
                <a:solidFill>
                  <a:srgbClr val="FFFFFF"/>
                </a:solidFill>
                <a:latin typeface="Calibri" panose="020F0502020204030204" charset="0"/>
                <a:ea typeface="Gungsuh" panose="02030600000101010101" pitchFamily="18" charset="-127"/>
              </a:endParaRPr>
            </a:p>
          </p:txBody>
        </p:sp>
        <p:sp>
          <p:nvSpPr>
            <p:cNvPr id="51" name="MH_Title_1"/>
            <p:cNvSpPr>
              <a:spLocks noChangeArrowheads="1"/>
            </p:cNvSpPr>
            <p:nvPr/>
          </p:nvSpPr>
          <p:spPr bwMode="auto">
            <a:xfrm>
              <a:off x="212824" y="2828425"/>
              <a:ext cx="1177826" cy="1702199"/>
            </a:xfrm>
            <a:custGeom>
              <a:avLst/>
              <a:gdLst>
                <a:gd name="T0" fmla="*/ 272796 w 1159484"/>
                <a:gd name="T1" fmla="*/ 1430 h 1674380"/>
                <a:gd name="T2" fmla="*/ 986253 w 1159484"/>
                <a:gd name="T3" fmla="*/ 329551 h 1674380"/>
                <a:gd name="T4" fmla="*/ 983624 w 1159484"/>
                <a:gd name="T5" fmla="*/ 1349563 h 1674380"/>
                <a:gd name="T6" fmla="*/ 0 w 1159484"/>
                <a:gd name="T7" fmla="*/ 1611015 h 1674380"/>
                <a:gd name="T8" fmla="*/ 3991 w 1159484"/>
                <a:gd name="T9" fmla="*/ 63005 h 1674380"/>
                <a:gd name="T10" fmla="*/ 272796 w 1159484"/>
                <a:gd name="T11" fmla="*/ 1430 h 1674380"/>
                <a:gd name="T12" fmla="*/ 0 60000 65536"/>
                <a:gd name="T13" fmla="*/ 0 60000 65536"/>
                <a:gd name="T14" fmla="*/ 0 60000 65536"/>
                <a:gd name="T15" fmla="*/ 0 60000 65536"/>
                <a:gd name="T16" fmla="*/ 0 60000 65536"/>
                <a:gd name="T17" fmla="*/ 0 60000 65536"/>
                <a:gd name="T18" fmla="*/ 0 w 1159484"/>
                <a:gd name="T19" fmla="*/ 0 h 1674380"/>
                <a:gd name="T20" fmla="*/ 1159484 w 1159484"/>
                <a:gd name="T21" fmla="*/ 1674380 h 1674380"/>
              </a:gdLst>
              <a:ahLst/>
              <a:cxnLst>
                <a:cxn ang="T12">
                  <a:pos x="T0" y="T1"/>
                </a:cxn>
                <a:cxn ang="T13">
                  <a:pos x="T2" y="T3"/>
                </a:cxn>
                <a:cxn ang="T14">
                  <a:pos x="T4" y="T5"/>
                </a:cxn>
                <a:cxn ang="T15">
                  <a:pos x="T6" y="T7"/>
                </a:cxn>
                <a:cxn ang="T16">
                  <a:pos x="T8" y="T9"/>
                </a:cxn>
                <a:cxn ang="T17">
                  <a:pos x="T10" y="T11"/>
                </a:cxn>
              </a:cxnLst>
              <a:rect l="T18" t="T19" r="T20" b="T21"/>
              <a:pathLst>
                <a:path w="1159484" h="1674380">
                  <a:moveTo>
                    <a:pt x="273226" y="1430"/>
                  </a:moveTo>
                  <a:cubicBezTo>
                    <a:pt x="545324" y="-14516"/>
                    <a:pt x="815402" y="103404"/>
                    <a:pt x="987809" y="329296"/>
                  </a:cubicBezTo>
                  <a:cubicBezTo>
                    <a:pt x="1217686" y="630485"/>
                    <a:pt x="1216605" y="1048522"/>
                    <a:pt x="985175" y="1348519"/>
                  </a:cubicBezTo>
                  <a:cubicBezTo>
                    <a:pt x="753745" y="1648515"/>
                    <a:pt x="349672" y="1755668"/>
                    <a:pt x="0" y="1609769"/>
                  </a:cubicBezTo>
                  <a:lnTo>
                    <a:pt x="3997" y="62957"/>
                  </a:lnTo>
                  <a:cubicBezTo>
                    <a:pt x="91603" y="26935"/>
                    <a:pt x="182527" y="6745"/>
                    <a:pt x="273226" y="1430"/>
                  </a:cubicBezTo>
                  <a:close/>
                </a:path>
              </a:pathLst>
            </a:custGeom>
            <a:solidFill>
              <a:srgbClr val="DAB0CB"/>
            </a:solidFill>
            <a:ln w="28575">
              <a:noFill/>
            </a:ln>
          </p:spPr>
          <p:txBody>
            <a:bodyPr lIns="0" tIns="0" rIns="80958"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defTabSz="650240" fontAlgn="base" latinLnBrk="1">
                <a:spcBef>
                  <a:spcPct val="0"/>
                </a:spcBef>
                <a:spcAft>
                  <a:spcPct val="0"/>
                </a:spcAft>
              </a:pPr>
              <a:r>
                <a:rPr lang="zh-CN" altLang="en-US" sz="1705">
                  <a:solidFill>
                    <a:srgbClr val="FFFFFF"/>
                  </a:solidFill>
                  <a:ea typeface="微软雅黑" panose="020B0503020204020204" pitchFamily="34" charset="-122"/>
                  <a:cs typeface="Arial" panose="020B0604020202020204" pitchFamily="34" charset="0"/>
                </a:rPr>
                <a:t>输入标题</a:t>
              </a:r>
              <a:endParaRPr lang="zh-CN" altLang="en-US" sz="1705" dirty="0">
                <a:solidFill>
                  <a:srgbClr val="FFFFFF"/>
                </a:solidFill>
                <a:ea typeface="微软雅黑" panose="020B0503020204020204" pitchFamily="34" charset="-122"/>
                <a:cs typeface="Arial" panose="020B0604020202020204" pitchFamily="34" charset="0"/>
              </a:endParaRPr>
            </a:p>
          </p:txBody>
        </p:sp>
      </p:grpSp>
      <p:sp>
        <p:nvSpPr>
          <p:cNvPr id="52" name="矩形 51"/>
          <p:cNvSpPr/>
          <p:nvPr/>
        </p:nvSpPr>
        <p:spPr>
          <a:xfrm>
            <a:off x="5321741" y="1134658"/>
            <a:ext cx="1964674" cy="461665"/>
          </a:xfrm>
          <a:prstGeom prst="rect">
            <a:avLst/>
          </a:prstGeom>
          <a:effectLst/>
        </p:spPr>
        <p:txBody>
          <a:bodyPr wrap="square">
            <a:spAutoFit/>
          </a:bodyPr>
          <a:lstStyle/>
          <a:p>
            <a:pPr algn="dist"/>
            <a:r>
              <a:rPr lang="zh-CN" altLang="en-US" sz="2400">
                <a:solidFill>
                  <a:schemeClr val="tx1">
                    <a:lumMod val="75000"/>
                    <a:lumOff val="25000"/>
                  </a:schemeClr>
                </a:solidFill>
                <a:latin typeface="南宋书局体" panose="02000000000000000000" pitchFamily="2" charset="-122"/>
                <a:ea typeface="南宋书局体" panose="02000000000000000000" pitchFamily="2" charset="-122"/>
              </a:rPr>
              <a:t>编辑标题</a:t>
            </a:r>
            <a:endParaRPr lang="zh-CN" altLang="en-US" sz="2400" dirty="0">
              <a:solidFill>
                <a:schemeClr val="tx1">
                  <a:lumMod val="75000"/>
                  <a:lumOff val="25000"/>
                </a:schemeClr>
              </a:solidFill>
              <a:latin typeface="南宋书局体" panose="02000000000000000000" pitchFamily="2" charset="-122"/>
              <a:ea typeface="南宋书局体" panose="02000000000000000000" pitchFamily="2" charset="-122"/>
            </a:endParaRPr>
          </a:p>
        </p:txBody>
      </p:sp>
      <p:sp>
        <p:nvSpPr>
          <p:cNvPr id="53" name="矩形 52"/>
          <p:cNvSpPr/>
          <p:nvPr/>
        </p:nvSpPr>
        <p:spPr>
          <a:xfrm>
            <a:off x="5321741" y="1582614"/>
            <a:ext cx="4299814" cy="606320"/>
          </a:xfrm>
          <a:prstGeom prst="rect">
            <a:avLst/>
          </a:prstGeom>
          <a:effectLst/>
        </p:spPr>
        <p:txBody>
          <a:bodyPr wrap="square">
            <a:spAutoFit/>
          </a:bodyPr>
          <a:lstStyle/>
          <a:p>
            <a:pPr algn="just">
              <a:lnSpc>
                <a:spcPct val="125000"/>
              </a:lnSpc>
            </a:pPr>
            <a:r>
              <a:rPr lang="zh-CN" altLang="en-US" sz="140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点击文本框即可进行编辑输入相关内容点击文本框即可进行编辑输入相关内容点击文本框即可进行编辑</a:t>
            </a: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4" name="矩形 53"/>
          <p:cNvSpPr/>
          <p:nvPr/>
        </p:nvSpPr>
        <p:spPr>
          <a:xfrm>
            <a:off x="6138251" y="2502959"/>
            <a:ext cx="1964674" cy="461665"/>
          </a:xfrm>
          <a:prstGeom prst="rect">
            <a:avLst/>
          </a:prstGeom>
          <a:effectLst/>
        </p:spPr>
        <p:txBody>
          <a:bodyPr wrap="square">
            <a:spAutoFit/>
          </a:bodyPr>
          <a:lstStyle/>
          <a:p>
            <a:pPr algn="dist"/>
            <a:r>
              <a:rPr lang="zh-CN" altLang="en-US" sz="2400">
                <a:solidFill>
                  <a:schemeClr val="tx1">
                    <a:lumMod val="75000"/>
                    <a:lumOff val="25000"/>
                  </a:schemeClr>
                </a:solidFill>
                <a:latin typeface="南宋书局体" panose="02000000000000000000" pitchFamily="2" charset="-122"/>
                <a:ea typeface="南宋书局体" panose="02000000000000000000" pitchFamily="2" charset="-122"/>
              </a:rPr>
              <a:t>编辑标题</a:t>
            </a:r>
            <a:endParaRPr lang="zh-CN" altLang="en-US" sz="2400" dirty="0">
              <a:solidFill>
                <a:schemeClr val="tx1">
                  <a:lumMod val="75000"/>
                  <a:lumOff val="25000"/>
                </a:schemeClr>
              </a:solidFill>
              <a:latin typeface="南宋书局体" panose="02000000000000000000" pitchFamily="2" charset="-122"/>
              <a:ea typeface="南宋书局体" panose="02000000000000000000" pitchFamily="2" charset="-122"/>
            </a:endParaRPr>
          </a:p>
        </p:txBody>
      </p:sp>
      <p:sp>
        <p:nvSpPr>
          <p:cNvPr id="55" name="矩形 54"/>
          <p:cNvSpPr/>
          <p:nvPr/>
        </p:nvSpPr>
        <p:spPr>
          <a:xfrm>
            <a:off x="6138251" y="2950915"/>
            <a:ext cx="4299814" cy="606320"/>
          </a:xfrm>
          <a:prstGeom prst="rect">
            <a:avLst/>
          </a:prstGeom>
          <a:effectLst/>
        </p:spPr>
        <p:txBody>
          <a:bodyPr wrap="square">
            <a:spAutoFit/>
          </a:bodyPr>
          <a:lstStyle/>
          <a:p>
            <a:pPr algn="just">
              <a:lnSpc>
                <a:spcPct val="125000"/>
              </a:lnSpc>
            </a:pPr>
            <a:r>
              <a:rPr lang="zh-CN" altLang="en-US" sz="140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点击文本框即可进行编辑输入相关内容点击文本框即可进行编辑输入相关内容点击文本框即可进行编辑</a:t>
            </a: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6" name="矩形 55"/>
          <p:cNvSpPr/>
          <p:nvPr/>
        </p:nvSpPr>
        <p:spPr>
          <a:xfrm>
            <a:off x="6006252" y="3883434"/>
            <a:ext cx="1964674" cy="461665"/>
          </a:xfrm>
          <a:prstGeom prst="rect">
            <a:avLst/>
          </a:prstGeom>
          <a:effectLst/>
        </p:spPr>
        <p:txBody>
          <a:bodyPr wrap="square">
            <a:spAutoFit/>
          </a:bodyPr>
          <a:lstStyle/>
          <a:p>
            <a:pPr algn="dist"/>
            <a:r>
              <a:rPr lang="zh-CN" altLang="en-US" sz="2400">
                <a:solidFill>
                  <a:schemeClr val="tx1">
                    <a:lumMod val="75000"/>
                    <a:lumOff val="25000"/>
                  </a:schemeClr>
                </a:solidFill>
                <a:latin typeface="南宋书局体" panose="02000000000000000000" pitchFamily="2" charset="-122"/>
                <a:ea typeface="南宋书局体" panose="02000000000000000000" pitchFamily="2" charset="-122"/>
              </a:rPr>
              <a:t>编辑标题</a:t>
            </a:r>
            <a:endParaRPr lang="zh-CN" altLang="en-US" sz="2400" dirty="0">
              <a:solidFill>
                <a:schemeClr val="tx1">
                  <a:lumMod val="75000"/>
                  <a:lumOff val="25000"/>
                </a:schemeClr>
              </a:solidFill>
              <a:latin typeface="南宋书局体" panose="02000000000000000000" pitchFamily="2" charset="-122"/>
              <a:ea typeface="南宋书局体" panose="02000000000000000000" pitchFamily="2" charset="-122"/>
            </a:endParaRPr>
          </a:p>
        </p:txBody>
      </p:sp>
      <p:sp>
        <p:nvSpPr>
          <p:cNvPr id="57" name="矩形 56"/>
          <p:cNvSpPr/>
          <p:nvPr/>
        </p:nvSpPr>
        <p:spPr>
          <a:xfrm>
            <a:off x="6006252" y="4331390"/>
            <a:ext cx="4299814" cy="606320"/>
          </a:xfrm>
          <a:prstGeom prst="rect">
            <a:avLst/>
          </a:prstGeom>
          <a:effectLst/>
        </p:spPr>
        <p:txBody>
          <a:bodyPr wrap="square">
            <a:spAutoFit/>
          </a:bodyPr>
          <a:lstStyle/>
          <a:p>
            <a:pPr algn="just">
              <a:lnSpc>
                <a:spcPct val="125000"/>
              </a:lnSpc>
            </a:pPr>
            <a:r>
              <a:rPr lang="zh-CN" altLang="en-US" sz="140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点击文本框即可进行编辑输入相关内容点击文本框即可进行编辑输入相关内容点击文本框即可进行编辑</a:t>
            </a: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8" name="矩形 57"/>
          <p:cNvSpPr/>
          <p:nvPr/>
        </p:nvSpPr>
        <p:spPr>
          <a:xfrm>
            <a:off x="5054097" y="5173787"/>
            <a:ext cx="1964674" cy="461665"/>
          </a:xfrm>
          <a:prstGeom prst="rect">
            <a:avLst/>
          </a:prstGeom>
          <a:effectLst/>
        </p:spPr>
        <p:txBody>
          <a:bodyPr wrap="square">
            <a:spAutoFit/>
          </a:bodyPr>
          <a:lstStyle/>
          <a:p>
            <a:pPr algn="dist"/>
            <a:r>
              <a:rPr lang="zh-CN" altLang="en-US" sz="2400">
                <a:solidFill>
                  <a:schemeClr val="tx1">
                    <a:lumMod val="75000"/>
                    <a:lumOff val="25000"/>
                  </a:schemeClr>
                </a:solidFill>
                <a:latin typeface="南宋书局体" panose="02000000000000000000" pitchFamily="2" charset="-122"/>
                <a:ea typeface="南宋书局体" panose="02000000000000000000" pitchFamily="2" charset="-122"/>
              </a:rPr>
              <a:t>编辑标题</a:t>
            </a:r>
            <a:endParaRPr lang="zh-CN" altLang="en-US" sz="2400" dirty="0">
              <a:solidFill>
                <a:schemeClr val="tx1">
                  <a:lumMod val="75000"/>
                  <a:lumOff val="25000"/>
                </a:schemeClr>
              </a:solidFill>
              <a:latin typeface="南宋书局体" panose="02000000000000000000" pitchFamily="2" charset="-122"/>
              <a:ea typeface="南宋书局体" panose="02000000000000000000" pitchFamily="2" charset="-122"/>
            </a:endParaRPr>
          </a:p>
        </p:txBody>
      </p:sp>
      <p:sp>
        <p:nvSpPr>
          <p:cNvPr id="59" name="矩形 58"/>
          <p:cNvSpPr/>
          <p:nvPr/>
        </p:nvSpPr>
        <p:spPr>
          <a:xfrm>
            <a:off x="5054097" y="5621743"/>
            <a:ext cx="4299814" cy="606320"/>
          </a:xfrm>
          <a:prstGeom prst="rect">
            <a:avLst/>
          </a:prstGeom>
          <a:effectLst/>
        </p:spPr>
        <p:txBody>
          <a:bodyPr wrap="square">
            <a:spAutoFit/>
          </a:bodyPr>
          <a:lstStyle/>
          <a:p>
            <a:pPr algn="just">
              <a:lnSpc>
                <a:spcPct val="125000"/>
              </a:lnSpc>
            </a:pPr>
            <a:r>
              <a:rPr lang="zh-CN" altLang="en-US" sz="140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点击文本框即可进行编辑输入相关内容点击文本框即可进行编辑输入相关内容点击文本框即可进行编辑</a:t>
            </a: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fade">
                                      <p:cBhvr>
                                        <p:cTn id="7" dur="1000"/>
                                        <p:tgtEl>
                                          <p:spTgt spid="52"/>
                                        </p:tgtEl>
                                      </p:cBhvr>
                                    </p:animEffect>
                                    <p:anim calcmode="lin" valueType="num">
                                      <p:cBhvr>
                                        <p:cTn id="8" dur="1000" fill="hold"/>
                                        <p:tgtEl>
                                          <p:spTgt spid="52"/>
                                        </p:tgtEl>
                                        <p:attrNameLst>
                                          <p:attrName>ppt_x</p:attrName>
                                        </p:attrNameLst>
                                      </p:cBhvr>
                                      <p:tavLst>
                                        <p:tav tm="0">
                                          <p:val>
                                            <p:strVal val="#ppt_x"/>
                                          </p:val>
                                        </p:tav>
                                        <p:tav tm="100000">
                                          <p:val>
                                            <p:strVal val="#ppt_x"/>
                                          </p:val>
                                        </p:tav>
                                      </p:tavLst>
                                    </p:anim>
                                    <p:anim calcmode="lin" valueType="num">
                                      <p:cBhvr>
                                        <p:cTn id="9" dur="1000" fill="hold"/>
                                        <p:tgtEl>
                                          <p:spTgt spid="5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3"/>
                                        </p:tgtEl>
                                        <p:attrNameLst>
                                          <p:attrName>style.visibility</p:attrName>
                                        </p:attrNameLst>
                                      </p:cBhvr>
                                      <p:to>
                                        <p:strVal val="visible"/>
                                      </p:to>
                                    </p:set>
                                    <p:animEffect transition="in" filter="fade">
                                      <p:cBhvr>
                                        <p:cTn id="12" dur="1000"/>
                                        <p:tgtEl>
                                          <p:spTgt spid="53"/>
                                        </p:tgtEl>
                                      </p:cBhvr>
                                    </p:animEffect>
                                    <p:anim calcmode="lin" valueType="num">
                                      <p:cBhvr>
                                        <p:cTn id="13" dur="1000" fill="hold"/>
                                        <p:tgtEl>
                                          <p:spTgt spid="53"/>
                                        </p:tgtEl>
                                        <p:attrNameLst>
                                          <p:attrName>ppt_x</p:attrName>
                                        </p:attrNameLst>
                                      </p:cBhvr>
                                      <p:tavLst>
                                        <p:tav tm="0">
                                          <p:val>
                                            <p:strVal val="#ppt_x"/>
                                          </p:val>
                                        </p:tav>
                                        <p:tav tm="100000">
                                          <p:val>
                                            <p:strVal val="#ppt_x"/>
                                          </p:val>
                                        </p:tav>
                                      </p:tavLst>
                                    </p:anim>
                                    <p:anim calcmode="lin" valueType="num">
                                      <p:cBhvr>
                                        <p:cTn id="14" dur="1000" fill="hold"/>
                                        <p:tgtEl>
                                          <p:spTgt spid="5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54"/>
                                        </p:tgtEl>
                                        <p:attrNameLst>
                                          <p:attrName>style.visibility</p:attrName>
                                        </p:attrNameLst>
                                      </p:cBhvr>
                                      <p:to>
                                        <p:strVal val="visible"/>
                                      </p:to>
                                    </p:set>
                                    <p:animEffect transition="in" filter="fade">
                                      <p:cBhvr>
                                        <p:cTn id="17" dur="1000"/>
                                        <p:tgtEl>
                                          <p:spTgt spid="54"/>
                                        </p:tgtEl>
                                      </p:cBhvr>
                                    </p:animEffect>
                                    <p:anim calcmode="lin" valueType="num">
                                      <p:cBhvr>
                                        <p:cTn id="18" dur="1000" fill="hold"/>
                                        <p:tgtEl>
                                          <p:spTgt spid="54"/>
                                        </p:tgtEl>
                                        <p:attrNameLst>
                                          <p:attrName>ppt_x</p:attrName>
                                        </p:attrNameLst>
                                      </p:cBhvr>
                                      <p:tavLst>
                                        <p:tav tm="0">
                                          <p:val>
                                            <p:strVal val="#ppt_x"/>
                                          </p:val>
                                        </p:tav>
                                        <p:tav tm="100000">
                                          <p:val>
                                            <p:strVal val="#ppt_x"/>
                                          </p:val>
                                        </p:tav>
                                      </p:tavLst>
                                    </p:anim>
                                    <p:anim calcmode="lin" valueType="num">
                                      <p:cBhvr>
                                        <p:cTn id="19" dur="1000" fill="hold"/>
                                        <p:tgtEl>
                                          <p:spTgt spid="54"/>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55"/>
                                        </p:tgtEl>
                                        <p:attrNameLst>
                                          <p:attrName>style.visibility</p:attrName>
                                        </p:attrNameLst>
                                      </p:cBhvr>
                                      <p:to>
                                        <p:strVal val="visible"/>
                                      </p:to>
                                    </p:set>
                                    <p:animEffect transition="in" filter="fade">
                                      <p:cBhvr>
                                        <p:cTn id="22" dur="1000"/>
                                        <p:tgtEl>
                                          <p:spTgt spid="55"/>
                                        </p:tgtEl>
                                      </p:cBhvr>
                                    </p:animEffect>
                                    <p:anim calcmode="lin" valueType="num">
                                      <p:cBhvr>
                                        <p:cTn id="23" dur="1000" fill="hold"/>
                                        <p:tgtEl>
                                          <p:spTgt spid="55"/>
                                        </p:tgtEl>
                                        <p:attrNameLst>
                                          <p:attrName>ppt_x</p:attrName>
                                        </p:attrNameLst>
                                      </p:cBhvr>
                                      <p:tavLst>
                                        <p:tav tm="0">
                                          <p:val>
                                            <p:strVal val="#ppt_x"/>
                                          </p:val>
                                        </p:tav>
                                        <p:tav tm="100000">
                                          <p:val>
                                            <p:strVal val="#ppt_x"/>
                                          </p:val>
                                        </p:tav>
                                      </p:tavLst>
                                    </p:anim>
                                    <p:anim calcmode="lin" valueType="num">
                                      <p:cBhvr>
                                        <p:cTn id="24" dur="1000" fill="hold"/>
                                        <p:tgtEl>
                                          <p:spTgt spid="55"/>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56"/>
                                        </p:tgtEl>
                                        <p:attrNameLst>
                                          <p:attrName>style.visibility</p:attrName>
                                        </p:attrNameLst>
                                      </p:cBhvr>
                                      <p:to>
                                        <p:strVal val="visible"/>
                                      </p:to>
                                    </p:set>
                                    <p:animEffect transition="in" filter="fade">
                                      <p:cBhvr>
                                        <p:cTn id="27" dur="1000"/>
                                        <p:tgtEl>
                                          <p:spTgt spid="56"/>
                                        </p:tgtEl>
                                      </p:cBhvr>
                                    </p:animEffect>
                                    <p:anim calcmode="lin" valueType="num">
                                      <p:cBhvr>
                                        <p:cTn id="28" dur="1000" fill="hold"/>
                                        <p:tgtEl>
                                          <p:spTgt spid="56"/>
                                        </p:tgtEl>
                                        <p:attrNameLst>
                                          <p:attrName>ppt_x</p:attrName>
                                        </p:attrNameLst>
                                      </p:cBhvr>
                                      <p:tavLst>
                                        <p:tav tm="0">
                                          <p:val>
                                            <p:strVal val="#ppt_x"/>
                                          </p:val>
                                        </p:tav>
                                        <p:tav tm="100000">
                                          <p:val>
                                            <p:strVal val="#ppt_x"/>
                                          </p:val>
                                        </p:tav>
                                      </p:tavLst>
                                    </p:anim>
                                    <p:anim calcmode="lin" valueType="num">
                                      <p:cBhvr>
                                        <p:cTn id="29" dur="1000" fill="hold"/>
                                        <p:tgtEl>
                                          <p:spTgt spid="56"/>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57"/>
                                        </p:tgtEl>
                                        <p:attrNameLst>
                                          <p:attrName>style.visibility</p:attrName>
                                        </p:attrNameLst>
                                      </p:cBhvr>
                                      <p:to>
                                        <p:strVal val="visible"/>
                                      </p:to>
                                    </p:set>
                                    <p:animEffect transition="in" filter="fade">
                                      <p:cBhvr>
                                        <p:cTn id="32" dur="1000"/>
                                        <p:tgtEl>
                                          <p:spTgt spid="57"/>
                                        </p:tgtEl>
                                      </p:cBhvr>
                                    </p:animEffect>
                                    <p:anim calcmode="lin" valueType="num">
                                      <p:cBhvr>
                                        <p:cTn id="33" dur="1000" fill="hold"/>
                                        <p:tgtEl>
                                          <p:spTgt spid="57"/>
                                        </p:tgtEl>
                                        <p:attrNameLst>
                                          <p:attrName>ppt_x</p:attrName>
                                        </p:attrNameLst>
                                      </p:cBhvr>
                                      <p:tavLst>
                                        <p:tav tm="0">
                                          <p:val>
                                            <p:strVal val="#ppt_x"/>
                                          </p:val>
                                        </p:tav>
                                        <p:tav tm="100000">
                                          <p:val>
                                            <p:strVal val="#ppt_x"/>
                                          </p:val>
                                        </p:tav>
                                      </p:tavLst>
                                    </p:anim>
                                    <p:anim calcmode="lin" valueType="num">
                                      <p:cBhvr>
                                        <p:cTn id="34" dur="1000" fill="hold"/>
                                        <p:tgtEl>
                                          <p:spTgt spid="57"/>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58"/>
                                        </p:tgtEl>
                                        <p:attrNameLst>
                                          <p:attrName>style.visibility</p:attrName>
                                        </p:attrNameLst>
                                      </p:cBhvr>
                                      <p:to>
                                        <p:strVal val="visible"/>
                                      </p:to>
                                    </p:set>
                                    <p:animEffect transition="in" filter="fade">
                                      <p:cBhvr>
                                        <p:cTn id="37" dur="1000"/>
                                        <p:tgtEl>
                                          <p:spTgt spid="58"/>
                                        </p:tgtEl>
                                      </p:cBhvr>
                                    </p:animEffect>
                                    <p:anim calcmode="lin" valueType="num">
                                      <p:cBhvr>
                                        <p:cTn id="38" dur="1000" fill="hold"/>
                                        <p:tgtEl>
                                          <p:spTgt spid="58"/>
                                        </p:tgtEl>
                                        <p:attrNameLst>
                                          <p:attrName>ppt_x</p:attrName>
                                        </p:attrNameLst>
                                      </p:cBhvr>
                                      <p:tavLst>
                                        <p:tav tm="0">
                                          <p:val>
                                            <p:strVal val="#ppt_x"/>
                                          </p:val>
                                        </p:tav>
                                        <p:tav tm="100000">
                                          <p:val>
                                            <p:strVal val="#ppt_x"/>
                                          </p:val>
                                        </p:tav>
                                      </p:tavLst>
                                    </p:anim>
                                    <p:anim calcmode="lin" valueType="num">
                                      <p:cBhvr>
                                        <p:cTn id="39" dur="1000" fill="hold"/>
                                        <p:tgtEl>
                                          <p:spTgt spid="58"/>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59"/>
                                        </p:tgtEl>
                                        <p:attrNameLst>
                                          <p:attrName>style.visibility</p:attrName>
                                        </p:attrNameLst>
                                      </p:cBhvr>
                                      <p:to>
                                        <p:strVal val="visible"/>
                                      </p:to>
                                    </p:set>
                                    <p:animEffect transition="in" filter="fade">
                                      <p:cBhvr>
                                        <p:cTn id="42" dur="1000"/>
                                        <p:tgtEl>
                                          <p:spTgt spid="59"/>
                                        </p:tgtEl>
                                      </p:cBhvr>
                                    </p:animEffect>
                                    <p:anim calcmode="lin" valueType="num">
                                      <p:cBhvr>
                                        <p:cTn id="43" dur="1000" fill="hold"/>
                                        <p:tgtEl>
                                          <p:spTgt spid="59"/>
                                        </p:tgtEl>
                                        <p:attrNameLst>
                                          <p:attrName>ppt_x</p:attrName>
                                        </p:attrNameLst>
                                      </p:cBhvr>
                                      <p:tavLst>
                                        <p:tav tm="0">
                                          <p:val>
                                            <p:strVal val="#ppt_x"/>
                                          </p:val>
                                        </p:tav>
                                        <p:tav tm="100000">
                                          <p:val>
                                            <p:strVal val="#ppt_x"/>
                                          </p:val>
                                        </p:tav>
                                      </p:tavLst>
                                    </p:anim>
                                    <p:anim calcmode="lin" valueType="num">
                                      <p:cBhvr>
                                        <p:cTn id="44" dur="1000" fill="hold"/>
                                        <p:tgtEl>
                                          <p:spTgt spid="59"/>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41"/>
                                        </p:tgtEl>
                                        <p:attrNameLst>
                                          <p:attrName>style.visibility</p:attrName>
                                        </p:attrNameLst>
                                      </p:cBhvr>
                                      <p:to>
                                        <p:strVal val="visible"/>
                                      </p:to>
                                    </p:set>
                                    <p:animEffect transition="in" filter="fade">
                                      <p:cBhvr>
                                        <p:cTn id="47" dur="1000"/>
                                        <p:tgtEl>
                                          <p:spTgt spid="41"/>
                                        </p:tgtEl>
                                      </p:cBhvr>
                                    </p:animEffect>
                                    <p:anim calcmode="lin" valueType="num">
                                      <p:cBhvr>
                                        <p:cTn id="48" dur="1000" fill="hold"/>
                                        <p:tgtEl>
                                          <p:spTgt spid="41"/>
                                        </p:tgtEl>
                                        <p:attrNameLst>
                                          <p:attrName>ppt_x</p:attrName>
                                        </p:attrNameLst>
                                      </p:cBhvr>
                                      <p:tavLst>
                                        <p:tav tm="0">
                                          <p:val>
                                            <p:strVal val="#ppt_x"/>
                                          </p:val>
                                        </p:tav>
                                        <p:tav tm="100000">
                                          <p:val>
                                            <p:strVal val="#ppt_x"/>
                                          </p:val>
                                        </p:tav>
                                      </p:tavLst>
                                    </p:anim>
                                    <p:anim calcmode="lin" valueType="num">
                                      <p:cBhvr>
                                        <p:cTn id="49" dur="1000" fill="hold"/>
                                        <p:tgtEl>
                                          <p:spTgt spid="4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bldLvl="0" animBg="1"/>
      <p:bldP spid="53" grpId="0" bldLvl="0" animBg="1"/>
      <p:bldP spid="54" grpId="0" bldLvl="0" animBg="1"/>
      <p:bldP spid="55" grpId="0" bldLvl="0" animBg="1"/>
      <p:bldP spid="56" grpId="0" bldLvl="0" animBg="1"/>
      <p:bldP spid="57" grpId="0" bldLvl="0" animBg="1"/>
      <p:bldP spid="58" grpId="0" bldLvl="0" animBg="1"/>
      <p:bldP spid="59" grpId="0" bldLvl="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3a776da3-afc6-4a6a-bbcc-130843482afe"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p:cNvGrpSpPr>
            <a:grpSpLocks noChangeAspect="1"/>
          </p:cNvGrpSpPr>
          <p:nvPr/>
        </p:nvGrpSpPr>
        <p:grpSpPr>
          <a:xfrm>
            <a:off x="4626668" y="2452370"/>
            <a:ext cx="2939299" cy="2931795"/>
            <a:chOff x="4687775" y="2234045"/>
            <a:chExt cx="2816450" cy="2809010"/>
          </a:xfrm>
        </p:grpSpPr>
        <p:sp>
          <p:nvSpPr>
            <p:cNvPr id="16" name="iṧ1iḓé"/>
            <p:cNvSpPr/>
            <p:nvPr/>
          </p:nvSpPr>
          <p:spPr>
            <a:xfrm>
              <a:off x="5772835" y="2234045"/>
              <a:ext cx="646331" cy="923330"/>
            </a:xfrm>
            <a:prstGeom prst="rect">
              <a:avLst/>
            </a:prstGeom>
          </p:spPr>
          <p:txBody>
            <a:bodyPr wrap="square" lIns="91440" tIns="45720" rIns="91440" bIns="45720">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Bef>
                  <a:spcPct val="0"/>
                </a:spcBef>
              </a:pPr>
              <a:r>
                <a:rPr lang="en-US" altLang="zh-CN" sz="5400" b="1" dirty="0">
                  <a:solidFill>
                    <a:srgbClr val="B4CBC9"/>
                  </a:solidFill>
                  <a:latin typeface="方正书宋_GBK" panose="02000000000000000000" pitchFamily="2" charset="-122"/>
                  <a:ea typeface="方正书宋_GBK" panose="02000000000000000000" pitchFamily="2" charset="-122"/>
                </a:rPr>
                <a:t>S</a:t>
              </a:r>
              <a:endParaRPr lang="en-US" altLang="zh-CN" sz="5400" b="1" dirty="0">
                <a:solidFill>
                  <a:srgbClr val="B4CBC9"/>
                </a:solidFill>
                <a:latin typeface="方正书宋_GBK" panose="02000000000000000000" pitchFamily="2" charset="-122"/>
                <a:ea typeface="方正书宋_GBK" panose="02000000000000000000" pitchFamily="2" charset="-122"/>
              </a:endParaRPr>
            </a:p>
          </p:txBody>
        </p:sp>
        <p:sp>
          <p:nvSpPr>
            <p:cNvPr id="17" name="îŝľîḑé"/>
            <p:cNvSpPr/>
            <p:nvPr/>
          </p:nvSpPr>
          <p:spPr>
            <a:xfrm>
              <a:off x="6665534" y="3176885"/>
              <a:ext cx="838691" cy="923330"/>
            </a:xfrm>
            <a:prstGeom prst="rect">
              <a:avLst/>
            </a:prstGeom>
          </p:spPr>
          <p:txBody>
            <a:bodyPr wrap="square" lIns="91440" tIns="45720" rIns="91440" bIns="45720">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Bef>
                  <a:spcPct val="0"/>
                </a:spcBef>
              </a:pPr>
              <a:r>
                <a:rPr lang="en-US" altLang="zh-CN" sz="5400" b="1" dirty="0">
                  <a:solidFill>
                    <a:srgbClr val="DAB0CB"/>
                  </a:solidFill>
                  <a:latin typeface="方正书宋_GBK" panose="02000000000000000000" pitchFamily="2" charset="-122"/>
                  <a:ea typeface="方正书宋_GBK" panose="02000000000000000000" pitchFamily="2" charset="-122"/>
                </a:rPr>
                <a:t>W</a:t>
              </a:r>
              <a:endParaRPr lang="en-US" altLang="zh-CN" sz="5400" b="1" dirty="0">
                <a:solidFill>
                  <a:srgbClr val="DAB0CB"/>
                </a:solidFill>
                <a:latin typeface="方正书宋_GBK" panose="02000000000000000000" pitchFamily="2" charset="-122"/>
                <a:ea typeface="方正书宋_GBK" panose="02000000000000000000" pitchFamily="2" charset="-122"/>
              </a:endParaRPr>
            </a:p>
          </p:txBody>
        </p:sp>
        <p:sp>
          <p:nvSpPr>
            <p:cNvPr id="18" name="íŝ1íďê"/>
            <p:cNvSpPr/>
            <p:nvPr/>
          </p:nvSpPr>
          <p:spPr>
            <a:xfrm>
              <a:off x="5734363" y="4119725"/>
              <a:ext cx="723275" cy="923330"/>
            </a:xfrm>
            <a:prstGeom prst="rect">
              <a:avLst/>
            </a:prstGeom>
          </p:spPr>
          <p:txBody>
            <a:bodyPr wrap="square" lIns="91440" tIns="45720" rIns="91440" bIns="45720">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Bef>
                  <a:spcPct val="0"/>
                </a:spcBef>
              </a:pPr>
              <a:r>
                <a:rPr lang="en-US" altLang="zh-CN" sz="5400" b="1" dirty="0">
                  <a:solidFill>
                    <a:srgbClr val="B4CBC9"/>
                  </a:solidFill>
                  <a:latin typeface="方正书宋_GBK" panose="02000000000000000000" pitchFamily="2" charset="-122"/>
                  <a:ea typeface="方正书宋_GBK" panose="02000000000000000000" pitchFamily="2" charset="-122"/>
                </a:rPr>
                <a:t>O</a:t>
              </a:r>
              <a:endParaRPr lang="en-US" altLang="zh-CN" sz="5400" b="1" dirty="0">
                <a:solidFill>
                  <a:srgbClr val="B4CBC9"/>
                </a:solidFill>
                <a:latin typeface="方正书宋_GBK" panose="02000000000000000000" pitchFamily="2" charset="-122"/>
                <a:ea typeface="方正书宋_GBK" panose="02000000000000000000" pitchFamily="2" charset="-122"/>
              </a:endParaRPr>
            </a:p>
          </p:txBody>
        </p:sp>
        <p:sp>
          <p:nvSpPr>
            <p:cNvPr id="19" name="íṡļide"/>
            <p:cNvSpPr/>
            <p:nvPr/>
          </p:nvSpPr>
          <p:spPr>
            <a:xfrm>
              <a:off x="4687775" y="3176885"/>
              <a:ext cx="607859" cy="923330"/>
            </a:xfrm>
            <a:prstGeom prst="rect">
              <a:avLst/>
            </a:prstGeom>
          </p:spPr>
          <p:txBody>
            <a:bodyPr wrap="square" lIns="91440" tIns="45720" rIns="91440" bIns="45720">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Bef>
                  <a:spcPct val="0"/>
                </a:spcBef>
              </a:pPr>
              <a:r>
                <a:rPr lang="en-US" altLang="zh-CN" sz="5400" b="1" dirty="0">
                  <a:solidFill>
                    <a:srgbClr val="DAB0CB"/>
                  </a:solidFill>
                  <a:latin typeface="方正书宋_GBK" panose="02000000000000000000" pitchFamily="2" charset="-122"/>
                  <a:ea typeface="方正书宋_GBK" panose="02000000000000000000" pitchFamily="2" charset="-122"/>
                </a:rPr>
                <a:t>T</a:t>
              </a:r>
              <a:endParaRPr lang="en-US" altLang="zh-CN" sz="5400" b="1" dirty="0">
                <a:solidFill>
                  <a:srgbClr val="DAB0CB"/>
                </a:solidFill>
                <a:latin typeface="方正书宋_GBK" panose="02000000000000000000" pitchFamily="2" charset="-122"/>
                <a:ea typeface="方正书宋_GBK" panose="02000000000000000000" pitchFamily="2" charset="-122"/>
              </a:endParaRPr>
            </a:p>
          </p:txBody>
        </p:sp>
        <p:grpSp>
          <p:nvGrpSpPr>
            <p:cNvPr id="20" name="ïṣḷîḑé"/>
            <p:cNvGrpSpPr/>
            <p:nvPr/>
          </p:nvGrpSpPr>
          <p:grpSpPr>
            <a:xfrm>
              <a:off x="4687775" y="2234045"/>
              <a:ext cx="2816450" cy="2809010"/>
              <a:chOff x="4368695" y="1915808"/>
              <a:chExt cx="3454610" cy="3445484"/>
            </a:xfrm>
          </p:grpSpPr>
          <p:cxnSp>
            <p:nvCxnSpPr>
              <p:cNvPr id="25" name="直接连接符 24"/>
              <p:cNvCxnSpPr/>
              <p:nvPr/>
            </p:nvCxnSpPr>
            <p:spPr>
              <a:xfrm>
                <a:off x="4368695" y="1915808"/>
                <a:ext cx="3454610" cy="3445484"/>
              </a:xfrm>
              <a:prstGeom prst="line">
                <a:avLst/>
              </a:prstGeom>
              <a:ln w="38100">
                <a:solidFill>
                  <a:srgbClr val="879993"/>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V="1">
                <a:off x="4368695" y="1915808"/>
                <a:ext cx="3454610" cy="3445484"/>
              </a:xfrm>
              <a:prstGeom prst="line">
                <a:avLst/>
              </a:prstGeom>
              <a:ln w="38100">
                <a:solidFill>
                  <a:srgbClr val="879993"/>
                </a:solidFill>
              </a:ln>
            </p:spPr>
            <p:style>
              <a:lnRef idx="1">
                <a:schemeClr val="accent1"/>
              </a:lnRef>
              <a:fillRef idx="0">
                <a:schemeClr val="accent1"/>
              </a:fillRef>
              <a:effectRef idx="0">
                <a:schemeClr val="accent1"/>
              </a:effectRef>
              <a:fontRef idx="minor">
                <a:schemeClr val="tx1"/>
              </a:fontRef>
            </p:style>
          </p:cxnSp>
        </p:grpSp>
      </p:grpSp>
      <p:sp>
        <p:nvSpPr>
          <p:cNvPr id="21" name="文本框 20"/>
          <p:cNvSpPr txBox="1"/>
          <p:nvPr/>
        </p:nvSpPr>
        <p:spPr>
          <a:xfrm>
            <a:off x="1076325" y="2119630"/>
            <a:ext cx="3473450" cy="645160"/>
          </a:xfrm>
          <a:prstGeom prst="rect">
            <a:avLst/>
          </a:prstGeom>
          <a:noFill/>
        </p:spPr>
        <p:txBody>
          <a:bodyPr wrap="square" rtlCol="0">
            <a:spAutoFit/>
          </a:bodyPr>
          <a:p>
            <a:pPr fontAlgn="auto">
              <a:lnSpc>
                <a:spcPct val="150000"/>
              </a:lnSpc>
            </a:pPr>
            <a:r>
              <a:rPr lang="zh-CN" altLang="en-US" sz="1200" spc="100">
                <a:solidFill>
                  <a:schemeClr val="tx2">
                    <a:lumMod val="75000"/>
                  </a:schemeClr>
                </a:solidFill>
                <a:uFillTx/>
                <a:latin typeface="方正书宋_GBK" panose="02000000000000000000" pitchFamily="2" charset="-122"/>
                <a:ea typeface="方正书宋_GBK" panose="02000000000000000000" pitchFamily="2" charset="-122"/>
              </a:rPr>
              <a:t>点击更换文字，在此输入相关文案信息。</a:t>
            </a:r>
            <a:r>
              <a:rPr lang="zh-CN" altLang="en-US" sz="1200" spc="100">
                <a:solidFill>
                  <a:schemeClr val="tx2">
                    <a:lumMod val="75000"/>
                  </a:schemeClr>
                </a:solidFill>
                <a:uFillTx/>
                <a:latin typeface="方正书宋_GBK" panose="02000000000000000000" pitchFamily="2" charset="-122"/>
                <a:ea typeface="方正书宋_GBK" panose="02000000000000000000" pitchFamily="2" charset="-122"/>
                <a:sym typeface="+mn-ea"/>
              </a:rPr>
              <a:t>点击更换文字，在此输入相关文案信息。</a:t>
            </a:r>
            <a:endParaRPr lang="zh-CN" altLang="en-US" sz="1200" spc="100">
              <a:solidFill>
                <a:schemeClr val="tx2">
                  <a:lumMod val="75000"/>
                </a:schemeClr>
              </a:solidFill>
              <a:uFillTx/>
              <a:latin typeface="方正书宋_GBK" panose="02000000000000000000" pitchFamily="2" charset="-122"/>
              <a:ea typeface="方正书宋_GBK" panose="02000000000000000000" pitchFamily="2" charset="-122"/>
              <a:sym typeface="+mn-ea"/>
            </a:endParaRPr>
          </a:p>
        </p:txBody>
      </p:sp>
      <p:sp>
        <p:nvSpPr>
          <p:cNvPr id="28" name="文本框 27"/>
          <p:cNvSpPr txBox="1"/>
          <p:nvPr/>
        </p:nvSpPr>
        <p:spPr>
          <a:xfrm>
            <a:off x="1076325" y="5002530"/>
            <a:ext cx="3473450" cy="645160"/>
          </a:xfrm>
          <a:prstGeom prst="rect">
            <a:avLst/>
          </a:prstGeom>
          <a:noFill/>
        </p:spPr>
        <p:txBody>
          <a:bodyPr wrap="square" rtlCol="0">
            <a:spAutoFit/>
          </a:bodyPr>
          <a:p>
            <a:pPr fontAlgn="auto">
              <a:lnSpc>
                <a:spcPct val="150000"/>
              </a:lnSpc>
            </a:pPr>
            <a:r>
              <a:rPr lang="zh-CN" altLang="en-US" sz="1200" spc="100">
                <a:solidFill>
                  <a:schemeClr val="tx2">
                    <a:lumMod val="75000"/>
                  </a:schemeClr>
                </a:solidFill>
                <a:uFillTx/>
                <a:latin typeface="方正书宋_GBK" panose="02000000000000000000" pitchFamily="2" charset="-122"/>
                <a:ea typeface="方正书宋_GBK" panose="02000000000000000000" pitchFamily="2" charset="-122"/>
              </a:rPr>
              <a:t>点击更换文字，在此输入相关文案信息。</a:t>
            </a:r>
            <a:r>
              <a:rPr lang="zh-CN" altLang="en-US" sz="1200" spc="100">
                <a:solidFill>
                  <a:schemeClr val="tx2">
                    <a:lumMod val="75000"/>
                  </a:schemeClr>
                </a:solidFill>
                <a:uFillTx/>
                <a:latin typeface="方正书宋_GBK" panose="02000000000000000000" pitchFamily="2" charset="-122"/>
                <a:ea typeface="方正书宋_GBK" panose="02000000000000000000" pitchFamily="2" charset="-122"/>
                <a:sym typeface="+mn-ea"/>
              </a:rPr>
              <a:t>点击更换文字，在此输入相关文案信息。</a:t>
            </a:r>
            <a:endParaRPr lang="zh-CN" altLang="en-US" sz="1200" spc="100">
              <a:solidFill>
                <a:schemeClr val="tx2">
                  <a:lumMod val="75000"/>
                </a:schemeClr>
              </a:solidFill>
              <a:uFillTx/>
              <a:latin typeface="方正书宋_GBK" panose="02000000000000000000" pitchFamily="2" charset="-122"/>
              <a:ea typeface="方正书宋_GBK" panose="02000000000000000000" pitchFamily="2" charset="-122"/>
              <a:sym typeface="+mn-ea"/>
            </a:endParaRPr>
          </a:p>
        </p:txBody>
      </p:sp>
      <p:sp>
        <p:nvSpPr>
          <p:cNvPr id="29" name="文本框 28"/>
          <p:cNvSpPr txBox="1"/>
          <p:nvPr/>
        </p:nvSpPr>
        <p:spPr>
          <a:xfrm>
            <a:off x="7680325" y="2119630"/>
            <a:ext cx="3473450" cy="645160"/>
          </a:xfrm>
          <a:prstGeom prst="rect">
            <a:avLst/>
          </a:prstGeom>
          <a:noFill/>
        </p:spPr>
        <p:txBody>
          <a:bodyPr wrap="square" rtlCol="0">
            <a:spAutoFit/>
          </a:bodyPr>
          <a:p>
            <a:pPr fontAlgn="auto">
              <a:lnSpc>
                <a:spcPct val="150000"/>
              </a:lnSpc>
            </a:pPr>
            <a:r>
              <a:rPr lang="zh-CN" altLang="en-US" sz="1200" spc="100">
                <a:solidFill>
                  <a:schemeClr val="tx2">
                    <a:lumMod val="75000"/>
                  </a:schemeClr>
                </a:solidFill>
                <a:uFillTx/>
                <a:latin typeface="方正书宋_GBK" panose="02000000000000000000" pitchFamily="2" charset="-122"/>
                <a:ea typeface="方正书宋_GBK" panose="02000000000000000000" pitchFamily="2" charset="-122"/>
              </a:rPr>
              <a:t>点击更换文字，在此输入相关文案信息。</a:t>
            </a:r>
            <a:r>
              <a:rPr lang="zh-CN" altLang="en-US" sz="1200" spc="100">
                <a:solidFill>
                  <a:schemeClr val="tx2">
                    <a:lumMod val="75000"/>
                  </a:schemeClr>
                </a:solidFill>
                <a:uFillTx/>
                <a:latin typeface="方正书宋_GBK" panose="02000000000000000000" pitchFamily="2" charset="-122"/>
                <a:ea typeface="方正书宋_GBK" panose="02000000000000000000" pitchFamily="2" charset="-122"/>
                <a:sym typeface="+mn-ea"/>
              </a:rPr>
              <a:t>点击更换文字，在此输入相关文案信息。</a:t>
            </a:r>
            <a:endParaRPr lang="zh-CN" altLang="en-US" sz="1200" spc="100">
              <a:solidFill>
                <a:schemeClr val="tx2">
                  <a:lumMod val="75000"/>
                </a:schemeClr>
              </a:solidFill>
              <a:uFillTx/>
              <a:latin typeface="方正书宋_GBK" panose="02000000000000000000" pitchFamily="2" charset="-122"/>
              <a:ea typeface="方正书宋_GBK" panose="02000000000000000000" pitchFamily="2" charset="-122"/>
              <a:sym typeface="+mn-ea"/>
            </a:endParaRPr>
          </a:p>
        </p:txBody>
      </p:sp>
      <p:sp>
        <p:nvSpPr>
          <p:cNvPr id="30" name="文本框 29"/>
          <p:cNvSpPr txBox="1"/>
          <p:nvPr/>
        </p:nvSpPr>
        <p:spPr>
          <a:xfrm>
            <a:off x="7680325" y="5002530"/>
            <a:ext cx="3473450" cy="645160"/>
          </a:xfrm>
          <a:prstGeom prst="rect">
            <a:avLst/>
          </a:prstGeom>
          <a:noFill/>
        </p:spPr>
        <p:txBody>
          <a:bodyPr wrap="square" rtlCol="0">
            <a:spAutoFit/>
          </a:bodyPr>
          <a:p>
            <a:pPr fontAlgn="auto">
              <a:lnSpc>
                <a:spcPct val="150000"/>
              </a:lnSpc>
            </a:pPr>
            <a:r>
              <a:rPr lang="zh-CN" altLang="en-US" sz="1200" spc="100">
                <a:solidFill>
                  <a:schemeClr val="tx2">
                    <a:lumMod val="75000"/>
                  </a:schemeClr>
                </a:solidFill>
                <a:uFillTx/>
                <a:latin typeface="方正书宋_GBK" panose="02000000000000000000" pitchFamily="2" charset="-122"/>
                <a:ea typeface="方正书宋_GBK" panose="02000000000000000000" pitchFamily="2" charset="-122"/>
              </a:rPr>
              <a:t>点击更换文字，在此输入相关文案信息。</a:t>
            </a:r>
            <a:r>
              <a:rPr lang="zh-CN" altLang="en-US" sz="1200" spc="100">
                <a:solidFill>
                  <a:schemeClr val="tx2">
                    <a:lumMod val="75000"/>
                  </a:schemeClr>
                </a:solidFill>
                <a:uFillTx/>
                <a:latin typeface="方正书宋_GBK" panose="02000000000000000000" pitchFamily="2" charset="-122"/>
                <a:ea typeface="方正书宋_GBK" panose="02000000000000000000" pitchFamily="2" charset="-122"/>
                <a:sym typeface="+mn-ea"/>
              </a:rPr>
              <a:t>点击更换文字，在此输入相关文案信息。</a:t>
            </a:r>
            <a:endParaRPr lang="zh-CN" altLang="en-US" sz="1200" spc="100">
              <a:solidFill>
                <a:schemeClr val="tx2">
                  <a:lumMod val="75000"/>
                </a:schemeClr>
              </a:solidFill>
              <a:uFillTx/>
              <a:latin typeface="方正书宋_GBK" panose="02000000000000000000" pitchFamily="2" charset="-122"/>
              <a:ea typeface="方正书宋_GBK" panose="02000000000000000000" pitchFamily="2" charset="-122"/>
              <a:sym typeface="+mn-ea"/>
            </a:endParaRPr>
          </a:p>
        </p:txBody>
      </p:sp>
      <p:sp>
        <p:nvSpPr>
          <p:cNvPr id="38" name="任意多边形: 形状 7"/>
          <p:cNvSpPr/>
          <p:nvPr/>
        </p:nvSpPr>
        <p:spPr>
          <a:xfrm>
            <a:off x="0" y="1"/>
            <a:ext cx="1390650" cy="889821"/>
          </a:xfrm>
          <a:custGeom>
            <a:avLst/>
            <a:gdLst>
              <a:gd name="connsiteX0" fmla="*/ 0 w 1979848"/>
              <a:gd name="connsiteY0" fmla="*/ 0 h 1266825"/>
              <a:gd name="connsiteX1" fmla="*/ 1979848 w 1979848"/>
              <a:gd name="connsiteY1" fmla="*/ 0 h 1266825"/>
              <a:gd name="connsiteX2" fmla="*/ 1937768 w 1979848"/>
              <a:gd name="connsiteY2" fmla="*/ 114972 h 1266825"/>
              <a:gd name="connsiteX3" fmla="*/ 200025 w 1979848"/>
              <a:gd name="connsiteY3" fmla="*/ 1266825 h 1266825"/>
              <a:gd name="connsiteX4" fmla="*/ 7198 w 1979848"/>
              <a:gd name="connsiteY4" fmla="*/ 1257088 h 1266825"/>
              <a:gd name="connsiteX5" fmla="*/ 0 w 1979848"/>
              <a:gd name="connsiteY5" fmla="*/ 1255990 h 1266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79848" h="1266825">
                <a:moveTo>
                  <a:pt x="0" y="0"/>
                </a:moveTo>
                <a:lnTo>
                  <a:pt x="1979848" y="0"/>
                </a:lnTo>
                <a:lnTo>
                  <a:pt x="1937768" y="114972"/>
                </a:lnTo>
                <a:cubicBezTo>
                  <a:pt x="1651465" y="791867"/>
                  <a:pt x="981211" y="1266825"/>
                  <a:pt x="200025" y="1266825"/>
                </a:cubicBezTo>
                <a:cubicBezTo>
                  <a:pt x="134926" y="1266825"/>
                  <a:pt x="70598" y="1263527"/>
                  <a:pt x="7198" y="1257088"/>
                </a:cubicBezTo>
                <a:lnTo>
                  <a:pt x="0" y="1255990"/>
                </a:lnTo>
                <a:close/>
              </a:path>
            </a:pathLst>
          </a:custGeom>
          <a:solidFill>
            <a:srgbClr val="C3EBF5"/>
          </a:solidFill>
          <a:ln>
            <a:noFill/>
          </a:ln>
          <a:effectLst>
            <a:outerShdw blurRad="50800" dist="38100" dir="2700000" sx="99000" sy="99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600">
              <a:latin typeface="微软雅黑" panose="020B0503020204020204" pitchFamily="34" charset="-122"/>
              <a:ea typeface="微软雅黑" panose="020B0503020204020204" pitchFamily="34" charset="-122"/>
            </a:endParaRPr>
          </a:p>
        </p:txBody>
      </p:sp>
      <p:sp>
        <p:nvSpPr>
          <p:cNvPr id="22" name="任意多边形: 形状 6"/>
          <p:cNvSpPr/>
          <p:nvPr/>
        </p:nvSpPr>
        <p:spPr>
          <a:xfrm>
            <a:off x="1" y="1"/>
            <a:ext cx="685799" cy="685799"/>
          </a:xfrm>
          <a:custGeom>
            <a:avLst/>
            <a:gdLst>
              <a:gd name="connsiteX0" fmla="*/ 0 w 1266825"/>
              <a:gd name="connsiteY0" fmla="*/ 0 h 1266825"/>
              <a:gd name="connsiteX1" fmla="*/ 1266825 w 1266825"/>
              <a:gd name="connsiteY1" fmla="*/ 0 h 1266825"/>
              <a:gd name="connsiteX2" fmla="*/ 0 w 1266825"/>
              <a:gd name="connsiteY2" fmla="*/ 1266825 h 1266825"/>
            </a:gdLst>
            <a:ahLst/>
            <a:cxnLst>
              <a:cxn ang="0">
                <a:pos x="connsiteX0" y="connsiteY0"/>
              </a:cxn>
              <a:cxn ang="0">
                <a:pos x="connsiteX1" y="connsiteY1"/>
              </a:cxn>
              <a:cxn ang="0">
                <a:pos x="connsiteX2" y="connsiteY2"/>
              </a:cxn>
            </a:cxnLst>
            <a:rect l="l" t="t" r="r" b="b"/>
            <a:pathLst>
              <a:path w="1266825" h="1266825">
                <a:moveTo>
                  <a:pt x="0" y="0"/>
                </a:moveTo>
                <a:lnTo>
                  <a:pt x="1266825" y="0"/>
                </a:lnTo>
                <a:cubicBezTo>
                  <a:pt x="1266825" y="699648"/>
                  <a:pt x="699648" y="1266825"/>
                  <a:pt x="0" y="1266825"/>
                </a:cubicBezTo>
                <a:close/>
              </a:path>
            </a:pathLst>
          </a:custGeom>
          <a:solidFill>
            <a:srgbClr val="E2C1D6"/>
          </a:solidFill>
          <a:ln>
            <a:noFill/>
          </a:ln>
          <a:effectLst>
            <a:outerShdw blurRad="50800" dist="38100" dir="2700000" sx="99000" sy="99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600">
              <a:latin typeface="微软雅黑" panose="020B0503020204020204" pitchFamily="34" charset="-122"/>
              <a:ea typeface="微软雅黑" panose="020B0503020204020204" pitchFamily="34" charset="-122"/>
            </a:endParaRPr>
          </a:p>
        </p:txBody>
      </p:sp>
      <p:sp>
        <p:nvSpPr>
          <p:cNvPr id="23" name="文本框 22"/>
          <p:cNvSpPr txBox="1"/>
          <p:nvPr/>
        </p:nvSpPr>
        <p:spPr>
          <a:xfrm>
            <a:off x="484281" y="342900"/>
            <a:ext cx="2479488" cy="398780"/>
          </a:xfrm>
          <a:prstGeom prst="rect">
            <a:avLst/>
          </a:prstGeom>
          <a:noFill/>
        </p:spPr>
        <p:txBody>
          <a:bodyPr wrap="square" rtlCol="0">
            <a:spAutoFit/>
          </a:bodyPr>
          <a:p>
            <a:pPr algn="dist"/>
            <a:r>
              <a:rPr lang="zh-CN" altLang="en-US" sz="2000">
                <a:solidFill>
                  <a:schemeClr val="tx1">
                    <a:lumMod val="75000"/>
                    <a:lumOff val="25000"/>
                  </a:schemeClr>
                </a:solidFill>
                <a:latin typeface="微软雅黑" panose="020B0503020204020204" pitchFamily="34" charset="-122"/>
                <a:ea typeface="微软雅黑" panose="020B0503020204020204" pitchFamily="34" charset="-122"/>
              </a:rPr>
              <a:t>输入标题内容</a:t>
            </a:r>
            <a:endParaRPr lang="zh-CN" altLang="en-US" sz="200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fade">
                                      <p:cBhvr>
                                        <p:cTn id="10" dur="500"/>
                                        <p:tgtEl>
                                          <p:spTgt spid="2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8"/>
                                        </p:tgtEl>
                                        <p:attrNameLst>
                                          <p:attrName>style.visibility</p:attrName>
                                        </p:attrNameLst>
                                      </p:cBhvr>
                                      <p:to>
                                        <p:strVal val="visible"/>
                                      </p:to>
                                    </p:set>
                                    <p:animEffect transition="in" filter="fade">
                                      <p:cBhvr>
                                        <p:cTn id="13" dur="500"/>
                                        <p:tgtEl>
                                          <p:spTgt spid="28"/>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9"/>
                                        </p:tgtEl>
                                        <p:attrNameLst>
                                          <p:attrName>style.visibility</p:attrName>
                                        </p:attrNameLst>
                                      </p:cBhvr>
                                      <p:to>
                                        <p:strVal val="visible"/>
                                      </p:to>
                                    </p:set>
                                    <p:animEffect transition="in" filter="fade">
                                      <p:cBhvr>
                                        <p:cTn id="16" dur="500"/>
                                        <p:tgtEl>
                                          <p:spTgt spid="29"/>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0"/>
                                        </p:tgtEl>
                                        <p:attrNameLst>
                                          <p:attrName>style.visibility</p:attrName>
                                        </p:attrNameLst>
                                      </p:cBhvr>
                                      <p:to>
                                        <p:strVal val="visible"/>
                                      </p:to>
                                    </p:set>
                                    <p:animEffect transition="in" filter="fade">
                                      <p:cBhvr>
                                        <p:cTn id="19"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8" grpId="0"/>
      <p:bldP spid="29" grpId="0"/>
      <p:bldP spid="3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任意多边形: 形状 7"/>
          <p:cNvSpPr/>
          <p:nvPr/>
        </p:nvSpPr>
        <p:spPr>
          <a:xfrm>
            <a:off x="0" y="1"/>
            <a:ext cx="1390650" cy="889821"/>
          </a:xfrm>
          <a:custGeom>
            <a:avLst/>
            <a:gdLst>
              <a:gd name="connsiteX0" fmla="*/ 0 w 1979848"/>
              <a:gd name="connsiteY0" fmla="*/ 0 h 1266825"/>
              <a:gd name="connsiteX1" fmla="*/ 1979848 w 1979848"/>
              <a:gd name="connsiteY1" fmla="*/ 0 h 1266825"/>
              <a:gd name="connsiteX2" fmla="*/ 1937768 w 1979848"/>
              <a:gd name="connsiteY2" fmla="*/ 114972 h 1266825"/>
              <a:gd name="connsiteX3" fmla="*/ 200025 w 1979848"/>
              <a:gd name="connsiteY3" fmla="*/ 1266825 h 1266825"/>
              <a:gd name="connsiteX4" fmla="*/ 7198 w 1979848"/>
              <a:gd name="connsiteY4" fmla="*/ 1257088 h 1266825"/>
              <a:gd name="connsiteX5" fmla="*/ 0 w 1979848"/>
              <a:gd name="connsiteY5" fmla="*/ 1255990 h 1266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79848" h="1266825">
                <a:moveTo>
                  <a:pt x="0" y="0"/>
                </a:moveTo>
                <a:lnTo>
                  <a:pt x="1979848" y="0"/>
                </a:lnTo>
                <a:lnTo>
                  <a:pt x="1937768" y="114972"/>
                </a:lnTo>
                <a:cubicBezTo>
                  <a:pt x="1651465" y="791867"/>
                  <a:pt x="981211" y="1266825"/>
                  <a:pt x="200025" y="1266825"/>
                </a:cubicBezTo>
                <a:cubicBezTo>
                  <a:pt x="134926" y="1266825"/>
                  <a:pt x="70598" y="1263527"/>
                  <a:pt x="7198" y="1257088"/>
                </a:cubicBezTo>
                <a:lnTo>
                  <a:pt x="0" y="1255990"/>
                </a:lnTo>
                <a:close/>
              </a:path>
            </a:pathLst>
          </a:custGeom>
          <a:solidFill>
            <a:srgbClr val="C3EBF5"/>
          </a:solidFill>
          <a:ln>
            <a:noFill/>
          </a:ln>
          <a:effectLst>
            <a:outerShdw blurRad="50800" dist="38100" dir="2700000" sx="99000" sy="99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600">
              <a:latin typeface="微软雅黑" panose="020B0503020204020204" pitchFamily="34" charset="-122"/>
              <a:ea typeface="微软雅黑" panose="020B0503020204020204" pitchFamily="34" charset="-122"/>
            </a:endParaRPr>
          </a:p>
        </p:txBody>
      </p:sp>
      <p:sp>
        <p:nvSpPr>
          <p:cNvPr id="4" name="任意多边形: 形状 6"/>
          <p:cNvSpPr/>
          <p:nvPr/>
        </p:nvSpPr>
        <p:spPr>
          <a:xfrm>
            <a:off x="1" y="1"/>
            <a:ext cx="685799" cy="685799"/>
          </a:xfrm>
          <a:custGeom>
            <a:avLst/>
            <a:gdLst>
              <a:gd name="connsiteX0" fmla="*/ 0 w 1266825"/>
              <a:gd name="connsiteY0" fmla="*/ 0 h 1266825"/>
              <a:gd name="connsiteX1" fmla="*/ 1266825 w 1266825"/>
              <a:gd name="connsiteY1" fmla="*/ 0 h 1266825"/>
              <a:gd name="connsiteX2" fmla="*/ 0 w 1266825"/>
              <a:gd name="connsiteY2" fmla="*/ 1266825 h 1266825"/>
            </a:gdLst>
            <a:ahLst/>
            <a:cxnLst>
              <a:cxn ang="0">
                <a:pos x="connsiteX0" y="connsiteY0"/>
              </a:cxn>
              <a:cxn ang="0">
                <a:pos x="connsiteX1" y="connsiteY1"/>
              </a:cxn>
              <a:cxn ang="0">
                <a:pos x="connsiteX2" y="connsiteY2"/>
              </a:cxn>
            </a:cxnLst>
            <a:rect l="l" t="t" r="r" b="b"/>
            <a:pathLst>
              <a:path w="1266825" h="1266825">
                <a:moveTo>
                  <a:pt x="0" y="0"/>
                </a:moveTo>
                <a:lnTo>
                  <a:pt x="1266825" y="0"/>
                </a:lnTo>
                <a:cubicBezTo>
                  <a:pt x="1266825" y="699648"/>
                  <a:pt x="699648" y="1266825"/>
                  <a:pt x="0" y="1266825"/>
                </a:cubicBezTo>
                <a:close/>
              </a:path>
            </a:pathLst>
          </a:custGeom>
          <a:solidFill>
            <a:srgbClr val="E2C1D6"/>
          </a:solidFill>
          <a:ln>
            <a:noFill/>
          </a:ln>
          <a:effectLst>
            <a:outerShdw blurRad="50800" dist="38100" dir="2700000" sx="99000" sy="99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600">
              <a:latin typeface="微软雅黑" panose="020B0503020204020204" pitchFamily="34" charset="-122"/>
              <a:ea typeface="微软雅黑" panose="020B0503020204020204" pitchFamily="34" charset="-122"/>
            </a:endParaRPr>
          </a:p>
        </p:txBody>
      </p:sp>
      <p:sp>
        <p:nvSpPr>
          <p:cNvPr id="5" name="文本框 4"/>
          <p:cNvSpPr txBox="1"/>
          <p:nvPr/>
        </p:nvSpPr>
        <p:spPr>
          <a:xfrm>
            <a:off x="484281" y="342900"/>
            <a:ext cx="2479488" cy="398780"/>
          </a:xfrm>
          <a:prstGeom prst="rect">
            <a:avLst/>
          </a:prstGeom>
          <a:noFill/>
        </p:spPr>
        <p:txBody>
          <a:bodyPr wrap="square" rtlCol="0">
            <a:spAutoFit/>
          </a:bodyPr>
          <a:p>
            <a:pPr algn="dist"/>
            <a:r>
              <a:rPr lang="zh-CN" altLang="en-US" sz="2000">
                <a:solidFill>
                  <a:schemeClr val="tx1">
                    <a:lumMod val="75000"/>
                    <a:lumOff val="25000"/>
                  </a:schemeClr>
                </a:solidFill>
                <a:latin typeface="微软雅黑" panose="020B0503020204020204" pitchFamily="34" charset="-122"/>
                <a:ea typeface="微软雅黑" panose="020B0503020204020204" pitchFamily="34" charset="-122"/>
              </a:rPr>
              <a:t>输入标题内容</a:t>
            </a:r>
            <a:endParaRPr lang="zh-CN" altLang="en-US" sz="20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6" name="组合 5"/>
          <p:cNvGrpSpPr/>
          <p:nvPr/>
        </p:nvGrpSpPr>
        <p:grpSpPr>
          <a:xfrm>
            <a:off x="1779270" y="3691890"/>
            <a:ext cx="8632825" cy="1529715"/>
            <a:chOff x="3406" y="3961"/>
            <a:chExt cx="12388" cy="2195"/>
          </a:xfrm>
        </p:grpSpPr>
        <p:grpSp>
          <p:nvGrpSpPr>
            <p:cNvPr id="7" name="02acd89e-7e3d-4bbd-933c-a9cf6aad2d13"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p:cNvGrpSpPr>
              <a:grpSpLocks noChangeAspect="1"/>
            </p:cNvGrpSpPr>
            <p:nvPr/>
          </p:nvGrpSpPr>
          <p:grpSpPr>
            <a:xfrm>
              <a:off x="3406" y="3961"/>
              <a:ext cx="12388" cy="893"/>
              <a:chOff x="1315654" y="3333750"/>
              <a:chExt cx="9560692" cy="689065"/>
            </a:xfrm>
          </p:grpSpPr>
          <p:cxnSp>
            <p:nvCxnSpPr>
              <p:cNvPr id="8" name="直接连接符 7"/>
              <p:cNvCxnSpPr>
                <a:stCxn id="10" idx="0"/>
                <a:endCxn id="54" idx="0"/>
              </p:cNvCxnSpPr>
              <p:nvPr/>
            </p:nvCxnSpPr>
            <p:spPr>
              <a:xfrm>
                <a:off x="2116178" y="3465569"/>
                <a:ext cx="7959642" cy="0"/>
              </a:xfrm>
              <a:prstGeom prst="line">
                <a:avLst/>
              </a:prstGeom>
              <a:ln w="3175" cap="rnd">
                <a:solidFill>
                  <a:schemeClr val="bg1">
                    <a:lumMod val="85000"/>
                  </a:schemeClr>
                </a:solidFill>
                <a:round/>
                <a:headEnd type="none"/>
                <a:tailEnd type="none" w="med" len="med"/>
              </a:ln>
            </p:spPr>
            <p:style>
              <a:lnRef idx="1">
                <a:schemeClr val="accent1"/>
              </a:lnRef>
              <a:fillRef idx="0">
                <a:schemeClr val="accent1"/>
              </a:fillRef>
              <a:effectRef idx="0">
                <a:schemeClr val="accent1"/>
              </a:effectRef>
              <a:fontRef idx="minor">
                <a:schemeClr val="tx1"/>
              </a:fontRef>
            </p:style>
          </p:cxnSp>
          <p:sp>
            <p:nvSpPr>
              <p:cNvPr id="10" name="íSļiḍè"/>
              <p:cNvSpPr/>
              <p:nvPr/>
            </p:nvSpPr>
            <p:spPr>
              <a:xfrm>
                <a:off x="1984223" y="3333750"/>
                <a:ext cx="263910" cy="26363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B4CBC9"/>
              </a:solidFill>
              <a:ln w="114300">
                <a:solidFill>
                  <a:schemeClr val="bg1"/>
                </a:solidFill>
                <a:round/>
              </a:ln>
            </p:spPr>
            <p:txBody>
              <a:bodyPr lIns="0" tIns="0" rIns="0" b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40640" marR="40640" lvl="0" algn="l" defTabSz="914400">
                  <a:defRPr sz="1400" b="1">
                    <a:solidFill>
                      <a:srgbClr val="FFFFFF"/>
                    </a:solidFill>
                    <a:uFill>
                      <a:solidFill>
                        <a:srgbClr val="FFFFFF"/>
                      </a:solidFill>
                    </a:uFill>
                  </a:defRPr>
                </a:pPr>
                <a:endParaRPr sz="1200">
                  <a:solidFill>
                    <a:schemeClr val="tx2">
                      <a:lumMod val="75000"/>
                    </a:schemeClr>
                  </a:solidFill>
                  <a:latin typeface="方正书宋_GBK" panose="02000000000000000000" pitchFamily="2" charset="-122"/>
                  <a:ea typeface="方正书宋_GBK" panose="02000000000000000000" pitchFamily="2" charset="-122"/>
                </a:endParaRPr>
              </a:p>
            </p:txBody>
          </p:sp>
          <p:sp>
            <p:nvSpPr>
              <p:cNvPr id="12" name="iš1îďè"/>
              <p:cNvSpPr txBox="1"/>
              <p:nvPr/>
            </p:nvSpPr>
            <p:spPr>
              <a:xfrm>
                <a:off x="1315654" y="3653483"/>
                <a:ext cx="1601050" cy="369332"/>
              </a:xfrm>
              <a:prstGeom prst="rect">
                <a:avLst/>
              </a:prstGeom>
              <a:noFill/>
            </p:spPr>
            <p:txBody>
              <a:bodyPr wrap="none" lIns="90000" tIns="46800" rIns="90000" bIns="46800" rtlCol="0" anchor="ctr" anchorCtr="0">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1400" b="1" dirty="0">
                    <a:solidFill>
                      <a:schemeClr val="tx2">
                        <a:lumMod val="75000"/>
                      </a:schemeClr>
                    </a:solidFill>
                    <a:latin typeface="方正书宋_GBK" panose="02000000000000000000" pitchFamily="2" charset="-122"/>
                    <a:ea typeface="方正书宋_GBK" panose="02000000000000000000" pitchFamily="2" charset="-122"/>
                  </a:rPr>
                  <a:t>20</a:t>
                </a:r>
                <a:r>
                  <a:rPr lang="en-US" sz="1400" b="1" dirty="0">
                    <a:solidFill>
                      <a:schemeClr val="tx2">
                        <a:lumMod val="75000"/>
                      </a:schemeClr>
                    </a:solidFill>
                    <a:latin typeface="方正书宋_GBK" panose="02000000000000000000" pitchFamily="2" charset="-122"/>
                    <a:ea typeface="方正书宋_GBK" panose="02000000000000000000" pitchFamily="2" charset="-122"/>
                  </a:rPr>
                  <a:t>18</a:t>
                </a:r>
                <a:endParaRPr lang="en-US" sz="1400" b="1" dirty="0">
                  <a:solidFill>
                    <a:schemeClr val="tx2">
                      <a:lumMod val="75000"/>
                    </a:schemeClr>
                  </a:solidFill>
                  <a:latin typeface="方正书宋_GBK" panose="02000000000000000000" pitchFamily="2" charset="-122"/>
                  <a:ea typeface="方正书宋_GBK" panose="02000000000000000000" pitchFamily="2" charset="-122"/>
                </a:endParaRPr>
              </a:p>
            </p:txBody>
          </p:sp>
          <p:sp>
            <p:nvSpPr>
              <p:cNvPr id="13" name="îṩļíďé"/>
              <p:cNvSpPr/>
              <p:nvPr/>
            </p:nvSpPr>
            <p:spPr>
              <a:xfrm>
                <a:off x="3974133" y="3333750"/>
                <a:ext cx="263910" cy="26363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E9BDAE"/>
              </a:solidFill>
              <a:ln w="114300">
                <a:solidFill>
                  <a:schemeClr val="bg1"/>
                </a:solidFill>
                <a:round/>
              </a:ln>
            </p:spPr>
            <p:txBody>
              <a:bodyPr lIns="0" tIns="0" rIns="0" b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40640" marR="40640" lvl="0" algn="l" defTabSz="914400">
                  <a:defRPr sz="1400" b="1">
                    <a:solidFill>
                      <a:srgbClr val="FFFFFF"/>
                    </a:solidFill>
                    <a:uFill>
                      <a:solidFill>
                        <a:srgbClr val="FFFFFF"/>
                      </a:solidFill>
                    </a:uFill>
                  </a:defRPr>
                </a:pPr>
                <a:endParaRPr sz="1200">
                  <a:solidFill>
                    <a:schemeClr val="tx2">
                      <a:lumMod val="75000"/>
                    </a:schemeClr>
                  </a:solidFill>
                  <a:latin typeface="方正书宋_GBK" panose="02000000000000000000" pitchFamily="2" charset="-122"/>
                  <a:ea typeface="方正书宋_GBK" panose="02000000000000000000" pitchFamily="2" charset="-122"/>
                </a:endParaRPr>
              </a:p>
            </p:txBody>
          </p:sp>
          <p:sp>
            <p:nvSpPr>
              <p:cNvPr id="14" name="íṡḻîḑé"/>
              <p:cNvSpPr txBox="1"/>
              <p:nvPr/>
            </p:nvSpPr>
            <p:spPr>
              <a:xfrm>
                <a:off x="3305565" y="3653483"/>
                <a:ext cx="1601050" cy="369332"/>
              </a:xfrm>
              <a:prstGeom prst="rect">
                <a:avLst/>
              </a:prstGeom>
              <a:noFill/>
            </p:spPr>
            <p:txBody>
              <a:bodyPr wrap="none" lIns="90000" tIns="46800" rIns="90000" bIns="46800" rtlCol="0" anchor="ctr" anchorCtr="0">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1400" b="1" dirty="0">
                    <a:solidFill>
                      <a:schemeClr val="tx2">
                        <a:lumMod val="75000"/>
                      </a:schemeClr>
                    </a:solidFill>
                    <a:latin typeface="方正书宋_GBK" panose="02000000000000000000" pitchFamily="2" charset="-122"/>
                    <a:ea typeface="方正书宋_GBK" panose="02000000000000000000" pitchFamily="2" charset="-122"/>
                  </a:rPr>
                  <a:t>20</a:t>
                </a:r>
                <a:r>
                  <a:rPr lang="en-US" sz="1400" b="1" dirty="0">
                    <a:solidFill>
                      <a:schemeClr val="tx2">
                        <a:lumMod val="75000"/>
                      </a:schemeClr>
                    </a:solidFill>
                    <a:latin typeface="方正书宋_GBK" panose="02000000000000000000" pitchFamily="2" charset="-122"/>
                    <a:ea typeface="方正书宋_GBK" panose="02000000000000000000" pitchFamily="2" charset="-122"/>
                  </a:rPr>
                  <a:t>19</a:t>
                </a:r>
                <a:endParaRPr lang="en-US" sz="1400" b="1" dirty="0">
                  <a:solidFill>
                    <a:schemeClr val="tx2">
                      <a:lumMod val="75000"/>
                    </a:schemeClr>
                  </a:solidFill>
                  <a:latin typeface="方正书宋_GBK" panose="02000000000000000000" pitchFamily="2" charset="-122"/>
                  <a:ea typeface="方正书宋_GBK" panose="02000000000000000000" pitchFamily="2" charset="-122"/>
                </a:endParaRPr>
              </a:p>
            </p:txBody>
          </p:sp>
          <p:sp>
            <p:nvSpPr>
              <p:cNvPr id="15" name="ïŝḷíḍe"/>
              <p:cNvSpPr/>
              <p:nvPr/>
            </p:nvSpPr>
            <p:spPr>
              <a:xfrm>
                <a:off x="5964043" y="3333750"/>
                <a:ext cx="263910" cy="26363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B4CBC9"/>
              </a:solidFill>
              <a:ln w="114300">
                <a:solidFill>
                  <a:schemeClr val="bg1"/>
                </a:solidFill>
                <a:round/>
              </a:ln>
            </p:spPr>
            <p:txBody>
              <a:bodyPr lIns="0" tIns="0" rIns="0" b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40640" marR="40640" lvl="0" algn="l" defTabSz="914400">
                  <a:defRPr sz="1400" b="1">
                    <a:solidFill>
                      <a:srgbClr val="FFFFFF"/>
                    </a:solidFill>
                    <a:uFill>
                      <a:solidFill>
                        <a:srgbClr val="FFFFFF"/>
                      </a:solidFill>
                    </a:uFill>
                  </a:defRPr>
                </a:pPr>
                <a:endParaRPr sz="1200">
                  <a:solidFill>
                    <a:schemeClr val="tx2">
                      <a:lumMod val="75000"/>
                    </a:schemeClr>
                  </a:solidFill>
                  <a:latin typeface="方正书宋_GBK" panose="02000000000000000000" pitchFamily="2" charset="-122"/>
                  <a:ea typeface="方正书宋_GBK" panose="02000000000000000000" pitchFamily="2" charset="-122"/>
                </a:endParaRPr>
              </a:p>
            </p:txBody>
          </p:sp>
          <p:sp>
            <p:nvSpPr>
              <p:cNvPr id="24" name="íṡ1ïdê"/>
              <p:cNvSpPr txBox="1"/>
              <p:nvPr/>
            </p:nvSpPr>
            <p:spPr>
              <a:xfrm>
                <a:off x="5295476" y="3653483"/>
                <a:ext cx="1601050" cy="369332"/>
              </a:xfrm>
              <a:prstGeom prst="rect">
                <a:avLst/>
              </a:prstGeom>
              <a:noFill/>
            </p:spPr>
            <p:txBody>
              <a:bodyPr wrap="none" lIns="90000" tIns="46800" rIns="90000" bIns="46800" rtlCol="0" anchor="ctr" anchorCtr="0">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1400" b="1" dirty="0">
                    <a:solidFill>
                      <a:schemeClr val="tx2">
                        <a:lumMod val="75000"/>
                      </a:schemeClr>
                    </a:solidFill>
                    <a:latin typeface="方正书宋_GBK" panose="02000000000000000000" pitchFamily="2" charset="-122"/>
                    <a:ea typeface="方正书宋_GBK" panose="02000000000000000000" pitchFamily="2" charset="-122"/>
                  </a:rPr>
                  <a:t>20</a:t>
                </a:r>
                <a:r>
                  <a:rPr lang="en-US" sz="1400" b="1" dirty="0">
                    <a:solidFill>
                      <a:schemeClr val="tx2">
                        <a:lumMod val="75000"/>
                      </a:schemeClr>
                    </a:solidFill>
                    <a:latin typeface="方正书宋_GBK" panose="02000000000000000000" pitchFamily="2" charset="-122"/>
                    <a:ea typeface="方正书宋_GBK" panose="02000000000000000000" pitchFamily="2" charset="-122"/>
                  </a:rPr>
                  <a:t>20</a:t>
                </a:r>
                <a:endParaRPr lang="en-US" sz="1400" b="1" dirty="0">
                  <a:solidFill>
                    <a:schemeClr val="tx2">
                      <a:lumMod val="75000"/>
                    </a:schemeClr>
                  </a:solidFill>
                  <a:latin typeface="方正书宋_GBK" panose="02000000000000000000" pitchFamily="2" charset="-122"/>
                  <a:ea typeface="方正书宋_GBK" panose="02000000000000000000" pitchFamily="2" charset="-122"/>
                </a:endParaRPr>
              </a:p>
            </p:txBody>
          </p:sp>
          <p:sp>
            <p:nvSpPr>
              <p:cNvPr id="25" name="îşlîḍè"/>
              <p:cNvSpPr/>
              <p:nvPr/>
            </p:nvSpPr>
            <p:spPr>
              <a:xfrm>
                <a:off x="7953953" y="3333750"/>
                <a:ext cx="263910" cy="26363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E9BDAE"/>
              </a:solidFill>
              <a:ln w="114300">
                <a:solidFill>
                  <a:schemeClr val="bg1"/>
                </a:solidFill>
                <a:round/>
              </a:ln>
            </p:spPr>
            <p:txBody>
              <a:bodyPr lIns="0" tIns="0" rIns="0" b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40640" marR="40640" lvl="0" algn="l" defTabSz="914400">
                  <a:defRPr sz="1400" b="1">
                    <a:solidFill>
                      <a:srgbClr val="FFFFFF"/>
                    </a:solidFill>
                    <a:uFill>
                      <a:solidFill>
                        <a:srgbClr val="FFFFFF"/>
                      </a:solidFill>
                    </a:uFill>
                  </a:defRPr>
                </a:pPr>
                <a:endParaRPr sz="1200">
                  <a:solidFill>
                    <a:schemeClr val="tx2">
                      <a:lumMod val="75000"/>
                    </a:schemeClr>
                  </a:solidFill>
                  <a:latin typeface="方正书宋_GBK" panose="02000000000000000000" pitchFamily="2" charset="-122"/>
                  <a:ea typeface="方正书宋_GBK" panose="02000000000000000000" pitchFamily="2" charset="-122"/>
                </a:endParaRPr>
              </a:p>
            </p:txBody>
          </p:sp>
          <p:sp>
            <p:nvSpPr>
              <p:cNvPr id="53" name="îşľíďè"/>
              <p:cNvSpPr txBox="1"/>
              <p:nvPr/>
            </p:nvSpPr>
            <p:spPr>
              <a:xfrm>
                <a:off x="7285387" y="3653483"/>
                <a:ext cx="1601050" cy="369332"/>
              </a:xfrm>
              <a:prstGeom prst="rect">
                <a:avLst/>
              </a:prstGeom>
              <a:noFill/>
            </p:spPr>
            <p:txBody>
              <a:bodyPr wrap="none" lIns="90000" tIns="46800" rIns="90000" bIns="46800" rtlCol="0" anchor="ctr" anchorCtr="0">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1400" b="1" dirty="0">
                    <a:solidFill>
                      <a:schemeClr val="tx2">
                        <a:lumMod val="75000"/>
                      </a:schemeClr>
                    </a:solidFill>
                    <a:latin typeface="方正书宋_GBK" panose="02000000000000000000" pitchFamily="2" charset="-122"/>
                    <a:ea typeface="方正书宋_GBK" panose="02000000000000000000" pitchFamily="2" charset="-122"/>
                  </a:rPr>
                  <a:t>20</a:t>
                </a:r>
                <a:r>
                  <a:rPr lang="en-US" sz="1400" b="1" dirty="0">
                    <a:solidFill>
                      <a:schemeClr val="tx2">
                        <a:lumMod val="75000"/>
                      </a:schemeClr>
                    </a:solidFill>
                    <a:latin typeface="方正书宋_GBK" panose="02000000000000000000" pitchFamily="2" charset="-122"/>
                    <a:ea typeface="方正书宋_GBK" panose="02000000000000000000" pitchFamily="2" charset="-122"/>
                  </a:rPr>
                  <a:t>21</a:t>
                </a:r>
                <a:endParaRPr lang="en-US" sz="1400" b="1" dirty="0">
                  <a:solidFill>
                    <a:schemeClr val="tx2">
                      <a:lumMod val="75000"/>
                    </a:schemeClr>
                  </a:solidFill>
                  <a:latin typeface="方正书宋_GBK" panose="02000000000000000000" pitchFamily="2" charset="-122"/>
                  <a:ea typeface="方正书宋_GBK" panose="02000000000000000000" pitchFamily="2" charset="-122"/>
                </a:endParaRPr>
              </a:p>
            </p:txBody>
          </p:sp>
          <p:sp>
            <p:nvSpPr>
              <p:cNvPr id="54" name="î$ḻíḑè"/>
              <p:cNvSpPr/>
              <p:nvPr/>
            </p:nvSpPr>
            <p:spPr>
              <a:xfrm>
                <a:off x="9943865" y="3333750"/>
                <a:ext cx="263910" cy="26363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B4CBC9"/>
              </a:solidFill>
              <a:ln w="114300">
                <a:solidFill>
                  <a:schemeClr val="bg1"/>
                </a:solidFill>
                <a:round/>
              </a:ln>
            </p:spPr>
            <p:txBody>
              <a:bodyPr lIns="0" tIns="0" rIns="0" b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40640" marR="40640" lvl="0" algn="l" defTabSz="914400">
                  <a:defRPr sz="1400" b="1">
                    <a:solidFill>
                      <a:srgbClr val="FFFFFF"/>
                    </a:solidFill>
                    <a:uFill>
                      <a:solidFill>
                        <a:srgbClr val="FFFFFF"/>
                      </a:solidFill>
                    </a:uFill>
                  </a:defRPr>
                </a:pPr>
                <a:endParaRPr sz="1200">
                  <a:solidFill>
                    <a:schemeClr val="tx2">
                      <a:lumMod val="75000"/>
                    </a:schemeClr>
                  </a:solidFill>
                  <a:latin typeface="方正书宋_GBK" panose="02000000000000000000" pitchFamily="2" charset="-122"/>
                  <a:ea typeface="方正书宋_GBK" panose="02000000000000000000" pitchFamily="2" charset="-122"/>
                </a:endParaRPr>
              </a:p>
            </p:txBody>
          </p:sp>
          <p:sp>
            <p:nvSpPr>
              <p:cNvPr id="57" name="íšľïḋé"/>
              <p:cNvSpPr txBox="1"/>
              <p:nvPr/>
            </p:nvSpPr>
            <p:spPr>
              <a:xfrm>
                <a:off x="9275296" y="3653483"/>
                <a:ext cx="1601050" cy="369332"/>
              </a:xfrm>
              <a:prstGeom prst="rect">
                <a:avLst/>
              </a:prstGeom>
              <a:noFill/>
            </p:spPr>
            <p:txBody>
              <a:bodyPr wrap="none" lIns="90000" tIns="46800" rIns="90000" bIns="46800" rtlCol="0" anchor="ctr" anchorCtr="0">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1400" b="1" dirty="0">
                    <a:solidFill>
                      <a:schemeClr val="tx2">
                        <a:lumMod val="75000"/>
                      </a:schemeClr>
                    </a:solidFill>
                    <a:latin typeface="方正书宋_GBK" panose="02000000000000000000" pitchFamily="2" charset="-122"/>
                    <a:ea typeface="方正书宋_GBK" panose="02000000000000000000" pitchFamily="2" charset="-122"/>
                  </a:rPr>
                  <a:t>20</a:t>
                </a:r>
                <a:r>
                  <a:rPr lang="en-US" sz="1400" b="1" dirty="0">
                    <a:solidFill>
                      <a:schemeClr val="tx2">
                        <a:lumMod val="75000"/>
                      </a:schemeClr>
                    </a:solidFill>
                    <a:latin typeface="方正书宋_GBK" panose="02000000000000000000" pitchFamily="2" charset="-122"/>
                    <a:ea typeface="方正书宋_GBK" panose="02000000000000000000" pitchFamily="2" charset="-122"/>
                  </a:rPr>
                  <a:t>22</a:t>
                </a:r>
                <a:endParaRPr lang="en-US" sz="1400" b="1" dirty="0">
                  <a:solidFill>
                    <a:schemeClr val="tx2">
                      <a:lumMod val="75000"/>
                    </a:schemeClr>
                  </a:solidFill>
                  <a:latin typeface="方正书宋_GBK" panose="02000000000000000000" pitchFamily="2" charset="-122"/>
                  <a:ea typeface="方正书宋_GBK" panose="02000000000000000000" pitchFamily="2" charset="-122"/>
                </a:endParaRPr>
              </a:p>
            </p:txBody>
          </p:sp>
        </p:grpSp>
        <p:sp>
          <p:nvSpPr>
            <p:cNvPr id="58" name="íṣ1iḍè"/>
            <p:cNvSpPr txBox="1"/>
            <p:nvPr/>
          </p:nvSpPr>
          <p:spPr>
            <a:xfrm>
              <a:off x="3482" y="5420"/>
              <a:ext cx="1922" cy="737"/>
            </a:xfrm>
            <a:prstGeom prst="rect">
              <a:avLst/>
            </a:prstGeom>
          </p:spPr>
          <p:txBody>
            <a:bodyPr wrap="square" lIns="91440" tIns="45720" rIns="91440" bIns="45720" anchor="ctr" anchorCtr="0"/>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ctr">
                <a:lnSpc>
                  <a:spcPct val="120000"/>
                </a:lnSpc>
                <a:spcBef>
                  <a:spcPct val="0"/>
                </a:spcBef>
                <a:buNone/>
                <a:defRPr/>
              </a:pPr>
              <a:r>
                <a:rPr lang="zh-CN" altLang="en-US" sz="840" spc="100">
                  <a:solidFill>
                    <a:schemeClr val="tx2">
                      <a:lumMod val="75000"/>
                    </a:schemeClr>
                  </a:solidFill>
                  <a:uFillTx/>
                  <a:latin typeface="方正书宋_GBK" panose="02000000000000000000" pitchFamily="2" charset="-122"/>
                  <a:ea typeface="方正书宋_GBK" panose="02000000000000000000" pitchFamily="2" charset="-122"/>
                  <a:sym typeface="+mn-ea"/>
                </a:rPr>
                <a:t>点击更换文字，在此输入相关文案信息。点击更换文字，在此输入相关文案信息。</a:t>
              </a:r>
              <a:endParaRPr lang="zh-CN" altLang="en-US" sz="840" spc="100" dirty="0">
                <a:solidFill>
                  <a:schemeClr val="tx2">
                    <a:lumMod val="75000"/>
                  </a:schemeClr>
                </a:solidFill>
                <a:uFillTx/>
                <a:latin typeface="方正书宋_GBK" panose="02000000000000000000" pitchFamily="2" charset="-122"/>
                <a:ea typeface="方正书宋_GBK" panose="02000000000000000000" pitchFamily="2" charset="-122"/>
                <a:sym typeface="+mn-ea"/>
              </a:endParaRPr>
            </a:p>
          </p:txBody>
        </p:sp>
        <p:sp>
          <p:nvSpPr>
            <p:cNvPr id="59" name="íṣ1iḍè"/>
            <p:cNvSpPr txBox="1"/>
            <p:nvPr/>
          </p:nvSpPr>
          <p:spPr>
            <a:xfrm>
              <a:off x="6060" y="5420"/>
              <a:ext cx="1922" cy="737"/>
            </a:xfrm>
            <a:prstGeom prst="rect">
              <a:avLst/>
            </a:prstGeom>
          </p:spPr>
          <p:txBody>
            <a:bodyPr wrap="square" lIns="91440" tIns="45720" rIns="91440" bIns="45720" anchor="ctr" anchorCtr="0"/>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ctr">
                <a:lnSpc>
                  <a:spcPct val="120000"/>
                </a:lnSpc>
                <a:spcBef>
                  <a:spcPct val="0"/>
                </a:spcBef>
                <a:buNone/>
                <a:defRPr/>
              </a:pPr>
              <a:r>
                <a:rPr lang="zh-CN" altLang="en-US" sz="840" spc="100">
                  <a:solidFill>
                    <a:schemeClr val="tx2">
                      <a:lumMod val="75000"/>
                    </a:schemeClr>
                  </a:solidFill>
                  <a:uFillTx/>
                  <a:latin typeface="方正书宋_GBK" panose="02000000000000000000" pitchFamily="2" charset="-122"/>
                  <a:ea typeface="方正书宋_GBK" panose="02000000000000000000" pitchFamily="2" charset="-122"/>
                  <a:sym typeface="+mn-ea"/>
                </a:rPr>
                <a:t>点击更换文字，在此输入相关文案信息。点击更换文字，在此输入相关文案信息。</a:t>
              </a:r>
              <a:endParaRPr lang="zh-CN" altLang="en-US" sz="840" spc="100" dirty="0">
                <a:solidFill>
                  <a:schemeClr val="tx2">
                    <a:lumMod val="75000"/>
                  </a:schemeClr>
                </a:solidFill>
                <a:uFillTx/>
                <a:latin typeface="方正书宋_GBK" panose="02000000000000000000" pitchFamily="2" charset="-122"/>
                <a:ea typeface="方正书宋_GBK" panose="02000000000000000000" pitchFamily="2" charset="-122"/>
                <a:sym typeface="+mn-ea"/>
              </a:endParaRPr>
            </a:p>
          </p:txBody>
        </p:sp>
        <p:sp>
          <p:nvSpPr>
            <p:cNvPr id="60" name="íṣ1iḍè"/>
            <p:cNvSpPr txBox="1"/>
            <p:nvPr/>
          </p:nvSpPr>
          <p:spPr>
            <a:xfrm>
              <a:off x="8638" y="5420"/>
              <a:ext cx="1922" cy="737"/>
            </a:xfrm>
            <a:prstGeom prst="rect">
              <a:avLst/>
            </a:prstGeom>
          </p:spPr>
          <p:txBody>
            <a:bodyPr wrap="square" lIns="91440" tIns="45720" rIns="91440" bIns="45720" anchor="ctr" anchorCtr="0"/>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ctr">
                <a:lnSpc>
                  <a:spcPct val="120000"/>
                </a:lnSpc>
                <a:spcBef>
                  <a:spcPct val="0"/>
                </a:spcBef>
                <a:buNone/>
                <a:defRPr/>
              </a:pPr>
              <a:r>
                <a:rPr lang="zh-CN" altLang="en-US" sz="840" spc="100">
                  <a:solidFill>
                    <a:schemeClr val="tx2">
                      <a:lumMod val="75000"/>
                    </a:schemeClr>
                  </a:solidFill>
                  <a:uFillTx/>
                  <a:latin typeface="方正书宋_GBK" panose="02000000000000000000" pitchFamily="2" charset="-122"/>
                  <a:ea typeface="方正书宋_GBK" panose="02000000000000000000" pitchFamily="2" charset="-122"/>
                  <a:sym typeface="+mn-ea"/>
                </a:rPr>
                <a:t>点击更换文字，在此输入相关文案信息。点击更换文字，在此输入相关文案信息。</a:t>
              </a:r>
              <a:endParaRPr lang="zh-CN" altLang="en-US" sz="840" spc="100" dirty="0">
                <a:solidFill>
                  <a:schemeClr val="tx2">
                    <a:lumMod val="75000"/>
                  </a:schemeClr>
                </a:solidFill>
                <a:uFillTx/>
                <a:latin typeface="方正书宋_GBK" panose="02000000000000000000" pitchFamily="2" charset="-122"/>
                <a:ea typeface="方正书宋_GBK" panose="02000000000000000000" pitchFamily="2" charset="-122"/>
                <a:sym typeface="+mn-ea"/>
              </a:endParaRPr>
            </a:p>
          </p:txBody>
        </p:sp>
        <p:sp>
          <p:nvSpPr>
            <p:cNvPr id="61" name="íṣ1iḍè"/>
            <p:cNvSpPr txBox="1"/>
            <p:nvPr/>
          </p:nvSpPr>
          <p:spPr>
            <a:xfrm>
              <a:off x="11217" y="5420"/>
              <a:ext cx="1922" cy="737"/>
            </a:xfrm>
            <a:prstGeom prst="rect">
              <a:avLst/>
            </a:prstGeom>
          </p:spPr>
          <p:txBody>
            <a:bodyPr wrap="square" lIns="91440" tIns="45720" rIns="91440" bIns="45720" anchor="ctr" anchorCtr="0"/>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ctr">
                <a:lnSpc>
                  <a:spcPct val="120000"/>
                </a:lnSpc>
                <a:spcBef>
                  <a:spcPct val="0"/>
                </a:spcBef>
                <a:buNone/>
                <a:defRPr/>
              </a:pPr>
              <a:r>
                <a:rPr lang="zh-CN" altLang="en-US" sz="840" spc="100">
                  <a:solidFill>
                    <a:schemeClr val="tx2">
                      <a:lumMod val="75000"/>
                    </a:schemeClr>
                  </a:solidFill>
                  <a:uFillTx/>
                  <a:latin typeface="方正书宋_GBK" panose="02000000000000000000" pitchFamily="2" charset="-122"/>
                  <a:ea typeface="方正书宋_GBK" panose="02000000000000000000" pitchFamily="2" charset="-122"/>
                  <a:sym typeface="+mn-ea"/>
                </a:rPr>
                <a:t>点击更换文字，在此输入相关文案信息。点击更换文字，在此输入相关文案信息。</a:t>
              </a:r>
              <a:endParaRPr lang="zh-CN" altLang="en-US" sz="840" spc="100" dirty="0">
                <a:solidFill>
                  <a:schemeClr val="tx2">
                    <a:lumMod val="75000"/>
                  </a:schemeClr>
                </a:solidFill>
                <a:uFillTx/>
                <a:latin typeface="方正书宋_GBK" panose="02000000000000000000" pitchFamily="2" charset="-122"/>
                <a:ea typeface="方正书宋_GBK" panose="02000000000000000000" pitchFamily="2" charset="-122"/>
                <a:sym typeface="+mn-ea"/>
              </a:endParaRPr>
            </a:p>
          </p:txBody>
        </p:sp>
        <p:sp>
          <p:nvSpPr>
            <p:cNvPr id="62" name="íṣ1iḍè"/>
            <p:cNvSpPr txBox="1"/>
            <p:nvPr/>
          </p:nvSpPr>
          <p:spPr>
            <a:xfrm>
              <a:off x="13795" y="5420"/>
              <a:ext cx="1922" cy="737"/>
            </a:xfrm>
            <a:prstGeom prst="rect">
              <a:avLst/>
            </a:prstGeom>
          </p:spPr>
          <p:txBody>
            <a:bodyPr wrap="square" lIns="91440" tIns="45720" rIns="91440" bIns="45720" anchor="ctr" anchorCtr="0"/>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ctr">
                <a:lnSpc>
                  <a:spcPct val="120000"/>
                </a:lnSpc>
                <a:spcBef>
                  <a:spcPct val="0"/>
                </a:spcBef>
                <a:buNone/>
                <a:defRPr/>
              </a:pPr>
              <a:r>
                <a:rPr lang="zh-CN" altLang="en-US" sz="840" spc="100">
                  <a:solidFill>
                    <a:schemeClr val="tx2">
                      <a:lumMod val="75000"/>
                    </a:schemeClr>
                  </a:solidFill>
                  <a:uFillTx/>
                  <a:latin typeface="方正书宋_GBK" panose="02000000000000000000" pitchFamily="2" charset="-122"/>
                  <a:ea typeface="方正书宋_GBK" panose="02000000000000000000" pitchFamily="2" charset="-122"/>
                  <a:sym typeface="+mn-ea"/>
                </a:rPr>
                <a:t>点击更换文字，在此输入相关文案信息。点击更换文字，在此输入相关文案信息。</a:t>
              </a:r>
              <a:endParaRPr lang="zh-CN" altLang="en-US" sz="840" spc="100" dirty="0">
                <a:solidFill>
                  <a:schemeClr val="tx2">
                    <a:lumMod val="75000"/>
                  </a:schemeClr>
                </a:solidFill>
                <a:uFillTx/>
                <a:latin typeface="方正书宋_GBK" panose="02000000000000000000" pitchFamily="2" charset="-122"/>
                <a:ea typeface="方正书宋_GBK" panose="02000000000000000000" pitchFamily="2" charset="-122"/>
                <a:sym typeface="+mn-ea"/>
              </a:endParaRPr>
            </a:p>
          </p:txBody>
        </p:sp>
      </p:grpSp>
      <p:grpSp>
        <p:nvGrpSpPr>
          <p:cNvPr id="63" name="组合 62"/>
          <p:cNvGrpSpPr/>
          <p:nvPr/>
        </p:nvGrpSpPr>
        <p:grpSpPr>
          <a:xfrm>
            <a:off x="1838325" y="2047875"/>
            <a:ext cx="8525510" cy="990918"/>
            <a:chOff x="3595" y="3635"/>
            <a:chExt cx="5470" cy="1422"/>
          </a:xfrm>
        </p:grpSpPr>
        <p:sp>
          <p:nvSpPr>
            <p:cNvPr id="64" name="文本框 63"/>
            <p:cNvSpPr txBox="1"/>
            <p:nvPr/>
          </p:nvSpPr>
          <p:spPr>
            <a:xfrm>
              <a:off x="3595" y="4263"/>
              <a:ext cx="5470" cy="794"/>
            </a:xfrm>
            <a:prstGeom prst="rect">
              <a:avLst/>
            </a:prstGeom>
            <a:noFill/>
          </p:spPr>
          <p:txBody>
            <a:bodyPr wrap="square" rtlCol="0">
              <a:spAutoFit/>
            </a:bodyPr>
            <a:p>
              <a:pPr fontAlgn="auto">
                <a:lnSpc>
                  <a:spcPct val="150000"/>
                </a:lnSpc>
              </a:pPr>
              <a:r>
                <a:rPr lang="zh-CN" altLang="en-US" sz="1000" spc="100">
                  <a:solidFill>
                    <a:schemeClr val="tx2">
                      <a:lumMod val="75000"/>
                    </a:schemeClr>
                  </a:solidFill>
                  <a:uFillTx/>
                  <a:latin typeface="方正书宋_GBK" panose="02000000000000000000" pitchFamily="2" charset="-122"/>
                  <a:ea typeface="方正书宋_GBK" panose="02000000000000000000" pitchFamily="2" charset="-122"/>
                </a:rPr>
                <a:t>点击更换文字，在此输入相关文案信息。</a:t>
              </a:r>
              <a:r>
                <a:rPr lang="zh-CN" altLang="en-US" sz="1000" spc="100">
                  <a:solidFill>
                    <a:schemeClr val="tx2">
                      <a:lumMod val="75000"/>
                    </a:schemeClr>
                  </a:solidFill>
                  <a:uFillTx/>
                  <a:latin typeface="方正书宋_GBK" panose="02000000000000000000" pitchFamily="2" charset="-122"/>
                  <a:ea typeface="方正书宋_GBK" panose="02000000000000000000" pitchFamily="2" charset="-122"/>
                  <a:sym typeface="+mn-ea"/>
                </a:rPr>
                <a:t>点击更换文字，在此输入相关文案信息。点击更换文字，在此输入相关文案信息。点击更换文字，在此输入相关文案信息。点击更换文字，在此输入相关文案信息。</a:t>
              </a:r>
              <a:endParaRPr lang="zh-CN" altLang="en-US" sz="1000" spc="100">
                <a:solidFill>
                  <a:schemeClr val="tx2">
                    <a:lumMod val="75000"/>
                  </a:schemeClr>
                </a:solidFill>
                <a:uFillTx/>
                <a:latin typeface="方正书宋_GBK" panose="02000000000000000000" pitchFamily="2" charset="-122"/>
                <a:ea typeface="方正书宋_GBK" panose="02000000000000000000" pitchFamily="2" charset="-122"/>
                <a:sym typeface="+mn-ea"/>
              </a:endParaRPr>
            </a:p>
          </p:txBody>
        </p:sp>
        <p:sp>
          <p:nvSpPr>
            <p:cNvPr id="65" name="文本框 64"/>
            <p:cNvSpPr txBox="1"/>
            <p:nvPr/>
          </p:nvSpPr>
          <p:spPr>
            <a:xfrm>
              <a:off x="3595" y="3635"/>
              <a:ext cx="5258" cy="572"/>
            </a:xfrm>
            <a:prstGeom prst="rect">
              <a:avLst/>
            </a:prstGeom>
            <a:noFill/>
          </p:spPr>
          <p:txBody>
            <a:bodyPr wrap="square" rtlCol="0">
              <a:spAutoFit/>
            </a:bodyPr>
            <a:p>
              <a:pPr algn="l"/>
              <a:r>
                <a:rPr lang="en-US" sz="2000" b="1">
                  <a:solidFill>
                    <a:schemeClr val="tx2">
                      <a:lumMod val="75000"/>
                    </a:schemeClr>
                  </a:solidFill>
                  <a:latin typeface="方正书宋_GBK" panose="02000000000000000000" pitchFamily="2" charset="-122"/>
                  <a:ea typeface="方正书宋_GBK" panose="02000000000000000000" pitchFamily="2" charset="-122"/>
                  <a:cs typeface="方正书宋_GBK" panose="02000000000000000000" pitchFamily="2" charset="-122"/>
                </a:rPr>
                <a:t>PART1</a:t>
              </a:r>
              <a:r>
                <a:rPr lang="zh-CN" altLang="en-US" sz="2000" b="1">
                  <a:solidFill>
                    <a:schemeClr val="tx2">
                      <a:lumMod val="75000"/>
                    </a:schemeClr>
                  </a:solidFill>
                  <a:latin typeface="方正书宋_GBK" panose="02000000000000000000" pitchFamily="2" charset="-122"/>
                  <a:ea typeface="方正书宋_GBK" panose="02000000000000000000" pitchFamily="2" charset="-122"/>
                  <a:cs typeface="方正书宋_GBK" panose="02000000000000000000" pitchFamily="2" charset="-122"/>
                </a:rPr>
                <a:t>点击添加标题</a:t>
              </a:r>
              <a:endParaRPr lang="zh-CN" altLang="en-US" sz="2000" b="1">
                <a:solidFill>
                  <a:schemeClr val="tx2">
                    <a:lumMod val="75000"/>
                  </a:schemeClr>
                </a:solidFill>
                <a:latin typeface="方正书宋_GBK" panose="02000000000000000000" pitchFamily="2" charset="-122"/>
                <a:ea typeface="方正书宋_GBK" panose="02000000000000000000" pitchFamily="2" charset="-122"/>
                <a:cs typeface="方正书宋_GBK" panose="02000000000000000000" pitchFamily="2" charset="-122"/>
              </a:endParaRPr>
            </a:p>
          </p:txBody>
        </p:sp>
      </p:gr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63"/>
                                        </p:tgtEl>
                                        <p:attrNameLst>
                                          <p:attrName>style.visibility</p:attrName>
                                        </p:attrNameLst>
                                      </p:cBhvr>
                                      <p:to>
                                        <p:strVal val="visible"/>
                                      </p:to>
                                    </p:set>
                                    <p:anim calcmode="lin" valueType="num">
                                      <p:cBhvr>
                                        <p:cTn id="11" dur="500" fill="hold"/>
                                        <p:tgtEl>
                                          <p:spTgt spid="63"/>
                                        </p:tgtEl>
                                        <p:attrNameLst>
                                          <p:attrName>ppt_w</p:attrName>
                                        </p:attrNameLst>
                                      </p:cBhvr>
                                      <p:tavLst>
                                        <p:tav tm="0">
                                          <p:val>
                                            <p:fltVal val="0"/>
                                          </p:val>
                                        </p:tav>
                                        <p:tav tm="100000">
                                          <p:val>
                                            <p:strVal val="#ppt_w"/>
                                          </p:val>
                                        </p:tav>
                                      </p:tavLst>
                                    </p:anim>
                                    <p:anim calcmode="lin" valueType="num">
                                      <p:cBhvr>
                                        <p:cTn id="12" dur="500" fill="hold"/>
                                        <p:tgtEl>
                                          <p:spTgt spid="6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圆角 42"/>
          <p:cNvSpPr/>
          <p:nvPr/>
        </p:nvSpPr>
        <p:spPr>
          <a:xfrm>
            <a:off x="4437026" y="2506141"/>
            <a:ext cx="3014663" cy="768553"/>
          </a:xfrm>
          <a:prstGeom prst="roundRect">
            <a:avLst>
              <a:gd name="adj" fmla="val 0"/>
            </a:avLst>
          </a:prstGeom>
          <a:solidFill>
            <a:srgbClr val="DAB0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dist"/>
            <a:endParaRPr lang="zh-CN" altLang="en-US" sz="3200" b="1" spc="600">
              <a:latin typeface="微软雅黑" panose="020B0503020204020204" pitchFamily="34" charset="-122"/>
              <a:ea typeface="微软雅黑" panose="020B0503020204020204" pitchFamily="34" charset="-122"/>
            </a:endParaRPr>
          </a:p>
        </p:txBody>
      </p:sp>
      <p:sp>
        <p:nvSpPr>
          <p:cNvPr id="10" name="文本框 9"/>
          <p:cNvSpPr txBox="1"/>
          <p:nvPr/>
        </p:nvSpPr>
        <p:spPr>
          <a:xfrm>
            <a:off x="4563319" y="2574528"/>
            <a:ext cx="2755020" cy="645160"/>
          </a:xfrm>
          <a:prstGeom prst="rect">
            <a:avLst/>
          </a:prstGeom>
          <a:noFill/>
        </p:spPr>
        <p:txBody>
          <a:bodyPr wrap="square" rtlCol="0">
            <a:spAutoFit/>
          </a:bodyPr>
          <a:p>
            <a:pPr algn="dist"/>
            <a:r>
              <a:rPr lang="en-US" altLang="zh-CN" sz="3600" b="1">
                <a:solidFill>
                  <a:schemeClr val="bg1"/>
                </a:solidFill>
                <a:latin typeface="微软雅黑" panose="020B0503020204020204" pitchFamily="34" charset="-122"/>
                <a:ea typeface="微软雅黑" panose="020B0503020204020204" pitchFamily="34" charset="-122"/>
              </a:rPr>
              <a:t>PART.0</a:t>
            </a:r>
            <a:r>
              <a:rPr lang="en-US" sz="3600" b="1">
                <a:solidFill>
                  <a:schemeClr val="bg1"/>
                </a:solidFill>
                <a:latin typeface="微软雅黑" panose="020B0503020204020204" pitchFamily="34" charset="-122"/>
                <a:ea typeface="微软雅黑" panose="020B0503020204020204" pitchFamily="34" charset="-122"/>
              </a:rPr>
              <a:t>3</a:t>
            </a:r>
            <a:endParaRPr lang="en-US" sz="3600" b="1">
              <a:solidFill>
                <a:schemeClr val="bg1"/>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2669724" y="3878280"/>
            <a:ext cx="6532510" cy="1014730"/>
          </a:xfrm>
          <a:prstGeom prst="rect">
            <a:avLst/>
          </a:prstGeom>
          <a:noFill/>
        </p:spPr>
        <p:txBody>
          <a:bodyPr wrap="square" rtlCol="0">
            <a:spAutoFit/>
          </a:bodyPr>
          <a:p>
            <a:pPr algn="dist"/>
            <a:r>
              <a:rPr lang="zh-CN" altLang="en-US" sz="6000">
                <a:solidFill>
                  <a:schemeClr val="tx1">
                    <a:lumMod val="75000"/>
                    <a:lumOff val="25000"/>
                  </a:schemeClr>
                </a:solidFill>
                <a:latin typeface="南宋书局体" panose="02000000000000000000" pitchFamily="2" charset="-122"/>
                <a:ea typeface="南宋书局体" panose="02000000000000000000" pitchFamily="2" charset="-122"/>
                <a:sym typeface="+mn-ea"/>
              </a:rPr>
              <a:t>输入标题内容</a:t>
            </a:r>
            <a:endParaRPr lang="zh-CN" altLang="en-US" sz="6000" dirty="0">
              <a:solidFill>
                <a:schemeClr val="tx1">
                  <a:lumMod val="75000"/>
                  <a:lumOff val="25000"/>
                </a:schemeClr>
              </a:solidFill>
              <a:latin typeface="南宋书局体" panose="02000000000000000000" pitchFamily="2" charset="-122"/>
              <a:ea typeface="南宋书局体" panose="02000000000000000000" pitchFamily="2" charset="-122"/>
            </a:endParaRPr>
          </a:p>
        </p:txBody>
      </p:sp>
      <p:sp>
        <p:nvSpPr>
          <p:cNvPr id="431" name="椭圆 430"/>
          <p:cNvSpPr/>
          <p:nvPr/>
        </p:nvSpPr>
        <p:spPr>
          <a:xfrm rot="5160000">
            <a:off x="3986380" y="1664435"/>
            <a:ext cx="446696" cy="446696"/>
          </a:xfrm>
          <a:prstGeom prst="ellipse">
            <a:avLst/>
          </a:prstGeom>
          <a:solidFill>
            <a:srgbClr val="5679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32" name="椭圆 431"/>
          <p:cNvSpPr/>
          <p:nvPr/>
        </p:nvSpPr>
        <p:spPr>
          <a:xfrm rot="5160000">
            <a:off x="5146816" y="1664060"/>
            <a:ext cx="446405" cy="446696"/>
          </a:xfrm>
          <a:prstGeom prst="ellipse">
            <a:avLst/>
          </a:prstGeom>
          <a:solidFill>
            <a:srgbClr val="283E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33" name="椭圆 432"/>
          <p:cNvSpPr/>
          <p:nvPr/>
        </p:nvSpPr>
        <p:spPr>
          <a:xfrm rot="5160000">
            <a:off x="6306961" y="1664320"/>
            <a:ext cx="446405" cy="446696"/>
          </a:xfrm>
          <a:prstGeom prst="ellipse">
            <a:avLst/>
          </a:prstGeom>
          <a:solidFill>
            <a:srgbClr val="F267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34" name="椭圆 433"/>
          <p:cNvSpPr/>
          <p:nvPr/>
        </p:nvSpPr>
        <p:spPr>
          <a:xfrm rot="5160000">
            <a:off x="7467106" y="1663946"/>
            <a:ext cx="446405" cy="446696"/>
          </a:xfrm>
          <a:prstGeom prst="ellipse">
            <a:avLst/>
          </a:prstGeom>
          <a:solidFill>
            <a:srgbClr val="FCA4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1000"/>
                                        <p:tgtEl>
                                          <p:spTgt spid="12"/>
                                        </p:tgtEl>
                                      </p:cBhvr>
                                    </p:animEffect>
                                    <p:anim calcmode="lin" valueType="num">
                                      <p:cBhvr>
                                        <p:cTn id="18" dur="1000" fill="hold"/>
                                        <p:tgtEl>
                                          <p:spTgt spid="12"/>
                                        </p:tgtEl>
                                        <p:attrNameLst>
                                          <p:attrName>ppt_x</p:attrName>
                                        </p:attrNameLst>
                                      </p:cBhvr>
                                      <p:tavLst>
                                        <p:tav tm="0">
                                          <p:val>
                                            <p:strVal val="#ppt_x"/>
                                          </p:val>
                                        </p:tav>
                                        <p:tav tm="100000">
                                          <p:val>
                                            <p:strVal val="#ppt_x"/>
                                          </p:val>
                                        </p:tav>
                                      </p:tavLst>
                                    </p:anim>
                                    <p:anim calcmode="lin" valueType="num">
                                      <p:cBhvr>
                                        <p:cTn id="1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nimBg="1"/>
      <p:bldP spid="10" grpId="0"/>
      <p:bldP spid="1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 name="任意多边形: 形状 7"/>
          <p:cNvSpPr/>
          <p:nvPr/>
        </p:nvSpPr>
        <p:spPr>
          <a:xfrm>
            <a:off x="0" y="1"/>
            <a:ext cx="1390650" cy="889821"/>
          </a:xfrm>
          <a:custGeom>
            <a:avLst/>
            <a:gdLst>
              <a:gd name="connsiteX0" fmla="*/ 0 w 1979848"/>
              <a:gd name="connsiteY0" fmla="*/ 0 h 1266825"/>
              <a:gd name="connsiteX1" fmla="*/ 1979848 w 1979848"/>
              <a:gd name="connsiteY1" fmla="*/ 0 h 1266825"/>
              <a:gd name="connsiteX2" fmla="*/ 1937768 w 1979848"/>
              <a:gd name="connsiteY2" fmla="*/ 114972 h 1266825"/>
              <a:gd name="connsiteX3" fmla="*/ 200025 w 1979848"/>
              <a:gd name="connsiteY3" fmla="*/ 1266825 h 1266825"/>
              <a:gd name="connsiteX4" fmla="*/ 7198 w 1979848"/>
              <a:gd name="connsiteY4" fmla="*/ 1257088 h 1266825"/>
              <a:gd name="connsiteX5" fmla="*/ 0 w 1979848"/>
              <a:gd name="connsiteY5" fmla="*/ 1255990 h 1266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79848" h="1266825">
                <a:moveTo>
                  <a:pt x="0" y="0"/>
                </a:moveTo>
                <a:lnTo>
                  <a:pt x="1979848" y="0"/>
                </a:lnTo>
                <a:lnTo>
                  <a:pt x="1937768" y="114972"/>
                </a:lnTo>
                <a:cubicBezTo>
                  <a:pt x="1651465" y="791867"/>
                  <a:pt x="981211" y="1266825"/>
                  <a:pt x="200025" y="1266825"/>
                </a:cubicBezTo>
                <a:cubicBezTo>
                  <a:pt x="134926" y="1266825"/>
                  <a:pt x="70598" y="1263527"/>
                  <a:pt x="7198" y="1257088"/>
                </a:cubicBezTo>
                <a:lnTo>
                  <a:pt x="0" y="1255990"/>
                </a:lnTo>
                <a:close/>
              </a:path>
            </a:pathLst>
          </a:custGeom>
          <a:solidFill>
            <a:srgbClr val="C3EBF5"/>
          </a:solidFill>
          <a:ln>
            <a:noFill/>
          </a:ln>
          <a:effectLst>
            <a:outerShdw blurRad="50800" dist="38100" dir="2700000" sx="99000" sy="99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600">
              <a:latin typeface="微软雅黑" panose="020B0503020204020204" pitchFamily="34" charset="-122"/>
              <a:ea typeface="微软雅黑" panose="020B0503020204020204" pitchFamily="34" charset="-122"/>
            </a:endParaRPr>
          </a:p>
        </p:txBody>
      </p:sp>
      <p:sp>
        <p:nvSpPr>
          <p:cNvPr id="81" name="任意多边形: 形状 6"/>
          <p:cNvSpPr/>
          <p:nvPr/>
        </p:nvSpPr>
        <p:spPr>
          <a:xfrm>
            <a:off x="1" y="1"/>
            <a:ext cx="685799" cy="685799"/>
          </a:xfrm>
          <a:custGeom>
            <a:avLst/>
            <a:gdLst>
              <a:gd name="connsiteX0" fmla="*/ 0 w 1266825"/>
              <a:gd name="connsiteY0" fmla="*/ 0 h 1266825"/>
              <a:gd name="connsiteX1" fmla="*/ 1266825 w 1266825"/>
              <a:gd name="connsiteY1" fmla="*/ 0 h 1266825"/>
              <a:gd name="connsiteX2" fmla="*/ 0 w 1266825"/>
              <a:gd name="connsiteY2" fmla="*/ 1266825 h 1266825"/>
            </a:gdLst>
            <a:ahLst/>
            <a:cxnLst>
              <a:cxn ang="0">
                <a:pos x="connsiteX0" y="connsiteY0"/>
              </a:cxn>
              <a:cxn ang="0">
                <a:pos x="connsiteX1" y="connsiteY1"/>
              </a:cxn>
              <a:cxn ang="0">
                <a:pos x="connsiteX2" y="connsiteY2"/>
              </a:cxn>
            </a:cxnLst>
            <a:rect l="l" t="t" r="r" b="b"/>
            <a:pathLst>
              <a:path w="1266825" h="1266825">
                <a:moveTo>
                  <a:pt x="0" y="0"/>
                </a:moveTo>
                <a:lnTo>
                  <a:pt x="1266825" y="0"/>
                </a:lnTo>
                <a:cubicBezTo>
                  <a:pt x="1266825" y="699648"/>
                  <a:pt x="699648" y="1266825"/>
                  <a:pt x="0" y="1266825"/>
                </a:cubicBezTo>
                <a:close/>
              </a:path>
            </a:pathLst>
          </a:custGeom>
          <a:solidFill>
            <a:srgbClr val="E2C1D6"/>
          </a:solidFill>
          <a:ln>
            <a:noFill/>
          </a:ln>
          <a:effectLst>
            <a:outerShdw blurRad="50800" dist="38100" dir="2700000" sx="99000" sy="99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600">
              <a:latin typeface="微软雅黑" panose="020B0503020204020204" pitchFamily="34" charset="-122"/>
              <a:ea typeface="微软雅黑" panose="020B0503020204020204" pitchFamily="34" charset="-122"/>
            </a:endParaRPr>
          </a:p>
        </p:txBody>
      </p:sp>
      <p:sp>
        <p:nvSpPr>
          <p:cNvPr id="82" name="文本框 81"/>
          <p:cNvSpPr txBox="1"/>
          <p:nvPr/>
        </p:nvSpPr>
        <p:spPr>
          <a:xfrm>
            <a:off x="484281" y="342900"/>
            <a:ext cx="2479488" cy="398780"/>
          </a:xfrm>
          <a:prstGeom prst="rect">
            <a:avLst/>
          </a:prstGeom>
          <a:noFill/>
        </p:spPr>
        <p:txBody>
          <a:bodyPr wrap="square" rtlCol="0">
            <a:spAutoFit/>
          </a:bodyPr>
          <a:p>
            <a:pPr algn="dist"/>
            <a:r>
              <a:rPr lang="zh-CN" altLang="en-US" sz="2000">
                <a:solidFill>
                  <a:schemeClr val="tx1">
                    <a:lumMod val="75000"/>
                    <a:lumOff val="25000"/>
                  </a:schemeClr>
                </a:solidFill>
                <a:latin typeface="微软雅黑" panose="020B0503020204020204" pitchFamily="34" charset="-122"/>
                <a:ea typeface="微软雅黑" panose="020B0503020204020204" pitchFamily="34" charset="-122"/>
              </a:rPr>
              <a:t>输入标题内容</a:t>
            </a:r>
            <a:endParaRPr lang="zh-CN" altLang="en-US" sz="20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83" name="组合 82"/>
          <p:cNvGrpSpPr/>
          <p:nvPr/>
        </p:nvGrpSpPr>
        <p:grpSpPr>
          <a:xfrm>
            <a:off x="2116198" y="2087880"/>
            <a:ext cx="7981160" cy="1545153"/>
            <a:chOff x="2181" y="2544"/>
            <a:chExt cx="14877" cy="2880"/>
          </a:xfrm>
        </p:grpSpPr>
        <p:grpSp>
          <p:nvGrpSpPr>
            <p:cNvPr id="84" name="4fabbaa3-5937-428b-9a7e-0dd557ea3343" descr="WAYAAB+LCAAAAAAABADVklFPwjAQx79L1bdJtqES9zY0GB4UE4g+GB7qWlhx7UjXGQzZd7fd2lHYxPFkDC/j+r+73//utuBcfK0xCMCUQi7uCVxySMcCU+CAMQIBy5PEAUPCEGHLB57m6wwEb9s6zX55JSJ+gUmOVS4jgsCk+hs09Eb2SBihOdUyt+fKENxYIc+tggShBNuyMROYf9YdPBUrv6eCywajlFMoZMOtW1wA/QSCQb/nFioZ4Y0s5IBZhWV4NJ4aQKtP9aBshmiVZ4JiJnZJz1CODkuqFr/NvJ26xvEP53F52zIRf+CWHnTlaQzX+EmWUrx6AirkgXntbo9WNpYfe74L50fgGd6caFFl2Oba9nEUXxWw6TVCG/e8hbw+xbs0Sfnvp2hkjffJYkEiPIsxxUYzI0yEDEloZO5wyMkyFgxnmQ5M3lc4ElZacK1UeRbLmmej0ZU/uAlDYOy5Rds9moZd7/FA32VPZYq9KOk3wyKMIjlmTV4ZKuMNnwa/wyXq4Q5h9OHZmzXUe6utgkdO8s+8+ied7f8w1++2yHJ1Hc3N5e8bkZcGc1gGAAA="/>
            <p:cNvGrpSpPr>
              <a:grpSpLocks noChangeAspect="1"/>
            </p:cNvGrpSpPr>
            <p:nvPr/>
          </p:nvGrpSpPr>
          <p:grpSpPr>
            <a:xfrm>
              <a:off x="8245" y="2625"/>
              <a:ext cx="2709" cy="2790"/>
              <a:chOff x="5129170" y="2337563"/>
              <a:chExt cx="1720278" cy="1771821"/>
            </a:xfrm>
          </p:grpSpPr>
          <p:sp>
            <p:nvSpPr>
              <p:cNvPr id="85" name="ExtraShape"/>
              <p:cNvSpPr/>
              <p:nvPr/>
            </p:nvSpPr>
            <p:spPr>
              <a:xfrm>
                <a:off x="5352916" y="2584468"/>
                <a:ext cx="1325961" cy="132596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latin typeface="微软雅黑" panose="020B0503020204020204" pitchFamily="34" charset="-122"/>
                  <a:ea typeface="微软雅黑" panose="020B0503020204020204" pitchFamily="34" charset="-122"/>
                </a:endParaRPr>
              </a:p>
            </p:txBody>
          </p:sp>
          <p:sp>
            <p:nvSpPr>
              <p:cNvPr id="86" name="ValueBack1"/>
              <p:cNvSpPr/>
              <p:nvPr/>
            </p:nvSpPr>
            <p:spPr>
              <a:xfrm rot="16805943">
                <a:off x="5242845" y="2502781"/>
                <a:ext cx="1492928" cy="1492929"/>
              </a:xfrm>
              <a:prstGeom prst="blockArc">
                <a:avLst>
                  <a:gd name="adj1" fmla="val 14561943"/>
                  <a:gd name="adj2" fmla="val 5062743"/>
                  <a:gd name="adj3" fmla="val 8823"/>
                </a:avLst>
              </a:prstGeom>
              <a:solidFill>
                <a:srgbClr val="DBC07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fontAlgn="auto"/>
                <a:endParaRPr lang="zh-CN" altLang="en-US" noProof="1">
                  <a:solidFill>
                    <a:schemeClr val="tx1"/>
                  </a:solidFill>
                  <a:latin typeface="微软雅黑" panose="020B0503020204020204" pitchFamily="34" charset="-122"/>
                  <a:ea typeface="微软雅黑" panose="020B0503020204020204" pitchFamily="34" charset="-122"/>
                </a:endParaRPr>
              </a:p>
            </p:txBody>
          </p:sp>
          <p:sp>
            <p:nvSpPr>
              <p:cNvPr id="87" name="ValueShape1"/>
              <p:cNvSpPr/>
              <p:nvPr/>
            </p:nvSpPr>
            <p:spPr>
              <a:xfrm>
                <a:off x="5129170" y="2389108"/>
                <a:ext cx="1720278" cy="1720276"/>
              </a:xfrm>
              <a:prstGeom prst="blockArc">
                <a:avLst>
                  <a:gd name="adj1" fmla="val 16200000"/>
                  <a:gd name="adj2" fmla="val 10368000"/>
                  <a:gd name="adj3" fmla="val 18343"/>
                </a:avLst>
              </a:prstGeom>
              <a:solidFill>
                <a:srgbClr val="DAB0C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fontAlgn="auto"/>
                <a:endParaRPr lang="zh-CN" altLang="en-US" noProof="1">
                  <a:solidFill>
                    <a:schemeClr val="tx1"/>
                  </a:solidFill>
                  <a:latin typeface="微软雅黑" panose="020B0503020204020204" pitchFamily="34" charset="-122"/>
                  <a:ea typeface="微软雅黑" panose="020B0503020204020204" pitchFamily="34" charset="-122"/>
                </a:endParaRPr>
              </a:p>
            </p:txBody>
          </p:sp>
          <p:sp>
            <p:nvSpPr>
              <p:cNvPr id="88" name="ValueBack11"/>
              <p:cNvSpPr/>
              <p:nvPr/>
            </p:nvSpPr>
            <p:spPr>
              <a:xfrm>
                <a:off x="5754693" y="2337563"/>
                <a:ext cx="469236" cy="469236"/>
              </a:xfrm>
              <a:prstGeom prst="ellipse">
                <a:avLst/>
              </a:prstGeom>
              <a:solidFill>
                <a:srgbClr val="DBC075"/>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p>
                <a:pPr algn="ctr"/>
                <a:r>
                  <a:rPr lang="en-US" altLang="zh-CN" b="1" dirty="0">
                    <a:latin typeface="微软雅黑" panose="020B0503020204020204" pitchFamily="34" charset="-122"/>
                    <a:ea typeface="微软雅黑" panose="020B0503020204020204" pitchFamily="34" charset="-122"/>
                  </a:rPr>
                  <a:t>01</a:t>
                </a:r>
                <a:endParaRPr lang="en-US" altLang="zh-CN" b="1" dirty="0">
                  <a:latin typeface="微软雅黑" panose="020B0503020204020204" pitchFamily="34" charset="-122"/>
                  <a:ea typeface="微软雅黑" panose="020B0503020204020204" pitchFamily="34" charset="-122"/>
                </a:endParaRPr>
              </a:p>
            </p:txBody>
          </p:sp>
          <p:sp>
            <p:nvSpPr>
              <p:cNvPr id="89" name="ValueText1"/>
              <p:cNvSpPr txBox="1"/>
              <p:nvPr/>
            </p:nvSpPr>
            <p:spPr>
              <a:xfrm>
                <a:off x="5701536" y="3033415"/>
                <a:ext cx="575550" cy="431662"/>
              </a:xfrm>
              <a:prstGeom prst="rect">
                <a:avLst/>
              </a:prstGeom>
              <a:noFill/>
            </p:spPr>
            <p:txBody>
              <a:bodyPr wrap="none" lIns="0" tIns="0" rIns="0" bIns="0">
                <a:prstTxWarp prst="textPlain">
                  <a:avLst/>
                </a:prstTxWarp>
                <a:normAutofit/>
              </a:bodyPr>
              <a:p>
                <a:pPr algn="ctr"/>
                <a:r>
                  <a:rPr lang="en-US">
                    <a:solidFill>
                      <a:srgbClr val="CEAC60"/>
                    </a:solidFill>
                    <a:latin typeface="微软雅黑" panose="020B0503020204020204" pitchFamily="34" charset="-122"/>
                    <a:ea typeface="微软雅黑" panose="020B0503020204020204" pitchFamily="34" charset="-122"/>
                  </a:rPr>
                  <a:t>73%</a:t>
                </a:r>
                <a:endParaRPr lang="en-US" dirty="0">
                  <a:solidFill>
                    <a:srgbClr val="CEAC60"/>
                  </a:solidFill>
                  <a:latin typeface="微软雅黑" panose="020B0503020204020204" pitchFamily="34" charset="-122"/>
                  <a:ea typeface="微软雅黑" panose="020B0503020204020204" pitchFamily="34" charset="-122"/>
                </a:endParaRPr>
              </a:p>
            </p:txBody>
          </p:sp>
        </p:grpSp>
        <p:grpSp>
          <p:nvGrpSpPr>
            <p:cNvPr id="90" name="4fabbaa3-5937-428b-9a7e-0dd557ea3343" descr="WAYAAB+LCAAAAAAABADVklFPwjAQx79L1bdJtqES9zY0GB4UE4g+GB7qWlhx7UjXGQzZd7fd2lHYxPFkDC/j+r+73//utuBcfK0xCMCUQi7uCVxySMcCU+CAMQIBy5PEAUPCEGHLB57m6wwEb9s6zX55JSJ+gUmOVS4jgsCk+hs09Eb2SBihOdUyt+fKENxYIc+tggShBNuyMROYf9YdPBUrv6eCywajlFMoZMOtW1wA/QSCQb/nFioZ4Y0s5IBZhWV4NJ4aQKtP9aBshmiVZ4JiJnZJz1CODkuqFr/NvJ26xvEP53F52zIRf+CWHnTlaQzX+EmWUrx6AirkgXntbo9WNpYfe74L50fgGd6caFFl2Oba9nEUXxWw6TVCG/e8hbw+xbs0Sfnvp2hkjffJYkEiPIsxxUYzI0yEDEloZO5wyMkyFgxnmQ5M3lc4ElZacK1UeRbLmmej0ZU/uAlDYOy5Rds9moZd7/FA32VPZYq9KOk3wyKMIjlmTV4ZKuMNnwa/wyXq4Q5h9OHZmzXUe6utgkdO8s+8+ied7f8w1++2yHJ1Hc3N5e8bkZcGc1gGAAA="/>
            <p:cNvGrpSpPr>
              <a:grpSpLocks noChangeAspect="1"/>
            </p:cNvGrpSpPr>
            <p:nvPr/>
          </p:nvGrpSpPr>
          <p:grpSpPr>
            <a:xfrm>
              <a:off x="2181" y="2544"/>
              <a:ext cx="2903" cy="2790"/>
              <a:chOff x="4835276" y="2337563"/>
              <a:chExt cx="1843601" cy="1771821"/>
            </a:xfrm>
          </p:grpSpPr>
          <p:sp>
            <p:nvSpPr>
              <p:cNvPr id="91" name="ExtraShape"/>
              <p:cNvSpPr/>
              <p:nvPr/>
            </p:nvSpPr>
            <p:spPr>
              <a:xfrm>
                <a:off x="5352916" y="2584468"/>
                <a:ext cx="1325961" cy="132596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latin typeface="微软雅黑" panose="020B0503020204020204" pitchFamily="34" charset="-122"/>
                  <a:ea typeface="微软雅黑" panose="020B0503020204020204" pitchFamily="34" charset="-122"/>
                </a:endParaRPr>
              </a:p>
            </p:txBody>
          </p:sp>
          <p:sp>
            <p:nvSpPr>
              <p:cNvPr id="92" name="ValueBack1"/>
              <p:cNvSpPr/>
              <p:nvPr/>
            </p:nvSpPr>
            <p:spPr>
              <a:xfrm rot="16805943">
                <a:off x="4948951" y="2502781"/>
                <a:ext cx="1492928" cy="1492929"/>
              </a:xfrm>
              <a:prstGeom prst="blockArc">
                <a:avLst>
                  <a:gd name="adj1" fmla="val 14561943"/>
                  <a:gd name="adj2" fmla="val 5062743"/>
                  <a:gd name="adj3" fmla="val 8823"/>
                </a:avLst>
              </a:prstGeom>
              <a:solidFill>
                <a:srgbClr val="E9BDA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fontAlgn="auto"/>
                <a:endParaRPr lang="zh-CN" altLang="en-US" noProof="1">
                  <a:solidFill>
                    <a:schemeClr val="tx1"/>
                  </a:solidFill>
                  <a:latin typeface="微软雅黑" panose="020B0503020204020204" pitchFamily="34" charset="-122"/>
                  <a:ea typeface="微软雅黑" panose="020B0503020204020204" pitchFamily="34" charset="-122"/>
                </a:endParaRPr>
              </a:p>
            </p:txBody>
          </p:sp>
          <p:sp>
            <p:nvSpPr>
              <p:cNvPr id="93" name="ValueShape1"/>
              <p:cNvSpPr/>
              <p:nvPr/>
            </p:nvSpPr>
            <p:spPr>
              <a:xfrm>
                <a:off x="4835276" y="2389108"/>
                <a:ext cx="1720278" cy="1720276"/>
              </a:xfrm>
              <a:prstGeom prst="blockArc">
                <a:avLst>
                  <a:gd name="adj1" fmla="val 21324161"/>
                  <a:gd name="adj2" fmla="val 10368000"/>
                  <a:gd name="adj3" fmla="val 18343"/>
                </a:avLst>
              </a:prstGeom>
              <a:solidFill>
                <a:srgbClr val="48C3E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fontAlgn="auto"/>
                <a:endParaRPr lang="zh-CN" altLang="en-US" noProof="1">
                  <a:solidFill>
                    <a:schemeClr val="tx1"/>
                  </a:solidFill>
                  <a:latin typeface="微软雅黑" panose="020B0503020204020204" pitchFamily="34" charset="-122"/>
                  <a:ea typeface="微软雅黑" panose="020B0503020204020204" pitchFamily="34" charset="-122"/>
                </a:endParaRPr>
              </a:p>
            </p:txBody>
          </p:sp>
          <p:sp>
            <p:nvSpPr>
              <p:cNvPr id="94" name="ValueBack11"/>
              <p:cNvSpPr/>
              <p:nvPr/>
            </p:nvSpPr>
            <p:spPr>
              <a:xfrm>
                <a:off x="5460799" y="2337563"/>
                <a:ext cx="469236" cy="469236"/>
              </a:xfrm>
              <a:prstGeom prst="ellipse">
                <a:avLst/>
              </a:prstGeom>
              <a:solidFill>
                <a:srgbClr val="E9BDAE"/>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p>
                <a:pPr algn="ctr"/>
                <a:r>
                  <a:rPr lang="en-US" altLang="zh-CN" b="1" dirty="0">
                    <a:latin typeface="微软雅黑" panose="020B0503020204020204" pitchFamily="34" charset="-122"/>
                    <a:ea typeface="微软雅黑" panose="020B0503020204020204" pitchFamily="34" charset="-122"/>
                  </a:rPr>
                  <a:t>01</a:t>
                </a:r>
                <a:endParaRPr lang="en-US" altLang="zh-CN" b="1" dirty="0">
                  <a:latin typeface="微软雅黑" panose="020B0503020204020204" pitchFamily="34" charset="-122"/>
                  <a:ea typeface="微软雅黑" panose="020B0503020204020204" pitchFamily="34" charset="-122"/>
                </a:endParaRPr>
              </a:p>
            </p:txBody>
          </p:sp>
          <p:sp>
            <p:nvSpPr>
              <p:cNvPr id="95" name="ValueText1"/>
              <p:cNvSpPr txBox="1"/>
              <p:nvPr/>
            </p:nvSpPr>
            <p:spPr>
              <a:xfrm>
                <a:off x="5407642" y="3033415"/>
                <a:ext cx="575550" cy="431662"/>
              </a:xfrm>
              <a:prstGeom prst="rect">
                <a:avLst/>
              </a:prstGeom>
              <a:noFill/>
            </p:spPr>
            <p:txBody>
              <a:bodyPr wrap="none" lIns="0" tIns="0" rIns="0" bIns="0">
                <a:prstTxWarp prst="textPlain">
                  <a:avLst/>
                </a:prstTxWarp>
                <a:normAutofit/>
              </a:bodyPr>
              <a:p>
                <a:pPr algn="ctr"/>
                <a:r>
                  <a:rPr lang="en-US">
                    <a:solidFill>
                      <a:srgbClr val="E9BDAE"/>
                    </a:solidFill>
                    <a:latin typeface="微软雅黑" panose="020B0503020204020204" pitchFamily="34" charset="-122"/>
                    <a:ea typeface="微软雅黑" panose="020B0503020204020204" pitchFamily="34" charset="-122"/>
                  </a:rPr>
                  <a:t>55%</a:t>
                </a:r>
                <a:endParaRPr lang="en-US" dirty="0">
                  <a:solidFill>
                    <a:srgbClr val="E9BDAE"/>
                  </a:solidFill>
                  <a:latin typeface="微软雅黑" panose="020B0503020204020204" pitchFamily="34" charset="-122"/>
                  <a:ea typeface="微软雅黑" panose="020B0503020204020204" pitchFamily="34" charset="-122"/>
                </a:endParaRPr>
              </a:p>
            </p:txBody>
          </p:sp>
        </p:grpSp>
        <p:grpSp>
          <p:nvGrpSpPr>
            <p:cNvPr id="96" name="4fabbaa3-5937-428b-9a7e-0dd557ea3343" descr="WAYAAB+LCAAAAAAABADVklFPwjAQx79L1bdJtqES9zY0GB4UE4g+GB7qWlhx7UjXGQzZd7fd2lHYxPFkDC/j+r+73//utuBcfK0xCMCUQi7uCVxySMcCU+CAMQIBy5PEAUPCEGHLB57m6wwEb9s6zX55JSJ+gUmOVS4jgsCk+hs09Eb2SBihOdUyt+fKENxYIc+tggShBNuyMROYf9YdPBUrv6eCywajlFMoZMOtW1wA/QSCQb/nFioZ4Y0s5IBZhWV4NJ4aQKtP9aBshmiVZ4JiJnZJz1CODkuqFr/NvJ26xvEP53F52zIRf+CWHnTlaQzX+EmWUrx6AirkgXntbo9WNpYfe74L50fgGd6caFFl2Oba9nEUXxWw6TVCG/e8hbw+xbs0Sfnvp2hkjffJYkEiPIsxxUYzI0yEDEloZO5wyMkyFgxnmQ5M3lc4ElZacK1UeRbLmmej0ZU/uAlDYOy5Rds9moZd7/FA32VPZYq9KOk3wyKMIjlmTV4ZKuMNnwa/wyXq4Q5h9OHZmzXUe6utgkdO8s+8+ied7f8w1++2yHJ1Hc3N5e8bkZcGc1gGAAA="/>
            <p:cNvGrpSpPr>
              <a:grpSpLocks noChangeAspect="1"/>
            </p:cNvGrpSpPr>
            <p:nvPr/>
          </p:nvGrpSpPr>
          <p:grpSpPr>
            <a:xfrm>
              <a:off x="14218" y="2634"/>
              <a:ext cx="2840" cy="2790"/>
              <a:chOff x="5352916" y="2337563"/>
              <a:chExt cx="1803204" cy="1771821"/>
            </a:xfrm>
          </p:grpSpPr>
          <p:sp>
            <p:nvSpPr>
              <p:cNvPr id="97" name="ExtraShape"/>
              <p:cNvSpPr/>
              <p:nvPr/>
            </p:nvSpPr>
            <p:spPr>
              <a:xfrm>
                <a:off x="5352916" y="2584468"/>
                <a:ext cx="1325961" cy="132596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latin typeface="微软雅黑" panose="020B0503020204020204" pitchFamily="34" charset="-122"/>
                  <a:ea typeface="微软雅黑" panose="020B0503020204020204" pitchFamily="34" charset="-122"/>
                </a:endParaRPr>
              </a:p>
            </p:txBody>
          </p:sp>
          <p:sp>
            <p:nvSpPr>
              <p:cNvPr id="98" name="ValueBack1"/>
              <p:cNvSpPr/>
              <p:nvPr/>
            </p:nvSpPr>
            <p:spPr>
              <a:xfrm rot="16805943">
                <a:off x="5549517" y="2502781"/>
                <a:ext cx="1492928" cy="1492929"/>
              </a:xfrm>
              <a:prstGeom prst="blockArc">
                <a:avLst>
                  <a:gd name="adj1" fmla="val 14561943"/>
                  <a:gd name="adj2" fmla="val 5062743"/>
                  <a:gd name="adj3" fmla="val 8823"/>
                </a:avLst>
              </a:prstGeom>
              <a:solidFill>
                <a:srgbClr val="B4CBC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fontAlgn="auto"/>
                <a:endParaRPr lang="zh-CN" altLang="en-US" noProof="1">
                  <a:solidFill>
                    <a:schemeClr val="tx1"/>
                  </a:solidFill>
                  <a:latin typeface="微软雅黑" panose="020B0503020204020204" pitchFamily="34" charset="-122"/>
                  <a:ea typeface="微软雅黑" panose="020B0503020204020204" pitchFamily="34" charset="-122"/>
                </a:endParaRPr>
              </a:p>
            </p:txBody>
          </p:sp>
          <p:sp>
            <p:nvSpPr>
              <p:cNvPr id="99" name="ValueShape1"/>
              <p:cNvSpPr/>
              <p:nvPr/>
            </p:nvSpPr>
            <p:spPr>
              <a:xfrm>
                <a:off x="5435842" y="2389108"/>
                <a:ext cx="1720278" cy="1720276"/>
              </a:xfrm>
              <a:prstGeom prst="blockArc">
                <a:avLst>
                  <a:gd name="adj1" fmla="val 16200000"/>
                  <a:gd name="adj2" fmla="val 11798005"/>
                  <a:gd name="adj3" fmla="val 18072"/>
                </a:avLst>
              </a:prstGeom>
              <a:solidFill>
                <a:srgbClr val="B4CBC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fontAlgn="auto"/>
                <a:endParaRPr lang="zh-CN" altLang="en-US" noProof="1">
                  <a:solidFill>
                    <a:schemeClr val="tx1"/>
                  </a:solidFill>
                  <a:latin typeface="微软雅黑" panose="020B0503020204020204" pitchFamily="34" charset="-122"/>
                  <a:ea typeface="微软雅黑" panose="020B0503020204020204" pitchFamily="34" charset="-122"/>
                </a:endParaRPr>
              </a:p>
            </p:txBody>
          </p:sp>
          <p:sp>
            <p:nvSpPr>
              <p:cNvPr id="100" name="ValueBack11"/>
              <p:cNvSpPr/>
              <p:nvPr/>
            </p:nvSpPr>
            <p:spPr>
              <a:xfrm>
                <a:off x="6061365" y="2337563"/>
                <a:ext cx="469236" cy="469236"/>
              </a:xfrm>
              <a:prstGeom prst="ellipse">
                <a:avLst/>
              </a:prstGeom>
              <a:solidFill>
                <a:srgbClr val="B4CBC9"/>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p>
                <a:pPr algn="ctr"/>
                <a:r>
                  <a:rPr lang="en-US" altLang="zh-CN" b="1" dirty="0">
                    <a:latin typeface="微软雅黑" panose="020B0503020204020204" pitchFamily="34" charset="-122"/>
                    <a:ea typeface="微软雅黑" panose="020B0503020204020204" pitchFamily="34" charset="-122"/>
                  </a:rPr>
                  <a:t>01</a:t>
                </a:r>
                <a:endParaRPr lang="en-US" altLang="zh-CN" b="1" dirty="0">
                  <a:latin typeface="微软雅黑" panose="020B0503020204020204" pitchFamily="34" charset="-122"/>
                  <a:ea typeface="微软雅黑" panose="020B0503020204020204" pitchFamily="34" charset="-122"/>
                </a:endParaRPr>
              </a:p>
            </p:txBody>
          </p:sp>
          <p:sp>
            <p:nvSpPr>
              <p:cNvPr id="101" name="ValueText1"/>
              <p:cNvSpPr txBox="1"/>
              <p:nvPr/>
            </p:nvSpPr>
            <p:spPr>
              <a:xfrm>
                <a:off x="6008208" y="3033415"/>
                <a:ext cx="575550" cy="431662"/>
              </a:xfrm>
              <a:prstGeom prst="rect">
                <a:avLst/>
              </a:prstGeom>
              <a:noFill/>
            </p:spPr>
            <p:txBody>
              <a:bodyPr wrap="none" lIns="0" tIns="0" rIns="0" bIns="0">
                <a:prstTxWarp prst="textPlain">
                  <a:avLst/>
                </a:prstTxWarp>
                <a:normAutofit/>
              </a:bodyPr>
              <a:p>
                <a:pPr algn="ctr"/>
                <a:r>
                  <a:rPr lang="en-US">
                    <a:solidFill>
                      <a:srgbClr val="B4CBC9"/>
                    </a:solidFill>
                    <a:latin typeface="微软雅黑" panose="020B0503020204020204" pitchFamily="34" charset="-122"/>
                    <a:ea typeface="微软雅黑" panose="020B0503020204020204" pitchFamily="34" charset="-122"/>
                  </a:rPr>
                  <a:t>80%</a:t>
                </a:r>
                <a:endParaRPr lang="en-US" dirty="0">
                  <a:solidFill>
                    <a:srgbClr val="B4CBC9"/>
                  </a:solidFill>
                  <a:latin typeface="微软雅黑" panose="020B0503020204020204" pitchFamily="34" charset="-122"/>
                  <a:ea typeface="微软雅黑" panose="020B0503020204020204" pitchFamily="34" charset="-122"/>
                </a:endParaRPr>
              </a:p>
            </p:txBody>
          </p:sp>
        </p:grpSp>
      </p:grpSp>
      <p:sp>
        <p:nvSpPr>
          <p:cNvPr id="102" name="îšḻïḋé"/>
          <p:cNvSpPr/>
          <p:nvPr/>
        </p:nvSpPr>
        <p:spPr bwMode="auto">
          <a:xfrm flipH="1">
            <a:off x="1503045" y="4539800"/>
            <a:ext cx="2679696" cy="9034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spc="100">
                <a:solidFill>
                  <a:schemeClr val="tx2">
                    <a:lumMod val="75000"/>
                  </a:schemeClr>
                </a:solidFill>
                <a:uFillTx/>
                <a:latin typeface="微软雅黑" panose="020B0503020204020204" pitchFamily="34" charset="-122"/>
                <a:ea typeface="微软雅黑" panose="020B0503020204020204" pitchFamily="34" charset="-122"/>
                <a:sym typeface="+mn-ea"/>
              </a:rPr>
              <a:t>点击更换文字，在此输入相关文案信息。</a:t>
            </a:r>
            <a:endParaRPr lang="zh-CN" altLang="en-US" sz="1200" spc="100" dirty="0">
              <a:solidFill>
                <a:schemeClr val="tx2">
                  <a:lumMod val="75000"/>
                </a:schemeClr>
              </a:solidFill>
              <a:uFillTx/>
              <a:latin typeface="微软雅黑" panose="020B0503020204020204" pitchFamily="34" charset="-122"/>
              <a:ea typeface="微软雅黑" panose="020B0503020204020204" pitchFamily="34" charset="-122"/>
              <a:sym typeface="+mn-ea"/>
            </a:endParaRPr>
          </a:p>
        </p:txBody>
      </p:sp>
      <p:sp>
        <p:nvSpPr>
          <p:cNvPr id="103" name="işlïḓé"/>
          <p:cNvSpPr txBox="1"/>
          <p:nvPr/>
        </p:nvSpPr>
        <p:spPr bwMode="auto">
          <a:xfrm flipH="1">
            <a:off x="1503049" y="3987717"/>
            <a:ext cx="2679696" cy="552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b" anchorCtr="0">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spcBef>
                <a:spcPct val="0"/>
              </a:spcBef>
            </a:pPr>
            <a:r>
              <a:rPr lang="en-US" altLang="zh-CN" sz="2000" b="1" dirty="0">
                <a:solidFill>
                  <a:schemeClr val="tx2">
                    <a:lumMod val="75000"/>
                  </a:schemeClr>
                </a:solidFill>
                <a:latin typeface="微软雅黑" panose="020B0503020204020204" pitchFamily="34" charset="-122"/>
                <a:ea typeface="微软雅黑" panose="020B0503020204020204" pitchFamily="34" charset="-122"/>
              </a:rPr>
              <a:t>01.Text here</a:t>
            </a:r>
            <a:endParaRPr lang="en-US" altLang="zh-CN" sz="2000" b="1" dirty="0">
              <a:solidFill>
                <a:schemeClr val="tx2">
                  <a:lumMod val="75000"/>
                </a:schemeClr>
              </a:solidFill>
              <a:latin typeface="微软雅黑" panose="020B0503020204020204" pitchFamily="34" charset="-122"/>
              <a:ea typeface="微软雅黑" panose="020B0503020204020204" pitchFamily="34" charset="-122"/>
            </a:endParaRPr>
          </a:p>
        </p:txBody>
      </p:sp>
      <p:sp>
        <p:nvSpPr>
          <p:cNvPr id="104" name="îšḻïḋé"/>
          <p:cNvSpPr/>
          <p:nvPr/>
        </p:nvSpPr>
        <p:spPr bwMode="auto">
          <a:xfrm flipH="1">
            <a:off x="4778375" y="4539800"/>
            <a:ext cx="2679696" cy="9034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spc="100">
                <a:solidFill>
                  <a:schemeClr val="tx2">
                    <a:lumMod val="75000"/>
                  </a:schemeClr>
                </a:solidFill>
                <a:uFillTx/>
                <a:latin typeface="微软雅黑" panose="020B0503020204020204" pitchFamily="34" charset="-122"/>
                <a:ea typeface="微软雅黑" panose="020B0503020204020204" pitchFamily="34" charset="-122"/>
                <a:sym typeface="+mn-ea"/>
              </a:rPr>
              <a:t>点击更换文字，在此输入相关文案信息。</a:t>
            </a:r>
            <a:endParaRPr lang="zh-CN" altLang="en-US" sz="1200" spc="100" dirty="0">
              <a:solidFill>
                <a:schemeClr val="tx2">
                  <a:lumMod val="75000"/>
                </a:schemeClr>
              </a:solidFill>
              <a:uFillTx/>
              <a:latin typeface="微软雅黑" panose="020B0503020204020204" pitchFamily="34" charset="-122"/>
              <a:ea typeface="微软雅黑" panose="020B0503020204020204" pitchFamily="34" charset="-122"/>
              <a:sym typeface="+mn-ea"/>
            </a:endParaRPr>
          </a:p>
        </p:txBody>
      </p:sp>
      <p:sp>
        <p:nvSpPr>
          <p:cNvPr id="105" name="işlïḓé"/>
          <p:cNvSpPr txBox="1"/>
          <p:nvPr/>
        </p:nvSpPr>
        <p:spPr bwMode="auto">
          <a:xfrm flipH="1">
            <a:off x="4778379" y="3987717"/>
            <a:ext cx="2679696" cy="552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b" anchorCtr="0">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spcBef>
                <a:spcPct val="0"/>
              </a:spcBef>
            </a:pPr>
            <a:r>
              <a:rPr lang="en-US" altLang="zh-CN" sz="2000" b="1" dirty="0">
                <a:solidFill>
                  <a:schemeClr val="tx2">
                    <a:lumMod val="75000"/>
                  </a:schemeClr>
                </a:solidFill>
                <a:latin typeface="微软雅黑" panose="020B0503020204020204" pitchFamily="34" charset="-122"/>
                <a:ea typeface="微软雅黑" panose="020B0503020204020204" pitchFamily="34" charset="-122"/>
              </a:rPr>
              <a:t>01.Text here</a:t>
            </a:r>
            <a:endParaRPr lang="en-US" altLang="zh-CN" sz="2000" b="1" dirty="0">
              <a:solidFill>
                <a:schemeClr val="tx2">
                  <a:lumMod val="75000"/>
                </a:schemeClr>
              </a:solidFill>
              <a:latin typeface="微软雅黑" panose="020B0503020204020204" pitchFamily="34" charset="-122"/>
              <a:ea typeface="微软雅黑" panose="020B0503020204020204" pitchFamily="34" charset="-122"/>
            </a:endParaRPr>
          </a:p>
        </p:txBody>
      </p:sp>
      <p:sp>
        <p:nvSpPr>
          <p:cNvPr id="106" name="îšḻïḋé"/>
          <p:cNvSpPr/>
          <p:nvPr/>
        </p:nvSpPr>
        <p:spPr bwMode="auto">
          <a:xfrm flipH="1">
            <a:off x="8031480" y="4539800"/>
            <a:ext cx="2679696" cy="9034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spc="100">
                <a:solidFill>
                  <a:schemeClr val="tx2">
                    <a:lumMod val="75000"/>
                  </a:schemeClr>
                </a:solidFill>
                <a:uFillTx/>
                <a:latin typeface="微软雅黑" panose="020B0503020204020204" pitchFamily="34" charset="-122"/>
                <a:ea typeface="微软雅黑" panose="020B0503020204020204" pitchFamily="34" charset="-122"/>
                <a:sym typeface="+mn-ea"/>
              </a:rPr>
              <a:t>点击更换文字，在此输入相关文案信息。</a:t>
            </a:r>
            <a:endParaRPr lang="zh-CN" altLang="en-US" sz="1200" spc="100" dirty="0">
              <a:solidFill>
                <a:schemeClr val="tx2">
                  <a:lumMod val="75000"/>
                </a:schemeClr>
              </a:solidFill>
              <a:uFillTx/>
              <a:latin typeface="微软雅黑" panose="020B0503020204020204" pitchFamily="34" charset="-122"/>
              <a:ea typeface="微软雅黑" panose="020B0503020204020204" pitchFamily="34" charset="-122"/>
              <a:sym typeface="+mn-ea"/>
            </a:endParaRPr>
          </a:p>
        </p:txBody>
      </p:sp>
      <p:sp>
        <p:nvSpPr>
          <p:cNvPr id="107" name="işlïḓé"/>
          <p:cNvSpPr txBox="1"/>
          <p:nvPr/>
        </p:nvSpPr>
        <p:spPr bwMode="auto">
          <a:xfrm flipH="1">
            <a:off x="8031484" y="3987717"/>
            <a:ext cx="2679696" cy="552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b" anchorCtr="0">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spcBef>
                <a:spcPct val="0"/>
              </a:spcBef>
            </a:pPr>
            <a:r>
              <a:rPr lang="en-US" altLang="zh-CN" sz="2000" b="1" dirty="0">
                <a:solidFill>
                  <a:schemeClr val="tx2">
                    <a:lumMod val="75000"/>
                  </a:schemeClr>
                </a:solidFill>
                <a:latin typeface="微软雅黑" panose="020B0503020204020204" pitchFamily="34" charset="-122"/>
                <a:ea typeface="微软雅黑" panose="020B0503020204020204" pitchFamily="34" charset="-122"/>
              </a:rPr>
              <a:t>01.Text here</a:t>
            </a:r>
            <a:endParaRPr lang="en-US" altLang="zh-CN" sz="2000" b="1" dirty="0">
              <a:solidFill>
                <a:schemeClr val="tx2">
                  <a:lumMod val="7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83"/>
                                        </p:tgtEl>
                                        <p:attrNameLst>
                                          <p:attrName>style.visibility</p:attrName>
                                        </p:attrNameLst>
                                      </p:cBhvr>
                                      <p:to>
                                        <p:strVal val="visible"/>
                                      </p:to>
                                    </p:set>
                                    <p:anim calcmode="lin" valueType="num">
                                      <p:cBhvr>
                                        <p:cTn id="7" dur="500" fill="hold"/>
                                        <p:tgtEl>
                                          <p:spTgt spid="83"/>
                                        </p:tgtEl>
                                        <p:attrNameLst>
                                          <p:attrName>ppt_w</p:attrName>
                                        </p:attrNameLst>
                                      </p:cBhvr>
                                      <p:tavLst>
                                        <p:tav tm="0">
                                          <p:val>
                                            <p:fltVal val="0"/>
                                          </p:val>
                                        </p:tav>
                                        <p:tav tm="100000">
                                          <p:val>
                                            <p:strVal val="#ppt_w"/>
                                          </p:val>
                                        </p:tav>
                                      </p:tavLst>
                                    </p:anim>
                                    <p:anim calcmode="lin" valueType="num">
                                      <p:cBhvr>
                                        <p:cTn id="8" dur="500" fill="hold"/>
                                        <p:tgtEl>
                                          <p:spTgt spid="83"/>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102"/>
                                        </p:tgtEl>
                                        <p:attrNameLst>
                                          <p:attrName>style.visibility</p:attrName>
                                        </p:attrNameLst>
                                      </p:cBhvr>
                                      <p:to>
                                        <p:strVal val="visible"/>
                                      </p:to>
                                    </p:set>
                                    <p:anim calcmode="lin" valueType="num">
                                      <p:cBhvr>
                                        <p:cTn id="11" dur="500" fill="hold"/>
                                        <p:tgtEl>
                                          <p:spTgt spid="102"/>
                                        </p:tgtEl>
                                        <p:attrNameLst>
                                          <p:attrName>ppt_w</p:attrName>
                                        </p:attrNameLst>
                                      </p:cBhvr>
                                      <p:tavLst>
                                        <p:tav tm="0">
                                          <p:val>
                                            <p:fltVal val="0"/>
                                          </p:val>
                                        </p:tav>
                                        <p:tav tm="100000">
                                          <p:val>
                                            <p:strVal val="#ppt_w"/>
                                          </p:val>
                                        </p:tav>
                                      </p:tavLst>
                                    </p:anim>
                                    <p:anim calcmode="lin" valueType="num">
                                      <p:cBhvr>
                                        <p:cTn id="12" dur="500" fill="hold"/>
                                        <p:tgtEl>
                                          <p:spTgt spid="102"/>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103"/>
                                        </p:tgtEl>
                                        <p:attrNameLst>
                                          <p:attrName>style.visibility</p:attrName>
                                        </p:attrNameLst>
                                      </p:cBhvr>
                                      <p:to>
                                        <p:strVal val="visible"/>
                                      </p:to>
                                    </p:set>
                                    <p:anim calcmode="lin" valueType="num">
                                      <p:cBhvr>
                                        <p:cTn id="15" dur="500" fill="hold"/>
                                        <p:tgtEl>
                                          <p:spTgt spid="103"/>
                                        </p:tgtEl>
                                        <p:attrNameLst>
                                          <p:attrName>ppt_w</p:attrName>
                                        </p:attrNameLst>
                                      </p:cBhvr>
                                      <p:tavLst>
                                        <p:tav tm="0">
                                          <p:val>
                                            <p:fltVal val="0"/>
                                          </p:val>
                                        </p:tav>
                                        <p:tav tm="100000">
                                          <p:val>
                                            <p:strVal val="#ppt_w"/>
                                          </p:val>
                                        </p:tav>
                                      </p:tavLst>
                                    </p:anim>
                                    <p:anim calcmode="lin" valueType="num">
                                      <p:cBhvr>
                                        <p:cTn id="16" dur="500" fill="hold"/>
                                        <p:tgtEl>
                                          <p:spTgt spid="103"/>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104"/>
                                        </p:tgtEl>
                                        <p:attrNameLst>
                                          <p:attrName>style.visibility</p:attrName>
                                        </p:attrNameLst>
                                      </p:cBhvr>
                                      <p:to>
                                        <p:strVal val="visible"/>
                                      </p:to>
                                    </p:set>
                                    <p:anim calcmode="lin" valueType="num">
                                      <p:cBhvr>
                                        <p:cTn id="19" dur="500" fill="hold"/>
                                        <p:tgtEl>
                                          <p:spTgt spid="104"/>
                                        </p:tgtEl>
                                        <p:attrNameLst>
                                          <p:attrName>ppt_w</p:attrName>
                                        </p:attrNameLst>
                                      </p:cBhvr>
                                      <p:tavLst>
                                        <p:tav tm="0">
                                          <p:val>
                                            <p:fltVal val="0"/>
                                          </p:val>
                                        </p:tav>
                                        <p:tav tm="100000">
                                          <p:val>
                                            <p:strVal val="#ppt_w"/>
                                          </p:val>
                                        </p:tav>
                                      </p:tavLst>
                                    </p:anim>
                                    <p:anim calcmode="lin" valueType="num">
                                      <p:cBhvr>
                                        <p:cTn id="20" dur="500" fill="hold"/>
                                        <p:tgtEl>
                                          <p:spTgt spid="104"/>
                                        </p:tgtEl>
                                        <p:attrNameLst>
                                          <p:attrName>ppt_h</p:attrName>
                                        </p:attrNameLst>
                                      </p:cBhvr>
                                      <p:tavLst>
                                        <p:tav tm="0">
                                          <p:val>
                                            <p:fltVal val="0"/>
                                          </p:val>
                                        </p:tav>
                                        <p:tav tm="100000">
                                          <p:val>
                                            <p:strVal val="#ppt_h"/>
                                          </p:val>
                                        </p:tav>
                                      </p:tavLst>
                                    </p:anim>
                                  </p:childTnLst>
                                </p:cTn>
                              </p:par>
                              <p:par>
                                <p:cTn id="21" presetID="23" presetClass="entr" presetSubtype="16" fill="hold" grpId="0" nodeType="withEffect">
                                  <p:stCondLst>
                                    <p:cond delay="0"/>
                                  </p:stCondLst>
                                  <p:childTnLst>
                                    <p:set>
                                      <p:cBhvr>
                                        <p:cTn id="22" dur="1" fill="hold">
                                          <p:stCondLst>
                                            <p:cond delay="0"/>
                                          </p:stCondLst>
                                        </p:cTn>
                                        <p:tgtEl>
                                          <p:spTgt spid="105"/>
                                        </p:tgtEl>
                                        <p:attrNameLst>
                                          <p:attrName>style.visibility</p:attrName>
                                        </p:attrNameLst>
                                      </p:cBhvr>
                                      <p:to>
                                        <p:strVal val="visible"/>
                                      </p:to>
                                    </p:set>
                                    <p:anim calcmode="lin" valueType="num">
                                      <p:cBhvr>
                                        <p:cTn id="23" dur="500" fill="hold"/>
                                        <p:tgtEl>
                                          <p:spTgt spid="105"/>
                                        </p:tgtEl>
                                        <p:attrNameLst>
                                          <p:attrName>ppt_w</p:attrName>
                                        </p:attrNameLst>
                                      </p:cBhvr>
                                      <p:tavLst>
                                        <p:tav tm="0">
                                          <p:val>
                                            <p:fltVal val="0"/>
                                          </p:val>
                                        </p:tav>
                                        <p:tav tm="100000">
                                          <p:val>
                                            <p:strVal val="#ppt_w"/>
                                          </p:val>
                                        </p:tav>
                                      </p:tavLst>
                                    </p:anim>
                                    <p:anim calcmode="lin" valueType="num">
                                      <p:cBhvr>
                                        <p:cTn id="24" dur="500" fill="hold"/>
                                        <p:tgtEl>
                                          <p:spTgt spid="105"/>
                                        </p:tgtEl>
                                        <p:attrNameLst>
                                          <p:attrName>ppt_h</p:attrName>
                                        </p:attrNameLst>
                                      </p:cBhvr>
                                      <p:tavLst>
                                        <p:tav tm="0">
                                          <p:val>
                                            <p:fltVal val="0"/>
                                          </p:val>
                                        </p:tav>
                                        <p:tav tm="100000">
                                          <p:val>
                                            <p:strVal val="#ppt_h"/>
                                          </p:val>
                                        </p:tav>
                                      </p:tavLst>
                                    </p:anim>
                                  </p:childTnLst>
                                </p:cTn>
                              </p:par>
                              <p:par>
                                <p:cTn id="25" presetID="23" presetClass="entr" presetSubtype="16" fill="hold" grpId="0" nodeType="withEffect">
                                  <p:stCondLst>
                                    <p:cond delay="0"/>
                                  </p:stCondLst>
                                  <p:childTnLst>
                                    <p:set>
                                      <p:cBhvr>
                                        <p:cTn id="26" dur="1" fill="hold">
                                          <p:stCondLst>
                                            <p:cond delay="0"/>
                                          </p:stCondLst>
                                        </p:cTn>
                                        <p:tgtEl>
                                          <p:spTgt spid="106"/>
                                        </p:tgtEl>
                                        <p:attrNameLst>
                                          <p:attrName>style.visibility</p:attrName>
                                        </p:attrNameLst>
                                      </p:cBhvr>
                                      <p:to>
                                        <p:strVal val="visible"/>
                                      </p:to>
                                    </p:set>
                                    <p:anim calcmode="lin" valueType="num">
                                      <p:cBhvr>
                                        <p:cTn id="27" dur="500" fill="hold"/>
                                        <p:tgtEl>
                                          <p:spTgt spid="106"/>
                                        </p:tgtEl>
                                        <p:attrNameLst>
                                          <p:attrName>ppt_w</p:attrName>
                                        </p:attrNameLst>
                                      </p:cBhvr>
                                      <p:tavLst>
                                        <p:tav tm="0">
                                          <p:val>
                                            <p:fltVal val="0"/>
                                          </p:val>
                                        </p:tav>
                                        <p:tav tm="100000">
                                          <p:val>
                                            <p:strVal val="#ppt_w"/>
                                          </p:val>
                                        </p:tav>
                                      </p:tavLst>
                                    </p:anim>
                                    <p:anim calcmode="lin" valueType="num">
                                      <p:cBhvr>
                                        <p:cTn id="28" dur="500" fill="hold"/>
                                        <p:tgtEl>
                                          <p:spTgt spid="106"/>
                                        </p:tgtEl>
                                        <p:attrNameLst>
                                          <p:attrName>ppt_h</p:attrName>
                                        </p:attrNameLst>
                                      </p:cBhvr>
                                      <p:tavLst>
                                        <p:tav tm="0">
                                          <p:val>
                                            <p:fltVal val="0"/>
                                          </p:val>
                                        </p:tav>
                                        <p:tav tm="100000">
                                          <p:val>
                                            <p:strVal val="#ppt_h"/>
                                          </p:val>
                                        </p:tav>
                                      </p:tavLst>
                                    </p:anim>
                                  </p:childTnLst>
                                </p:cTn>
                              </p:par>
                              <p:par>
                                <p:cTn id="29" presetID="23" presetClass="entr" presetSubtype="16" fill="hold" grpId="0" nodeType="withEffect">
                                  <p:stCondLst>
                                    <p:cond delay="0"/>
                                  </p:stCondLst>
                                  <p:childTnLst>
                                    <p:set>
                                      <p:cBhvr>
                                        <p:cTn id="30" dur="1" fill="hold">
                                          <p:stCondLst>
                                            <p:cond delay="0"/>
                                          </p:stCondLst>
                                        </p:cTn>
                                        <p:tgtEl>
                                          <p:spTgt spid="107"/>
                                        </p:tgtEl>
                                        <p:attrNameLst>
                                          <p:attrName>style.visibility</p:attrName>
                                        </p:attrNameLst>
                                      </p:cBhvr>
                                      <p:to>
                                        <p:strVal val="visible"/>
                                      </p:to>
                                    </p:set>
                                    <p:anim calcmode="lin" valueType="num">
                                      <p:cBhvr>
                                        <p:cTn id="31" dur="500" fill="hold"/>
                                        <p:tgtEl>
                                          <p:spTgt spid="107"/>
                                        </p:tgtEl>
                                        <p:attrNameLst>
                                          <p:attrName>ppt_w</p:attrName>
                                        </p:attrNameLst>
                                      </p:cBhvr>
                                      <p:tavLst>
                                        <p:tav tm="0">
                                          <p:val>
                                            <p:fltVal val="0"/>
                                          </p:val>
                                        </p:tav>
                                        <p:tav tm="100000">
                                          <p:val>
                                            <p:strVal val="#ppt_w"/>
                                          </p:val>
                                        </p:tav>
                                      </p:tavLst>
                                    </p:anim>
                                    <p:anim calcmode="lin" valueType="num">
                                      <p:cBhvr>
                                        <p:cTn id="32" dur="500" fill="hold"/>
                                        <p:tgtEl>
                                          <p:spTgt spid="10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 grpId="0"/>
      <p:bldP spid="103" grpId="0"/>
      <p:bldP spid="104" grpId="0"/>
      <p:bldP spid="105" grpId="0"/>
      <p:bldP spid="106" grpId="0"/>
      <p:bldP spid="10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任意多边形: 形状 7"/>
          <p:cNvSpPr/>
          <p:nvPr/>
        </p:nvSpPr>
        <p:spPr>
          <a:xfrm>
            <a:off x="0" y="1"/>
            <a:ext cx="1390650" cy="889821"/>
          </a:xfrm>
          <a:custGeom>
            <a:avLst/>
            <a:gdLst>
              <a:gd name="connsiteX0" fmla="*/ 0 w 1979848"/>
              <a:gd name="connsiteY0" fmla="*/ 0 h 1266825"/>
              <a:gd name="connsiteX1" fmla="*/ 1979848 w 1979848"/>
              <a:gd name="connsiteY1" fmla="*/ 0 h 1266825"/>
              <a:gd name="connsiteX2" fmla="*/ 1937768 w 1979848"/>
              <a:gd name="connsiteY2" fmla="*/ 114972 h 1266825"/>
              <a:gd name="connsiteX3" fmla="*/ 200025 w 1979848"/>
              <a:gd name="connsiteY3" fmla="*/ 1266825 h 1266825"/>
              <a:gd name="connsiteX4" fmla="*/ 7198 w 1979848"/>
              <a:gd name="connsiteY4" fmla="*/ 1257088 h 1266825"/>
              <a:gd name="connsiteX5" fmla="*/ 0 w 1979848"/>
              <a:gd name="connsiteY5" fmla="*/ 1255990 h 1266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79848" h="1266825">
                <a:moveTo>
                  <a:pt x="0" y="0"/>
                </a:moveTo>
                <a:lnTo>
                  <a:pt x="1979848" y="0"/>
                </a:lnTo>
                <a:lnTo>
                  <a:pt x="1937768" y="114972"/>
                </a:lnTo>
                <a:cubicBezTo>
                  <a:pt x="1651465" y="791867"/>
                  <a:pt x="981211" y="1266825"/>
                  <a:pt x="200025" y="1266825"/>
                </a:cubicBezTo>
                <a:cubicBezTo>
                  <a:pt x="134926" y="1266825"/>
                  <a:pt x="70598" y="1263527"/>
                  <a:pt x="7198" y="1257088"/>
                </a:cubicBezTo>
                <a:lnTo>
                  <a:pt x="0" y="1255990"/>
                </a:lnTo>
                <a:close/>
              </a:path>
            </a:pathLst>
          </a:custGeom>
          <a:solidFill>
            <a:srgbClr val="C3EBF5"/>
          </a:solidFill>
          <a:ln>
            <a:noFill/>
          </a:ln>
          <a:effectLst>
            <a:outerShdw blurRad="50800" dist="38100" dir="2700000" sx="99000" sy="99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600">
              <a:latin typeface="微软雅黑" panose="020B0503020204020204" pitchFamily="34" charset="-122"/>
              <a:ea typeface="微软雅黑" panose="020B0503020204020204" pitchFamily="34" charset="-122"/>
            </a:endParaRPr>
          </a:p>
        </p:txBody>
      </p:sp>
      <p:sp>
        <p:nvSpPr>
          <p:cNvPr id="5" name="任意多边形: 形状 6"/>
          <p:cNvSpPr/>
          <p:nvPr/>
        </p:nvSpPr>
        <p:spPr>
          <a:xfrm>
            <a:off x="1" y="1"/>
            <a:ext cx="685799" cy="685799"/>
          </a:xfrm>
          <a:custGeom>
            <a:avLst/>
            <a:gdLst>
              <a:gd name="connsiteX0" fmla="*/ 0 w 1266825"/>
              <a:gd name="connsiteY0" fmla="*/ 0 h 1266825"/>
              <a:gd name="connsiteX1" fmla="*/ 1266825 w 1266825"/>
              <a:gd name="connsiteY1" fmla="*/ 0 h 1266825"/>
              <a:gd name="connsiteX2" fmla="*/ 0 w 1266825"/>
              <a:gd name="connsiteY2" fmla="*/ 1266825 h 1266825"/>
            </a:gdLst>
            <a:ahLst/>
            <a:cxnLst>
              <a:cxn ang="0">
                <a:pos x="connsiteX0" y="connsiteY0"/>
              </a:cxn>
              <a:cxn ang="0">
                <a:pos x="connsiteX1" y="connsiteY1"/>
              </a:cxn>
              <a:cxn ang="0">
                <a:pos x="connsiteX2" y="connsiteY2"/>
              </a:cxn>
            </a:cxnLst>
            <a:rect l="l" t="t" r="r" b="b"/>
            <a:pathLst>
              <a:path w="1266825" h="1266825">
                <a:moveTo>
                  <a:pt x="0" y="0"/>
                </a:moveTo>
                <a:lnTo>
                  <a:pt x="1266825" y="0"/>
                </a:lnTo>
                <a:cubicBezTo>
                  <a:pt x="1266825" y="699648"/>
                  <a:pt x="699648" y="1266825"/>
                  <a:pt x="0" y="1266825"/>
                </a:cubicBezTo>
                <a:close/>
              </a:path>
            </a:pathLst>
          </a:custGeom>
          <a:solidFill>
            <a:srgbClr val="E2C1D6"/>
          </a:solidFill>
          <a:ln>
            <a:noFill/>
          </a:ln>
          <a:effectLst>
            <a:outerShdw blurRad="50800" dist="38100" dir="2700000" sx="99000" sy="99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600">
              <a:latin typeface="微软雅黑" panose="020B0503020204020204" pitchFamily="34" charset="-122"/>
              <a:ea typeface="微软雅黑" panose="020B0503020204020204" pitchFamily="34" charset="-122"/>
            </a:endParaRPr>
          </a:p>
        </p:txBody>
      </p:sp>
      <p:sp>
        <p:nvSpPr>
          <p:cNvPr id="7" name="文本框 6"/>
          <p:cNvSpPr txBox="1"/>
          <p:nvPr/>
        </p:nvSpPr>
        <p:spPr>
          <a:xfrm>
            <a:off x="484281" y="342900"/>
            <a:ext cx="2479488" cy="398780"/>
          </a:xfrm>
          <a:prstGeom prst="rect">
            <a:avLst/>
          </a:prstGeom>
          <a:noFill/>
        </p:spPr>
        <p:txBody>
          <a:bodyPr wrap="square" rtlCol="0">
            <a:spAutoFit/>
          </a:bodyPr>
          <a:p>
            <a:pPr algn="dist"/>
            <a:r>
              <a:rPr lang="zh-CN" altLang="en-US" sz="2000">
                <a:solidFill>
                  <a:schemeClr val="tx1">
                    <a:lumMod val="75000"/>
                    <a:lumOff val="25000"/>
                  </a:schemeClr>
                </a:solidFill>
                <a:latin typeface="微软雅黑" panose="020B0503020204020204" pitchFamily="34" charset="-122"/>
                <a:ea typeface="微软雅黑" panose="020B0503020204020204" pitchFamily="34" charset="-122"/>
              </a:rPr>
              <a:t>输入标题内容</a:t>
            </a:r>
            <a:endParaRPr lang="zh-CN" altLang="en-US" sz="20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8" name="组合 7"/>
          <p:cNvGrpSpPr/>
          <p:nvPr/>
        </p:nvGrpSpPr>
        <p:grpSpPr>
          <a:xfrm>
            <a:off x="4573130" y="2237158"/>
            <a:ext cx="3045740" cy="3042861"/>
            <a:chOff x="3202660" y="1456108"/>
            <a:chExt cx="2636317" cy="2633825"/>
          </a:xfrm>
        </p:grpSpPr>
        <p:grpSp>
          <p:nvGrpSpPr>
            <p:cNvPr id="9" name="Group 16"/>
            <p:cNvGrpSpPr/>
            <p:nvPr/>
          </p:nvGrpSpPr>
          <p:grpSpPr>
            <a:xfrm>
              <a:off x="3207641" y="1456108"/>
              <a:ext cx="1254024" cy="1253402"/>
              <a:chOff x="3207641" y="1456107"/>
              <a:chExt cx="1254024" cy="1253402"/>
            </a:xfrm>
          </p:grpSpPr>
          <p:sp>
            <p:nvSpPr>
              <p:cNvPr id="10" name="Freeform 20"/>
              <p:cNvSpPr/>
              <p:nvPr/>
            </p:nvSpPr>
            <p:spPr bwMode="auto">
              <a:xfrm>
                <a:off x="3207641" y="1456107"/>
                <a:ext cx="1254024" cy="1253402"/>
              </a:xfrm>
              <a:custGeom>
                <a:avLst/>
                <a:gdLst/>
                <a:ahLst/>
                <a:cxnLst>
                  <a:cxn ang="0">
                    <a:pos x="982" y="0"/>
                  </a:cxn>
                  <a:cxn ang="0">
                    <a:pos x="957" y="12"/>
                  </a:cxn>
                  <a:cxn ang="0">
                    <a:pos x="719" y="251"/>
                  </a:cxn>
                  <a:cxn ang="0">
                    <a:pos x="534" y="67"/>
                  </a:cxn>
                  <a:cxn ang="0">
                    <a:pos x="504" y="55"/>
                  </a:cxn>
                  <a:cxn ang="0">
                    <a:pos x="438" y="87"/>
                  </a:cxn>
                  <a:cxn ang="0">
                    <a:pos x="49" y="476"/>
                  </a:cxn>
                  <a:cxn ang="0">
                    <a:pos x="20" y="523"/>
                  </a:cxn>
                  <a:cxn ang="0">
                    <a:pos x="29" y="572"/>
                  </a:cxn>
                  <a:cxn ang="0">
                    <a:pos x="213" y="756"/>
                  </a:cxn>
                  <a:cxn ang="0">
                    <a:pos x="15" y="955"/>
                  </a:cxn>
                  <a:cxn ang="0">
                    <a:pos x="4" y="989"/>
                  </a:cxn>
                  <a:cxn ang="0">
                    <a:pos x="36" y="1005"/>
                  </a:cxn>
                  <a:cxn ang="0">
                    <a:pos x="956" y="1005"/>
                  </a:cxn>
                  <a:cxn ang="0">
                    <a:pos x="1007" y="953"/>
                  </a:cxn>
                  <a:cxn ang="0">
                    <a:pos x="1007" y="33"/>
                  </a:cxn>
                  <a:cxn ang="0">
                    <a:pos x="982" y="0"/>
                  </a:cxn>
                </a:cxnLst>
                <a:rect l="0" t="0" r="r" b="b"/>
                <a:pathLst>
                  <a:path w="1007" h="1005">
                    <a:moveTo>
                      <a:pt x="982" y="0"/>
                    </a:moveTo>
                    <a:cubicBezTo>
                      <a:pt x="974" y="0"/>
                      <a:pt x="966" y="4"/>
                      <a:pt x="957" y="12"/>
                    </a:cubicBezTo>
                    <a:cubicBezTo>
                      <a:pt x="719" y="251"/>
                      <a:pt x="719" y="251"/>
                      <a:pt x="719" y="251"/>
                    </a:cubicBezTo>
                    <a:cubicBezTo>
                      <a:pt x="534" y="67"/>
                      <a:pt x="534" y="67"/>
                      <a:pt x="534" y="67"/>
                    </a:cubicBezTo>
                    <a:cubicBezTo>
                      <a:pt x="527" y="59"/>
                      <a:pt x="516" y="55"/>
                      <a:pt x="504" y="55"/>
                    </a:cubicBezTo>
                    <a:cubicBezTo>
                      <a:pt x="482" y="55"/>
                      <a:pt x="458" y="67"/>
                      <a:pt x="438" y="87"/>
                    </a:cubicBezTo>
                    <a:cubicBezTo>
                      <a:pt x="49" y="476"/>
                      <a:pt x="49" y="476"/>
                      <a:pt x="49" y="476"/>
                    </a:cubicBezTo>
                    <a:cubicBezTo>
                      <a:pt x="35" y="490"/>
                      <a:pt x="24" y="507"/>
                      <a:pt x="20" y="523"/>
                    </a:cubicBezTo>
                    <a:cubicBezTo>
                      <a:pt x="14" y="543"/>
                      <a:pt x="17" y="561"/>
                      <a:pt x="29" y="572"/>
                    </a:cubicBezTo>
                    <a:cubicBezTo>
                      <a:pt x="213" y="756"/>
                      <a:pt x="213" y="756"/>
                      <a:pt x="213" y="756"/>
                    </a:cubicBezTo>
                    <a:cubicBezTo>
                      <a:pt x="15" y="955"/>
                      <a:pt x="15" y="955"/>
                      <a:pt x="15" y="955"/>
                    </a:cubicBezTo>
                    <a:cubicBezTo>
                      <a:pt x="0" y="970"/>
                      <a:pt x="2" y="983"/>
                      <a:pt x="4" y="989"/>
                    </a:cubicBezTo>
                    <a:cubicBezTo>
                      <a:pt x="7" y="995"/>
                      <a:pt x="14" y="1005"/>
                      <a:pt x="36" y="1005"/>
                    </a:cubicBezTo>
                    <a:cubicBezTo>
                      <a:pt x="956" y="1005"/>
                      <a:pt x="956" y="1005"/>
                      <a:pt x="956" y="1005"/>
                    </a:cubicBezTo>
                    <a:cubicBezTo>
                      <a:pt x="984" y="1005"/>
                      <a:pt x="1007" y="982"/>
                      <a:pt x="1007" y="953"/>
                    </a:cubicBezTo>
                    <a:cubicBezTo>
                      <a:pt x="1007" y="33"/>
                      <a:pt x="1007" y="33"/>
                      <a:pt x="1007" y="33"/>
                    </a:cubicBezTo>
                    <a:cubicBezTo>
                      <a:pt x="1007" y="9"/>
                      <a:pt x="994" y="0"/>
                      <a:pt x="982" y="0"/>
                    </a:cubicBezTo>
                    <a:close/>
                  </a:path>
                </a:pathLst>
              </a:custGeom>
              <a:solidFill>
                <a:srgbClr val="DAB0CB"/>
              </a:solidFill>
              <a:ln w="28575" cap="flat">
                <a:noFill/>
                <a:prstDash val="solid"/>
                <a:miter lim="800000"/>
              </a:ln>
              <a:effectLst>
                <a:outerShdw blurRad="203200" dist="101600" dir="2700000" algn="tl" rotWithShape="0">
                  <a:prstClr val="black">
                    <a:alpha val="28000"/>
                  </a:prstClr>
                </a:outerShdw>
              </a:effectLst>
            </p:spPr>
            <p:txBody>
              <a:bodyPr vert="horz" wrap="square" lIns="91440" tIns="45720" rIns="91440" bIns="45720" numCol="1" anchor="t" anchorCtr="0" compatLnSpc="1"/>
              <a:p>
                <a:endParaRPr lang="en-US" altLang="en-US" dirty="0"/>
              </a:p>
            </p:txBody>
          </p:sp>
          <p:sp>
            <p:nvSpPr>
              <p:cNvPr id="36" name="Freeform 47"/>
              <p:cNvSpPr>
                <a:spLocks noEditPoints="1"/>
              </p:cNvSpPr>
              <p:nvPr/>
            </p:nvSpPr>
            <p:spPr bwMode="auto">
              <a:xfrm>
                <a:off x="3602710" y="2027607"/>
                <a:ext cx="616744" cy="370285"/>
              </a:xfrm>
              <a:custGeom>
                <a:avLst/>
                <a:gdLst>
                  <a:gd name="T0" fmla="*/ 88 w 187"/>
                  <a:gd name="T1" fmla="*/ 82 h 112"/>
                  <a:gd name="T2" fmla="*/ 77 w 187"/>
                  <a:gd name="T3" fmla="*/ 100 h 112"/>
                  <a:gd name="T4" fmla="*/ 82 w 187"/>
                  <a:gd name="T5" fmla="*/ 100 h 112"/>
                  <a:gd name="T6" fmla="*/ 82 w 187"/>
                  <a:gd name="T7" fmla="*/ 112 h 112"/>
                  <a:gd name="T8" fmla="*/ 95 w 187"/>
                  <a:gd name="T9" fmla="*/ 112 h 112"/>
                  <a:gd name="T10" fmla="*/ 95 w 187"/>
                  <a:gd name="T11" fmla="*/ 100 h 112"/>
                  <a:gd name="T12" fmla="*/ 100 w 187"/>
                  <a:gd name="T13" fmla="*/ 100 h 112"/>
                  <a:gd name="T14" fmla="*/ 88 w 187"/>
                  <a:gd name="T15" fmla="*/ 82 h 112"/>
                  <a:gd name="T16" fmla="*/ 115 w 187"/>
                  <a:gd name="T17" fmla="*/ 82 h 112"/>
                  <a:gd name="T18" fmla="*/ 103 w 187"/>
                  <a:gd name="T19" fmla="*/ 100 h 112"/>
                  <a:gd name="T20" fmla="*/ 108 w 187"/>
                  <a:gd name="T21" fmla="*/ 100 h 112"/>
                  <a:gd name="T22" fmla="*/ 108 w 187"/>
                  <a:gd name="T23" fmla="*/ 112 h 112"/>
                  <a:gd name="T24" fmla="*/ 121 w 187"/>
                  <a:gd name="T25" fmla="*/ 112 h 112"/>
                  <a:gd name="T26" fmla="*/ 121 w 187"/>
                  <a:gd name="T27" fmla="*/ 100 h 112"/>
                  <a:gd name="T28" fmla="*/ 126 w 187"/>
                  <a:gd name="T29" fmla="*/ 100 h 112"/>
                  <a:gd name="T30" fmla="*/ 115 w 187"/>
                  <a:gd name="T31" fmla="*/ 82 h 112"/>
                  <a:gd name="T32" fmla="*/ 141 w 187"/>
                  <a:gd name="T33" fmla="*/ 82 h 112"/>
                  <a:gd name="T34" fmla="*/ 130 w 187"/>
                  <a:gd name="T35" fmla="*/ 100 h 112"/>
                  <a:gd name="T36" fmla="*/ 134 w 187"/>
                  <a:gd name="T37" fmla="*/ 100 h 112"/>
                  <a:gd name="T38" fmla="*/ 134 w 187"/>
                  <a:gd name="T39" fmla="*/ 112 h 112"/>
                  <a:gd name="T40" fmla="*/ 148 w 187"/>
                  <a:gd name="T41" fmla="*/ 112 h 112"/>
                  <a:gd name="T42" fmla="*/ 148 w 187"/>
                  <a:gd name="T43" fmla="*/ 100 h 112"/>
                  <a:gd name="T44" fmla="*/ 152 w 187"/>
                  <a:gd name="T45" fmla="*/ 100 h 112"/>
                  <a:gd name="T46" fmla="*/ 141 w 187"/>
                  <a:gd name="T47" fmla="*/ 82 h 112"/>
                  <a:gd name="T48" fmla="*/ 115 w 187"/>
                  <a:gd name="T49" fmla="*/ 12 h 112"/>
                  <a:gd name="T50" fmla="*/ 91 w 187"/>
                  <a:gd name="T51" fmla="*/ 28 h 112"/>
                  <a:gd name="T52" fmla="*/ 82 w 187"/>
                  <a:gd name="T53" fmla="*/ 24 h 112"/>
                  <a:gd name="T54" fmla="*/ 79 w 187"/>
                  <a:gd name="T55" fmla="*/ 24 h 112"/>
                  <a:gd name="T56" fmla="*/ 68 w 187"/>
                  <a:gd name="T57" fmla="*/ 40 h 112"/>
                  <a:gd name="T58" fmla="*/ 59 w 187"/>
                  <a:gd name="T59" fmla="*/ 38 h 112"/>
                  <a:gd name="T60" fmla="*/ 44 w 187"/>
                  <a:gd name="T61" fmla="*/ 53 h 112"/>
                  <a:gd name="T62" fmla="*/ 67 w 187"/>
                  <a:gd name="T63" fmla="*/ 79 h 112"/>
                  <a:gd name="T64" fmla="*/ 163 w 187"/>
                  <a:gd name="T65" fmla="*/ 79 h 112"/>
                  <a:gd name="T66" fmla="*/ 187 w 187"/>
                  <a:gd name="T67" fmla="*/ 53 h 112"/>
                  <a:gd name="T68" fmla="*/ 168 w 187"/>
                  <a:gd name="T69" fmla="*/ 37 h 112"/>
                  <a:gd name="T70" fmla="*/ 163 w 187"/>
                  <a:gd name="T71" fmla="*/ 38 h 112"/>
                  <a:gd name="T72" fmla="*/ 151 w 187"/>
                  <a:gd name="T73" fmla="*/ 24 h 112"/>
                  <a:gd name="T74" fmla="*/ 143 w 187"/>
                  <a:gd name="T75" fmla="*/ 27 h 112"/>
                  <a:gd name="T76" fmla="*/ 115 w 187"/>
                  <a:gd name="T77" fmla="*/ 12 h 112"/>
                  <a:gd name="T78" fmla="*/ 72 w 187"/>
                  <a:gd name="T79" fmla="*/ 0 h 112"/>
                  <a:gd name="T80" fmla="*/ 47 w 187"/>
                  <a:gd name="T81" fmla="*/ 17 h 112"/>
                  <a:gd name="T82" fmla="*/ 38 w 187"/>
                  <a:gd name="T83" fmla="*/ 12 h 112"/>
                  <a:gd name="T84" fmla="*/ 36 w 187"/>
                  <a:gd name="T85" fmla="*/ 12 h 112"/>
                  <a:gd name="T86" fmla="*/ 24 w 187"/>
                  <a:gd name="T87" fmla="*/ 28 h 112"/>
                  <a:gd name="T88" fmla="*/ 15 w 187"/>
                  <a:gd name="T89" fmla="*/ 26 h 112"/>
                  <a:gd name="T90" fmla="*/ 0 w 187"/>
                  <a:gd name="T91" fmla="*/ 41 h 112"/>
                  <a:gd name="T92" fmla="*/ 24 w 187"/>
                  <a:gd name="T93" fmla="*/ 67 h 112"/>
                  <a:gd name="T94" fmla="*/ 40 w 187"/>
                  <a:gd name="T95" fmla="*/ 67 h 112"/>
                  <a:gd name="T96" fmla="*/ 38 w 187"/>
                  <a:gd name="T97" fmla="*/ 53 h 112"/>
                  <a:gd name="T98" fmla="*/ 48 w 187"/>
                  <a:gd name="T99" fmla="*/ 35 h 112"/>
                  <a:gd name="T100" fmla="*/ 59 w 187"/>
                  <a:gd name="T101" fmla="*/ 32 h 112"/>
                  <a:gd name="T102" fmla="*/ 62 w 187"/>
                  <a:gd name="T103" fmla="*/ 32 h 112"/>
                  <a:gd name="T104" fmla="*/ 78 w 187"/>
                  <a:gd name="T105" fmla="*/ 18 h 112"/>
                  <a:gd name="T106" fmla="*/ 82 w 187"/>
                  <a:gd name="T107" fmla="*/ 18 h 112"/>
                  <a:gd name="T108" fmla="*/ 90 w 187"/>
                  <a:gd name="T109" fmla="*/ 20 h 112"/>
                  <a:gd name="T110" fmla="*/ 97 w 187"/>
                  <a:gd name="T111" fmla="*/ 12 h 112"/>
                  <a:gd name="T112" fmla="*/ 72 w 187"/>
                  <a:gd name="T113" fmla="*/ 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87" h="112">
                    <a:moveTo>
                      <a:pt x="88" y="82"/>
                    </a:moveTo>
                    <a:cubicBezTo>
                      <a:pt x="77" y="100"/>
                      <a:pt x="77" y="100"/>
                      <a:pt x="77" y="100"/>
                    </a:cubicBezTo>
                    <a:cubicBezTo>
                      <a:pt x="82" y="100"/>
                      <a:pt x="82" y="100"/>
                      <a:pt x="82" y="100"/>
                    </a:cubicBezTo>
                    <a:cubicBezTo>
                      <a:pt x="82" y="112"/>
                      <a:pt x="82" y="112"/>
                      <a:pt x="82" y="112"/>
                    </a:cubicBezTo>
                    <a:cubicBezTo>
                      <a:pt x="95" y="112"/>
                      <a:pt x="95" y="112"/>
                      <a:pt x="95" y="112"/>
                    </a:cubicBezTo>
                    <a:cubicBezTo>
                      <a:pt x="95" y="100"/>
                      <a:pt x="95" y="100"/>
                      <a:pt x="95" y="100"/>
                    </a:cubicBezTo>
                    <a:cubicBezTo>
                      <a:pt x="100" y="100"/>
                      <a:pt x="100" y="100"/>
                      <a:pt x="100" y="100"/>
                    </a:cubicBezTo>
                    <a:cubicBezTo>
                      <a:pt x="88" y="82"/>
                      <a:pt x="88" y="82"/>
                      <a:pt x="88" y="82"/>
                    </a:cubicBezTo>
                    <a:moveTo>
                      <a:pt x="115" y="82"/>
                    </a:moveTo>
                    <a:cubicBezTo>
                      <a:pt x="103" y="100"/>
                      <a:pt x="103" y="100"/>
                      <a:pt x="103" y="100"/>
                    </a:cubicBezTo>
                    <a:cubicBezTo>
                      <a:pt x="108" y="100"/>
                      <a:pt x="108" y="100"/>
                      <a:pt x="108" y="100"/>
                    </a:cubicBezTo>
                    <a:cubicBezTo>
                      <a:pt x="108" y="112"/>
                      <a:pt x="108" y="112"/>
                      <a:pt x="108" y="112"/>
                    </a:cubicBezTo>
                    <a:cubicBezTo>
                      <a:pt x="121" y="112"/>
                      <a:pt x="121" y="112"/>
                      <a:pt x="121" y="112"/>
                    </a:cubicBezTo>
                    <a:cubicBezTo>
                      <a:pt x="121" y="100"/>
                      <a:pt x="121" y="100"/>
                      <a:pt x="121" y="100"/>
                    </a:cubicBezTo>
                    <a:cubicBezTo>
                      <a:pt x="126" y="100"/>
                      <a:pt x="126" y="100"/>
                      <a:pt x="126" y="100"/>
                    </a:cubicBezTo>
                    <a:cubicBezTo>
                      <a:pt x="115" y="82"/>
                      <a:pt x="115" y="82"/>
                      <a:pt x="115" y="82"/>
                    </a:cubicBezTo>
                    <a:moveTo>
                      <a:pt x="141" y="82"/>
                    </a:moveTo>
                    <a:cubicBezTo>
                      <a:pt x="130" y="100"/>
                      <a:pt x="130" y="100"/>
                      <a:pt x="130" y="100"/>
                    </a:cubicBezTo>
                    <a:cubicBezTo>
                      <a:pt x="134" y="100"/>
                      <a:pt x="134" y="100"/>
                      <a:pt x="134" y="100"/>
                    </a:cubicBezTo>
                    <a:cubicBezTo>
                      <a:pt x="134" y="112"/>
                      <a:pt x="134" y="112"/>
                      <a:pt x="134" y="112"/>
                    </a:cubicBezTo>
                    <a:cubicBezTo>
                      <a:pt x="148" y="112"/>
                      <a:pt x="148" y="112"/>
                      <a:pt x="148" y="112"/>
                    </a:cubicBezTo>
                    <a:cubicBezTo>
                      <a:pt x="148" y="100"/>
                      <a:pt x="148" y="100"/>
                      <a:pt x="148" y="100"/>
                    </a:cubicBezTo>
                    <a:cubicBezTo>
                      <a:pt x="152" y="100"/>
                      <a:pt x="152" y="100"/>
                      <a:pt x="152" y="100"/>
                    </a:cubicBezTo>
                    <a:cubicBezTo>
                      <a:pt x="141" y="82"/>
                      <a:pt x="141" y="82"/>
                      <a:pt x="141" y="82"/>
                    </a:cubicBezTo>
                    <a:moveTo>
                      <a:pt x="115" y="12"/>
                    </a:moveTo>
                    <a:cubicBezTo>
                      <a:pt x="101" y="12"/>
                      <a:pt x="97" y="20"/>
                      <a:pt x="91" y="28"/>
                    </a:cubicBezTo>
                    <a:cubicBezTo>
                      <a:pt x="90" y="26"/>
                      <a:pt x="86" y="24"/>
                      <a:pt x="82" y="24"/>
                    </a:cubicBezTo>
                    <a:cubicBezTo>
                      <a:pt x="81" y="24"/>
                      <a:pt x="80" y="24"/>
                      <a:pt x="79" y="24"/>
                    </a:cubicBezTo>
                    <a:cubicBezTo>
                      <a:pt x="70" y="27"/>
                      <a:pt x="66" y="33"/>
                      <a:pt x="68" y="40"/>
                    </a:cubicBezTo>
                    <a:cubicBezTo>
                      <a:pt x="65" y="39"/>
                      <a:pt x="62" y="38"/>
                      <a:pt x="59" y="38"/>
                    </a:cubicBezTo>
                    <a:cubicBezTo>
                      <a:pt x="50" y="38"/>
                      <a:pt x="44" y="46"/>
                      <a:pt x="44" y="53"/>
                    </a:cubicBezTo>
                    <a:cubicBezTo>
                      <a:pt x="43" y="66"/>
                      <a:pt x="50" y="79"/>
                      <a:pt x="67" y="79"/>
                    </a:cubicBezTo>
                    <a:cubicBezTo>
                      <a:pt x="163" y="79"/>
                      <a:pt x="163" y="79"/>
                      <a:pt x="163" y="79"/>
                    </a:cubicBezTo>
                    <a:cubicBezTo>
                      <a:pt x="181" y="79"/>
                      <a:pt x="187" y="66"/>
                      <a:pt x="187" y="53"/>
                    </a:cubicBezTo>
                    <a:cubicBezTo>
                      <a:pt x="186" y="45"/>
                      <a:pt x="177" y="37"/>
                      <a:pt x="168" y="37"/>
                    </a:cubicBezTo>
                    <a:cubicBezTo>
                      <a:pt x="166" y="37"/>
                      <a:pt x="164" y="37"/>
                      <a:pt x="163" y="38"/>
                    </a:cubicBezTo>
                    <a:cubicBezTo>
                      <a:pt x="165" y="32"/>
                      <a:pt x="158" y="24"/>
                      <a:pt x="151" y="24"/>
                    </a:cubicBezTo>
                    <a:cubicBezTo>
                      <a:pt x="148" y="24"/>
                      <a:pt x="145" y="25"/>
                      <a:pt x="143" y="27"/>
                    </a:cubicBezTo>
                    <a:cubicBezTo>
                      <a:pt x="138" y="19"/>
                      <a:pt x="130" y="12"/>
                      <a:pt x="115" y="12"/>
                    </a:cubicBezTo>
                    <a:moveTo>
                      <a:pt x="72" y="0"/>
                    </a:moveTo>
                    <a:cubicBezTo>
                      <a:pt x="57" y="0"/>
                      <a:pt x="53" y="8"/>
                      <a:pt x="47" y="17"/>
                    </a:cubicBezTo>
                    <a:cubicBezTo>
                      <a:pt x="46" y="15"/>
                      <a:pt x="42" y="12"/>
                      <a:pt x="38" y="12"/>
                    </a:cubicBezTo>
                    <a:cubicBezTo>
                      <a:pt x="37" y="12"/>
                      <a:pt x="36" y="12"/>
                      <a:pt x="36" y="12"/>
                    </a:cubicBezTo>
                    <a:cubicBezTo>
                      <a:pt x="26" y="15"/>
                      <a:pt x="22" y="21"/>
                      <a:pt x="24" y="28"/>
                    </a:cubicBezTo>
                    <a:cubicBezTo>
                      <a:pt x="21" y="27"/>
                      <a:pt x="18" y="26"/>
                      <a:pt x="15" y="26"/>
                    </a:cubicBezTo>
                    <a:cubicBezTo>
                      <a:pt x="6" y="26"/>
                      <a:pt x="1" y="34"/>
                      <a:pt x="0" y="41"/>
                    </a:cubicBezTo>
                    <a:cubicBezTo>
                      <a:pt x="0" y="54"/>
                      <a:pt x="6" y="67"/>
                      <a:pt x="24" y="67"/>
                    </a:cubicBezTo>
                    <a:cubicBezTo>
                      <a:pt x="40" y="67"/>
                      <a:pt x="40" y="67"/>
                      <a:pt x="40" y="67"/>
                    </a:cubicBezTo>
                    <a:cubicBezTo>
                      <a:pt x="39" y="63"/>
                      <a:pt x="38" y="58"/>
                      <a:pt x="38" y="53"/>
                    </a:cubicBezTo>
                    <a:cubicBezTo>
                      <a:pt x="39" y="45"/>
                      <a:pt x="42" y="39"/>
                      <a:pt x="48" y="35"/>
                    </a:cubicBezTo>
                    <a:cubicBezTo>
                      <a:pt x="52" y="33"/>
                      <a:pt x="55" y="32"/>
                      <a:pt x="59" y="32"/>
                    </a:cubicBezTo>
                    <a:cubicBezTo>
                      <a:pt x="60" y="32"/>
                      <a:pt x="61" y="32"/>
                      <a:pt x="62" y="32"/>
                    </a:cubicBezTo>
                    <a:cubicBezTo>
                      <a:pt x="64" y="26"/>
                      <a:pt x="69" y="21"/>
                      <a:pt x="78" y="18"/>
                    </a:cubicBezTo>
                    <a:cubicBezTo>
                      <a:pt x="79" y="18"/>
                      <a:pt x="81" y="18"/>
                      <a:pt x="82" y="18"/>
                    </a:cubicBezTo>
                    <a:cubicBezTo>
                      <a:pt x="85" y="18"/>
                      <a:pt x="87" y="19"/>
                      <a:pt x="90" y="20"/>
                    </a:cubicBezTo>
                    <a:cubicBezTo>
                      <a:pt x="92" y="17"/>
                      <a:pt x="94" y="14"/>
                      <a:pt x="97" y="12"/>
                    </a:cubicBezTo>
                    <a:cubicBezTo>
                      <a:pt x="92" y="5"/>
                      <a:pt x="84" y="0"/>
                      <a:pt x="72" y="0"/>
                    </a:cubicBezTo>
                  </a:path>
                </a:pathLst>
              </a:custGeom>
              <a:solidFill>
                <a:schemeClr val="bg1"/>
              </a:solidFill>
              <a:ln>
                <a:noFill/>
              </a:ln>
            </p:spPr>
            <p:txBody>
              <a:bodyPr vert="horz" wrap="square" lIns="91440" tIns="45720" rIns="91440" bIns="45720" numCol="1" anchor="t" anchorCtr="0" compatLnSpc="1"/>
              <a:p>
                <a:endParaRPr lang="zh-CN" altLang="en-US"/>
              </a:p>
            </p:txBody>
          </p:sp>
        </p:grpSp>
        <p:grpSp>
          <p:nvGrpSpPr>
            <p:cNvPr id="37" name="Group 19"/>
            <p:cNvGrpSpPr/>
            <p:nvPr/>
          </p:nvGrpSpPr>
          <p:grpSpPr>
            <a:xfrm>
              <a:off x="4583708" y="1458598"/>
              <a:ext cx="1255269" cy="1253402"/>
              <a:chOff x="4583706" y="1458598"/>
              <a:chExt cx="1255269" cy="1253402"/>
            </a:xfrm>
          </p:grpSpPr>
          <p:sp>
            <p:nvSpPr>
              <p:cNvPr id="38" name="Freeform 22"/>
              <p:cNvSpPr/>
              <p:nvPr/>
            </p:nvSpPr>
            <p:spPr bwMode="auto">
              <a:xfrm>
                <a:off x="4583706" y="1458598"/>
                <a:ext cx="1255269" cy="1253402"/>
              </a:xfrm>
              <a:custGeom>
                <a:avLst/>
                <a:gdLst/>
                <a:ahLst/>
                <a:cxnLst>
                  <a:cxn ang="0">
                    <a:pos x="993" y="955"/>
                  </a:cxn>
                  <a:cxn ang="0">
                    <a:pos x="788" y="750"/>
                  </a:cxn>
                  <a:cxn ang="0">
                    <a:pos x="963" y="576"/>
                  </a:cxn>
                  <a:cxn ang="0">
                    <a:pos x="972" y="527"/>
                  </a:cxn>
                  <a:cxn ang="0">
                    <a:pos x="943" y="480"/>
                  </a:cxn>
                  <a:cxn ang="0">
                    <a:pos x="554" y="91"/>
                  </a:cxn>
                  <a:cxn ang="0">
                    <a:pos x="488" y="59"/>
                  </a:cxn>
                  <a:cxn ang="0">
                    <a:pos x="457" y="71"/>
                  </a:cxn>
                  <a:cxn ang="0">
                    <a:pos x="283" y="245"/>
                  </a:cxn>
                  <a:cxn ang="0">
                    <a:pos x="50" y="12"/>
                  </a:cxn>
                  <a:cxn ang="0">
                    <a:pos x="25" y="0"/>
                  </a:cxn>
                  <a:cxn ang="0">
                    <a:pos x="0" y="33"/>
                  </a:cxn>
                  <a:cxn ang="0">
                    <a:pos x="0" y="953"/>
                  </a:cxn>
                  <a:cxn ang="0">
                    <a:pos x="52" y="1005"/>
                  </a:cxn>
                  <a:cxn ang="0">
                    <a:pos x="972" y="1005"/>
                  </a:cxn>
                  <a:cxn ang="0">
                    <a:pos x="1003" y="988"/>
                  </a:cxn>
                  <a:cxn ang="0">
                    <a:pos x="993" y="955"/>
                  </a:cxn>
                </a:cxnLst>
                <a:rect l="0" t="0" r="r" b="b"/>
                <a:pathLst>
                  <a:path w="1008" h="1005">
                    <a:moveTo>
                      <a:pt x="993" y="955"/>
                    </a:moveTo>
                    <a:cubicBezTo>
                      <a:pt x="788" y="750"/>
                      <a:pt x="788" y="750"/>
                      <a:pt x="788" y="750"/>
                    </a:cubicBezTo>
                    <a:cubicBezTo>
                      <a:pt x="963" y="576"/>
                      <a:pt x="963" y="576"/>
                      <a:pt x="963" y="576"/>
                    </a:cubicBezTo>
                    <a:cubicBezTo>
                      <a:pt x="974" y="564"/>
                      <a:pt x="978" y="546"/>
                      <a:pt x="972" y="527"/>
                    </a:cubicBezTo>
                    <a:cubicBezTo>
                      <a:pt x="967" y="510"/>
                      <a:pt x="957" y="494"/>
                      <a:pt x="943" y="480"/>
                    </a:cubicBezTo>
                    <a:cubicBezTo>
                      <a:pt x="554" y="91"/>
                      <a:pt x="554" y="91"/>
                      <a:pt x="554" y="91"/>
                    </a:cubicBezTo>
                    <a:cubicBezTo>
                      <a:pt x="534" y="71"/>
                      <a:pt x="509" y="59"/>
                      <a:pt x="488" y="59"/>
                    </a:cubicBezTo>
                    <a:cubicBezTo>
                      <a:pt x="476" y="59"/>
                      <a:pt x="465" y="63"/>
                      <a:pt x="457" y="71"/>
                    </a:cubicBezTo>
                    <a:cubicBezTo>
                      <a:pt x="283" y="245"/>
                      <a:pt x="283" y="245"/>
                      <a:pt x="283" y="245"/>
                    </a:cubicBezTo>
                    <a:cubicBezTo>
                      <a:pt x="50" y="12"/>
                      <a:pt x="50" y="12"/>
                      <a:pt x="50" y="12"/>
                    </a:cubicBezTo>
                    <a:cubicBezTo>
                      <a:pt x="42" y="4"/>
                      <a:pt x="33" y="0"/>
                      <a:pt x="25" y="0"/>
                    </a:cubicBezTo>
                    <a:cubicBezTo>
                      <a:pt x="13" y="0"/>
                      <a:pt x="0" y="8"/>
                      <a:pt x="0" y="33"/>
                    </a:cubicBezTo>
                    <a:cubicBezTo>
                      <a:pt x="0" y="953"/>
                      <a:pt x="0" y="953"/>
                      <a:pt x="0" y="953"/>
                    </a:cubicBezTo>
                    <a:cubicBezTo>
                      <a:pt x="0" y="982"/>
                      <a:pt x="23" y="1005"/>
                      <a:pt x="52" y="1005"/>
                    </a:cubicBezTo>
                    <a:cubicBezTo>
                      <a:pt x="972" y="1005"/>
                      <a:pt x="972" y="1005"/>
                      <a:pt x="972" y="1005"/>
                    </a:cubicBezTo>
                    <a:cubicBezTo>
                      <a:pt x="993" y="1005"/>
                      <a:pt x="1001" y="995"/>
                      <a:pt x="1003" y="988"/>
                    </a:cubicBezTo>
                    <a:cubicBezTo>
                      <a:pt x="1006" y="982"/>
                      <a:pt x="1008" y="970"/>
                      <a:pt x="993" y="955"/>
                    </a:cubicBezTo>
                    <a:close/>
                  </a:path>
                </a:pathLst>
              </a:custGeom>
              <a:solidFill>
                <a:srgbClr val="48C3E0"/>
              </a:solidFill>
              <a:ln w="28575" cap="flat">
                <a:noFill/>
                <a:prstDash val="solid"/>
                <a:miter lim="800000"/>
              </a:ln>
              <a:effectLst>
                <a:outerShdw blurRad="203200" dist="101600" dir="2700000" algn="tl" rotWithShape="0">
                  <a:prstClr val="black">
                    <a:alpha val="28000"/>
                  </a:prstClr>
                </a:outerShdw>
              </a:effectLst>
            </p:spPr>
            <p:txBody>
              <a:bodyPr vert="horz" wrap="square" lIns="91440" tIns="45720" rIns="91440" bIns="45720" numCol="1" anchor="t" anchorCtr="0" compatLnSpc="1"/>
              <a:p>
                <a:endParaRPr lang="en-US" altLang="en-US" dirty="0"/>
              </a:p>
            </p:txBody>
          </p:sp>
          <p:sp>
            <p:nvSpPr>
              <p:cNvPr id="39" name="Freeform 46"/>
              <p:cNvSpPr>
                <a:spLocks noEditPoints="1"/>
              </p:cNvSpPr>
              <p:nvPr/>
            </p:nvSpPr>
            <p:spPr bwMode="auto">
              <a:xfrm>
                <a:off x="4745710" y="1970457"/>
                <a:ext cx="508397" cy="507206"/>
              </a:xfrm>
              <a:custGeom>
                <a:avLst/>
                <a:gdLst>
                  <a:gd name="T0" fmla="*/ 69 w 154"/>
                  <a:gd name="T1" fmla="*/ 142 h 154"/>
                  <a:gd name="T2" fmla="*/ 85 w 154"/>
                  <a:gd name="T3" fmla="*/ 142 h 154"/>
                  <a:gd name="T4" fmla="*/ 23 w 154"/>
                  <a:gd name="T5" fmla="*/ 131 h 154"/>
                  <a:gd name="T6" fmla="*/ 25 w 154"/>
                  <a:gd name="T7" fmla="*/ 117 h 154"/>
                  <a:gd name="T8" fmla="*/ 117 w 154"/>
                  <a:gd name="T9" fmla="*/ 129 h 154"/>
                  <a:gd name="T10" fmla="*/ 128 w 154"/>
                  <a:gd name="T11" fmla="*/ 117 h 154"/>
                  <a:gd name="T12" fmla="*/ 0 w 154"/>
                  <a:gd name="T13" fmla="*/ 77 h 154"/>
                  <a:gd name="T14" fmla="*/ 12 w 154"/>
                  <a:gd name="T15" fmla="*/ 69 h 154"/>
                  <a:gd name="T16" fmla="*/ 142 w 154"/>
                  <a:gd name="T17" fmla="*/ 85 h 154"/>
                  <a:gd name="T18" fmla="*/ 142 w 154"/>
                  <a:gd name="T19" fmla="*/ 69 h 154"/>
                  <a:gd name="T20" fmla="*/ 73 w 154"/>
                  <a:gd name="T21" fmla="*/ 34 h 154"/>
                  <a:gd name="T22" fmla="*/ 56 w 154"/>
                  <a:gd name="T23" fmla="*/ 57 h 154"/>
                  <a:gd name="T24" fmla="*/ 69 w 154"/>
                  <a:gd name="T25" fmla="*/ 76 h 154"/>
                  <a:gd name="T26" fmla="*/ 81 w 154"/>
                  <a:gd name="T27" fmla="*/ 92 h 154"/>
                  <a:gd name="T28" fmla="*/ 81 w 154"/>
                  <a:gd name="T29" fmla="*/ 95 h 154"/>
                  <a:gd name="T30" fmla="*/ 71 w 154"/>
                  <a:gd name="T31" fmla="*/ 91 h 154"/>
                  <a:gd name="T32" fmla="*/ 71 w 154"/>
                  <a:gd name="T33" fmla="*/ 86 h 154"/>
                  <a:gd name="T34" fmla="*/ 72 w 154"/>
                  <a:gd name="T35" fmla="*/ 82 h 154"/>
                  <a:gd name="T36" fmla="*/ 56 w 154"/>
                  <a:gd name="T37" fmla="*/ 84 h 154"/>
                  <a:gd name="T38" fmla="*/ 56 w 154"/>
                  <a:gd name="T39" fmla="*/ 90 h 154"/>
                  <a:gd name="T40" fmla="*/ 60 w 154"/>
                  <a:gd name="T41" fmla="*/ 104 h 154"/>
                  <a:gd name="T42" fmla="*/ 73 w 154"/>
                  <a:gd name="T43" fmla="*/ 118 h 154"/>
                  <a:gd name="T44" fmla="*/ 80 w 154"/>
                  <a:gd name="T45" fmla="*/ 108 h 154"/>
                  <a:gd name="T46" fmla="*/ 98 w 154"/>
                  <a:gd name="T47" fmla="*/ 93 h 154"/>
                  <a:gd name="T48" fmla="*/ 85 w 154"/>
                  <a:gd name="T49" fmla="*/ 74 h 154"/>
                  <a:gd name="T50" fmla="*/ 73 w 154"/>
                  <a:gd name="T51" fmla="*/ 57 h 154"/>
                  <a:gd name="T52" fmla="*/ 81 w 154"/>
                  <a:gd name="T53" fmla="*/ 51 h 154"/>
                  <a:gd name="T54" fmla="*/ 82 w 154"/>
                  <a:gd name="T55" fmla="*/ 68 h 154"/>
                  <a:gd name="T56" fmla="*/ 98 w 154"/>
                  <a:gd name="T57" fmla="*/ 66 h 154"/>
                  <a:gd name="T58" fmla="*/ 98 w 154"/>
                  <a:gd name="T59" fmla="*/ 60 h 154"/>
                  <a:gd name="T60" fmla="*/ 93 w 154"/>
                  <a:gd name="T61" fmla="*/ 46 h 154"/>
                  <a:gd name="T62" fmla="*/ 80 w 154"/>
                  <a:gd name="T63" fmla="*/ 34 h 154"/>
                  <a:gd name="T64" fmla="*/ 25 w 154"/>
                  <a:gd name="T65" fmla="*/ 37 h 154"/>
                  <a:gd name="T66" fmla="*/ 23 w 154"/>
                  <a:gd name="T67" fmla="*/ 23 h 154"/>
                  <a:gd name="T68" fmla="*/ 117 w 154"/>
                  <a:gd name="T69" fmla="*/ 26 h 154"/>
                  <a:gd name="T70" fmla="*/ 131 w 154"/>
                  <a:gd name="T71" fmla="*/ 23 h 154"/>
                  <a:gd name="T72" fmla="*/ 31 w 154"/>
                  <a:gd name="T73" fmla="*/ 77 h 154"/>
                  <a:gd name="T74" fmla="*/ 123 w 154"/>
                  <a:gd name="T75" fmla="*/ 77 h 154"/>
                  <a:gd name="T76" fmla="*/ 77 w 154"/>
                  <a:gd name="T77" fmla="*/ 17 h 154"/>
                  <a:gd name="T78" fmla="*/ 77 w 154"/>
                  <a:gd name="T79" fmla="*/ 137 h 154"/>
                  <a:gd name="T80" fmla="*/ 77 w 154"/>
                  <a:gd name="T81" fmla="*/ 17 h 154"/>
                  <a:gd name="T82" fmla="*/ 69 w 154"/>
                  <a:gd name="T83" fmla="*/ 12 h 154"/>
                  <a:gd name="T84" fmla="*/ 77 w 154"/>
                  <a:gd name="T85" fmla="*/ 0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54" h="154">
                    <a:moveTo>
                      <a:pt x="85" y="142"/>
                    </a:moveTo>
                    <a:cubicBezTo>
                      <a:pt x="69" y="142"/>
                      <a:pt x="69" y="142"/>
                      <a:pt x="69" y="142"/>
                    </a:cubicBezTo>
                    <a:cubicBezTo>
                      <a:pt x="77" y="154"/>
                      <a:pt x="77" y="154"/>
                      <a:pt x="77" y="154"/>
                    </a:cubicBezTo>
                    <a:cubicBezTo>
                      <a:pt x="85" y="142"/>
                      <a:pt x="85" y="142"/>
                      <a:pt x="85" y="142"/>
                    </a:cubicBezTo>
                    <a:moveTo>
                      <a:pt x="25" y="117"/>
                    </a:moveTo>
                    <a:cubicBezTo>
                      <a:pt x="23" y="131"/>
                      <a:pt x="23" y="131"/>
                      <a:pt x="23" y="131"/>
                    </a:cubicBezTo>
                    <a:cubicBezTo>
                      <a:pt x="37" y="129"/>
                      <a:pt x="37" y="129"/>
                      <a:pt x="37" y="129"/>
                    </a:cubicBezTo>
                    <a:cubicBezTo>
                      <a:pt x="25" y="117"/>
                      <a:pt x="25" y="117"/>
                      <a:pt x="25" y="117"/>
                    </a:cubicBezTo>
                    <a:moveTo>
                      <a:pt x="128" y="117"/>
                    </a:moveTo>
                    <a:cubicBezTo>
                      <a:pt x="117" y="129"/>
                      <a:pt x="117" y="129"/>
                      <a:pt x="117" y="129"/>
                    </a:cubicBezTo>
                    <a:cubicBezTo>
                      <a:pt x="131" y="131"/>
                      <a:pt x="131" y="131"/>
                      <a:pt x="131" y="131"/>
                    </a:cubicBezTo>
                    <a:cubicBezTo>
                      <a:pt x="128" y="117"/>
                      <a:pt x="128" y="117"/>
                      <a:pt x="128" y="117"/>
                    </a:cubicBezTo>
                    <a:moveTo>
                      <a:pt x="12" y="69"/>
                    </a:moveTo>
                    <a:cubicBezTo>
                      <a:pt x="0" y="77"/>
                      <a:pt x="0" y="77"/>
                      <a:pt x="0" y="77"/>
                    </a:cubicBezTo>
                    <a:cubicBezTo>
                      <a:pt x="12" y="85"/>
                      <a:pt x="12" y="85"/>
                      <a:pt x="12" y="85"/>
                    </a:cubicBezTo>
                    <a:cubicBezTo>
                      <a:pt x="12" y="69"/>
                      <a:pt x="12" y="69"/>
                      <a:pt x="12" y="69"/>
                    </a:cubicBezTo>
                    <a:moveTo>
                      <a:pt x="142" y="69"/>
                    </a:moveTo>
                    <a:cubicBezTo>
                      <a:pt x="142" y="85"/>
                      <a:pt x="142" y="85"/>
                      <a:pt x="142" y="85"/>
                    </a:cubicBezTo>
                    <a:cubicBezTo>
                      <a:pt x="154" y="77"/>
                      <a:pt x="154" y="77"/>
                      <a:pt x="154" y="77"/>
                    </a:cubicBezTo>
                    <a:cubicBezTo>
                      <a:pt x="142" y="69"/>
                      <a:pt x="142" y="69"/>
                      <a:pt x="142" y="69"/>
                    </a:cubicBezTo>
                    <a:moveTo>
                      <a:pt x="80" y="34"/>
                    </a:moveTo>
                    <a:cubicBezTo>
                      <a:pt x="73" y="34"/>
                      <a:pt x="73" y="34"/>
                      <a:pt x="73" y="34"/>
                    </a:cubicBezTo>
                    <a:cubicBezTo>
                      <a:pt x="73" y="42"/>
                      <a:pt x="73" y="42"/>
                      <a:pt x="73" y="42"/>
                    </a:cubicBezTo>
                    <a:cubicBezTo>
                      <a:pt x="62" y="43"/>
                      <a:pt x="56" y="48"/>
                      <a:pt x="56" y="57"/>
                    </a:cubicBezTo>
                    <a:cubicBezTo>
                      <a:pt x="56" y="61"/>
                      <a:pt x="58" y="66"/>
                      <a:pt x="63" y="71"/>
                    </a:cubicBezTo>
                    <a:cubicBezTo>
                      <a:pt x="65" y="72"/>
                      <a:pt x="67" y="74"/>
                      <a:pt x="69" y="76"/>
                    </a:cubicBezTo>
                    <a:cubicBezTo>
                      <a:pt x="71" y="78"/>
                      <a:pt x="73" y="80"/>
                      <a:pt x="75" y="81"/>
                    </a:cubicBezTo>
                    <a:cubicBezTo>
                      <a:pt x="79" y="85"/>
                      <a:pt x="81" y="89"/>
                      <a:pt x="81" y="92"/>
                    </a:cubicBezTo>
                    <a:cubicBezTo>
                      <a:pt x="81" y="92"/>
                      <a:pt x="81" y="93"/>
                      <a:pt x="81" y="93"/>
                    </a:cubicBezTo>
                    <a:cubicBezTo>
                      <a:pt x="81" y="94"/>
                      <a:pt x="81" y="95"/>
                      <a:pt x="81" y="95"/>
                    </a:cubicBezTo>
                    <a:cubicBezTo>
                      <a:pt x="81" y="98"/>
                      <a:pt x="80" y="100"/>
                      <a:pt x="76" y="100"/>
                    </a:cubicBezTo>
                    <a:cubicBezTo>
                      <a:pt x="73" y="100"/>
                      <a:pt x="71" y="97"/>
                      <a:pt x="71" y="91"/>
                    </a:cubicBezTo>
                    <a:cubicBezTo>
                      <a:pt x="71" y="90"/>
                      <a:pt x="71" y="90"/>
                      <a:pt x="71" y="89"/>
                    </a:cubicBezTo>
                    <a:cubicBezTo>
                      <a:pt x="71" y="88"/>
                      <a:pt x="71" y="87"/>
                      <a:pt x="71" y="86"/>
                    </a:cubicBezTo>
                    <a:cubicBezTo>
                      <a:pt x="71" y="85"/>
                      <a:pt x="72" y="84"/>
                      <a:pt x="72" y="84"/>
                    </a:cubicBezTo>
                    <a:cubicBezTo>
                      <a:pt x="72" y="83"/>
                      <a:pt x="72" y="82"/>
                      <a:pt x="72" y="82"/>
                    </a:cubicBezTo>
                    <a:cubicBezTo>
                      <a:pt x="56" y="82"/>
                      <a:pt x="56" y="82"/>
                      <a:pt x="56" y="82"/>
                    </a:cubicBezTo>
                    <a:cubicBezTo>
                      <a:pt x="56" y="83"/>
                      <a:pt x="56" y="83"/>
                      <a:pt x="56" y="84"/>
                    </a:cubicBezTo>
                    <a:cubicBezTo>
                      <a:pt x="56" y="85"/>
                      <a:pt x="56" y="86"/>
                      <a:pt x="56" y="87"/>
                    </a:cubicBezTo>
                    <a:cubicBezTo>
                      <a:pt x="56" y="88"/>
                      <a:pt x="56" y="89"/>
                      <a:pt x="56" y="90"/>
                    </a:cubicBezTo>
                    <a:cubicBezTo>
                      <a:pt x="56" y="91"/>
                      <a:pt x="56" y="92"/>
                      <a:pt x="56" y="92"/>
                    </a:cubicBezTo>
                    <a:cubicBezTo>
                      <a:pt x="56" y="98"/>
                      <a:pt x="57" y="102"/>
                      <a:pt x="60" y="104"/>
                    </a:cubicBezTo>
                    <a:cubicBezTo>
                      <a:pt x="63" y="106"/>
                      <a:pt x="67" y="108"/>
                      <a:pt x="73" y="108"/>
                    </a:cubicBezTo>
                    <a:cubicBezTo>
                      <a:pt x="73" y="118"/>
                      <a:pt x="73" y="118"/>
                      <a:pt x="73" y="118"/>
                    </a:cubicBezTo>
                    <a:cubicBezTo>
                      <a:pt x="80" y="118"/>
                      <a:pt x="80" y="118"/>
                      <a:pt x="80" y="118"/>
                    </a:cubicBezTo>
                    <a:cubicBezTo>
                      <a:pt x="80" y="108"/>
                      <a:pt x="80" y="108"/>
                      <a:pt x="80" y="108"/>
                    </a:cubicBezTo>
                    <a:cubicBezTo>
                      <a:pt x="86" y="108"/>
                      <a:pt x="90" y="106"/>
                      <a:pt x="93" y="104"/>
                    </a:cubicBezTo>
                    <a:cubicBezTo>
                      <a:pt x="96" y="102"/>
                      <a:pt x="98" y="98"/>
                      <a:pt x="98" y="93"/>
                    </a:cubicBezTo>
                    <a:cubicBezTo>
                      <a:pt x="98" y="88"/>
                      <a:pt x="96" y="84"/>
                      <a:pt x="91" y="79"/>
                    </a:cubicBezTo>
                    <a:cubicBezTo>
                      <a:pt x="89" y="77"/>
                      <a:pt x="87" y="76"/>
                      <a:pt x="85" y="74"/>
                    </a:cubicBezTo>
                    <a:cubicBezTo>
                      <a:pt x="83" y="72"/>
                      <a:pt x="81" y="70"/>
                      <a:pt x="79" y="68"/>
                    </a:cubicBezTo>
                    <a:cubicBezTo>
                      <a:pt x="75" y="64"/>
                      <a:pt x="73" y="61"/>
                      <a:pt x="73" y="57"/>
                    </a:cubicBezTo>
                    <a:cubicBezTo>
                      <a:pt x="73" y="52"/>
                      <a:pt x="74" y="50"/>
                      <a:pt x="78" y="50"/>
                    </a:cubicBezTo>
                    <a:cubicBezTo>
                      <a:pt x="79" y="50"/>
                      <a:pt x="80" y="50"/>
                      <a:pt x="81" y="51"/>
                    </a:cubicBezTo>
                    <a:cubicBezTo>
                      <a:pt x="82" y="52"/>
                      <a:pt x="82" y="54"/>
                      <a:pt x="82" y="55"/>
                    </a:cubicBezTo>
                    <a:cubicBezTo>
                      <a:pt x="82" y="68"/>
                      <a:pt x="82" y="68"/>
                      <a:pt x="82" y="68"/>
                    </a:cubicBezTo>
                    <a:cubicBezTo>
                      <a:pt x="98" y="68"/>
                      <a:pt x="98" y="68"/>
                      <a:pt x="98" y="68"/>
                    </a:cubicBezTo>
                    <a:cubicBezTo>
                      <a:pt x="98" y="67"/>
                      <a:pt x="98" y="67"/>
                      <a:pt x="98" y="66"/>
                    </a:cubicBezTo>
                    <a:cubicBezTo>
                      <a:pt x="98" y="65"/>
                      <a:pt x="98" y="64"/>
                      <a:pt x="98" y="63"/>
                    </a:cubicBezTo>
                    <a:cubicBezTo>
                      <a:pt x="98" y="62"/>
                      <a:pt x="98" y="61"/>
                      <a:pt x="98" y="60"/>
                    </a:cubicBezTo>
                    <a:cubicBezTo>
                      <a:pt x="98" y="59"/>
                      <a:pt x="98" y="58"/>
                      <a:pt x="98" y="58"/>
                    </a:cubicBezTo>
                    <a:cubicBezTo>
                      <a:pt x="98" y="52"/>
                      <a:pt x="97" y="48"/>
                      <a:pt x="93" y="46"/>
                    </a:cubicBezTo>
                    <a:cubicBezTo>
                      <a:pt x="91" y="44"/>
                      <a:pt x="86" y="42"/>
                      <a:pt x="80" y="42"/>
                    </a:cubicBezTo>
                    <a:cubicBezTo>
                      <a:pt x="80" y="34"/>
                      <a:pt x="80" y="34"/>
                      <a:pt x="80" y="34"/>
                    </a:cubicBezTo>
                    <a:moveTo>
                      <a:pt x="23" y="23"/>
                    </a:moveTo>
                    <a:cubicBezTo>
                      <a:pt x="25" y="37"/>
                      <a:pt x="25" y="37"/>
                      <a:pt x="25" y="37"/>
                    </a:cubicBezTo>
                    <a:cubicBezTo>
                      <a:pt x="37" y="26"/>
                      <a:pt x="37" y="26"/>
                      <a:pt x="37" y="26"/>
                    </a:cubicBezTo>
                    <a:cubicBezTo>
                      <a:pt x="23" y="23"/>
                      <a:pt x="23" y="23"/>
                      <a:pt x="23" y="23"/>
                    </a:cubicBezTo>
                    <a:moveTo>
                      <a:pt x="131" y="23"/>
                    </a:moveTo>
                    <a:cubicBezTo>
                      <a:pt x="117" y="26"/>
                      <a:pt x="117" y="26"/>
                      <a:pt x="117" y="26"/>
                    </a:cubicBezTo>
                    <a:cubicBezTo>
                      <a:pt x="128" y="37"/>
                      <a:pt x="128" y="37"/>
                      <a:pt x="128" y="37"/>
                    </a:cubicBezTo>
                    <a:cubicBezTo>
                      <a:pt x="131" y="23"/>
                      <a:pt x="131" y="23"/>
                      <a:pt x="131" y="23"/>
                    </a:cubicBezTo>
                    <a:moveTo>
                      <a:pt x="77" y="123"/>
                    </a:moveTo>
                    <a:cubicBezTo>
                      <a:pt x="51" y="123"/>
                      <a:pt x="31" y="103"/>
                      <a:pt x="31" y="77"/>
                    </a:cubicBezTo>
                    <a:cubicBezTo>
                      <a:pt x="31" y="52"/>
                      <a:pt x="51" y="31"/>
                      <a:pt x="77" y="31"/>
                    </a:cubicBezTo>
                    <a:cubicBezTo>
                      <a:pt x="102" y="31"/>
                      <a:pt x="123" y="52"/>
                      <a:pt x="123" y="77"/>
                    </a:cubicBezTo>
                    <a:cubicBezTo>
                      <a:pt x="123" y="103"/>
                      <a:pt x="102" y="123"/>
                      <a:pt x="77" y="123"/>
                    </a:cubicBezTo>
                    <a:moveTo>
                      <a:pt x="77" y="17"/>
                    </a:moveTo>
                    <a:cubicBezTo>
                      <a:pt x="44" y="17"/>
                      <a:pt x="17" y="44"/>
                      <a:pt x="17" y="77"/>
                    </a:cubicBezTo>
                    <a:cubicBezTo>
                      <a:pt x="17" y="110"/>
                      <a:pt x="44" y="137"/>
                      <a:pt x="77" y="137"/>
                    </a:cubicBezTo>
                    <a:cubicBezTo>
                      <a:pt x="110" y="137"/>
                      <a:pt x="137" y="110"/>
                      <a:pt x="137" y="77"/>
                    </a:cubicBezTo>
                    <a:cubicBezTo>
                      <a:pt x="137" y="44"/>
                      <a:pt x="110" y="17"/>
                      <a:pt x="77" y="17"/>
                    </a:cubicBezTo>
                    <a:moveTo>
                      <a:pt x="77" y="0"/>
                    </a:moveTo>
                    <a:cubicBezTo>
                      <a:pt x="69" y="12"/>
                      <a:pt x="69" y="12"/>
                      <a:pt x="69" y="12"/>
                    </a:cubicBezTo>
                    <a:cubicBezTo>
                      <a:pt x="85" y="12"/>
                      <a:pt x="85" y="12"/>
                      <a:pt x="85" y="12"/>
                    </a:cubicBezTo>
                    <a:cubicBezTo>
                      <a:pt x="77" y="0"/>
                      <a:pt x="77" y="0"/>
                      <a:pt x="77" y="0"/>
                    </a:cubicBezTo>
                  </a:path>
                </a:pathLst>
              </a:custGeom>
              <a:solidFill>
                <a:schemeClr val="bg1"/>
              </a:solidFill>
              <a:ln>
                <a:noFill/>
              </a:ln>
            </p:spPr>
            <p:txBody>
              <a:bodyPr vert="horz" wrap="square" lIns="91440" tIns="45720" rIns="91440" bIns="45720" numCol="1" anchor="t" anchorCtr="0" compatLnSpc="1"/>
              <a:p>
                <a:endParaRPr lang="zh-CN" altLang="en-US"/>
              </a:p>
            </p:txBody>
          </p:sp>
        </p:grpSp>
        <p:grpSp>
          <p:nvGrpSpPr>
            <p:cNvPr id="40" name="Group 22"/>
            <p:cNvGrpSpPr/>
            <p:nvPr/>
          </p:nvGrpSpPr>
          <p:grpSpPr>
            <a:xfrm>
              <a:off x="3202660" y="2836531"/>
              <a:ext cx="1254024" cy="1253402"/>
              <a:chOff x="3202660" y="2836530"/>
              <a:chExt cx="1254024" cy="1253402"/>
            </a:xfrm>
          </p:grpSpPr>
          <p:sp>
            <p:nvSpPr>
              <p:cNvPr id="41" name="Freeform 21"/>
              <p:cNvSpPr/>
              <p:nvPr/>
            </p:nvSpPr>
            <p:spPr bwMode="auto">
              <a:xfrm>
                <a:off x="3202660" y="2836530"/>
                <a:ext cx="1254024" cy="1253402"/>
              </a:xfrm>
              <a:custGeom>
                <a:avLst/>
                <a:gdLst/>
                <a:ahLst/>
                <a:cxnLst>
                  <a:cxn ang="0">
                    <a:pos x="956" y="0"/>
                  </a:cxn>
                  <a:cxn ang="0">
                    <a:pos x="36" y="0"/>
                  </a:cxn>
                  <a:cxn ang="0">
                    <a:pos x="4" y="16"/>
                  </a:cxn>
                  <a:cxn ang="0">
                    <a:pos x="15" y="50"/>
                  </a:cxn>
                  <a:cxn ang="0">
                    <a:pos x="237" y="272"/>
                  </a:cxn>
                  <a:cxn ang="0">
                    <a:pos x="47" y="462"/>
                  </a:cxn>
                  <a:cxn ang="0">
                    <a:pos x="68" y="559"/>
                  </a:cxn>
                  <a:cxn ang="0">
                    <a:pos x="456" y="948"/>
                  </a:cxn>
                  <a:cxn ang="0">
                    <a:pos x="522" y="980"/>
                  </a:cxn>
                  <a:cxn ang="0">
                    <a:pos x="522" y="980"/>
                  </a:cxn>
                  <a:cxn ang="0">
                    <a:pos x="553" y="968"/>
                  </a:cxn>
                  <a:cxn ang="0">
                    <a:pos x="743" y="778"/>
                  </a:cxn>
                  <a:cxn ang="0">
                    <a:pos x="957" y="993"/>
                  </a:cxn>
                  <a:cxn ang="0">
                    <a:pos x="982" y="1005"/>
                  </a:cxn>
                  <a:cxn ang="0">
                    <a:pos x="1002" y="994"/>
                  </a:cxn>
                  <a:cxn ang="0">
                    <a:pos x="1007" y="972"/>
                  </a:cxn>
                  <a:cxn ang="0">
                    <a:pos x="1007" y="52"/>
                  </a:cxn>
                  <a:cxn ang="0">
                    <a:pos x="956" y="0"/>
                  </a:cxn>
                </a:cxnLst>
                <a:rect l="0" t="0" r="r" b="b"/>
                <a:pathLst>
                  <a:path w="1007" h="1005">
                    <a:moveTo>
                      <a:pt x="956" y="0"/>
                    </a:moveTo>
                    <a:cubicBezTo>
                      <a:pt x="36" y="0"/>
                      <a:pt x="36" y="0"/>
                      <a:pt x="36" y="0"/>
                    </a:cubicBezTo>
                    <a:cubicBezTo>
                      <a:pt x="14" y="0"/>
                      <a:pt x="7" y="10"/>
                      <a:pt x="4" y="16"/>
                    </a:cubicBezTo>
                    <a:cubicBezTo>
                      <a:pt x="2" y="22"/>
                      <a:pt x="0" y="35"/>
                      <a:pt x="15" y="50"/>
                    </a:cubicBezTo>
                    <a:cubicBezTo>
                      <a:pt x="237" y="272"/>
                      <a:pt x="237" y="272"/>
                      <a:pt x="237" y="272"/>
                    </a:cubicBezTo>
                    <a:cubicBezTo>
                      <a:pt x="47" y="462"/>
                      <a:pt x="47" y="462"/>
                      <a:pt x="47" y="462"/>
                    </a:cubicBezTo>
                    <a:cubicBezTo>
                      <a:pt x="26" y="484"/>
                      <a:pt x="34" y="526"/>
                      <a:pt x="68" y="559"/>
                    </a:cubicBezTo>
                    <a:cubicBezTo>
                      <a:pt x="456" y="948"/>
                      <a:pt x="456" y="948"/>
                      <a:pt x="456" y="948"/>
                    </a:cubicBezTo>
                    <a:cubicBezTo>
                      <a:pt x="476" y="968"/>
                      <a:pt x="501" y="980"/>
                      <a:pt x="522" y="980"/>
                    </a:cubicBezTo>
                    <a:cubicBezTo>
                      <a:pt x="522" y="980"/>
                      <a:pt x="522" y="980"/>
                      <a:pt x="522" y="980"/>
                    </a:cubicBezTo>
                    <a:cubicBezTo>
                      <a:pt x="534" y="980"/>
                      <a:pt x="545" y="976"/>
                      <a:pt x="553" y="968"/>
                    </a:cubicBezTo>
                    <a:cubicBezTo>
                      <a:pt x="743" y="778"/>
                      <a:pt x="743" y="778"/>
                      <a:pt x="743" y="778"/>
                    </a:cubicBezTo>
                    <a:cubicBezTo>
                      <a:pt x="957" y="993"/>
                      <a:pt x="957" y="993"/>
                      <a:pt x="957" y="993"/>
                    </a:cubicBezTo>
                    <a:cubicBezTo>
                      <a:pt x="966" y="1001"/>
                      <a:pt x="974" y="1005"/>
                      <a:pt x="982" y="1005"/>
                    </a:cubicBezTo>
                    <a:cubicBezTo>
                      <a:pt x="991" y="1005"/>
                      <a:pt x="998" y="1001"/>
                      <a:pt x="1002" y="994"/>
                    </a:cubicBezTo>
                    <a:cubicBezTo>
                      <a:pt x="1006" y="988"/>
                      <a:pt x="1007" y="981"/>
                      <a:pt x="1007" y="972"/>
                    </a:cubicBezTo>
                    <a:cubicBezTo>
                      <a:pt x="1007" y="52"/>
                      <a:pt x="1007" y="52"/>
                      <a:pt x="1007" y="52"/>
                    </a:cubicBezTo>
                    <a:cubicBezTo>
                      <a:pt x="1007" y="23"/>
                      <a:pt x="984" y="0"/>
                      <a:pt x="956" y="0"/>
                    </a:cubicBezTo>
                    <a:close/>
                  </a:path>
                </a:pathLst>
              </a:custGeom>
              <a:solidFill>
                <a:srgbClr val="48C3E0"/>
              </a:solidFill>
              <a:ln w="28575" cap="flat">
                <a:noFill/>
                <a:prstDash val="solid"/>
                <a:miter lim="800000"/>
              </a:ln>
              <a:effectLst>
                <a:outerShdw blurRad="203200" dist="101600" dir="2700000" algn="tl" rotWithShape="0">
                  <a:prstClr val="black">
                    <a:alpha val="28000"/>
                  </a:prstClr>
                </a:outerShdw>
              </a:effectLst>
            </p:spPr>
            <p:txBody>
              <a:bodyPr vert="horz" wrap="square" lIns="91440" tIns="45720" rIns="91440" bIns="45720" numCol="1" anchor="t" anchorCtr="0" compatLnSpc="1"/>
              <a:p>
                <a:endParaRPr lang="en-US" altLang="en-US" dirty="0"/>
              </a:p>
            </p:txBody>
          </p:sp>
          <p:sp>
            <p:nvSpPr>
              <p:cNvPr id="48" name="Freeform 45"/>
              <p:cNvSpPr>
                <a:spLocks noEditPoints="1"/>
              </p:cNvSpPr>
              <p:nvPr/>
            </p:nvSpPr>
            <p:spPr bwMode="auto">
              <a:xfrm>
                <a:off x="3624141" y="3113457"/>
                <a:ext cx="721519" cy="370285"/>
              </a:xfrm>
              <a:custGeom>
                <a:avLst/>
                <a:gdLst>
                  <a:gd name="T0" fmla="*/ 29 w 219"/>
                  <a:gd name="T1" fmla="*/ 43 h 112"/>
                  <a:gd name="T2" fmla="*/ 19 w 219"/>
                  <a:gd name="T3" fmla="*/ 54 h 112"/>
                  <a:gd name="T4" fmla="*/ 23 w 219"/>
                  <a:gd name="T5" fmla="*/ 62 h 112"/>
                  <a:gd name="T6" fmla="*/ 4 w 219"/>
                  <a:gd name="T7" fmla="*/ 91 h 112"/>
                  <a:gd name="T8" fmla="*/ 6 w 219"/>
                  <a:gd name="T9" fmla="*/ 92 h 112"/>
                  <a:gd name="T10" fmla="*/ 18 w 219"/>
                  <a:gd name="T11" fmla="*/ 81 h 112"/>
                  <a:gd name="T12" fmla="*/ 12 w 219"/>
                  <a:gd name="T13" fmla="*/ 112 h 112"/>
                  <a:gd name="T14" fmla="*/ 22 w 219"/>
                  <a:gd name="T15" fmla="*/ 112 h 112"/>
                  <a:gd name="T16" fmla="*/ 29 w 219"/>
                  <a:gd name="T17" fmla="*/ 99 h 112"/>
                  <a:gd name="T18" fmla="*/ 36 w 219"/>
                  <a:gd name="T19" fmla="*/ 112 h 112"/>
                  <a:gd name="T20" fmla="*/ 46 w 219"/>
                  <a:gd name="T21" fmla="*/ 112 h 112"/>
                  <a:gd name="T22" fmla="*/ 41 w 219"/>
                  <a:gd name="T23" fmla="*/ 81 h 112"/>
                  <a:gd name="T24" fmla="*/ 52 w 219"/>
                  <a:gd name="T25" fmla="*/ 92 h 112"/>
                  <a:gd name="T26" fmla="*/ 55 w 219"/>
                  <a:gd name="T27" fmla="*/ 91 h 112"/>
                  <a:gd name="T28" fmla="*/ 36 w 219"/>
                  <a:gd name="T29" fmla="*/ 62 h 112"/>
                  <a:gd name="T30" fmla="*/ 40 w 219"/>
                  <a:gd name="T31" fmla="*/ 54 h 112"/>
                  <a:gd name="T32" fmla="*/ 29 w 219"/>
                  <a:gd name="T33" fmla="*/ 43 h 112"/>
                  <a:gd name="T34" fmla="*/ 189 w 219"/>
                  <a:gd name="T35" fmla="*/ 43 h 112"/>
                  <a:gd name="T36" fmla="*/ 179 w 219"/>
                  <a:gd name="T37" fmla="*/ 54 h 112"/>
                  <a:gd name="T38" fmla="*/ 183 w 219"/>
                  <a:gd name="T39" fmla="*/ 62 h 112"/>
                  <a:gd name="T40" fmla="*/ 164 w 219"/>
                  <a:gd name="T41" fmla="*/ 91 h 112"/>
                  <a:gd name="T42" fmla="*/ 166 w 219"/>
                  <a:gd name="T43" fmla="*/ 92 h 112"/>
                  <a:gd name="T44" fmla="*/ 178 w 219"/>
                  <a:gd name="T45" fmla="*/ 81 h 112"/>
                  <a:gd name="T46" fmla="*/ 172 w 219"/>
                  <a:gd name="T47" fmla="*/ 112 h 112"/>
                  <a:gd name="T48" fmla="*/ 182 w 219"/>
                  <a:gd name="T49" fmla="*/ 112 h 112"/>
                  <a:gd name="T50" fmla="*/ 189 w 219"/>
                  <a:gd name="T51" fmla="*/ 99 h 112"/>
                  <a:gd name="T52" fmla="*/ 197 w 219"/>
                  <a:gd name="T53" fmla="*/ 112 h 112"/>
                  <a:gd name="T54" fmla="*/ 206 w 219"/>
                  <a:gd name="T55" fmla="*/ 112 h 112"/>
                  <a:gd name="T56" fmla="*/ 201 w 219"/>
                  <a:gd name="T57" fmla="*/ 81 h 112"/>
                  <a:gd name="T58" fmla="*/ 213 w 219"/>
                  <a:gd name="T59" fmla="*/ 92 h 112"/>
                  <a:gd name="T60" fmla="*/ 215 w 219"/>
                  <a:gd name="T61" fmla="*/ 91 h 112"/>
                  <a:gd name="T62" fmla="*/ 196 w 219"/>
                  <a:gd name="T63" fmla="*/ 62 h 112"/>
                  <a:gd name="T64" fmla="*/ 200 w 219"/>
                  <a:gd name="T65" fmla="*/ 54 h 112"/>
                  <a:gd name="T66" fmla="*/ 189 w 219"/>
                  <a:gd name="T67" fmla="*/ 43 h 112"/>
                  <a:gd name="T68" fmla="*/ 111 w 219"/>
                  <a:gd name="T69" fmla="*/ 0 h 112"/>
                  <a:gd name="T70" fmla="*/ 94 w 219"/>
                  <a:gd name="T71" fmla="*/ 17 h 112"/>
                  <a:gd name="T72" fmla="*/ 100 w 219"/>
                  <a:gd name="T73" fmla="*/ 31 h 112"/>
                  <a:gd name="T74" fmla="*/ 70 w 219"/>
                  <a:gd name="T75" fmla="*/ 78 h 112"/>
                  <a:gd name="T76" fmla="*/ 73 w 219"/>
                  <a:gd name="T77" fmla="*/ 80 h 112"/>
                  <a:gd name="T78" fmla="*/ 92 w 219"/>
                  <a:gd name="T79" fmla="*/ 62 h 112"/>
                  <a:gd name="T80" fmla="*/ 84 w 219"/>
                  <a:gd name="T81" fmla="*/ 112 h 112"/>
                  <a:gd name="T82" fmla="*/ 99 w 219"/>
                  <a:gd name="T83" fmla="*/ 112 h 112"/>
                  <a:gd name="T84" fmla="*/ 111 w 219"/>
                  <a:gd name="T85" fmla="*/ 91 h 112"/>
                  <a:gd name="T86" fmla="*/ 123 w 219"/>
                  <a:gd name="T87" fmla="*/ 112 h 112"/>
                  <a:gd name="T88" fmla="*/ 139 w 219"/>
                  <a:gd name="T89" fmla="*/ 112 h 112"/>
                  <a:gd name="T90" fmla="*/ 130 w 219"/>
                  <a:gd name="T91" fmla="*/ 62 h 112"/>
                  <a:gd name="T92" fmla="*/ 149 w 219"/>
                  <a:gd name="T93" fmla="*/ 80 h 112"/>
                  <a:gd name="T94" fmla="*/ 153 w 219"/>
                  <a:gd name="T95" fmla="*/ 78 h 112"/>
                  <a:gd name="T96" fmla="*/ 122 w 219"/>
                  <a:gd name="T97" fmla="*/ 31 h 112"/>
                  <a:gd name="T98" fmla="*/ 128 w 219"/>
                  <a:gd name="T99" fmla="*/ 17 h 112"/>
                  <a:gd name="T100" fmla="*/ 111 w 219"/>
                  <a:gd name="T101" fmla="*/ 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19" h="112">
                    <a:moveTo>
                      <a:pt x="29" y="43"/>
                    </a:moveTo>
                    <a:cubicBezTo>
                      <a:pt x="23" y="43"/>
                      <a:pt x="19" y="48"/>
                      <a:pt x="19" y="54"/>
                    </a:cubicBezTo>
                    <a:cubicBezTo>
                      <a:pt x="19" y="57"/>
                      <a:pt x="20" y="60"/>
                      <a:pt x="23" y="62"/>
                    </a:cubicBezTo>
                    <a:cubicBezTo>
                      <a:pt x="12" y="66"/>
                      <a:pt x="0" y="87"/>
                      <a:pt x="4" y="91"/>
                    </a:cubicBezTo>
                    <a:cubicBezTo>
                      <a:pt x="4" y="92"/>
                      <a:pt x="5" y="92"/>
                      <a:pt x="6" y="92"/>
                    </a:cubicBezTo>
                    <a:cubicBezTo>
                      <a:pt x="9" y="92"/>
                      <a:pt x="14" y="87"/>
                      <a:pt x="18" y="81"/>
                    </a:cubicBezTo>
                    <a:cubicBezTo>
                      <a:pt x="15" y="91"/>
                      <a:pt x="13" y="102"/>
                      <a:pt x="12" y="112"/>
                    </a:cubicBezTo>
                    <a:cubicBezTo>
                      <a:pt x="22" y="112"/>
                      <a:pt x="22" y="112"/>
                      <a:pt x="22" y="112"/>
                    </a:cubicBezTo>
                    <a:cubicBezTo>
                      <a:pt x="22" y="106"/>
                      <a:pt x="25" y="99"/>
                      <a:pt x="29" y="99"/>
                    </a:cubicBezTo>
                    <a:cubicBezTo>
                      <a:pt x="33" y="99"/>
                      <a:pt x="36" y="106"/>
                      <a:pt x="36" y="112"/>
                    </a:cubicBezTo>
                    <a:cubicBezTo>
                      <a:pt x="46" y="112"/>
                      <a:pt x="46" y="112"/>
                      <a:pt x="46" y="112"/>
                    </a:cubicBezTo>
                    <a:cubicBezTo>
                      <a:pt x="45" y="102"/>
                      <a:pt x="43" y="91"/>
                      <a:pt x="41" y="81"/>
                    </a:cubicBezTo>
                    <a:cubicBezTo>
                      <a:pt x="44" y="87"/>
                      <a:pt x="49" y="92"/>
                      <a:pt x="52" y="92"/>
                    </a:cubicBezTo>
                    <a:cubicBezTo>
                      <a:pt x="53" y="92"/>
                      <a:pt x="54" y="92"/>
                      <a:pt x="55" y="91"/>
                    </a:cubicBezTo>
                    <a:cubicBezTo>
                      <a:pt x="59" y="87"/>
                      <a:pt x="47" y="66"/>
                      <a:pt x="36" y="62"/>
                    </a:cubicBezTo>
                    <a:cubicBezTo>
                      <a:pt x="38" y="60"/>
                      <a:pt x="40" y="57"/>
                      <a:pt x="40" y="54"/>
                    </a:cubicBezTo>
                    <a:cubicBezTo>
                      <a:pt x="40" y="48"/>
                      <a:pt x="35" y="43"/>
                      <a:pt x="29" y="43"/>
                    </a:cubicBezTo>
                    <a:moveTo>
                      <a:pt x="189" y="43"/>
                    </a:moveTo>
                    <a:cubicBezTo>
                      <a:pt x="184" y="43"/>
                      <a:pt x="179" y="48"/>
                      <a:pt x="179" y="54"/>
                    </a:cubicBezTo>
                    <a:cubicBezTo>
                      <a:pt x="179" y="57"/>
                      <a:pt x="180" y="60"/>
                      <a:pt x="183" y="62"/>
                    </a:cubicBezTo>
                    <a:cubicBezTo>
                      <a:pt x="172" y="66"/>
                      <a:pt x="160" y="87"/>
                      <a:pt x="164" y="91"/>
                    </a:cubicBezTo>
                    <a:cubicBezTo>
                      <a:pt x="165" y="92"/>
                      <a:pt x="165" y="92"/>
                      <a:pt x="166" y="92"/>
                    </a:cubicBezTo>
                    <a:cubicBezTo>
                      <a:pt x="170" y="92"/>
                      <a:pt x="174" y="87"/>
                      <a:pt x="178" y="81"/>
                    </a:cubicBezTo>
                    <a:cubicBezTo>
                      <a:pt x="175" y="91"/>
                      <a:pt x="173" y="102"/>
                      <a:pt x="172" y="112"/>
                    </a:cubicBezTo>
                    <a:cubicBezTo>
                      <a:pt x="182" y="112"/>
                      <a:pt x="182" y="112"/>
                      <a:pt x="182" y="112"/>
                    </a:cubicBezTo>
                    <a:cubicBezTo>
                      <a:pt x="182" y="106"/>
                      <a:pt x="186" y="99"/>
                      <a:pt x="189" y="99"/>
                    </a:cubicBezTo>
                    <a:cubicBezTo>
                      <a:pt x="193" y="99"/>
                      <a:pt x="196" y="106"/>
                      <a:pt x="197" y="112"/>
                    </a:cubicBezTo>
                    <a:cubicBezTo>
                      <a:pt x="206" y="112"/>
                      <a:pt x="206" y="112"/>
                      <a:pt x="206" y="112"/>
                    </a:cubicBezTo>
                    <a:cubicBezTo>
                      <a:pt x="205" y="102"/>
                      <a:pt x="203" y="91"/>
                      <a:pt x="201" y="81"/>
                    </a:cubicBezTo>
                    <a:cubicBezTo>
                      <a:pt x="205" y="87"/>
                      <a:pt x="209" y="92"/>
                      <a:pt x="213" y="92"/>
                    </a:cubicBezTo>
                    <a:cubicBezTo>
                      <a:pt x="213" y="92"/>
                      <a:pt x="214" y="92"/>
                      <a:pt x="215" y="91"/>
                    </a:cubicBezTo>
                    <a:cubicBezTo>
                      <a:pt x="219" y="87"/>
                      <a:pt x="207" y="66"/>
                      <a:pt x="196" y="62"/>
                    </a:cubicBezTo>
                    <a:cubicBezTo>
                      <a:pt x="198" y="60"/>
                      <a:pt x="200" y="57"/>
                      <a:pt x="200" y="54"/>
                    </a:cubicBezTo>
                    <a:cubicBezTo>
                      <a:pt x="200" y="48"/>
                      <a:pt x="195" y="43"/>
                      <a:pt x="189" y="43"/>
                    </a:cubicBezTo>
                    <a:moveTo>
                      <a:pt x="111" y="0"/>
                    </a:moveTo>
                    <a:cubicBezTo>
                      <a:pt x="102" y="0"/>
                      <a:pt x="94" y="8"/>
                      <a:pt x="94" y="17"/>
                    </a:cubicBezTo>
                    <a:cubicBezTo>
                      <a:pt x="94" y="23"/>
                      <a:pt x="96" y="28"/>
                      <a:pt x="100" y="31"/>
                    </a:cubicBezTo>
                    <a:cubicBezTo>
                      <a:pt x="83" y="37"/>
                      <a:pt x="63" y="72"/>
                      <a:pt x="70" y="78"/>
                    </a:cubicBezTo>
                    <a:cubicBezTo>
                      <a:pt x="71" y="79"/>
                      <a:pt x="72" y="80"/>
                      <a:pt x="73" y="80"/>
                    </a:cubicBezTo>
                    <a:cubicBezTo>
                      <a:pt x="79" y="80"/>
                      <a:pt x="86" y="71"/>
                      <a:pt x="92" y="62"/>
                    </a:cubicBezTo>
                    <a:cubicBezTo>
                      <a:pt x="88" y="78"/>
                      <a:pt x="85" y="96"/>
                      <a:pt x="84" y="112"/>
                    </a:cubicBezTo>
                    <a:cubicBezTo>
                      <a:pt x="99" y="112"/>
                      <a:pt x="99" y="112"/>
                      <a:pt x="99" y="112"/>
                    </a:cubicBezTo>
                    <a:cubicBezTo>
                      <a:pt x="100" y="103"/>
                      <a:pt x="105" y="91"/>
                      <a:pt x="111" y="91"/>
                    </a:cubicBezTo>
                    <a:cubicBezTo>
                      <a:pt x="117" y="91"/>
                      <a:pt x="123" y="103"/>
                      <a:pt x="123" y="112"/>
                    </a:cubicBezTo>
                    <a:cubicBezTo>
                      <a:pt x="139" y="112"/>
                      <a:pt x="139" y="112"/>
                      <a:pt x="139" y="112"/>
                    </a:cubicBezTo>
                    <a:cubicBezTo>
                      <a:pt x="137" y="96"/>
                      <a:pt x="134" y="78"/>
                      <a:pt x="130" y="62"/>
                    </a:cubicBezTo>
                    <a:cubicBezTo>
                      <a:pt x="136" y="71"/>
                      <a:pt x="143" y="80"/>
                      <a:pt x="149" y="80"/>
                    </a:cubicBezTo>
                    <a:cubicBezTo>
                      <a:pt x="150" y="80"/>
                      <a:pt x="152" y="79"/>
                      <a:pt x="153" y="78"/>
                    </a:cubicBezTo>
                    <a:cubicBezTo>
                      <a:pt x="159" y="72"/>
                      <a:pt x="140" y="37"/>
                      <a:pt x="122" y="31"/>
                    </a:cubicBezTo>
                    <a:cubicBezTo>
                      <a:pt x="126" y="28"/>
                      <a:pt x="128" y="23"/>
                      <a:pt x="128" y="17"/>
                    </a:cubicBezTo>
                    <a:cubicBezTo>
                      <a:pt x="128" y="8"/>
                      <a:pt x="121" y="0"/>
                      <a:pt x="111" y="0"/>
                    </a:cubicBezTo>
                  </a:path>
                </a:pathLst>
              </a:custGeom>
              <a:solidFill>
                <a:schemeClr val="bg1"/>
              </a:solidFill>
              <a:ln>
                <a:noFill/>
              </a:ln>
            </p:spPr>
            <p:txBody>
              <a:bodyPr vert="horz" wrap="square" lIns="91440" tIns="45720" rIns="91440" bIns="45720" numCol="1" anchor="t" anchorCtr="0" compatLnSpc="1"/>
              <a:p>
                <a:endParaRPr lang="zh-CN" altLang="en-US"/>
              </a:p>
            </p:txBody>
          </p:sp>
        </p:grpSp>
        <p:grpSp>
          <p:nvGrpSpPr>
            <p:cNvPr id="49" name="Group 25"/>
            <p:cNvGrpSpPr/>
            <p:nvPr/>
          </p:nvGrpSpPr>
          <p:grpSpPr>
            <a:xfrm>
              <a:off x="4583708" y="2836531"/>
              <a:ext cx="1255269" cy="1253402"/>
              <a:chOff x="4583706" y="2836530"/>
              <a:chExt cx="1255269" cy="1253402"/>
            </a:xfrm>
          </p:grpSpPr>
          <p:sp>
            <p:nvSpPr>
              <p:cNvPr id="50" name="Freeform 23"/>
              <p:cNvSpPr/>
              <p:nvPr/>
            </p:nvSpPr>
            <p:spPr bwMode="auto">
              <a:xfrm>
                <a:off x="4583706" y="2836530"/>
                <a:ext cx="1255269" cy="1253402"/>
              </a:xfrm>
              <a:custGeom>
                <a:avLst/>
                <a:gdLst/>
                <a:ahLst/>
                <a:cxnLst>
                  <a:cxn ang="0">
                    <a:pos x="1003" y="16"/>
                  </a:cxn>
                  <a:cxn ang="0">
                    <a:pos x="972" y="0"/>
                  </a:cxn>
                  <a:cxn ang="0">
                    <a:pos x="52" y="0"/>
                  </a:cxn>
                  <a:cxn ang="0">
                    <a:pos x="0" y="52"/>
                  </a:cxn>
                  <a:cxn ang="0">
                    <a:pos x="0" y="972"/>
                  </a:cxn>
                  <a:cxn ang="0">
                    <a:pos x="25" y="1005"/>
                  </a:cxn>
                  <a:cxn ang="0">
                    <a:pos x="50" y="993"/>
                  </a:cxn>
                  <a:cxn ang="0">
                    <a:pos x="268" y="775"/>
                  </a:cxn>
                  <a:cxn ang="0">
                    <a:pos x="455" y="962"/>
                  </a:cxn>
                  <a:cxn ang="0">
                    <a:pos x="486" y="974"/>
                  </a:cxn>
                  <a:cxn ang="0">
                    <a:pos x="551" y="942"/>
                  </a:cxn>
                  <a:cxn ang="0">
                    <a:pos x="940" y="553"/>
                  </a:cxn>
                  <a:cxn ang="0">
                    <a:pos x="960" y="457"/>
                  </a:cxn>
                  <a:cxn ang="0">
                    <a:pos x="773" y="269"/>
                  </a:cxn>
                  <a:cxn ang="0">
                    <a:pos x="993" y="50"/>
                  </a:cxn>
                  <a:cxn ang="0">
                    <a:pos x="1003" y="16"/>
                  </a:cxn>
                </a:cxnLst>
                <a:rect l="0" t="0" r="r" b="b"/>
                <a:pathLst>
                  <a:path w="1008" h="1005">
                    <a:moveTo>
                      <a:pt x="1003" y="16"/>
                    </a:moveTo>
                    <a:cubicBezTo>
                      <a:pt x="1001" y="10"/>
                      <a:pt x="993" y="0"/>
                      <a:pt x="972" y="0"/>
                    </a:cubicBezTo>
                    <a:cubicBezTo>
                      <a:pt x="52" y="0"/>
                      <a:pt x="52" y="0"/>
                      <a:pt x="52" y="0"/>
                    </a:cubicBezTo>
                    <a:cubicBezTo>
                      <a:pt x="23" y="0"/>
                      <a:pt x="0" y="23"/>
                      <a:pt x="0" y="52"/>
                    </a:cubicBezTo>
                    <a:cubicBezTo>
                      <a:pt x="0" y="972"/>
                      <a:pt x="0" y="972"/>
                      <a:pt x="0" y="972"/>
                    </a:cubicBezTo>
                    <a:cubicBezTo>
                      <a:pt x="0" y="996"/>
                      <a:pt x="13" y="1005"/>
                      <a:pt x="25" y="1005"/>
                    </a:cubicBezTo>
                    <a:cubicBezTo>
                      <a:pt x="33" y="1005"/>
                      <a:pt x="42" y="1001"/>
                      <a:pt x="50" y="993"/>
                    </a:cubicBezTo>
                    <a:cubicBezTo>
                      <a:pt x="268" y="775"/>
                      <a:pt x="268" y="775"/>
                      <a:pt x="268" y="775"/>
                    </a:cubicBezTo>
                    <a:cubicBezTo>
                      <a:pt x="455" y="962"/>
                      <a:pt x="455" y="962"/>
                      <a:pt x="455" y="962"/>
                    </a:cubicBezTo>
                    <a:cubicBezTo>
                      <a:pt x="463" y="970"/>
                      <a:pt x="473" y="974"/>
                      <a:pt x="486" y="974"/>
                    </a:cubicBezTo>
                    <a:cubicBezTo>
                      <a:pt x="507" y="974"/>
                      <a:pt x="531" y="962"/>
                      <a:pt x="551" y="942"/>
                    </a:cubicBezTo>
                    <a:cubicBezTo>
                      <a:pt x="940" y="553"/>
                      <a:pt x="940" y="553"/>
                      <a:pt x="940" y="553"/>
                    </a:cubicBezTo>
                    <a:cubicBezTo>
                      <a:pt x="973" y="520"/>
                      <a:pt x="982" y="478"/>
                      <a:pt x="960" y="457"/>
                    </a:cubicBezTo>
                    <a:cubicBezTo>
                      <a:pt x="773" y="269"/>
                      <a:pt x="773" y="269"/>
                      <a:pt x="773" y="269"/>
                    </a:cubicBezTo>
                    <a:cubicBezTo>
                      <a:pt x="993" y="50"/>
                      <a:pt x="993" y="50"/>
                      <a:pt x="993" y="50"/>
                    </a:cubicBezTo>
                    <a:cubicBezTo>
                      <a:pt x="1008" y="35"/>
                      <a:pt x="1006" y="22"/>
                      <a:pt x="1003" y="16"/>
                    </a:cubicBezTo>
                    <a:close/>
                  </a:path>
                </a:pathLst>
              </a:custGeom>
              <a:solidFill>
                <a:srgbClr val="DAB0CB"/>
              </a:solidFill>
              <a:ln w="28575" cap="flat">
                <a:noFill/>
                <a:prstDash val="solid"/>
                <a:miter lim="800000"/>
              </a:ln>
              <a:effectLst>
                <a:outerShdw blurRad="203200" dist="101600" dir="2700000" algn="tl" rotWithShape="0">
                  <a:prstClr val="black">
                    <a:alpha val="28000"/>
                  </a:prstClr>
                </a:outerShdw>
              </a:effectLst>
            </p:spPr>
            <p:txBody>
              <a:bodyPr vert="horz" wrap="square" lIns="91440" tIns="45720" rIns="91440" bIns="45720" numCol="1" anchor="t" anchorCtr="0" compatLnSpc="1"/>
              <a:p>
                <a:endParaRPr lang="en-US" altLang="en-US" dirty="0"/>
              </a:p>
            </p:txBody>
          </p:sp>
          <p:sp>
            <p:nvSpPr>
              <p:cNvPr id="51" name="Freeform 43"/>
              <p:cNvSpPr>
                <a:spLocks noEditPoints="1"/>
              </p:cNvSpPr>
              <p:nvPr/>
            </p:nvSpPr>
            <p:spPr bwMode="auto">
              <a:xfrm>
                <a:off x="4820719" y="3113457"/>
                <a:ext cx="382191" cy="342900"/>
              </a:xfrm>
              <a:custGeom>
                <a:avLst/>
                <a:gdLst>
                  <a:gd name="T0" fmla="*/ 81 w 116"/>
                  <a:gd name="T1" fmla="*/ 70 h 104"/>
                  <a:gd name="T2" fmla="*/ 65 w 116"/>
                  <a:gd name="T3" fmla="*/ 83 h 104"/>
                  <a:gd name="T4" fmla="*/ 111 w 116"/>
                  <a:gd name="T5" fmla="*/ 104 h 104"/>
                  <a:gd name="T6" fmla="*/ 116 w 116"/>
                  <a:gd name="T7" fmla="*/ 85 h 104"/>
                  <a:gd name="T8" fmla="*/ 81 w 116"/>
                  <a:gd name="T9" fmla="*/ 70 h 104"/>
                  <a:gd name="T10" fmla="*/ 111 w 116"/>
                  <a:gd name="T11" fmla="*/ 2 h 104"/>
                  <a:gd name="T12" fmla="*/ 65 w 116"/>
                  <a:gd name="T13" fmla="*/ 24 h 104"/>
                  <a:gd name="T14" fmla="*/ 77 w 116"/>
                  <a:gd name="T15" fmla="*/ 32 h 104"/>
                  <a:gd name="T16" fmla="*/ 0 w 116"/>
                  <a:gd name="T17" fmla="*/ 83 h 104"/>
                  <a:gd name="T18" fmla="*/ 3 w 116"/>
                  <a:gd name="T19" fmla="*/ 102 h 104"/>
                  <a:gd name="T20" fmla="*/ 93 w 116"/>
                  <a:gd name="T21" fmla="*/ 44 h 104"/>
                  <a:gd name="T22" fmla="*/ 106 w 116"/>
                  <a:gd name="T23" fmla="*/ 52 h 104"/>
                  <a:gd name="T24" fmla="*/ 111 w 116"/>
                  <a:gd name="T25" fmla="*/ 2 h 104"/>
                  <a:gd name="T26" fmla="*/ 7 w 116"/>
                  <a:gd name="T27" fmla="*/ 0 h 104"/>
                  <a:gd name="T28" fmla="*/ 11 w 116"/>
                  <a:gd name="T29" fmla="*/ 51 h 104"/>
                  <a:gd name="T30" fmla="*/ 24 w 116"/>
                  <a:gd name="T31" fmla="*/ 42 h 104"/>
                  <a:gd name="T32" fmla="*/ 36 w 116"/>
                  <a:gd name="T33" fmla="*/ 58 h 104"/>
                  <a:gd name="T34" fmla="*/ 52 w 116"/>
                  <a:gd name="T35" fmla="*/ 47 h 104"/>
                  <a:gd name="T36" fmla="*/ 40 w 116"/>
                  <a:gd name="T37" fmla="*/ 32 h 104"/>
                  <a:gd name="T38" fmla="*/ 53 w 116"/>
                  <a:gd name="T39" fmla="*/ 24 h 104"/>
                  <a:gd name="T40" fmla="*/ 7 w 116"/>
                  <a:gd name="T41" fmla="*/ 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16" h="104">
                    <a:moveTo>
                      <a:pt x="81" y="70"/>
                    </a:moveTo>
                    <a:cubicBezTo>
                      <a:pt x="76" y="75"/>
                      <a:pt x="70" y="79"/>
                      <a:pt x="65" y="83"/>
                    </a:cubicBezTo>
                    <a:cubicBezTo>
                      <a:pt x="88" y="99"/>
                      <a:pt x="110" y="104"/>
                      <a:pt x="111" y="104"/>
                    </a:cubicBezTo>
                    <a:cubicBezTo>
                      <a:pt x="116" y="85"/>
                      <a:pt x="116" y="85"/>
                      <a:pt x="116" y="85"/>
                    </a:cubicBezTo>
                    <a:cubicBezTo>
                      <a:pt x="115" y="85"/>
                      <a:pt x="100" y="81"/>
                      <a:pt x="81" y="70"/>
                    </a:cubicBezTo>
                    <a:moveTo>
                      <a:pt x="111" y="2"/>
                    </a:moveTo>
                    <a:cubicBezTo>
                      <a:pt x="65" y="24"/>
                      <a:pt x="65" y="24"/>
                      <a:pt x="65" y="24"/>
                    </a:cubicBezTo>
                    <a:cubicBezTo>
                      <a:pt x="77" y="32"/>
                      <a:pt x="77" y="32"/>
                      <a:pt x="77" y="32"/>
                    </a:cubicBezTo>
                    <a:cubicBezTo>
                      <a:pt x="49" y="72"/>
                      <a:pt x="0" y="83"/>
                      <a:pt x="0" y="83"/>
                    </a:cubicBezTo>
                    <a:cubicBezTo>
                      <a:pt x="3" y="102"/>
                      <a:pt x="3" y="102"/>
                      <a:pt x="3" y="102"/>
                    </a:cubicBezTo>
                    <a:cubicBezTo>
                      <a:pt x="6" y="102"/>
                      <a:pt x="60" y="90"/>
                      <a:pt x="93" y="44"/>
                    </a:cubicBezTo>
                    <a:cubicBezTo>
                      <a:pt x="106" y="52"/>
                      <a:pt x="106" y="52"/>
                      <a:pt x="106" y="52"/>
                    </a:cubicBezTo>
                    <a:cubicBezTo>
                      <a:pt x="111" y="2"/>
                      <a:pt x="111" y="2"/>
                      <a:pt x="111" y="2"/>
                    </a:cubicBezTo>
                    <a:moveTo>
                      <a:pt x="7" y="0"/>
                    </a:moveTo>
                    <a:cubicBezTo>
                      <a:pt x="11" y="51"/>
                      <a:pt x="11" y="51"/>
                      <a:pt x="11" y="51"/>
                    </a:cubicBezTo>
                    <a:cubicBezTo>
                      <a:pt x="24" y="42"/>
                      <a:pt x="24" y="42"/>
                      <a:pt x="24" y="42"/>
                    </a:cubicBezTo>
                    <a:cubicBezTo>
                      <a:pt x="28" y="48"/>
                      <a:pt x="32" y="54"/>
                      <a:pt x="36" y="58"/>
                    </a:cubicBezTo>
                    <a:cubicBezTo>
                      <a:pt x="41" y="55"/>
                      <a:pt x="47" y="51"/>
                      <a:pt x="52" y="47"/>
                    </a:cubicBezTo>
                    <a:cubicBezTo>
                      <a:pt x="48" y="42"/>
                      <a:pt x="44" y="37"/>
                      <a:pt x="40" y="32"/>
                    </a:cubicBezTo>
                    <a:cubicBezTo>
                      <a:pt x="53" y="24"/>
                      <a:pt x="53" y="24"/>
                      <a:pt x="53" y="24"/>
                    </a:cubicBezTo>
                    <a:cubicBezTo>
                      <a:pt x="7" y="0"/>
                      <a:pt x="7" y="0"/>
                      <a:pt x="7" y="0"/>
                    </a:cubicBezTo>
                  </a:path>
                </a:pathLst>
              </a:custGeom>
              <a:solidFill>
                <a:schemeClr val="bg1"/>
              </a:solidFill>
              <a:ln>
                <a:noFill/>
              </a:ln>
            </p:spPr>
            <p:txBody>
              <a:bodyPr vert="horz" wrap="square" lIns="91440" tIns="45720" rIns="91440" bIns="45720" numCol="1" anchor="t" anchorCtr="0" compatLnSpc="1"/>
              <a:p>
                <a:endParaRPr lang="zh-CN" altLang="en-US"/>
              </a:p>
            </p:txBody>
          </p:sp>
        </p:grpSp>
      </p:grpSp>
      <p:sp>
        <p:nvSpPr>
          <p:cNvPr id="52" name="矩形 51"/>
          <p:cNvSpPr/>
          <p:nvPr/>
        </p:nvSpPr>
        <p:spPr>
          <a:xfrm>
            <a:off x="8351644" y="1755492"/>
            <a:ext cx="1964674" cy="461665"/>
          </a:xfrm>
          <a:prstGeom prst="rect">
            <a:avLst/>
          </a:prstGeom>
          <a:effectLst/>
        </p:spPr>
        <p:txBody>
          <a:bodyPr wrap="square">
            <a:spAutoFit/>
          </a:bodyPr>
          <a:p>
            <a:pPr algn="dist"/>
            <a:r>
              <a:rPr lang="zh-CN" altLang="en-US" sz="2400">
                <a:solidFill>
                  <a:schemeClr val="tx1">
                    <a:lumMod val="75000"/>
                    <a:lumOff val="25000"/>
                  </a:schemeClr>
                </a:solidFill>
                <a:latin typeface="南宋书局体" panose="02000000000000000000" pitchFamily="2" charset="-122"/>
                <a:ea typeface="南宋书局体" panose="02000000000000000000" pitchFamily="2" charset="-122"/>
              </a:rPr>
              <a:t>编辑标题</a:t>
            </a:r>
            <a:endParaRPr lang="zh-CN" altLang="en-US" sz="2400" dirty="0">
              <a:solidFill>
                <a:schemeClr val="tx1">
                  <a:lumMod val="75000"/>
                  <a:lumOff val="25000"/>
                </a:schemeClr>
              </a:solidFill>
              <a:latin typeface="南宋书局体" panose="02000000000000000000" pitchFamily="2" charset="-122"/>
              <a:ea typeface="南宋书局体" panose="02000000000000000000" pitchFamily="2" charset="-122"/>
            </a:endParaRPr>
          </a:p>
        </p:txBody>
      </p:sp>
      <p:sp>
        <p:nvSpPr>
          <p:cNvPr id="53" name="矩形 52"/>
          <p:cNvSpPr/>
          <p:nvPr/>
        </p:nvSpPr>
        <p:spPr>
          <a:xfrm>
            <a:off x="8351644" y="2203448"/>
            <a:ext cx="2078885" cy="1414233"/>
          </a:xfrm>
          <a:prstGeom prst="rect">
            <a:avLst/>
          </a:prstGeom>
          <a:effectLst/>
        </p:spPr>
        <p:txBody>
          <a:bodyPr wrap="square">
            <a:spAutoFit/>
          </a:bodyPr>
          <a:p>
            <a:pPr algn="just">
              <a:lnSpc>
                <a:spcPct val="125000"/>
              </a:lnSpc>
            </a:pPr>
            <a:r>
              <a:rPr lang="zh-CN" altLang="en-US" sz="140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点击文本框即可进行编辑输入相关内容点击文本框即可进行编辑输入相关内容点击文本框即可进行编辑</a:t>
            </a: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4" name="矩形 53"/>
          <p:cNvSpPr/>
          <p:nvPr/>
        </p:nvSpPr>
        <p:spPr>
          <a:xfrm>
            <a:off x="8351643" y="3893509"/>
            <a:ext cx="1964674" cy="461665"/>
          </a:xfrm>
          <a:prstGeom prst="rect">
            <a:avLst/>
          </a:prstGeom>
          <a:effectLst/>
        </p:spPr>
        <p:txBody>
          <a:bodyPr wrap="square">
            <a:spAutoFit/>
          </a:bodyPr>
          <a:p>
            <a:pPr algn="dist"/>
            <a:r>
              <a:rPr lang="zh-CN" altLang="en-US" sz="2400">
                <a:solidFill>
                  <a:schemeClr val="tx1">
                    <a:lumMod val="75000"/>
                    <a:lumOff val="25000"/>
                  </a:schemeClr>
                </a:solidFill>
                <a:latin typeface="南宋书局体" panose="02000000000000000000" pitchFamily="2" charset="-122"/>
                <a:ea typeface="南宋书局体" panose="02000000000000000000" pitchFamily="2" charset="-122"/>
              </a:rPr>
              <a:t>编辑标题</a:t>
            </a:r>
            <a:endParaRPr lang="zh-CN" altLang="en-US" sz="2400" dirty="0">
              <a:solidFill>
                <a:schemeClr val="tx1">
                  <a:lumMod val="75000"/>
                  <a:lumOff val="25000"/>
                </a:schemeClr>
              </a:solidFill>
              <a:latin typeface="南宋书局体" panose="02000000000000000000" pitchFamily="2" charset="-122"/>
              <a:ea typeface="南宋书局体" panose="02000000000000000000" pitchFamily="2" charset="-122"/>
            </a:endParaRPr>
          </a:p>
        </p:txBody>
      </p:sp>
      <p:sp>
        <p:nvSpPr>
          <p:cNvPr id="55" name="矩形 54"/>
          <p:cNvSpPr/>
          <p:nvPr/>
        </p:nvSpPr>
        <p:spPr>
          <a:xfrm>
            <a:off x="8351643" y="4341465"/>
            <a:ext cx="2078885" cy="1414233"/>
          </a:xfrm>
          <a:prstGeom prst="rect">
            <a:avLst/>
          </a:prstGeom>
          <a:effectLst/>
        </p:spPr>
        <p:txBody>
          <a:bodyPr wrap="square">
            <a:spAutoFit/>
          </a:bodyPr>
          <a:p>
            <a:pPr algn="just">
              <a:lnSpc>
                <a:spcPct val="125000"/>
              </a:lnSpc>
            </a:pPr>
            <a:r>
              <a:rPr lang="zh-CN" altLang="en-US" sz="140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点击文本框即可进行编辑输入相关内容点击文本框即可进行编辑输入相关内容点击文本框即可进行编辑</a:t>
            </a: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6" name="矩形 55"/>
          <p:cNvSpPr/>
          <p:nvPr/>
        </p:nvSpPr>
        <p:spPr>
          <a:xfrm>
            <a:off x="1799571" y="1755492"/>
            <a:ext cx="1964674" cy="461665"/>
          </a:xfrm>
          <a:prstGeom prst="rect">
            <a:avLst/>
          </a:prstGeom>
          <a:effectLst/>
        </p:spPr>
        <p:txBody>
          <a:bodyPr wrap="square">
            <a:spAutoFit/>
          </a:bodyPr>
          <a:p>
            <a:pPr algn="dist"/>
            <a:r>
              <a:rPr lang="zh-CN" altLang="en-US" sz="2400">
                <a:solidFill>
                  <a:schemeClr val="tx1">
                    <a:lumMod val="75000"/>
                    <a:lumOff val="25000"/>
                  </a:schemeClr>
                </a:solidFill>
                <a:latin typeface="南宋书局体" panose="02000000000000000000" pitchFamily="2" charset="-122"/>
                <a:ea typeface="南宋书局体" panose="02000000000000000000" pitchFamily="2" charset="-122"/>
              </a:rPr>
              <a:t>编辑标题</a:t>
            </a:r>
            <a:endParaRPr lang="zh-CN" altLang="en-US" sz="2400" dirty="0">
              <a:solidFill>
                <a:schemeClr val="tx1">
                  <a:lumMod val="75000"/>
                  <a:lumOff val="25000"/>
                </a:schemeClr>
              </a:solidFill>
              <a:latin typeface="南宋书局体" panose="02000000000000000000" pitchFamily="2" charset="-122"/>
              <a:ea typeface="南宋书局体" panose="02000000000000000000" pitchFamily="2" charset="-122"/>
            </a:endParaRPr>
          </a:p>
        </p:txBody>
      </p:sp>
      <p:sp>
        <p:nvSpPr>
          <p:cNvPr id="57" name="矩形 56"/>
          <p:cNvSpPr/>
          <p:nvPr/>
        </p:nvSpPr>
        <p:spPr>
          <a:xfrm>
            <a:off x="1799571" y="2203448"/>
            <a:ext cx="2078885" cy="1414233"/>
          </a:xfrm>
          <a:prstGeom prst="rect">
            <a:avLst/>
          </a:prstGeom>
          <a:effectLst/>
        </p:spPr>
        <p:txBody>
          <a:bodyPr wrap="square">
            <a:spAutoFit/>
          </a:bodyPr>
          <a:p>
            <a:pPr algn="just">
              <a:lnSpc>
                <a:spcPct val="125000"/>
              </a:lnSpc>
            </a:pPr>
            <a:r>
              <a:rPr lang="zh-CN" altLang="en-US" sz="140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点击文本框即可进行编辑输入相关内容点击文本框即可进行编辑输入相关内容点击文本框即可进行编辑</a:t>
            </a: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8" name="矩形 57"/>
          <p:cNvSpPr/>
          <p:nvPr/>
        </p:nvSpPr>
        <p:spPr>
          <a:xfrm>
            <a:off x="1799570" y="3893509"/>
            <a:ext cx="1964674" cy="461665"/>
          </a:xfrm>
          <a:prstGeom prst="rect">
            <a:avLst/>
          </a:prstGeom>
          <a:effectLst/>
        </p:spPr>
        <p:txBody>
          <a:bodyPr wrap="square">
            <a:spAutoFit/>
          </a:bodyPr>
          <a:p>
            <a:pPr algn="dist"/>
            <a:r>
              <a:rPr lang="zh-CN" altLang="en-US" sz="2400">
                <a:solidFill>
                  <a:schemeClr val="tx1">
                    <a:lumMod val="75000"/>
                    <a:lumOff val="25000"/>
                  </a:schemeClr>
                </a:solidFill>
                <a:latin typeface="南宋书局体" panose="02000000000000000000" pitchFamily="2" charset="-122"/>
                <a:ea typeface="南宋书局体" panose="02000000000000000000" pitchFamily="2" charset="-122"/>
              </a:rPr>
              <a:t>编辑标题</a:t>
            </a:r>
            <a:endParaRPr lang="zh-CN" altLang="en-US" sz="2400" dirty="0">
              <a:solidFill>
                <a:schemeClr val="tx1">
                  <a:lumMod val="75000"/>
                  <a:lumOff val="25000"/>
                </a:schemeClr>
              </a:solidFill>
              <a:latin typeface="南宋书局体" panose="02000000000000000000" pitchFamily="2" charset="-122"/>
              <a:ea typeface="南宋书局体" panose="02000000000000000000" pitchFamily="2" charset="-122"/>
            </a:endParaRPr>
          </a:p>
        </p:txBody>
      </p:sp>
      <p:sp>
        <p:nvSpPr>
          <p:cNvPr id="59" name="矩形 58"/>
          <p:cNvSpPr/>
          <p:nvPr/>
        </p:nvSpPr>
        <p:spPr>
          <a:xfrm>
            <a:off x="1799570" y="4341465"/>
            <a:ext cx="2078885" cy="1414233"/>
          </a:xfrm>
          <a:prstGeom prst="rect">
            <a:avLst/>
          </a:prstGeom>
          <a:effectLst/>
        </p:spPr>
        <p:txBody>
          <a:bodyPr wrap="square">
            <a:spAutoFit/>
          </a:bodyPr>
          <a:p>
            <a:pPr algn="just">
              <a:lnSpc>
                <a:spcPct val="125000"/>
              </a:lnSpc>
            </a:pPr>
            <a:r>
              <a:rPr lang="zh-CN" altLang="en-US" sz="140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点击文本框即可进行编辑输入相关内容点击文本框即可进行编辑输入相关内容点击文本框即可进行编辑</a:t>
            </a: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fade">
                                      <p:cBhvr>
                                        <p:cTn id="7" dur="1000"/>
                                        <p:tgtEl>
                                          <p:spTgt spid="52"/>
                                        </p:tgtEl>
                                      </p:cBhvr>
                                    </p:animEffect>
                                    <p:anim calcmode="lin" valueType="num">
                                      <p:cBhvr>
                                        <p:cTn id="8" dur="1000" fill="hold"/>
                                        <p:tgtEl>
                                          <p:spTgt spid="52"/>
                                        </p:tgtEl>
                                        <p:attrNameLst>
                                          <p:attrName>ppt_x</p:attrName>
                                        </p:attrNameLst>
                                      </p:cBhvr>
                                      <p:tavLst>
                                        <p:tav tm="0">
                                          <p:val>
                                            <p:strVal val="#ppt_x"/>
                                          </p:val>
                                        </p:tav>
                                        <p:tav tm="100000">
                                          <p:val>
                                            <p:strVal val="#ppt_x"/>
                                          </p:val>
                                        </p:tav>
                                      </p:tavLst>
                                    </p:anim>
                                    <p:anim calcmode="lin" valueType="num">
                                      <p:cBhvr>
                                        <p:cTn id="9" dur="1000" fill="hold"/>
                                        <p:tgtEl>
                                          <p:spTgt spid="5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3"/>
                                        </p:tgtEl>
                                        <p:attrNameLst>
                                          <p:attrName>style.visibility</p:attrName>
                                        </p:attrNameLst>
                                      </p:cBhvr>
                                      <p:to>
                                        <p:strVal val="visible"/>
                                      </p:to>
                                    </p:set>
                                    <p:animEffect transition="in" filter="fade">
                                      <p:cBhvr>
                                        <p:cTn id="12" dur="1000"/>
                                        <p:tgtEl>
                                          <p:spTgt spid="53"/>
                                        </p:tgtEl>
                                      </p:cBhvr>
                                    </p:animEffect>
                                    <p:anim calcmode="lin" valueType="num">
                                      <p:cBhvr>
                                        <p:cTn id="13" dur="1000" fill="hold"/>
                                        <p:tgtEl>
                                          <p:spTgt spid="53"/>
                                        </p:tgtEl>
                                        <p:attrNameLst>
                                          <p:attrName>ppt_x</p:attrName>
                                        </p:attrNameLst>
                                      </p:cBhvr>
                                      <p:tavLst>
                                        <p:tav tm="0">
                                          <p:val>
                                            <p:strVal val="#ppt_x"/>
                                          </p:val>
                                        </p:tav>
                                        <p:tav tm="100000">
                                          <p:val>
                                            <p:strVal val="#ppt_x"/>
                                          </p:val>
                                        </p:tav>
                                      </p:tavLst>
                                    </p:anim>
                                    <p:anim calcmode="lin" valueType="num">
                                      <p:cBhvr>
                                        <p:cTn id="14" dur="1000" fill="hold"/>
                                        <p:tgtEl>
                                          <p:spTgt spid="5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54"/>
                                        </p:tgtEl>
                                        <p:attrNameLst>
                                          <p:attrName>style.visibility</p:attrName>
                                        </p:attrNameLst>
                                      </p:cBhvr>
                                      <p:to>
                                        <p:strVal val="visible"/>
                                      </p:to>
                                    </p:set>
                                    <p:animEffect transition="in" filter="fade">
                                      <p:cBhvr>
                                        <p:cTn id="17" dur="1000"/>
                                        <p:tgtEl>
                                          <p:spTgt spid="54"/>
                                        </p:tgtEl>
                                      </p:cBhvr>
                                    </p:animEffect>
                                    <p:anim calcmode="lin" valueType="num">
                                      <p:cBhvr>
                                        <p:cTn id="18" dur="1000" fill="hold"/>
                                        <p:tgtEl>
                                          <p:spTgt spid="54"/>
                                        </p:tgtEl>
                                        <p:attrNameLst>
                                          <p:attrName>ppt_x</p:attrName>
                                        </p:attrNameLst>
                                      </p:cBhvr>
                                      <p:tavLst>
                                        <p:tav tm="0">
                                          <p:val>
                                            <p:strVal val="#ppt_x"/>
                                          </p:val>
                                        </p:tav>
                                        <p:tav tm="100000">
                                          <p:val>
                                            <p:strVal val="#ppt_x"/>
                                          </p:val>
                                        </p:tav>
                                      </p:tavLst>
                                    </p:anim>
                                    <p:anim calcmode="lin" valueType="num">
                                      <p:cBhvr>
                                        <p:cTn id="19" dur="1000" fill="hold"/>
                                        <p:tgtEl>
                                          <p:spTgt spid="54"/>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55"/>
                                        </p:tgtEl>
                                        <p:attrNameLst>
                                          <p:attrName>style.visibility</p:attrName>
                                        </p:attrNameLst>
                                      </p:cBhvr>
                                      <p:to>
                                        <p:strVal val="visible"/>
                                      </p:to>
                                    </p:set>
                                    <p:animEffect transition="in" filter="fade">
                                      <p:cBhvr>
                                        <p:cTn id="22" dur="1000"/>
                                        <p:tgtEl>
                                          <p:spTgt spid="55"/>
                                        </p:tgtEl>
                                      </p:cBhvr>
                                    </p:animEffect>
                                    <p:anim calcmode="lin" valueType="num">
                                      <p:cBhvr>
                                        <p:cTn id="23" dur="1000" fill="hold"/>
                                        <p:tgtEl>
                                          <p:spTgt spid="55"/>
                                        </p:tgtEl>
                                        <p:attrNameLst>
                                          <p:attrName>ppt_x</p:attrName>
                                        </p:attrNameLst>
                                      </p:cBhvr>
                                      <p:tavLst>
                                        <p:tav tm="0">
                                          <p:val>
                                            <p:strVal val="#ppt_x"/>
                                          </p:val>
                                        </p:tav>
                                        <p:tav tm="100000">
                                          <p:val>
                                            <p:strVal val="#ppt_x"/>
                                          </p:val>
                                        </p:tav>
                                      </p:tavLst>
                                    </p:anim>
                                    <p:anim calcmode="lin" valueType="num">
                                      <p:cBhvr>
                                        <p:cTn id="24" dur="1000" fill="hold"/>
                                        <p:tgtEl>
                                          <p:spTgt spid="55"/>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56"/>
                                        </p:tgtEl>
                                        <p:attrNameLst>
                                          <p:attrName>style.visibility</p:attrName>
                                        </p:attrNameLst>
                                      </p:cBhvr>
                                      <p:to>
                                        <p:strVal val="visible"/>
                                      </p:to>
                                    </p:set>
                                    <p:animEffect transition="in" filter="fade">
                                      <p:cBhvr>
                                        <p:cTn id="27" dur="1000"/>
                                        <p:tgtEl>
                                          <p:spTgt spid="56"/>
                                        </p:tgtEl>
                                      </p:cBhvr>
                                    </p:animEffect>
                                    <p:anim calcmode="lin" valueType="num">
                                      <p:cBhvr>
                                        <p:cTn id="28" dur="1000" fill="hold"/>
                                        <p:tgtEl>
                                          <p:spTgt spid="56"/>
                                        </p:tgtEl>
                                        <p:attrNameLst>
                                          <p:attrName>ppt_x</p:attrName>
                                        </p:attrNameLst>
                                      </p:cBhvr>
                                      <p:tavLst>
                                        <p:tav tm="0">
                                          <p:val>
                                            <p:strVal val="#ppt_x"/>
                                          </p:val>
                                        </p:tav>
                                        <p:tav tm="100000">
                                          <p:val>
                                            <p:strVal val="#ppt_x"/>
                                          </p:val>
                                        </p:tav>
                                      </p:tavLst>
                                    </p:anim>
                                    <p:anim calcmode="lin" valueType="num">
                                      <p:cBhvr>
                                        <p:cTn id="29" dur="1000" fill="hold"/>
                                        <p:tgtEl>
                                          <p:spTgt spid="56"/>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57"/>
                                        </p:tgtEl>
                                        <p:attrNameLst>
                                          <p:attrName>style.visibility</p:attrName>
                                        </p:attrNameLst>
                                      </p:cBhvr>
                                      <p:to>
                                        <p:strVal val="visible"/>
                                      </p:to>
                                    </p:set>
                                    <p:animEffect transition="in" filter="fade">
                                      <p:cBhvr>
                                        <p:cTn id="32" dur="1000"/>
                                        <p:tgtEl>
                                          <p:spTgt spid="57"/>
                                        </p:tgtEl>
                                      </p:cBhvr>
                                    </p:animEffect>
                                    <p:anim calcmode="lin" valueType="num">
                                      <p:cBhvr>
                                        <p:cTn id="33" dur="1000" fill="hold"/>
                                        <p:tgtEl>
                                          <p:spTgt spid="57"/>
                                        </p:tgtEl>
                                        <p:attrNameLst>
                                          <p:attrName>ppt_x</p:attrName>
                                        </p:attrNameLst>
                                      </p:cBhvr>
                                      <p:tavLst>
                                        <p:tav tm="0">
                                          <p:val>
                                            <p:strVal val="#ppt_x"/>
                                          </p:val>
                                        </p:tav>
                                        <p:tav tm="100000">
                                          <p:val>
                                            <p:strVal val="#ppt_x"/>
                                          </p:val>
                                        </p:tav>
                                      </p:tavLst>
                                    </p:anim>
                                    <p:anim calcmode="lin" valueType="num">
                                      <p:cBhvr>
                                        <p:cTn id="34" dur="1000" fill="hold"/>
                                        <p:tgtEl>
                                          <p:spTgt spid="57"/>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58"/>
                                        </p:tgtEl>
                                        <p:attrNameLst>
                                          <p:attrName>style.visibility</p:attrName>
                                        </p:attrNameLst>
                                      </p:cBhvr>
                                      <p:to>
                                        <p:strVal val="visible"/>
                                      </p:to>
                                    </p:set>
                                    <p:animEffect transition="in" filter="fade">
                                      <p:cBhvr>
                                        <p:cTn id="37" dur="1000"/>
                                        <p:tgtEl>
                                          <p:spTgt spid="58"/>
                                        </p:tgtEl>
                                      </p:cBhvr>
                                    </p:animEffect>
                                    <p:anim calcmode="lin" valueType="num">
                                      <p:cBhvr>
                                        <p:cTn id="38" dur="1000" fill="hold"/>
                                        <p:tgtEl>
                                          <p:spTgt spid="58"/>
                                        </p:tgtEl>
                                        <p:attrNameLst>
                                          <p:attrName>ppt_x</p:attrName>
                                        </p:attrNameLst>
                                      </p:cBhvr>
                                      <p:tavLst>
                                        <p:tav tm="0">
                                          <p:val>
                                            <p:strVal val="#ppt_x"/>
                                          </p:val>
                                        </p:tav>
                                        <p:tav tm="100000">
                                          <p:val>
                                            <p:strVal val="#ppt_x"/>
                                          </p:val>
                                        </p:tav>
                                      </p:tavLst>
                                    </p:anim>
                                    <p:anim calcmode="lin" valueType="num">
                                      <p:cBhvr>
                                        <p:cTn id="39" dur="1000" fill="hold"/>
                                        <p:tgtEl>
                                          <p:spTgt spid="58"/>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59"/>
                                        </p:tgtEl>
                                        <p:attrNameLst>
                                          <p:attrName>style.visibility</p:attrName>
                                        </p:attrNameLst>
                                      </p:cBhvr>
                                      <p:to>
                                        <p:strVal val="visible"/>
                                      </p:to>
                                    </p:set>
                                    <p:animEffect transition="in" filter="fade">
                                      <p:cBhvr>
                                        <p:cTn id="42" dur="1000"/>
                                        <p:tgtEl>
                                          <p:spTgt spid="59"/>
                                        </p:tgtEl>
                                      </p:cBhvr>
                                    </p:animEffect>
                                    <p:anim calcmode="lin" valueType="num">
                                      <p:cBhvr>
                                        <p:cTn id="43" dur="1000" fill="hold"/>
                                        <p:tgtEl>
                                          <p:spTgt spid="59"/>
                                        </p:tgtEl>
                                        <p:attrNameLst>
                                          <p:attrName>ppt_x</p:attrName>
                                        </p:attrNameLst>
                                      </p:cBhvr>
                                      <p:tavLst>
                                        <p:tav tm="0">
                                          <p:val>
                                            <p:strVal val="#ppt_x"/>
                                          </p:val>
                                        </p:tav>
                                        <p:tav tm="100000">
                                          <p:val>
                                            <p:strVal val="#ppt_x"/>
                                          </p:val>
                                        </p:tav>
                                      </p:tavLst>
                                    </p:anim>
                                    <p:anim calcmode="lin" valueType="num">
                                      <p:cBhvr>
                                        <p:cTn id="44" dur="1000" fill="hold"/>
                                        <p:tgtEl>
                                          <p:spTgt spid="59"/>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fade">
                                      <p:cBhvr>
                                        <p:cTn id="47" dur="1000"/>
                                        <p:tgtEl>
                                          <p:spTgt spid="8"/>
                                        </p:tgtEl>
                                      </p:cBhvr>
                                    </p:animEffect>
                                    <p:anim calcmode="lin" valueType="num">
                                      <p:cBhvr>
                                        <p:cTn id="48" dur="1000" fill="hold"/>
                                        <p:tgtEl>
                                          <p:spTgt spid="8"/>
                                        </p:tgtEl>
                                        <p:attrNameLst>
                                          <p:attrName>ppt_x</p:attrName>
                                        </p:attrNameLst>
                                      </p:cBhvr>
                                      <p:tavLst>
                                        <p:tav tm="0">
                                          <p:val>
                                            <p:strVal val="#ppt_x"/>
                                          </p:val>
                                        </p:tav>
                                        <p:tav tm="100000">
                                          <p:val>
                                            <p:strVal val="#ppt_x"/>
                                          </p:val>
                                        </p:tav>
                                      </p:tavLst>
                                    </p:anim>
                                    <p:anim calcmode="lin" valueType="num">
                                      <p:cBhvr>
                                        <p:cTn id="4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bldLvl="0" animBg="1"/>
      <p:bldP spid="53" grpId="0" bldLvl="0" animBg="1"/>
      <p:bldP spid="54" grpId="0" bldLvl="0" animBg="1"/>
      <p:bldP spid="55" grpId="0" bldLvl="0" animBg="1"/>
      <p:bldP spid="56" grpId="0" bldLvl="0" animBg="1"/>
      <p:bldP spid="57" grpId="0" bldLvl="0" animBg="1"/>
      <p:bldP spid="58" grpId="0" bldLvl="0" animBg="1"/>
      <p:bldP spid="59" grpId="0" bldLvl="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1147762" y="1638300"/>
            <a:ext cx="3209925" cy="2057400"/>
          </a:xfrm>
          <a:prstGeom prst="rect">
            <a:avLst/>
          </a:prstGeom>
          <a:blipFill>
            <a:blip r:embed="rId1" cstate="screen"/>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0" name="矩形 9"/>
          <p:cNvSpPr/>
          <p:nvPr/>
        </p:nvSpPr>
        <p:spPr>
          <a:xfrm>
            <a:off x="4510087" y="1638300"/>
            <a:ext cx="3209925" cy="2057400"/>
          </a:xfrm>
          <a:prstGeom prst="rect">
            <a:avLst/>
          </a:prstGeom>
          <a:solidFill>
            <a:srgbClr val="78D3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6" name="矩形 15"/>
          <p:cNvSpPr/>
          <p:nvPr/>
        </p:nvSpPr>
        <p:spPr>
          <a:xfrm>
            <a:off x="7872412" y="1638299"/>
            <a:ext cx="3209925" cy="2057400"/>
          </a:xfrm>
          <a:prstGeom prst="rect">
            <a:avLst/>
          </a:prstGeom>
          <a:blipFill>
            <a:blip r:embed="rId2" cstate="screen"/>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7" name="矩形 16"/>
          <p:cNvSpPr/>
          <p:nvPr/>
        </p:nvSpPr>
        <p:spPr>
          <a:xfrm>
            <a:off x="1147762" y="3840956"/>
            <a:ext cx="3209925" cy="2057400"/>
          </a:xfrm>
          <a:prstGeom prst="rect">
            <a:avLst/>
          </a:prstGeom>
          <a:blipFill>
            <a:blip r:embed="rId3" cstate="screen"/>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8" name="矩形 17"/>
          <p:cNvSpPr/>
          <p:nvPr/>
        </p:nvSpPr>
        <p:spPr>
          <a:xfrm>
            <a:off x="4510087" y="3840956"/>
            <a:ext cx="3209925" cy="2057400"/>
          </a:xfrm>
          <a:prstGeom prst="rect">
            <a:avLst/>
          </a:prstGeom>
          <a:solidFill>
            <a:schemeClr val="bg1"/>
          </a:solidFill>
          <a:ln w="19050">
            <a:solidFill>
              <a:srgbClr val="8CC8D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9" name="矩形 18"/>
          <p:cNvSpPr/>
          <p:nvPr/>
        </p:nvSpPr>
        <p:spPr>
          <a:xfrm>
            <a:off x="7872412" y="3840955"/>
            <a:ext cx="3209925" cy="2057400"/>
          </a:xfrm>
          <a:prstGeom prst="rect">
            <a:avLst/>
          </a:prstGeom>
          <a:solidFill>
            <a:srgbClr val="DAB0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0" name="矩形 19"/>
          <p:cNvSpPr/>
          <p:nvPr/>
        </p:nvSpPr>
        <p:spPr>
          <a:xfrm>
            <a:off x="4695895" y="1926231"/>
            <a:ext cx="1883804" cy="461665"/>
          </a:xfrm>
          <a:prstGeom prst="rect">
            <a:avLst/>
          </a:prstGeom>
          <a:effectLst/>
        </p:spPr>
        <p:txBody>
          <a:bodyPr wrap="square">
            <a:spAutoFit/>
          </a:bodyPr>
          <a:p>
            <a:pPr algn="dist"/>
            <a:r>
              <a:rPr lang="zh-CN" altLang="en-US" sz="2400">
                <a:solidFill>
                  <a:schemeClr val="bg1"/>
                </a:solidFill>
                <a:latin typeface="南宋书局体" panose="02000000000000000000" pitchFamily="2" charset="-122"/>
                <a:ea typeface="南宋书局体" panose="02000000000000000000" pitchFamily="2" charset="-122"/>
              </a:rPr>
              <a:t>编辑标题</a:t>
            </a:r>
            <a:endParaRPr lang="zh-CN" altLang="en-US" sz="2400" dirty="0">
              <a:solidFill>
                <a:schemeClr val="bg1"/>
              </a:solidFill>
              <a:latin typeface="南宋书局体" panose="02000000000000000000" pitchFamily="2" charset="-122"/>
              <a:ea typeface="南宋书局体" panose="02000000000000000000" pitchFamily="2" charset="-122"/>
            </a:endParaRPr>
          </a:p>
        </p:txBody>
      </p:sp>
      <p:sp>
        <p:nvSpPr>
          <p:cNvPr id="21" name="矩形 20"/>
          <p:cNvSpPr/>
          <p:nvPr/>
        </p:nvSpPr>
        <p:spPr>
          <a:xfrm>
            <a:off x="4703763" y="2430953"/>
            <a:ext cx="2878138" cy="1023742"/>
          </a:xfrm>
          <a:prstGeom prst="rect">
            <a:avLst/>
          </a:prstGeom>
          <a:effectLst/>
        </p:spPr>
        <p:txBody>
          <a:bodyPr wrap="square">
            <a:spAutoFit/>
          </a:bodyPr>
          <a:p>
            <a:pPr>
              <a:lnSpc>
                <a:spcPct val="150000"/>
              </a:lnSpc>
            </a:pPr>
            <a:r>
              <a:rPr lang="zh-CN" altLang="en-US" sz="1400">
                <a:solidFill>
                  <a:schemeClr val="bg1"/>
                </a:solidFill>
                <a:latin typeface="微软雅黑" panose="020B0503020204020204" pitchFamily="34" charset="-122"/>
                <a:ea typeface="微软雅黑" panose="020B0503020204020204" pitchFamily="34" charset="-122"/>
              </a:rPr>
              <a:t>点击文本框即可进行编辑输入相关内容点击文本框即可进行编辑输入相关内容点击文本框即可进行编辑</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p:nvPr/>
        </p:nvSpPr>
        <p:spPr>
          <a:xfrm>
            <a:off x="8036822" y="4117531"/>
            <a:ext cx="1883804" cy="461665"/>
          </a:xfrm>
          <a:prstGeom prst="rect">
            <a:avLst/>
          </a:prstGeom>
          <a:effectLst/>
        </p:spPr>
        <p:txBody>
          <a:bodyPr wrap="square">
            <a:spAutoFit/>
          </a:bodyPr>
          <a:p>
            <a:pPr algn="dist"/>
            <a:r>
              <a:rPr lang="zh-CN" altLang="en-US" sz="2400">
                <a:solidFill>
                  <a:schemeClr val="bg1"/>
                </a:solidFill>
                <a:latin typeface="南宋书局体" panose="02000000000000000000" pitchFamily="2" charset="-122"/>
                <a:ea typeface="南宋书局体" panose="02000000000000000000" pitchFamily="2" charset="-122"/>
              </a:rPr>
              <a:t>编辑标题</a:t>
            </a:r>
            <a:endParaRPr lang="zh-CN" altLang="en-US" sz="2400" dirty="0">
              <a:solidFill>
                <a:schemeClr val="bg1"/>
              </a:solidFill>
              <a:latin typeface="南宋书局体" panose="02000000000000000000" pitchFamily="2" charset="-122"/>
              <a:ea typeface="南宋书局体" panose="02000000000000000000" pitchFamily="2" charset="-122"/>
            </a:endParaRPr>
          </a:p>
        </p:txBody>
      </p:sp>
      <p:sp>
        <p:nvSpPr>
          <p:cNvPr id="23" name="矩形 22"/>
          <p:cNvSpPr/>
          <p:nvPr/>
        </p:nvSpPr>
        <p:spPr>
          <a:xfrm>
            <a:off x="8044690" y="4622253"/>
            <a:ext cx="2878138" cy="1023742"/>
          </a:xfrm>
          <a:prstGeom prst="rect">
            <a:avLst/>
          </a:prstGeom>
          <a:effectLst/>
        </p:spPr>
        <p:txBody>
          <a:bodyPr wrap="square">
            <a:spAutoFit/>
          </a:bodyPr>
          <a:p>
            <a:pPr>
              <a:lnSpc>
                <a:spcPct val="150000"/>
              </a:lnSpc>
            </a:pPr>
            <a:r>
              <a:rPr lang="zh-CN" altLang="en-US" sz="1400">
                <a:solidFill>
                  <a:schemeClr val="bg1"/>
                </a:solidFill>
                <a:latin typeface="微软雅黑" panose="020B0503020204020204" pitchFamily="34" charset="-122"/>
                <a:ea typeface="微软雅黑" panose="020B0503020204020204" pitchFamily="34" charset="-122"/>
              </a:rPr>
              <a:t>点击文本框即可进行编辑输入相关内容点击文本框即可进行编辑输入相关内容点击文本框即可进行编辑</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4" name="矩形 23"/>
          <p:cNvSpPr/>
          <p:nvPr/>
        </p:nvSpPr>
        <p:spPr>
          <a:xfrm>
            <a:off x="4677638" y="4117532"/>
            <a:ext cx="1883804" cy="461665"/>
          </a:xfrm>
          <a:prstGeom prst="rect">
            <a:avLst/>
          </a:prstGeom>
          <a:effectLst/>
        </p:spPr>
        <p:txBody>
          <a:bodyPr wrap="square">
            <a:spAutoFit/>
          </a:bodyPr>
          <a:p>
            <a:pPr algn="dist"/>
            <a:r>
              <a:rPr lang="zh-CN" altLang="en-US" sz="2400">
                <a:solidFill>
                  <a:schemeClr val="tx1">
                    <a:lumMod val="65000"/>
                    <a:lumOff val="35000"/>
                  </a:schemeClr>
                </a:solidFill>
                <a:latin typeface="南宋书局体" panose="02000000000000000000" pitchFamily="2" charset="-122"/>
                <a:ea typeface="南宋书局体" panose="02000000000000000000" pitchFamily="2" charset="-122"/>
              </a:rPr>
              <a:t>编辑标题</a:t>
            </a:r>
            <a:endParaRPr lang="zh-CN" altLang="en-US" sz="2400" dirty="0">
              <a:solidFill>
                <a:schemeClr val="tx1">
                  <a:lumMod val="65000"/>
                  <a:lumOff val="35000"/>
                </a:schemeClr>
              </a:solidFill>
              <a:latin typeface="南宋书局体" panose="02000000000000000000" pitchFamily="2" charset="-122"/>
              <a:ea typeface="南宋书局体" panose="02000000000000000000" pitchFamily="2" charset="-122"/>
            </a:endParaRPr>
          </a:p>
        </p:txBody>
      </p:sp>
      <p:sp>
        <p:nvSpPr>
          <p:cNvPr id="25" name="矩形 24"/>
          <p:cNvSpPr/>
          <p:nvPr/>
        </p:nvSpPr>
        <p:spPr>
          <a:xfrm>
            <a:off x="4685506" y="4622254"/>
            <a:ext cx="2878138" cy="1023742"/>
          </a:xfrm>
          <a:prstGeom prst="rect">
            <a:avLst/>
          </a:prstGeom>
          <a:effectLst/>
        </p:spPr>
        <p:txBody>
          <a:bodyPr wrap="square">
            <a:spAutoFit/>
          </a:bodyPr>
          <a:p>
            <a:pPr>
              <a:lnSpc>
                <a:spcPct val="150000"/>
              </a:lnSpc>
            </a:pPr>
            <a:r>
              <a:rPr lang="zh-CN" altLang="en-US" sz="1400">
                <a:solidFill>
                  <a:schemeClr val="tx1">
                    <a:lumMod val="65000"/>
                    <a:lumOff val="3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点击文本框即可进行编辑输入相关内容点击文本框即可进行编辑输入相关内容点击文本框即可进行编辑</a:t>
            </a:r>
            <a:endParaRPr lang="zh-CN" altLang="en-US" sz="14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 name="任意多边形: 形状 7"/>
          <p:cNvSpPr/>
          <p:nvPr/>
        </p:nvSpPr>
        <p:spPr>
          <a:xfrm>
            <a:off x="0" y="1"/>
            <a:ext cx="1390650" cy="889821"/>
          </a:xfrm>
          <a:custGeom>
            <a:avLst/>
            <a:gdLst>
              <a:gd name="connsiteX0" fmla="*/ 0 w 1979848"/>
              <a:gd name="connsiteY0" fmla="*/ 0 h 1266825"/>
              <a:gd name="connsiteX1" fmla="*/ 1979848 w 1979848"/>
              <a:gd name="connsiteY1" fmla="*/ 0 h 1266825"/>
              <a:gd name="connsiteX2" fmla="*/ 1937768 w 1979848"/>
              <a:gd name="connsiteY2" fmla="*/ 114972 h 1266825"/>
              <a:gd name="connsiteX3" fmla="*/ 200025 w 1979848"/>
              <a:gd name="connsiteY3" fmla="*/ 1266825 h 1266825"/>
              <a:gd name="connsiteX4" fmla="*/ 7198 w 1979848"/>
              <a:gd name="connsiteY4" fmla="*/ 1257088 h 1266825"/>
              <a:gd name="connsiteX5" fmla="*/ 0 w 1979848"/>
              <a:gd name="connsiteY5" fmla="*/ 1255990 h 1266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79848" h="1266825">
                <a:moveTo>
                  <a:pt x="0" y="0"/>
                </a:moveTo>
                <a:lnTo>
                  <a:pt x="1979848" y="0"/>
                </a:lnTo>
                <a:lnTo>
                  <a:pt x="1937768" y="114972"/>
                </a:lnTo>
                <a:cubicBezTo>
                  <a:pt x="1651465" y="791867"/>
                  <a:pt x="981211" y="1266825"/>
                  <a:pt x="200025" y="1266825"/>
                </a:cubicBezTo>
                <a:cubicBezTo>
                  <a:pt x="134926" y="1266825"/>
                  <a:pt x="70598" y="1263527"/>
                  <a:pt x="7198" y="1257088"/>
                </a:cubicBezTo>
                <a:lnTo>
                  <a:pt x="0" y="1255990"/>
                </a:lnTo>
                <a:close/>
              </a:path>
            </a:pathLst>
          </a:custGeom>
          <a:solidFill>
            <a:srgbClr val="C3EBF5"/>
          </a:solidFill>
          <a:ln>
            <a:noFill/>
          </a:ln>
          <a:effectLst>
            <a:outerShdw blurRad="50800" dist="38100" dir="2700000" sx="99000" sy="99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600">
              <a:latin typeface="微软雅黑" panose="020B0503020204020204" pitchFamily="34" charset="-122"/>
              <a:ea typeface="微软雅黑" panose="020B0503020204020204" pitchFamily="34" charset="-122"/>
            </a:endParaRPr>
          </a:p>
        </p:txBody>
      </p:sp>
      <p:sp>
        <p:nvSpPr>
          <p:cNvPr id="5" name="任意多边形: 形状 6"/>
          <p:cNvSpPr/>
          <p:nvPr/>
        </p:nvSpPr>
        <p:spPr>
          <a:xfrm>
            <a:off x="1" y="1"/>
            <a:ext cx="685799" cy="685799"/>
          </a:xfrm>
          <a:custGeom>
            <a:avLst/>
            <a:gdLst>
              <a:gd name="connsiteX0" fmla="*/ 0 w 1266825"/>
              <a:gd name="connsiteY0" fmla="*/ 0 h 1266825"/>
              <a:gd name="connsiteX1" fmla="*/ 1266825 w 1266825"/>
              <a:gd name="connsiteY1" fmla="*/ 0 h 1266825"/>
              <a:gd name="connsiteX2" fmla="*/ 0 w 1266825"/>
              <a:gd name="connsiteY2" fmla="*/ 1266825 h 1266825"/>
            </a:gdLst>
            <a:ahLst/>
            <a:cxnLst>
              <a:cxn ang="0">
                <a:pos x="connsiteX0" y="connsiteY0"/>
              </a:cxn>
              <a:cxn ang="0">
                <a:pos x="connsiteX1" y="connsiteY1"/>
              </a:cxn>
              <a:cxn ang="0">
                <a:pos x="connsiteX2" y="connsiteY2"/>
              </a:cxn>
            </a:cxnLst>
            <a:rect l="l" t="t" r="r" b="b"/>
            <a:pathLst>
              <a:path w="1266825" h="1266825">
                <a:moveTo>
                  <a:pt x="0" y="0"/>
                </a:moveTo>
                <a:lnTo>
                  <a:pt x="1266825" y="0"/>
                </a:lnTo>
                <a:cubicBezTo>
                  <a:pt x="1266825" y="699648"/>
                  <a:pt x="699648" y="1266825"/>
                  <a:pt x="0" y="1266825"/>
                </a:cubicBezTo>
                <a:close/>
              </a:path>
            </a:pathLst>
          </a:custGeom>
          <a:solidFill>
            <a:srgbClr val="E2C1D6"/>
          </a:solidFill>
          <a:ln>
            <a:noFill/>
          </a:ln>
          <a:effectLst>
            <a:outerShdw blurRad="50800" dist="38100" dir="2700000" sx="99000" sy="99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600">
              <a:latin typeface="微软雅黑" panose="020B0503020204020204" pitchFamily="34" charset="-122"/>
              <a:ea typeface="微软雅黑" panose="020B0503020204020204" pitchFamily="34" charset="-122"/>
            </a:endParaRPr>
          </a:p>
        </p:txBody>
      </p:sp>
      <p:sp>
        <p:nvSpPr>
          <p:cNvPr id="7" name="文本框 6"/>
          <p:cNvSpPr txBox="1"/>
          <p:nvPr/>
        </p:nvSpPr>
        <p:spPr>
          <a:xfrm>
            <a:off x="484281" y="342900"/>
            <a:ext cx="2479488" cy="398780"/>
          </a:xfrm>
          <a:prstGeom prst="rect">
            <a:avLst/>
          </a:prstGeom>
          <a:noFill/>
        </p:spPr>
        <p:txBody>
          <a:bodyPr wrap="square" rtlCol="0">
            <a:spAutoFit/>
          </a:bodyPr>
          <a:p>
            <a:pPr algn="dist"/>
            <a:r>
              <a:rPr lang="zh-CN" altLang="en-US" sz="2000">
                <a:solidFill>
                  <a:schemeClr val="tx1">
                    <a:lumMod val="75000"/>
                    <a:lumOff val="25000"/>
                  </a:schemeClr>
                </a:solidFill>
                <a:latin typeface="微软雅黑" panose="020B0503020204020204" pitchFamily="34" charset="-122"/>
                <a:ea typeface="微软雅黑" panose="020B0503020204020204" pitchFamily="34" charset="-122"/>
              </a:rPr>
              <a:t>输入标题内容</a:t>
            </a:r>
            <a:endParaRPr lang="zh-CN" altLang="en-US" sz="200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fade">
                                      <p:cBhvr>
                                        <p:cTn id="12" dur="1000"/>
                                        <p:tgtEl>
                                          <p:spTgt spid="21"/>
                                        </p:tgtEl>
                                      </p:cBhvr>
                                    </p:animEffect>
                                    <p:anim calcmode="lin" valueType="num">
                                      <p:cBhvr>
                                        <p:cTn id="13" dur="1000" fill="hold"/>
                                        <p:tgtEl>
                                          <p:spTgt spid="21"/>
                                        </p:tgtEl>
                                        <p:attrNameLst>
                                          <p:attrName>ppt_x</p:attrName>
                                        </p:attrNameLst>
                                      </p:cBhvr>
                                      <p:tavLst>
                                        <p:tav tm="0">
                                          <p:val>
                                            <p:strVal val="#ppt_x"/>
                                          </p:val>
                                        </p:tav>
                                        <p:tav tm="100000">
                                          <p:val>
                                            <p:strVal val="#ppt_x"/>
                                          </p:val>
                                        </p:tav>
                                      </p:tavLst>
                                    </p:anim>
                                    <p:anim calcmode="lin" valueType="num">
                                      <p:cBhvr>
                                        <p:cTn id="14" dur="1000" fill="hold"/>
                                        <p:tgtEl>
                                          <p:spTgt spid="21"/>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fade">
                                      <p:cBhvr>
                                        <p:cTn id="22" dur="1000"/>
                                        <p:tgtEl>
                                          <p:spTgt spid="23"/>
                                        </p:tgtEl>
                                      </p:cBhvr>
                                    </p:animEffect>
                                    <p:anim calcmode="lin" valueType="num">
                                      <p:cBhvr>
                                        <p:cTn id="23" dur="1000" fill="hold"/>
                                        <p:tgtEl>
                                          <p:spTgt spid="23"/>
                                        </p:tgtEl>
                                        <p:attrNameLst>
                                          <p:attrName>ppt_x</p:attrName>
                                        </p:attrNameLst>
                                      </p:cBhvr>
                                      <p:tavLst>
                                        <p:tav tm="0">
                                          <p:val>
                                            <p:strVal val="#ppt_x"/>
                                          </p:val>
                                        </p:tav>
                                        <p:tav tm="100000">
                                          <p:val>
                                            <p:strVal val="#ppt_x"/>
                                          </p:val>
                                        </p:tav>
                                      </p:tavLst>
                                    </p:anim>
                                    <p:anim calcmode="lin" valueType="num">
                                      <p:cBhvr>
                                        <p:cTn id="24" dur="1000" fill="hold"/>
                                        <p:tgtEl>
                                          <p:spTgt spid="23"/>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fade">
                                      <p:cBhvr>
                                        <p:cTn id="27" dur="1000"/>
                                        <p:tgtEl>
                                          <p:spTgt spid="24"/>
                                        </p:tgtEl>
                                      </p:cBhvr>
                                    </p:animEffect>
                                    <p:anim calcmode="lin" valueType="num">
                                      <p:cBhvr>
                                        <p:cTn id="28" dur="1000" fill="hold"/>
                                        <p:tgtEl>
                                          <p:spTgt spid="24"/>
                                        </p:tgtEl>
                                        <p:attrNameLst>
                                          <p:attrName>ppt_x</p:attrName>
                                        </p:attrNameLst>
                                      </p:cBhvr>
                                      <p:tavLst>
                                        <p:tav tm="0">
                                          <p:val>
                                            <p:strVal val="#ppt_x"/>
                                          </p:val>
                                        </p:tav>
                                        <p:tav tm="100000">
                                          <p:val>
                                            <p:strVal val="#ppt_x"/>
                                          </p:val>
                                        </p:tav>
                                      </p:tavLst>
                                    </p:anim>
                                    <p:anim calcmode="lin" valueType="num">
                                      <p:cBhvr>
                                        <p:cTn id="29" dur="1000" fill="hold"/>
                                        <p:tgtEl>
                                          <p:spTgt spid="24"/>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5"/>
                                        </p:tgtEl>
                                        <p:attrNameLst>
                                          <p:attrName>style.visibility</p:attrName>
                                        </p:attrNameLst>
                                      </p:cBhvr>
                                      <p:to>
                                        <p:strVal val="visible"/>
                                      </p:to>
                                    </p:set>
                                    <p:animEffect transition="in" filter="fade">
                                      <p:cBhvr>
                                        <p:cTn id="32" dur="1000"/>
                                        <p:tgtEl>
                                          <p:spTgt spid="25"/>
                                        </p:tgtEl>
                                      </p:cBhvr>
                                    </p:animEffect>
                                    <p:anim calcmode="lin" valueType="num">
                                      <p:cBhvr>
                                        <p:cTn id="33" dur="1000" fill="hold"/>
                                        <p:tgtEl>
                                          <p:spTgt spid="25"/>
                                        </p:tgtEl>
                                        <p:attrNameLst>
                                          <p:attrName>ppt_x</p:attrName>
                                        </p:attrNameLst>
                                      </p:cBhvr>
                                      <p:tavLst>
                                        <p:tav tm="0">
                                          <p:val>
                                            <p:strVal val="#ppt_x"/>
                                          </p:val>
                                        </p:tav>
                                        <p:tav tm="100000">
                                          <p:val>
                                            <p:strVal val="#ppt_x"/>
                                          </p:val>
                                        </p:tav>
                                      </p:tavLst>
                                    </p:anim>
                                    <p:anim calcmode="lin" valueType="num">
                                      <p:cBhvr>
                                        <p:cTn id="34"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ldLvl="0" animBg="1"/>
      <p:bldP spid="21" grpId="0" bldLvl="0" animBg="1"/>
      <p:bldP spid="2" grpId="0" bldLvl="0" animBg="1"/>
      <p:bldP spid="23" grpId="0" bldLvl="0" animBg="1"/>
      <p:bldP spid="24" grpId="0" bldLvl="0" animBg="1"/>
      <p:bldP spid="25"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6887846" y="2091871"/>
            <a:ext cx="2298699" cy="1654629"/>
            <a:chOff x="7264401" y="2249715"/>
            <a:chExt cx="2298699" cy="1654629"/>
          </a:xfrm>
          <a:solidFill>
            <a:schemeClr val="bg1">
              <a:lumMod val="75000"/>
            </a:schemeClr>
          </a:solidFill>
        </p:grpSpPr>
        <p:sp>
          <p:nvSpPr>
            <p:cNvPr id="15" name="椭圆 14"/>
            <p:cNvSpPr/>
            <p:nvPr/>
          </p:nvSpPr>
          <p:spPr>
            <a:xfrm>
              <a:off x="7264401" y="2249715"/>
              <a:ext cx="1654629" cy="1654629"/>
            </a:xfrm>
            <a:prstGeom prst="ellipse">
              <a:avLst/>
            </a:prstGeom>
            <a:solidFill>
              <a:srgbClr val="FFDD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6" name="椭圆 15"/>
            <p:cNvSpPr/>
            <p:nvPr/>
          </p:nvSpPr>
          <p:spPr>
            <a:xfrm>
              <a:off x="9204960" y="2897959"/>
              <a:ext cx="358140" cy="358140"/>
            </a:xfrm>
            <a:prstGeom prst="ellipse">
              <a:avLst/>
            </a:prstGeom>
            <a:solidFill>
              <a:srgbClr val="FFDD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grpSp>
        <p:nvGrpSpPr>
          <p:cNvPr id="17" name="组合 16"/>
          <p:cNvGrpSpPr/>
          <p:nvPr/>
        </p:nvGrpSpPr>
        <p:grpSpPr>
          <a:xfrm>
            <a:off x="2101399" y="2091871"/>
            <a:ext cx="2268219" cy="1654629"/>
            <a:chOff x="2477954" y="2249715"/>
            <a:chExt cx="2268219" cy="1654629"/>
          </a:xfrm>
          <a:solidFill>
            <a:srgbClr val="404040"/>
          </a:solidFill>
        </p:grpSpPr>
        <p:sp>
          <p:nvSpPr>
            <p:cNvPr id="18" name="椭圆 17"/>
            <p:cNvSpPr/>
            <p:nvPr/>
          </p:nvSpPr>
          <p:spPr>
            <a:xfrm>
              <a:off x="3091544" y="2249715"/>
              <a:ext cx="1654629" cy="1654629"/>
            </a:xfrm>
            <a:prstGeom prst="ellipse">
              <a:avLst/>
            </a:prstGeom>
            <a:solidFill>
              <a:srgbClr val="DAB0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9" name="椭圆 18"/>
            <p:cNvSpPr/>
            <p:nvPr/>
          </p:nvSpPr>
          <p:spPr>
            <a:xfrm>
              <a:off x="2477954" y="2897959"/>
              <a:ext cx="358140" cy="358140"/>
            </a:xfrm>
            <a:prstGeom prst="ellipse">
              <a:avLst/>
            </a:prstGeom>
            <a:solidFill>
              <a:srgbClr val="DAB0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sp>
        <p:nvSpPr>
          <p:cNvPr id="20" name="Freeform 105"/>
          <p:cNvSpPr>
            <a:spLocks noEditPoints="1"/>
          </p:cNvSpPr>
          <p:nvPr/>
        </p:nvSpPr>
        <p:spPr bwMode="auto">
          <a:xfrm>
            <a:off x="3094945" y="2518337"/>
            <a:ext cx="818515" cy="801696"/>
          </a:xfrm>
          <a:custGeom>
            <a:avLst/>
            <a:gdLst>
              <a:gd name="T0" fmla="*/ 71 w 146"/>
              <a:gd name="T1" fmla="*/ 132 h 143"/>
              <a:gd name="T2" fmla="*/ 86 w 146"/>
              <a:gd name="T3" fmla="*/ 136 h 143"/>
              <a:gd name="T4" fmla="*/ 84 w 146"/>
              <a:gd name="T5" fmla="*/ 137 h 143"/>
              <a:gd name="T6" fmla="*/ 7 w 146"/>
              <a:gd name="T7" fmla="*/ 83 h 143"/>
              <a:gd name="T8" fmla="*/ 61 w 146"/>
              <a:gd name="T9" fmla="*/ 6 h 143"/>
              <a:gd name="T10" fmla="*/ 135 w 146"/>
              <a:gd name="T11" fmla="*/ 50 h 143"/>
              <a:gd name="T12" fmla="*/ 146 w 146"/>
              <a:gd name="T13" fmla="*/ 48 h 143"/>
              <a:gd name="T14" fmla="*/ 132 w 146"/>
              <a:gd name="T15" fmla="*/ 78 h 143"/>
              <a:gd name="T16" fmla="*/ 110 w 146"/>
              <a:gd name="T17" fmla="*/ 55 h 143"/>
              <a:gd name="T18" fmla="*/ 120 w 146"/>
              <a:gd name="T19" fmla="*/ 53 h 143"/>
              <a:gd name="T20" fmla="*/ 63 w 146"/>
              <a:gd name="T21" fmla="*/ 21 h 143"/>
              <a:gd name="T22" fmla="*/ 22 w 146"/>
              <a:gd name="T23" fmla="*/ 80 h 143"/>
              <a:gd name="T24" fmla="*/ 64 w 146"/>
              <a:gd name="T25" fmla="*/ 122 h 143"/>
              <a:gd name="T26" fmla="*/ 62 w 146"/>
              <a:gd name="T27" fmla="*/ 121 h 143"/>
              <a:gd name="T28" fmla="*/ 71 w 146"/>
              <a:gd name="T29" fmla="*/ 132 h 143"/>
              <a:gd name="T30" fmla="*/ 143 w 146"/>
              <a:gd name="T31" fmla="*/ 102 h 143"/>
              <a:gd name="T32" fmla="*/ 136 w 146"/>
              <a:gd name="T33" fmla="*/ 92 h 143"/>
              <a:gd name="T34" fmla="*/ 131 w 146"/>
              <a:gd name="T35" fmla="*/ 84 h 143"/>
              <a:gd name="T36" fmla="*/ 125 w 146"/>
              <a:gd name="T37" fmla="*/ 75 h 143"/>
              <a:gd name="T38" fmla="*/ 115 w 146"/>
              <a:gd name="T39" fmla="*/ 73 h 143"/>
              <a:gd name="T40" fmla="*/ 114 w 146"/>
              <a:gd name="T41" fmla="*/ 83 h 143"/>
              <a:gd name="T42" fmla="*/ 112 w 146"/>
              <a:gd name="T43" fmla="*/ 80 h 143"/>
              <a:gd name="T44" fmla="*/ 102 w 146"/>
              <a:gd name="T45" fmla="*/ 77 h 143"/>
              <a:gd name="T46" fmla="*/ 101 w 146"/>
              <a:gd name="T47" fmla="*/ 87 h 143"/>
              <a:gd name="T48" fmla="*/ 99 w 146"/>
              <a:gd name="T49" fmla="*/ 85 h 143"/>
              <a:gd name="T50" fmla="*/ 90 w 146"/>
              <a:gd name="T51" fmla="*/ 83 h 143"/>
              <a:gd name="T52" fmla="*/ 88 w 146"/>
              <a:gd name="T53" fmla="*/ 93 h 143"/>
              <a:gd name="T54" fmla="*/ 73 w 146"/>
              <a:gd name="T55" fmla="*/ 70 h 143"/>
              <a:gd name="T56" fmla="*/ 63 w 146"/>
              <a:gd name="T57" fmla="*/ 67 h 143"/>
              <a:gd name="T58" fmla="*/ 62 w 146"/>
              <a:gd name="T59" fmla="*/ 77 h 143"/>
              <a:gd name="T60" fmla="*/ 86 w 146"/>
              <a:gd name="T61" fmla="*/ 114 h 143"/>
              <a:gd name="T62" fmla="*/ 88 w 146"/>
              <a:gd name="T63" fmla="*/ 117 h 143"/>
              <a:gd name="T64" fmla="*/ 89 w 146"/>
              <a:gd name="T65" fmla="*/ 118 h 143"/>
              <a:gd name="T66" fmla="*/ 74 w 146"/>
              <a:gd name="T67" fmla="*/ 114 h 143"/>
              <a:gd name="T68" fmla="*/ 66 w 146"/>
              <a:gd name="T69" fmla="*/ 120 h 143"/>
              <a:gd name="T70" fmla="*/ 66 w 146"/>
              <a:gd name="T71" fmla="*/ 122 h 143"/>
              <a:gd name="T72" fmla="*/ 66 w 146"/>
              <a:gd name="T73" fmla="*/ 122 h 143"/>
              <a:gd name="T74" fmla="*/ 72 w 146"/>
              <a:gd name="T75" fmla="*/ 129 h 143"/>
              <a:gd name="T76" fmla="*/ 94 w 146"/>
              <a:gd name="T77" fmla="*/ 134 h 143"/>
              <a:gd name="T78" fmla="*/ 94 w 146"/>
              <a:gd name="T79" fmla="*/ 134 h 143"/>
              <a:gd name="T80" fmla="*/ 104 w 146"/>
              <a:gd name="T81" fmla="*/ 137 h 143"/>
              <a:gd name="T82" fmla="*/ 109 w 146"/>
              <a:gd name="T83" fmla="*/ 136 h 143"/>
              <a:gd name="T84" fmla="*/ 110 w 146"/>
              <a:gd name="T85" fmla="*/ 136 h 143"/>
              <a:gd name="T86" fmla="*/ 119 w 146"/>
              <a:gd name="T87" fmla="*/ 137 h 143"/>
              <a:gd name="T88" fmla="*/ 140 w 146"/>
              <a:gd name="T89" fmla="*/ 123 h 143"/>
              <a:gd name="T90" fmla="*/ 142 w 146"/>
              <a:gd name="T91" fmla="*/ 114 h 143"/>
              <a:gd name="T92" fmla="*/ 143 w 146"/>
              <a:gd name="T93" fmla="*/ 102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46" h="143">
                <a:moveTo>
                  <a:pt x="71" y="132"/>
                </a:moveTo>
                <a:cubicBezTo>
                  <a:pt x="86" y="136"/>
                  <a:pt x="86" y="136"/>
                  <a:pt x="86" y="136"/>
                </a:cubicBezTo>
                <a:cubicBezTo>
                  <a:pt x="85" y="137"/>
                  <a:pt x="85" y="137"/>
                  <a:pt x="84" y="137"/>
                </a:cubicBezTo>
                <a:cubicBezTo>
                  <a:pt x="48" y="143"/>
                  <a:pt x="13" y="119"/>
                  <a:pt x="7" y="83"/>
                </a:cubicBezTo>
                <a:cubicBezTo>
                  <a:pt x="0" y="47"/>
                  <a:pt x="24" y="12"/>
                  <a:pt x="61" y="6"/>
                </a:cubicBezTo>
                <a:cubicBezTo>
                  <a:pt x="94" y="0"/>
                  <a:pt x="125" y="19"/>
                  <a:pt x="135" y="50"/>
                </a:cubicBezTo>
                <a:cubicBezTo>
                  <a:pt x="146" y="48"/>
                  <a:pt x="146" y="48"/>
                  <a:pt x="146" y="48"/>
                </a:cubicBezTo>
                <a:cubicBezTo>
                  <a:pt x="132" y="78"/>
                  <a:pt x="132" y="78"/>
                  <a:pt x="132" y="78"/>
                </a:cubicBezTo>
                <a:cubicBezTo>
                  <a:pt x="110" y="55"/>
                  <a:pt x="110" y="55"/>
                  <a:pt x="110" y="55"/>
                </a:cubicBezTo>
                <a:cubicBezTo>
                  <a:pt x="120" y="53"/>
                  <a:pt x="120" y="53"/>
                  <a:pt x="120" y="53"/>
                </a:cubicBezTo>
                <a:cubicBezTo>
                  <a:pt x="111" y="31"/>
                  <a:pt x="88" y="17"/>
                  <a:pt x="63" y="21"/>
                </a:cubicBezTo>
                <a:cubicBezTo>
                  <a:pt x="36" y="26"/>
                  <a:pt x="17" y="53"/>
                  <a:pt x="22" y="80"/>
                </a:cubicBezTo>
                <a:cubicBezTo>
                  <a:pt x="26" y="102"/>
                  <a:pt x="43" y="118"/>
                  <a:pt x="64" y="122"/>
                </a:cubicBezTo>
                <a:cubicBezTo>
                  <a:pt x="63" y="121"/>
                  <a:pt x="63" y="121"/>
                  <a:pt x="62" y="121"/>
                </a:cubicBezTo>
                <a:cubicBezTo>
                  <a:pt x="63" y="126"/>
                  <a:pt x="66" y="131"/>
                  <a:pt x="71" y="132"/>
                </a:cubicBezTo>
                <a:close/>
                <a:moveTo>
                  <a:pt x="143" y="102"/>
                </a:moveTo>
                <a:cubicBezTo>
                  <a:pt x="136" y="92"/>
                  <a:pt x="136" y="92"/>
                  <a:pt x="136" y="92"/>
                </a:cubicBezTo>
                <a:cubicBezTo>
                  <a:pt x="131" y="84"/>
                  <a:pt x="131" y="84"/>
                  <a:pt x="131" y="84"/>
                </a:cubicBezTo>
                <a:cubicBezTo>
                  <a:pt x="125" y="75"/>
                  <a:pt x="125" y="75"/>
                  <a:pt x="125" y="75"/>
                </a:cubicBezTo>
                <a:cubicBezTo>
                  <a:pt x="123" y="72"/>
                  <a:pt x="118" y="71"/>
                  <a:pt x="115" y="73"/>
                </a:cubicBezTo>
                <a:cubicBezTo>
                  <a:pt x="112" y="75"/>
                  <a:pt x="111" y="79"/>
                  <a:pt x="114" y="83"/>
                </a:cubicBezTo>
                <a:cubicBezTo>
                  <a:pt x="112" y="80"/>
                  <a:pt x="112" y="80"/>
                  <a:pt x="112" y="80"/>
                </a:cubicBezTo>
                <a:cubicBezTo>
                  <a:pt x="110" y="76"/>
                  <a:pt x="105" y="75"/>
                  <a:pt x="102" y="77"/>
                </a:cubicBezTo>
                <a:cubicBezTo>
                  <a:pt x="99" y="79"/>
                  <a:pt x="98" y="84"/>
                  <a:pt x="101" y="87"/>
                </a:cubicBezTo>
                <a:cubicBezTo>
                  <a:pt x="99" y="85"/>
                  <a:pt x="99" y="85"/>
                  <a:pt x="99" y="85"/>
                </a:cubicBezTo>
                <a:cubicBezTo>
                  <a:pt x="97" y="82"/>
                  <a:pt x="93" y="81"/>
                  <a:pt x="90" y="83"/>
                </a:cubicBezTo>
                <a:cubicBezTo>
                  <a:pt x="86" y="85"/>
                  <a:pt x="86" y="89"/>
                  <a:pt x="88" y="93"/>
                </a:cubicBezTo>
                <a:cubicBezTo>
                  <a:pt x="73" y="70"/>
                  <a:pt x="73" y="70"/>
                  <a:pt x="73" y="70"/>
                </a:cubicBezTo>
                <a:cubicBezTo>
                  <a:pt x="71" y="66"/>
                  <a:pt x="67" y="65"/>
                  <a:pt x="63" y="67"/>
                </a:cubicBezTo>
                <a:cubicBezTo>
                  <a:pt x="60" y="69"/>
                  <a:pt x="60" y="74"/>
                  <a:pt x="62" y="77"/>
                </a:cubicBezTo>
                <a:cubicBezTo>
                  <a:pt x="86" y="114"/>
                  <a:pt x="86" y="114"/>
                  <a:pt x="86" y="114"/>
                </a:cubicBezTo>
                <a:cubicBezTo>
                  <a:pt x="88" y="117"/>
                  <a:pt x="88" y="117"/>
                  <a:pt x="88" y="117"/>
                </a:cubicBezTo>
                <a:cubicBezTo>
                  <a:pt x="89" y="118"/>
                  <a:pt x="89" y="118"/>
                  <a:pt x="89" y="118"/>
                </a:cubicBezTo>
                <a:cubicBezTo>
                  <a:pt x="74" y="114"/>
                  <a:pt x="74" y="114"/>
                  <a:pt x="74" y="114"/>
                </a:cubicBezTo>
                <a:cubicBezTo>
                  <a:pt x="71" y="113"/>
                  <a:pt x="67" y="116"/>
                  <a:pt x="66" y="120"/>
                </a:cubicBezTo>
                <a:cubicBezTo>
                  <a:pt x="66" y="120"/>
                  <a:pt x="66" y="121"/>
                  <a:pt x="66" y="122"/>
                </a:cubicBezTo>
                <a:cubicBezTo>
                  <a:pt x="66" y="122"/>
                  <a:pt x="66" y="122"/>
                  <a:pt x="66" y="122"/>
                </a:cubicBezTo>
                <a:cubicBezTo>
                  <a:pt x="67" y="125"/>
                  <a:pt x="69" y="128"/>
                  <a:pt x="72" y="129"/>
                </a:cubicBezTo>
                <a:cubicBezTo>
                  <a:pt x="94" y="134"/>
                  <a:pt x="94" y="134"/>
                  <a:pt x="94" y="134"/>
                </a:cubicBezTo>
                <a:cubicBezTo>
                  <a:pt x="94" y="134"/>
                  <a:pt x="94" y="134"/>
                  <a:pt x="94" y="134"/>
                </a:cubicBezTo>
                <a:cubicBezTo>
                  <a:pt x="104" y="137"/>
                  <a:pt x="104" y="137"/>
                  <a:pt x="104" y="137"/>
                </a:cubicBezTo>
                <a:cubicBezTo>
                  <a:pt x="105" y="137"/>
                  <a:pt x="107" y="137"/>
                  <a:pt x="109" y="136"/>
                </a:cubicBezTo>
                <a:cubicBezTo>
                  <a:pt x="109" y="136"/>
                  <a:pt x="110" y="136"/>
                  <a:pt x="110" y="136"/>
                </a:cubicBezTo>
                <a:cubicBezTo>
                  <a:pt x="112" y="138"/>
                  <a:pt x="116" y="139"/>
                  <a:pt x="119" y="137"/>
                </a:cubicBezTo>
                <a:cubicBezTo>
                  <a:pt x="140" y="123"/>
                  <a:pt x="140" y="123"/>
                  <a:pt x="140" y="123"/>
                </a:cubicBezTo>
                <a:cubicBezTo>
                  <a:pt x="143" y="121"/>
                  <a:pt x="144" y="118"/>
                  <a:pt x="142" y="114"/>
                </a:cubicBezTo>
                <a:cubicBezTo>
                  <a:pt x="145" y="111"/>
                  <a:pt x="145" y="106"/>
                  <a:pt x="143" y="10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sp>
        <p:nvSpPr>
          <p:cNvPr id="21" name="Freeform 133"/>
          <p:cNvSpPr>
            <a:spLocks noEditPoints="1"/>
          </p:cNvSpPr>
          <p:nvPr/>
        </p:nvSpPr>
        <p:spPr bwMode="auto">
          <a:xfrm>
            <a:off x="7403102" y="2462842"/>
            <a:ext cx="670946" cy="981168"/>
          </a:xfrm>
          <a:custGeom>
            <a:avLst/>
            <a:gdLst>
              <a:gd name="T0" fmla="*/ 93 w 93"/>
              <a:gd name="T1" fmla="*/ 89 h 136"/>
              <a:gd name="T2" fmla="*/ 93 w 93"/>
              <a:gd name="T3" fmla="*/ 120 h 136"/>
              <a:gd name="T4" fmla="*/ 77 w 93"/>
              <a:gd name="T5" fmla="*/ 136 h 136"/>
              <a:gd name="T6" fmla="*/ 48 w 93"/>
              <a:gd name="T7" fmla="*/ 136 h 136"/>
              <a:gd name="T8" fmla="*/ 36 w 93"/>
              <a:gd name="T9" fmla="*/ 131 h 136"/>
              <a:gd name="T10" fmla="*/ 5 w 93"/>
              <a:gd name="T11" fmla="*/ 100 h 136"/>
              <a:gd name="T12" fmla="*/ 5 w 93"/>
              <a:gd name="T13" fmla="*/ 91 h 136"/>
              <a:gd name="T14" fmla="*/ 7 w 93"/>
              <a:gd name="T15" fmla="*/ 89 h 136"/>
              <a:gd name="T16" fmla="*/ 11 w 93"/>
              <a:gd name="T17" fmla="*/ 87 h 136"/>
              <a:gd name="T18" fmla="*/ 15 w 93"/>
              <a:gd name="T19" fmla="*/ 89 h 136"/>
              <a:gd name="T20" fmla="*/ 32 w 93"/>
              <a:gd name="T21" fmla="*/ 105 h 136"/>
              <a:gd name="T22" fmla="*/ 32 w 93"/>
              <a:gd name="T23" fmla="*/ 44 h 136"/>
              <a:gd name="T24" fmla="*/ 38 w 93"/>
              <a:gd name="T25" fmla="*/ 38 h 136"/>
              <a:gd name="T26" fmla="*/ 40 w 93"/>
              <a:gd name="T27" fmla="*/ 38 h 136"/>
              <a:gd name="T28" fmla="*/ 46 w 93"/>
              <a:gd name="T29" fmla="*/ 44 h 136"/>
              <a:gd name="T30" fmla="*/ 46 w 93"/>
              <a:gd name="T31" fmla="*/ 78 h 136"/>
              <a:gd name="T32" fmla="*/ 48 w 93"/>
              <a:gd name="T33" fmla="*/ 77 h 136"/>
              <a:gd name="T34" fmla="*/ 52 w 93"/>
              <a:gd name="T35" fmla="*/ 77 h 136"/>
              <a:gd name="T36" fmla="*/ 59 w 93"/>
              <a:gd name="T37" fmla="*/ 78 h 136"/>
              <a:gd name="T38" fmla="*/ 60 w 93"/>
              <a:gd name="T39" fmla="*/ 78 h 136"/>
              <a:gd name="T40" fmla="*/ 60 w 93"/>
              <a:gd name="T41" fmla="*/ 83 h 136"/>
              <a:gd name="T42" fmla="*/ 61 w 93"/>
              <a:gd name="T43" fmla="*/ 84 h 136"/>
              <a:gd name="T44" fmla="*/ 62 w 93"/>
              <a:gd name="T45" fmla="*/ 83 h 136"/>
              <a:gd name="T46" fmla="*/ 62 w 93"/>
              <a:gd name="T47" fmla="*/ 78 h 136"/>
              <a:gd name="T48" fmla="*/ 65 w 93"/>
              <a:gd name="T49" fmla="*/ 78 h 136"/>
              <a:gd name="T50" fmla="*/ 72 w 93"/>
              <a:gd name="T51" fmla="*/ 80 h 136"/>
              <a:gd name="T52" fmla="*/ 72 w 93"/>
              <a:gd name="T53" fmla="*/ 80 h 136"/>
              <a:gd name="T54" fmla="*/ 72 w 93"/>
              <a:gd name="T55" fmla="*/ 85 h 136"/>
              <a:gd name="T56" fmla="*/ 73 w 93"/>
              <a:gd name="T57" fmla="*/ 86 h 136"/>
              <a:gd name="T58" fmla="*/ 75 w 93"/>
              <a:gd name="T59" fmla="*/ 85 h 136"/>
              <a:gd name="T60" fmla="*/ 75 w 93"/>
              <a:gd name="T61" fmla="*/ 79 h 136"/>
              <a:gd name="T62" fmla="*/ 77 w 93"/>
              <a:gd name="T63" fmla="*/ 79 h 136"/>
              <a:gd name="T64" fmla="*/ 84 w 93"/>
              <a:gd name="T65" fmla="*/ 81 h 136"/>
              <a:gd name="T66" fmla="*/ 84 w 93"/>
              <a:gd name="T67" fmla="*/ 81 h 136"/>
              <a:gd name="T68" fmla="*/ 85 w 93"/>
              <a:gd name="T69" fmla="*/ 81 h 136"/>
              <a:gd name="T70" fmla="*/ 85 w 93"/>
              <a:gd name="T71" fmla="*/ 81 h 136"/>
              <a:gd name="T72" fmla="*/ 85 w 93"/>
              <a:gd name="T73" fmla="*/ 86 h 136"/>
              <a:gd name="T74" fmla="*/ 86 w 93"/>
              <a:gd name="T75" fmla="*/ 87 h 136"/>
              <a:gd name="T76" fmla="*/ 87 w 93"/>
              <a:gd name="T77" fmla="*/ 86 h 136"/>
              <a:gd name="T78" fmla="*/ 87 w 93"/>
              <a:gd name="T79" fmla="*/ 81 h 136"/>
              <a:gd name="T80" fmla="*/ 93 w 93"/>
              <a:gd name="T81" fmla="*/ 89 h 136"/>
              <a:gd name="T82" fmla="*/ 57 w 93"/>
              <a:gd name="T83" fmla="*/ 39 h 136"/>
              <a:gd name="T84" fmla="*/ 38 w 93"/>
              <a:gd name="T85" fmla="*/ 19 h 136"/>
              <a:gd name="T86" fmla="*/ 18 w 93"/>
              <a:gd name="T87" fmla="*/ 39 h 136"/>
              <a:gd name="T88" fmla="*/ 25 w 93"/>
              <a:gd name="T89" fmla="*/ 53 h 136"/>
              <a:gd name="T90" fmla="*/ 25 w 93"/>
              <a:gd name="T91" fmla="*/ 44 h 136"/>
              <a:gd name="T92" fmla="*/ 38 w 93"/>
              <a:gd name="T93" fmla="*/ 31 h 136"/>
              <a:gd name="T94" fmla="*/ 40 w 93"/>
              <a:gd name="T95" fmla="*/ 31 h 136"/>
              <a:gd name="T96" fmla="*/ 53 w 93"/>
              <a:gd name="T97" fmla="*/ 44 h 136"/>
              <a:gd name="T98" fmla="*/ 53 w 93"/>
              <a:gd name="T99" fmla="*/ 51 h 136"/>
              <a:gd name="T100" fmla="*/ 57 w 93"/>
              <a:gd name="T101" fmla="*/ 39 h 136"/>
              <a:gd name="T102" fmla="*/ 25 w 93"/>
              <a:gd name="T103" fmla="*/ 74 h 136"/>
              <a:gd name="T104" fmla="*/ 25 w 93"/>
              <a:gd name="T105" fmla="*/ 65 h 136"/>
              <a:gd name="T106" fmla="*/ 9 w 93"/>
              <a:gd name="T107" fmla="*/ 39 h 136"/>
              <a:gd name="T108" fmla="*/ 38 w 93"/>
              <a:gd name="T109" fmla="*/ 9 h 136"/>
              <a:gd name="T110" fmla="*/ 67 w 93"/>
              <a:gd name="T111" fmla="*/ 39 h 136"/>
              <a:gd name="T112" fmla="*/ 53 w 93"/>
              <a:gd name="T113" fmla="*/ 64 h 136"/>
              <a:gd name="T114" fmla="*/ 53 w 93"/>
              <a:gd name="T115" fmla="*/ 70 h 136"/>
              <a:gd name="T116" fmla="*/ 58 w 93"/>
              <a:gd name="T117" fmla="*/ 71 h 136"/>
              <a:gd name="T118" fmla="*/ 76 w 93"/>
              <a:gd name="T119" fmla="*/ 39 h 136"/>
              <a:gd name="T120" fmla="*/ 38 w 93"/>
              <a:gd name="T121" fmla="*/ 0 h 136"/>
              <a:gd name="T122" fmla="*/ 0 w 93"/>
              <a:gd name="T123" fmla="*/ 39 h 136"/>
              <a:gd name="T124" fmla="*/ 25 w 93"/>
              <a:gd name="T125" fmla="*/ 74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93" h="136">
                <a:moveTo>
                  <a:pt x="93" y="89"/>
                </a:moveTo>
                <a:cubicBezTo>
                  <a:pt x="93" y="120"/>
                  <a:pt x="93" y="120"/>
                  <a:pt x="93" y="120"/>
                </a:cubicBezTo>
                <a:cubicBezTo>
                  <a:pt x="93" y="129"/>
                  <a:pt x="86" y="136"/>
                  <a:pt x="77" y="136"/>
                </a:cubicBezTo>
                <a:cubicBezTo>
                  <a:pt x="48" y="136"/>
                  <a:pt x="48" y="136"/>
                  <a:pt x="48" y="136"/>
                </a:cubicBezTo>
                <a:cubicBezTo>
                  <a:pt x="43" y="136"/>
                  <a:pt x="39" y="134"/>
                  <a:pt x="36" y="131"/>
                </a:cubicBezTo>
                <a:cubicBezTo>
                  <a:pt x="5" y="100"/>
                  <a:pt x="5" y="100"/>
                  <a:pt x="5" y="100"/>
                </a:cubicBezTo>
                <a:cubicBezTo>
                  <a:pt x="2" y="97"/>
                  <a:pt x="2" y="94"/>
                  <a:pt x="5" y="91"/>
                </a:cubicBezTo>
                <a:cubicBezTo>
                  <a:pt x="7" y="89"/>
                  <a:pt x="7" y="89"/>
                  <a:pt x="7" y="89"/>
                </a:cubicBezTo>
                <a:cubicBezTo>
                  <a:pt x="8" y="88"/>
                  <a:pt x="10" y="87"/>
                  <a:pt x="11" y="87"/>
                </a:cubicBezTo>
                <a:cubicBezTo>
                  <a:pt x="13" y="87"/>
                  <a:pt x="14" y="88"/>
                  <a:pt x="15" y="89"/>
                </a:cubicBezTo>
                <a:cubicBezTo>
                  <a:pt x="32" y="105"/>
                  <a:pt x="32" y="105"/>
                  <a:pt x="32" y="105"/>
                </a:cubicBezTo>
                <a:cubicBezTo>
                  <a:pt x="32" y="44"/>
                  <a:pt x="32" y="44"/>
                  <a:pt x="32" y="44"/>
                </a:cubicBezTo>
                <a:cubicBezTo>
                  <a:pt x="32" y="40"/>
                  <a:pt x="34" y="38"/>
                  <a:pt x="38" y="38"/>
                </a:cubicBezTo>
                <a:cubicBezTo>
                  <a:pt x="40" y="38"/>
                  <a:pt x="40" y="38"/>
                  <a:pt x="40" y="38"/>
                </a:cubicBezTo>
                <a:cubicBezTo>
                  <a:pt x="43" y="38"/>
                  <a:pt x="46" y="40"/>
                  <a:pt x="46" y="44"/>
                </a:cubicBezTo>
                <a:cubicBezTo>
                  <a:pt x="46" y="78"/>
                  <a:pt x="46" y="78"/>
                  <a:pt x="46" y="78"/>
                </a:cubicBezTo>
                <a:cubicBezTo>
                  <a:pt x="48" y="77"/>
                  <a:pt x="48" y="77"/>
                  <a:pt x="48" y="77"/>
                </a:cubicBezTo>
                <a:cubicBezTo>
                  <a:pt x="50" y="77"/>
                  <a:pt x="51" y="77"/>
                  <a:pt x="52" y="77"/>
                </a:cubicBezTo>
                <a:cubicBezTo>
                  <a:pt x="57" y="77"/>
                  <a:pt x="59" y="78"/>
                  <a:pt x="59" y="78"/>
                </a:cubicBezTo>
                <a:cubicBezTo>
                  <a:pt x="60" y="78"/>
                  <a:pt x="60" y="78"/>
                  <a:pt x="60" y="78"/>
                </a:cubicBezTo>
                <a:cubicBezTo>
                  <a:pt x="60" y="83"/>
                  <a:pt x="60" y="83"/>
                  <a:pt x="60" y="83"/>
                </a:cubicBezTo>
                <a:cubicBezTo>
                  <a:pt x="60" y="83"/>
                  <a:pt x="60" y="84"/>
                  <a:pt x="61" y="84"/>
                </a:cubicBezTo>
                <a:cubicBezTo>
                  <a:pt x="61" y="84"/>
                  <a:pt x="62" y="83"/>
                  <a:pt x="62" y="83"/>
                </a:cubicBezTo>
                <a:cubicBezTo>
                  <a:pt x="62" y="78"/>
                  <a:pt x="62" y="78"/>
                  <a:pt x="62" y="78"/>
                </a:cubicBezTo>
                <a:cubicBezTo>
                  <a:pt x="62" y="78"/>
                  <a:pt x="63" y="78"/>
                  <a:pt x="65" y="78"/>
                </a:cubicBezTo>
                <a:cubicBezTo>
                  <a:pt x="67" y="78"/>
                  <a:pt x="70" y="79"/>
                  <a:pt x="72" y="80"/>
                </a:cubicBezTo>
                <a:cubicBezTo>
                  <a:pt x="72" y="80"/>
                  <a:pt x="72" y="80"/>
                  <a:pt x="72" y="80"/>
                </a:cubicBezTo>
                <a:cubicBezTo>
                  <a:pt x="72" y="85"/>
                  <a:pt x="72" y="85"/>
                  <a:pt x="72" y="85"/>
                </a:cubicBezTo>
                <a:cubicBezTo>
                  <a:pt x="72" y="85"/>
                  <a:pt x="73" y="86"/>
                  <a:pt x="73" y="86"/>
                </a:cubicBezTo>
                <a:cubicBezTo>
                  <a:pt x="74" y="86"/>
                  <a:pt x="75" y="85"/>
                  <a:pt x="75" y="85"/>
                </a:cubicBezTo>
                <a:cubicBezTo>
                  <a:pt x="75" y="79"/>
                  <a:pt x="75" y="79"/>
                  <a:pt x="75" y="79"/>
                </a:cubicBezTo>
                <a:cubicBezTo>
                  <a:pt x="75" y="79"/>
                  <a:pt x="76" y="79"/>
                  <a:pt x="77" y="79"/>
                </a:cubicBezTo>
                <a:cubicBezTo>
                  <a:pt x="81" y="79"/>
                  <a:pt x="84" y="81"/>
                  <a:pt x="84" y="81"/>
                </a:cubicBezTo>
                <a:cubicBezTo>
                  <a:pt x="84" y="81"/>
                  <a:pt x="84" y="81"/>
                  <a:pt x="84" y="81"/>
                </a:cubicBezTo>
                <a:cubicBezTo>
                  <a:pt x="85" y="81"/>
                  <a:pt x="85" y="81"/>
                  <a:pt x="85" y="81"/>
                </a:cubicBezTo>
                <a:cubicBezTo>
                  <a:pt x="85" y="81"/>
                  <a:pt x="85" y="81"/>
                  <a:pt x="85" y="81"/>
                </a:cubicBezTo>
                <a:cubicBezTo>
                  <a:pt x="85" y="86"/>
                  <a:pt x="85" y="86"/>
                  <a:pt x="85" y="86"/>
                </a:cubicBezTo>
                <a:cubicBezTo>
                  <a:pt x="85" y="87"/>
                  <a:pt x="85" y="87"/>
                  <a:pt x="86" y="87"/>
                </a:cubicBezTo>
                <a:cubicBezTo>
                  <a:pt x="87" y="87"/>
                  <a:pt x="87" y="87"/>
                  <a:pt x="87" y="86"/>
                </a:cubicBezTo>
                <a:cubicBezTo>
                  <a:pt x="87" y="81"/>
                  <a:pt x="87" y="81"/>
                  <a:pt x="87" y="81"/>
                </a:cubicBezTo>
                <a:cubicBezTo>
                  <a:pt x="92" y="83"/>
                  <a:pt x="93" y="86"/>
                  <a:pt x="93" y="89"/>
                </a:cubicBezTo>
                <a:close/>
                <a:moveTo>
                  <a:pt x="57" y="39"/>
                </a:moveTo>
                <a:cubicBezTo>
                  <a:pt x="57" y="28"/>
                  <a:pt x="49" y="19"/>
                  <a:pt x="38" y="19"/>
                </a:cubicBezTo>
                <a:cubicBezTo>
                  <a:pt x="27" y="19"/>
                  <a:pt x="18" y="28"/>
                  <a:pt x="18" y="39"/>
                </a:cubicBezTo>
                <a:cubicBezTo>
                  <a:pt x="18" y="44"/>
                  <a:pt x="21" y="49"/>
                  <a:pt x="25" y="53"/>
                </a:cubicBezTo>
                <a:cubicBezTo>
                  <a:pt x="25" y="44"/>
                  <a:pt x="25" y="44"/>
                  <a:pt x="25" y="44"/>
                </a:cubicBezTo>
                <a:cubicBezTo>
                  <a:pt x="25" y="37"/>
                  <a:pt x="30" y="31"/>
                  <a:pt x="38" y="31"/>
                </a:cubicBezTo>
                <a:cubicBezTo>
                  <a:pt x="40" y="31"/>
                  <a:pt x="40" y="31"/>
                  <a:pt x="40" y="31"/>
                </a:cubicBezTo>
                <a:cubicBezTo>
                  <a:pt x="47" y="31"/>
                  <a:pt x="53" y="37"/>
                  <a:pt x="53" y="44"/>
                </a:cubicBezTo>
                <a:cubicBezTo>
                  <a:pt x="53" y="51"/>
                  <a:pt x="53" y="51"/>
                  <a:pt x="53" y="51"/>
                </a:cubicBezTo>
                <a:cubicBezTo>
                  <a:pt x="56" y="48"/>
                  <a:pt x="57" y="43"/>
                  <a:pt x="57" y="39"/>
                </a:cubicBezTo>
                <a:close/>
                <a:moveTo>
                  <a:pt x="25" y="74"/>
                </a:moveTo>
                <a:cubicBezTo>
                  <a:pt x="25" y="65"/>
                  <a:pt x="25" y="65"/>
                  <a:pt x="25" y="65"/>
                </a:cubicBezTo>
                <a:cubicBezTo>
                  <a:pt x="15" y="60"/>
                  <a:pt x="9" y="50"/>
                  <a:pt x="9" y="39"/>
                </a:cubicBezTo>
                <a:cubicBezTo>
                  <a:pt x="9" y="22"/>
                  <a:pt x="22" y="9"/>
                  <a:pt x="38" y="9"/>
                </a:cubicBezTo>
                <a:cubicBezTo>
                  <a:pt x="54" y="9"/>
                  <a:pt x="67" y="22"/>
                  <a:pt x="67" y="39"/>
                </a:cubicBezTo>
                <a:cubicBezTo>
                  <a:pt x="67" y="49"/>
                  <a:pt x="61" y="58"/>
                  <a:pt x="53" y="64"/>
                </a:cubicBezTo>
                <a:cubicBezTo>
                  <a:pt x="53" y="70"/>
                  <a:pt x="53" y="70"/>
                  <a:pt x="53" y="70"/>
                </a:cubicBezTo>
                <a:cubicBezTo>
                  <a:pt x="55" y="70"/>
                  <a:pt x="57" y="70"/>
                  <a:pt x="58" y="71"/>
                </a:cubicBezTo>
                <a:cubicBezTo>
                  <a:pt x="69" y="64"/>
                  <a:pt x="76" y="52"/>
                  <a:pt x="76" y="39"/>
                </a:cubicBezTo>
                <a:cubicBezTo>
                  <a:pt x="76" y="17"/>
                  <a:pt x="59" y="0"/>
                  <a:pt x="38" y="0"/>
                </a:cubicBezTo>
                <a:cubicBezTo>
                  <a:pt x="17" y="0"/>
                  <a:pt x="0" y="17"/>
                  <a:pt x="0" y="39"/>
                </a:cubicBezTo>
                <a:cubicBezTo>
                  <a:pt x="0" y="55"/>
                  <a:pt x="10" y="69"/>
                  <a:pt x="25" y="7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sp>
        <p:nvSpPr>
          <p:cNvPr id="22" name="矩形 21"/>
          <p:cNvSpPr/>
          <p:nvPr/>
        </p:nvSpPr>
        <p:spPr>
          <a:xfrm>
            <a:off x="2400461" y="3964214"/>
            <a:ext cx="2236511" cy="430824"/>
          </a:xfrm>
          <a:prstGeom prst="rect">
            <a:avLst/>
          </a:prstGeom>
        </p:spPr>
        <p:txBody>
          <a:bodyPr wrap="none">
            <a:spAutoFit/>
          </a:bodyPr>
          <a:p>
            <a:pPr algn="ctr">
              <a:lnSpc>
                <a:spcPct val="120000"/>
              </a:lnSpc>
            </a:pPr>
            <a:r>
              <a:rPr lang="zh-CN" altLang="en-US" sz="2000">
                <a:solidFill>
                  <a:srgbClr val="404040"/>
                </a:solidFill>
                <a:latin typeface="汉仪中黑简" panose="02010609000101010101" pitchFamily="49" charset="-122"/>
                <a:ea typeface="汉仪中黑简" panose="02010609000101010101" pitchFamily="49" charset="-122"/>
              </a:rPr>
              <a:t>添加标题文字内容</a:t>
            </a:r>
            <a:endParaRPr lang="en-US" altLang="zh-CN" sz="2000" dirty="0">
              <a:solidFill>
                <a:srgbClr val="404040"/>
              </a:solidFill>
              <a:latin typeface="汉仪中黑简" panose="02010609000101010101" pitchFamily="49" charset="-122"/>
              <a:ea typeface="汉仪中黑简" panose="02010609000101010101" pitchFamily="49" charset="-122"/>
            </a:endParaRPr>
          </a:p>
        </p:txBody>
      </p:sp>
      <p:sp>
        <p:nvSpPr>
          <p:cNvPr id="23" name="矩形 22"/>
          <p:cNvSpPr/>
          <p:nvPr/>
        </p:nvSpPr>
        <p:spPr>
          <a:xfrm>
            <a:off x="6650470" y="3964214"/>
            <a:ext cx="2236511" cy="430824"/>
          </a:xfrm>
          <a:prstGeom prst="rect">
            <a:avLst/>
          </a:prstGeom>
        </p:spPr>
        <p:txBody>
          <a:bodyPr wrap="none">
            <a:spAutoFit/>
          </a:bodyPr>
          <a:p>
            <a:pPr algn="ctr">
              <a:lnSpc>
                <a:spcPct val="120000"/>
              </a:lnSpc>
            </a:pPr>
            <a:r>
              <a:rPr lang="zh-CN" altLang="en-US" sz="2000">
                <a:solidFill>
                  <a:srgbClr val="404040"/>
                </a:solidFill>
                <a:latin typeface="汉仪中黑简" panose="02010609000101010101" pitchFamily="49" charset="-122"/>
                <a:ea typeface="汉仪中黑简" panose="02010609000101010101" pitchFamily="49" charset="-122"/>
              </a:rPr>
              <a:t>添加标题文字内容</a:t>
            </a:r>
            <a:endParaRPr lang="en-US" altLang="zh-CN" sz="2000" dirty="0">
              <a:solidFill>
                <a:srgbClr val="404040"/>
              </a:solidFill>
              <a:latin typeface="汉仪中黑简" panose="02010609000101010101" pitchFamily="49" charset="-122"/>
              <a:ea typeface="汉仪中黑简" panose="02010609000101010101" pitchFamily="49" charset="-122"/>
            </a:endParaRPr>
          </a:p>
        </p:txBody>
      </p:sp>
      <p:sp>
        <p:nvSpPr>
          <p:cNvPr id="24" name="矩形 23"/>
          <p:cNvSpPr/>
          <p:nvPr/>
        </p:nvSpPr>
        <p:spPr>
          <a:xfrm>
            <a:off x="1192614" y="4790076"/>
            <a:ext cx="9053662" cy="1182440"/>
          </a:xfrm>
          <a:prstGeom prst="rect">
            <a:avLst/>
          </a:prstGeom>
        </p:spPr>
        <p:txBody>
          <a:bodyPr wrap="square">
            <a:spAutoFit/>
          </a:bodyPr>
          <a:p>
            <a:pPr>
              <a:lnSpc>
                <a:spcPct val="130000"/>
              </a:lnSpc>
            </a:pPr>
            <a:r>
              <a:rPr lang="en-US" altLang="zh-CN" sz="1400" dirty="0">
                <a:solidFill>
                  <a:schemeClr val="tx1">
                    <a:lumMod val="50000"/>
                    <a:lumOff val="50000"/>
                  </a:schemeClr>
                </a:solidFill>
                <a:latin typeface="微软雅黑 Light" panose="020B0502040204020203" pitchFamily="34" charset="-122"/>
                <a:ea typeface="微软雅黑 Light" panose="020B0502040204020203" pitchFamily="34" charset="-122"/>
              </a:rPr>
              <a:t>Lorem ipsum dolor sit amet, consectetuer adipiscing elit. Maecenas porttitor congue massa. Fusce posuere, magna sed pulvinar ultricies, purus lectus malesuada libero, sit amet commodo magna eros quis </a:t>
            </a:r>
            <a:r>
              <a:rPr lang="en-US" altLang="zh-CN" sz="1400">
                <a:solidFill>
                  <a:schemeClr val="tx1">
                    <a:lumMod val="50000"/>
                    <a:lumOff val="50000"/>
                  </a:schemeClr>
                </a:solidFill>
                <a:latin typeface="微软雅黑 Light" panose="020B0502040204020203" pitchFamily="34" charset="-122"/>
                <a:ea typeface="微软雅黑 Light" panose="020B0502040204020203" pitchFamily="34" charset="-122"/>
              </a:rPr>
              <a:t>urna. Lorem ipsum dolor sit amet, consectetuer adipiscing elit. </a:t>
            </a:r>
            <a:endParaRPr lang="en-US" altLang="zh-CN" sz="1400">
              <a:solidFill>
                <a:schemeClr val="tx1">
                  <a:lumMod val="50000"/>
                  <a:lumOff val="50000"/>
                </a:schemeClr>
              </a:solidFill>
              <a:latin typeface="微软雅黑 Light" panose="020B0502040204020203" pitchFamily="34" charset="-122"/>
              <a:ea typeface="微软雅黑 Light" panose="020B0502040204020203" pitchFamily="34" charset="-122"/>
            </a:endParaRPr>
          </a:p>
          <a:p>
            <a:pPr>
              <a:lnSpc>
                <a:spcPct val="130000"/>
              </a:lnSpc>
            </a:pPr>
            <a:endParaRPr lang="zh-CN" altLang="en-US" sz="1400">
              <a:solidFill>
                <a:schemeClr val="tx1">
                  <a:lumMod val="50000"/>
                  <a:lumOff val="50000"/>
                </a:schemeClr>
              </a:solidFill>
              <a:latin typeface="Century Gothic" panose="020B0502020202020204" pitchFamily="34" charset="0"/>
            </a:endParaRPr>
          </a:p>
        </p:txBody>
      </p:sp>
      <p:sp>
        <p:nvSpPr>
          <p:cNvPr id="25" name="任意多边形: 形状 7"/>
          <p:cNvSpPr/>
          <p:nvPr/>
        </p:nvSpPr>
        <p:spPr>
          <a:xfrm>
            <a:off x="0" y="1"/>
            <a:ext cx="1390650" cy="889821"/>
          </a:xfrm>
          <a:custGeom>
            <a:avLst/>
            <a:gdLst>
              <a:gd name="connsiteX0" fmla="*/ 0 w 1979848"/>
              <a:gd name="connsiteY0" fmla="*/ 0 h 1266825"/>
              <a:gd name="connsiteX1" fmla="*/ 1979848 w 1979848"/>
              <a:gd name="connsiteY1" fmla="*/ 0 h 1266825"/>
              <a:gd name="connsiteX2" fmla="*/ 1937768 w 1979848"/>
              <a:gd name="connsiteY2" fmla="*/ 114972 h 1266825"/>
              <a:gd name="connsiteX3" fmla="*/ 200025 w 1979848"/>
              <a:gd name="connsiteY3" fmla="*/ 1266825 h 1266825"/>
              <a:gd name="connsiteX4" fmla="*/ 7198 w 1979848"/>
              <a:gd name="connsiteY4" fmla="*/ 1257088 h 1266825"/>
              <a:gd name="connsiteX5" fmla="*/ 0 w 1979848"/>
              <a:gd name="connsiteY5" fmla="*/ 1255990 h 1266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79848" h="1266825">
                <a:moveTo>
                  <a:pt x="0" y="0"/>
                </a:moveTo>
                <a:lnTo>
                  <a:pt x="1979848" y="0"/>
                </a:lnTo>
                <a:lnTo>
                  <a:pt x="1937768" y="114972"/>
                </a:lnTo>
                <a:cubicBezTo>
                  <a:pt x="1651465" y="791867"/>
                  <a:pt x="981211" y="1266825"/>
                  <a:pt x="200025" y="1266825"/>
                </a:cubicBezTo>
                <a:cubicBezTo>
                  <a:pt x="134926" y="1266825"/>
                  <a:pt x="70598" y="1263527"/>
                  <a:pt x="7198" y="1257088"/>
                </a:cubicBezTo>
                <a:lnTo>
                  <a:pt x="0" y="1255990"/>
                </a:lnTo>
                <a:close/>
              </a:path>
            </a:pathLst>
          </a:custGeom>
          <a:solidFill>
            <a:srgbClr val="C3EBF5"/>
          </a:solidFill>
          <a:ln>
            <a:noFill/>
          </a:ln>
          <a:effectLst>
            <a:outerShdw blurRad="50800" dist="38100" dir="2700000" sx="99000" sy="99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600">
              <a:latin typeface="微软雅黑" panose="020B0503020204020204" pitchFamily="34" charset="-122"/>
              <a:ea typeface="微软雅黑" panose="020B0503020204020204" pitchFamily="34" charset="-122"/>
            </a:endParaRPr>
          </a:p>
        </p:txBody>
      </p:sp>
      <p:sp>
        <p:nvSpPr>
          <p:cNvPr id="26" name="任意多边形: 形状 6"/>
          <p:cNvSpPr/>
          <p:nvPr/>
        </p:nvSpPr>
        <p:spPr>
          <a:xfrm>
            <a:off x="1" y="1"/>
            <a:ext cx="685799" cy="685799"/>
          </a:xfrm>
          <a:custGeom>
            <a:avLst/>
            <a:gdLst>
              <a:gd name="connsiteX0" fmla="*/ 0 w 1266825"/>
              <a:gd name="connsiteY0" fmla="*/ 0 h 1266825"/>
              <a:gd name="connsiteX1" fmla="*/ 1266825 w 1266825"/>
              <a:gd name="connsiteY1" fmla="*/ 0 h 1266825"/>
              <a:gd name="connsiteX2" fmla="*/ 0 w 1266825"/>
              <a:gd name="connsiteY2" fmla="*/ 1266825 h 1266825"/>
            </a:gdLst>
            <a:ahLst/>
            <a:cxnLst>
              <a:cxn ang="0">
                <a:pos x="connsiteX0" y="connsiteY0"/>
              </a:cxn>
              <a:cxn ang="0">
                <a:pos x="connsiteX1" y="connsiteY1"/>
              </a:cxn>
              <a:cxn ang="0">
                <a:pos x="connsiteX2" y="connsiteY2"/>
              </a:cxn>
            </a:cxnLst>
            <a:rect l="l" t="t" r="r" b="b"/>
            <a:pathLst>
              <a:path w="1266825" h="1266825">
                <a:moveTo>
                  <a:pt x="0" y="0"/>
                </a:moveTo>
                <a:lnTo>
                  <a:pt x="1266825" y="0"/>
                </a:lnTo>
                <a:cubicBezTo>
                  <a:pt x="1266825" y="699648"/>
                  <a:pt x="699648" y="1266825"/>
                  <a:pt x="0" y="1266825"/>
                </a:cubicBezTo>
                <a:close/>
              </a:path>
            </a:pathLst>
          </a:custGeom>
          <a:solidFill>
            <a:srgbClr val="E2C1D6"/>
          </a:solidFill>
          <a:ln>
            <a:noFill/>
          </a:ln>
          <a:effectLst>
            <a:outerShdw blurRad="50800" dist="38100" dir="2700000" sx="99000" sy="99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600">
              <a:latin typeface="微软雅黑" panose="020B0503020204020204" pitchFamily="34" charset="-122"/>
              <a:ea typeface="微软雅黑" panose="020B0503020204020204" pitchFamily="34" charset="-122"/>
            </a:endParaRPr>
          </a:p>
        </p:txBody>
      </p:sp>
      <p:sp>
        <p:nvSpPr>
          <p:cNvPr id="27" name="文本框 26"/>
          <p:cNvSpPr txBox="1"/>
          <p:nvPr/>
        </p:nvSpPr>
        <p:spPr>
          <a:xfrm>
            <a:off x="484281" y="342900"/>
            <a:ext cx="2479488" cy="398780"/>
          </a:xfrm>
          <a:prstGeom prst="rect">
            <a:avLst/>
          </a:prstGeom>
          <a:noFill/>
        </p:spPr>
        <p:txBody>
          <a:bodyPr wrap="square" rtlCol="0">
            <a:spAutoFit/>
          </a:bodyPr>
          <a:p>
            <a:pPr algn="dist"/>
            <a:r>
              <a:rPr lang="zh-CN" altLang="en-US" sz="2000">
                <a:solidFill>
                  <a:schemeClr val="tx1">
                    <a:lumMod val="75000"/>
                    <a:lumOff val="25000"/>
                  </a:schemeClr>
                </a:solidFill>
                <a:latin typeface="微软雅黑" panose="020B0503020204020204" pitchFamily="34" charset="-122"/>
                <a:ea typeface="微软雅黑" panose="020B0503020204020204" pitchFamily="34" charset="-122"/>
              </a:rPr>
              <a:t>输入标题内容</a:t>
            </a:r>
            <a:endParaRPr lang="zh-CN" altLang="en-US" sz="200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圆角 42"/>
          <p:cNvSpPr/>
          <p:nvPr/>
        </p:nvSpPr>
        <p:spPr>
          <a:xfrm>
            <a:off x="4437026" y="2506141"/>
            <a:ext cx="3014663" cy="768553"/>
          </a:xfrm>
          <a:prstGeom prst="roundRect">
            <a:avLst>
              <a:gd name="adj" fmla="val 0"/>
            </a:avLst>
          </a:prstGeom>
          <a:solidFill>
            <a:srgbClr val="DAB0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dist"/>
            <a:endParaRPr lang="zh-CN" altLang="en-US" sz="3200" b="1" spc="600">
              <a:latin typeface="微软雅黑" panose="020B0503020204020204" pitchFamily="34" charset="-122"/>
              <a:ea typeface="微软雅黑" panose="020B0503020204020204" pitchFamily="34" charset="-122"/>
            </a:endParaRPr>
          </a:p>
        </p:txBody>
      </p:sp>
      <p:sp>
        <p:nvSpPr>
          <p:cNvPr id="10" name="文本框 9"/>
          <p:cNvSpPr txBox="1"/>
          <p:nvPr/>
        </p:nvSpPr>
        <p:spPr>
          <a:xfrm>
            <a:off x="4563319" y="2574528"/>
            <a:ext cx="2755020" cy="645160"/>
          </a:xfrm>
          <a:prstGeom prst="rect">
            <a:avLst/>
          </a:prstGeom>
          <a:noFill/>
        </p:spPr>
        <p:txBody>
          <a:bodyPr wrap="square" rtlCol="0">
            <a:spAutoFit/>
          </a:bodyPr>
          <a:p>
            <a:pPr algn="dist"/>
            <a:r>
              <a:rPr lang="en-US" altLang="zh-CN" sz="3600" b="1">
                <a:solidFill>
                  <a:schemeClr val="bg1"/>
                </a:solidFill>
                <a:latin typeface="微软雅黑" panose="020B0503020204020204" pitchFamily="34" charset="-122"/>
                <a:ea typeface="微软雅黑" panose="020B0503020204020204" pitchFamily="34" charset="-122"/>
              </a:rPr>
              <a:t>PART.0</a:t>
            </a:r>
            <a:r>
              <a:rPr lang="en-US" sz="3600" b="1">
                <a:solidFill>
                  <a:schemeClr val="bg1"/>
                </a:solidFill>
                <a:latin typeface="微软雅黑" panose="020B0503020204020204" pitchFamily="34" charset="-122"/>
                <a:ea typeface="微软雅黑" panose="020B0503020204020204" pitchFamily="34" charset="-122"/>
              </a:rPr>
              <a:t>4</a:t>
            </a:r>
            <a:endParaRPr lang="en-US" sz="3600" b="1">
              <a:solidFill>
                <a:schemeClr val="bg1"/>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2669724" y="3878280"/>
            <a:ext cx="6532510" cy="1014730"/>
          </a:xfrm>
          <a:prstGeom prst="rect">
            <a:avLst/>
          </a:prstGeom>
          <a:noFill/>
        </p:spPr>
        <p:txBody>
          <a:bodyPr wrap="square" rtlCol="0">
            <a:spAutoFit/>
          </a:bodyPr>
          <a:p>
            <a:pPr algn="dist"/>
            <a:r>
              <a:rPr lang="zh-CN" altLang="en-US" sz="6000">
                <a:solidFill>
                  <a:schemeClr val="tx1">
                    <a:lumMod val="75000"/>
                    <a:lumOff val="25000"/>
                  </a:schemeClr>
                </a:solidFill>
                <a:latin typeface="南宋书局体" panose="02000000000000000000" pitchFamily="2" charset="-122"/>
                <a:ea typeface="南宋书局体" panose="02000000000000000000" pitchFamily="2" charset="-122"/>
                <a:sym typeface="+mn-ea"/>
              </a:rPr>
              <a:t>输入标题内容</a:t>
            </a:r>
            <a:endParaRPr lang="zh-CN" altLang="en-US" sz="6000" dirty="0">
              <a:solidFill>
                <a:schemeClr val="tx1">
                  <a:lumMod val="75000"/>
                  <a:lumOff val="25000"/>
                </a:schemeClr>
              </a:solidFill>
              <a:latin typeface="南宋书局体" panose="02000000000000000000" pitchFamily="2" charset="-122"/>
              <a:ea typeface="南宋书局体" panose="02000000000000000000" pitchFamily="2" charset="-122"/>
            </a:endParaRPr>
          </a:p>
        </p:txBody>
      </p:sp>
      <p:sp>
        <p:nvSpPr>
          <p:cNvPr id="431" name="椭圆 430"/>
          <p:cNvSpPr/>
          <p:nvPr/>
        </p:nvSpPr>
        <p:spPr>
          <a:xfrm rot="5160000">
            <a:off x="3986380" y="1664435"/>
            <a:ext cx="446696" cy="446696"/>
          </a:xfrm>
          <a:prstGeom prst="ellipse">
            <a:avLst/>
          </a:prstGeom>
          <a:solidFill>
            <a:srgbClr val="5679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32" name="椭圆 431"/>
          <p:cNvSpPr/>
          <p:nvPr/>
        </p:nvSpPr>
        <p:spPr>
          <a:xfrm rot="5160000">
            <a:off x="5146816" y="1664060"/>
            <a:ext cx="446405" cy="446696"/>
          </a:xfrm>
          <a:prstGeom prst="ellipse">
            <a:avLst/>
          </a:prstGeom>
          <a:solidFill>
            <a:srgbClr val="283E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33" name="椭圆 432"/>
          <p:cNvSpPr/>
          <p:nvPr/>
        </p:nvSpPr>
        <p:spPr>
          <a:xfrm rot="5160000">
            <a:off x="6306961" y="1664320"/>
            <a:ext cx="446405" cy="446696"/>
          </a:xfrm>
          <a:prstGeom prst="ellipse">
            <a:avLst/>
          </a:prstGeom>
          <a:solidFill>
            <a:srgbClr val="F267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34" name="椭圆 433"/>
          <p:cNvSpPr/>
          <p:nvPr/>
        </p:nvSpPr>
        <p:spPr>
          <a:xfrm rot="5160000">
            <a:off x="7467106" y="1663946"/>
            <a:ext cx="446405" cy="446696"/>
          </a:xfrm>
          <a:prstGeom prst="ellipse">
            <a:avLst/>
          </a:prstGeom>
          <a:solidFill>
            <a:srgbClr val="FCA4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1000"/>
                                        <p:tgtEl>
                                          <p:spTgt spid="12"/>
                                        </p:tgtEl>
                                      </p:cBhvr>
                                    </p:animEffect>
                                    <p:anim calcmode="lin" valueType="num">
                                      <p:cBhvr>
                                        <p:cTn id="18" dur="1000" fill="hold"/>
                                        <p:tgtEl>
                                          <p:spTgt spid="12"/>
                                        </p:tgtEl>
                                        <p:attrNameLst>
                                          <p:attrName>ppt_x</p:attrName>
                                        </p:attrNameLst>
                                      </p:cBhvr>
                                      <p:tavLst>
                                        <p:tav tm="0">
                                          <p:val>
                                            <p:strVal val="#ppt_x"/>
                                          </p:val>
                                        </p:tav>
                                        <p:tav tm="100000">
                                          <p:val>
                                            <p:strVal val="#ppt_x"/>
                                          </p:val>
                                        </p:tav>
                                      </p:tavLst>
                                    </p:anim>
                                    <p:anim calcmode="lin" valueType="num">
                                      <p:cBhvr>
                                        <p:cTn id="1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nimBg="1"/>
      <p:bldP spid="10" grpId="0"/>
      <p:bldP spid="1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任意多边形: 形状 6"/>
          <p:cNvSpPr/>
          <p:nvPr/>
        </p:nvSpPr>
        <p:spPr>
          <a:xfrm>
            <a:off x="1" y="1"/>
            <a:ext cx="685799" cy="685799"/>
          </a:xfrm>
          <a:custGeom>
            <a:avLst/>
            <a:gdLst>
              <a:gd name="connsiteX0" fmla="*/ 0 w 1266825"/>
              <a:gd name="connsiteY0" fmla="*/ 0 h 1266825"/>
              <a:gd name="connsiteX1" fmla="*/ 1266825 w 1266825"/>
              <a:gd name="connsiteY1" fmla="*/ 0 h 1266825"/>
              <a:gd name="connsiteX2" fmla="*/ 0 w 1266825"/>
              <a:gd name="connsiteY2" fmla="*/ 1266825 h 1266825"/>
            </a:gdLst>
            <a:ahLst/>
            <a:cxnLst>
              <a:cxn ang="0">
                <a:pos x="connsiteX0" y="connsiteY0"/>
              </a:cxn>
              <a:cxn ang="0">
                <a:pos x="connsiteX1" y="connsiteY1"/>
              </a:cxn>
              <a:cxn ang="0">
                <a:pos x="connsiteX2" y="connsiteY2"/>
              </a:cxn>
            </a:cxnLst>
            <a:rect l="l" t="t" r="r" b="b"/>
            <a:pathLst>
              <a:path w="1266825" h="1266825">
                <a:moveTo>
                  <a:pt x="0" y="0"/>
                </a:moveTo>
                <a:lnTo>
                  <a:pt x="1266825" y="0"/>
                </a:lnTo>
                <a:cubicBezTo>
                  <a:pt x="1266825" y="699648"/>
                  <a:pt x="699648" y="1266825"/>
                  <a:pt x="0" y="1266825"/>
                </a:cubicBezTo>
                <a:close/>
              </a:path>
            </a:pathLst>
          </a:custGeom>
          <a:solidFill>
            <a:srgbClr val="E2C1D6"/>
          </a:solidFill>
          <a:ln>
            <a:noFill/>
          </a:ln>
          <a:effectLst>
            <a:outerShdw blurRad="50800" dist="38100" dir="2700000" sx="99000" sy="99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600">
              <a:latin typeface="微软雅黑" panose="020B0503020204020204" pitchFamily="34" charset="-122"/>
              <a:ea typeface="微软雅黑" panose="020B0503020204020204" pitchFamily="34" charset="-122"/>
            </a:endParaRPr>
          </a:p>
        </p:txBody>
      </p:sp>
      <p:sp>
        <p:nvSpPr>
          <p:cNvPr id="27" name="文本框 26"/>
          <p:cNvSpPr txBox="1"/>
          <p:nvPr/>
        </p:nvSpPr>
        <p:spPr>
          <a:xfrm>
            <a:off x="484281" y="342900"/>
            <a:ext cx="2479488" cy="398780"/>
          </a:xfrm>
          <a:prstGeom prst="rect">
            <a:avLst/>
          </a:prstGeom>
          <a:noFill/>
        </p:spPr>
        <p:txBody>
          <a:bodyPr wrap="square" rtlCol="0">
            <a:spAutoFit/>
          </a:bodyPr>
          <a:p>
            <a:pPr algn="dist"/>
            <a:r>
              <a:rPr lang="zh-CN" altLang="en-US" sz="2000">
                <a:solidFill>
                  <a:schemeClr val="tx1">
                    <a:lumMod val="75000"/>
                    <a:lumOff val="25000"/>
                  </a:schemeClr>
                </a:solidFill>
                <a:latin typeface="微软雅黑" panose="020B0503020204020204" pitchFamily="34" charset="-122"/>
                <a:ea typeface="微软雅黑" panose="020B0503020204020204" pitchFamily="34" charset="-122"/>
              </a:rPr>
              <a:t>输入标题内容</a:t>
            </a:r>
            <a:endParaRPr lang="zh-CN" altLang="en-US" sz="20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3" name="组合 2"/>
          <p:cNvGrpSpPr/>
          <p:nvPr/>
        </p:nvGrpSpPr>
        <p:grpSpPr>
          <a:xfrm>
            <a:off x="1417861" y="1674190"/>
            <a:ext cx="1311866" cy="1876876"/>
            <a:chOff x="1083229" y="2323649"/>
            <a:chExt cx="1924051" cy="2752725"/>
          </a:xfrm>
        </p:grpSpPr>
        <p:sp>
          <p:nvSpPr>
            <p:cNvPr id="2" name="Freeform 11"/>
            <p:cNvSpPr/>
            <p:nvPr/>
          </p:nvSpPr>
          <p:spPr bwMode="auto">
            <a:xfrm>
              <a:off x="1521379" y="2323649"/>
              <a:ext cx="1052513" cy="384175"/>
            </a:xfrm>
            <a:custGeom>
              <a:avLst/>
              <a:gdLst>
                <a:gd name="T0" fmla="*/ 88 w 663"/>
                <a:gd name="T1" fmla="*/ 242 h 242"/>
                <a:gd name="T2" fmla="*/ 575 w 663"/>
                <a:gd name="T3" fmla="*/ 242 h 242"/>
                <a:gd name="T4" fmla="*/ 663 w 663"/>
                <a:gd name="T5" fmla="*/ 0 h 242"/>
                <a:gd name="T6" fmla="*/ 0 w 663"/>
                <a:gd name="T7" fmla="*/ 0 h 242"/>
                <a:gd name="T8" fmla="*/ 88 w 663"/>
                <a:gd name="T9" fmla="*/ 242 h 242"/>
              </a:gdLst>
              <a:ahLst/>
              <a:cxnLst>
                <a:cxn ang="0">
                  <a:pos x="T0" y="T1"/>
                </a:cxn>
                <a:cxn ang="0">
                  <a:pos x="T2" y="T3"/>
                </a:cxn>
                <a:cxn ang="0">
                  <a:pos x="T4" y="T5"/>
                </a:cxn>
                <a:cxn ang="0">
                  <a:pos x="T6" y="T7"/>
                </a:cxn>
                <a:cxn ang="0">
                  <a:pos x="T8" y="T9"/>
                </a:cxn>
              </a:cxnLst>
              <a:rect l="0" t="0" r="r" b="b"/>
              <a:pathLst>
                <a:path w="663" h="242">
                  <a:moveTo>
                    <a:pt x="88" y="242"/>
                  </a:moveTo>
                  <a:lnTo>
                    <a:pt x="575" y="242"/>
                  </a:lnTo>
                  <a:lnTo>
                    <a:pt x="663" y="0"/>
                  </a:lnTo>
                  <a:lnTo>
                    <a:pt x="0" y="0"/>
                  </a:lnTo>
                  <a:lnTo>
                    <a:pt x="88" y="242"/>
                  </a:lnTo>
                  <a:close/>
                </a:path>
              </a:pathLst>
            </a:custGeom>
            <a:solidFill>
              <a:srgbClr val="DAB0CB"/>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200">
                <a:solidFill>
                  <a:prstClr val="white"/>
                </a:solidFill>
              </a:endParaRPr>
            </a:p>
          </p:txBody>
        </p:sp>
        <p:sp>
          <p:nvSpPr>
            <p:cNvPr id="28" name="Freeform 12"/>
            <p:cNvSpPr/>
            <p:nvPr/>
          </p:nvSpPr>
          <p:spPr bwMode="auto">
            <a:xfrm>
              <a:off x="1083229" y="2323649"/>
              <a:ext cx="879475" cy="1525588"/>
            </a:xfrm>
            <a:custGeom>
              <a:avLst/>
              <a:gdLst>
                <a:gd name="T0" fmla="*/ 0 w 233"/>
                <a:gd name="T1" fmla="*/ 102 h 405"/>
                <a:gd name="T2" fmla="*/ 131 w 233"/>
                <a:gd name="T3" fmla="*/ 405 h 405"/>
                <a:gd name="T4" fmla="*/ 233 w 233"/>
                <a:gd name="T5" fmla="*/ 360 h 405"/>
                <a:gd name="T6" fmla="*/ 139 w 233"/>
                <a:gd name="T7" fmla="*/ 102 h 405"/>
                <a:gd name="T8" fmla="*/ 102 w 233"/>
                <a:gd name="T9" fmla="*/ 0 h 405"/>
                <a:gd name="T10" fmla="*/ 0 w 233"/>
                <a:gd name="T11" fmla="*/ 102 h 405"/>
              </a:gdLst>
              <a:ahLst/>
              <a:cxnLst>
                <a:cxn ang="0">
                  <a:pos x="T0" y="T1"/>
                </a:cxn>
                <a:cxn ang="0">
                  <a:pos x="T2" y="T3"/>
                </a:cxn>
                <a:cxn ang="0">
                  <a:pos x="T4" y="T5"/>
                </a:cxn>
                <a:cxn ang="0">
                  <a:pos x="T6" y="T7"/>
                </a:cxn>
                <a:cxn ang="0">
                  <a:pos x="T8" y="T9"/>
                </a:cxn>
                <a:cxn ang="0">
                  <a:pos x="T10" y="T11"/>
                </a:cxn>
              </a:cxnLst>
              <a:rect l="0" t="0" r="r" b="b"/>
              <a:pathLst>
                <a:path w="233" h="405">
                  <a:moveTo>
                    <a:pt x="0" y="102"/>
                  </a:moveTo>
                  <a:cubicBezTo>
                    <a:pt x="131" y="405"/>
                    <a:pt x="131" y="405"/>
                    <a:pt x="131" y="405"/>
                  </a:cubicBezTo>
                  <a:cubicBezTo>
                    <a:pt x="159" y="381"/>
                    <a:pt x="194" y="365"/>
                    <a:pt x="233" y="360"/>
                  </a:cubicBezTo>
                  <a:cubicBezTo>
                    <a:pt x="139" y="102"/>
                    <a:pt x="139" y="102"/>
                    <a:pt x="139" y="102"/>
                  </a:cubicBezTo>
                  <a:cubicBezTo>
                    <a:pt x="102" y="0"/>
                    <a:pt x="102" y="0"/>
                    <a:pt x="102" y="0"/>
                  </a:cubicBezTo>
                  <a:lnTo>
                    <a:pt x="0" y="102"/>
                  </a:lnTo>
                  <a:close/>
                </a:path>
              </a:pathLst>
            </a:custGeom>
            <a:solidFill>
              <a:srgbClr val="DAB0CB"/>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200">
                <a:solidFill>
                  <a:prstClr val="white"/>
                </a:solidFill>
              </a:endParaRPr>
            </a:p>
          </p:txBody>
        </p:sp>
        <p:sp>
          <p:nvSpPr>
            <p:cNvPr id="29" name="Freeform 13"/>
            <p:cNvSpPr/>
            <p:nvPr/>
          </p:nvSpPr>
          <p:spPr bwMode="auto">
            <a:xfrm>
              <a:off x="2129392" y="2323649"/>
              <a:ext cx="877888" cy="1520825"/>
            </a:xfrm>
            <a:custGeom>
              <a:avLst/>
              <a:gdLst>
                <a:gd name="T0" fmla="*/ 131 w 233"/>
                <a:gd name="T1" fmla="*/ 0 h 404"/>
                <a:gd name="T2" fmla="*/ 94 w 233"/>
                <a:gd name="T3" fmla="*/ 102 h 404"/>
                <a:gd name="T4" fmla="*/ 0 w 233"/>
                <a:gd name="T5" fmla="*/ 360 h 404"/>
                <a:gd name="T6" fmla="*/ 103 w 233"/>
                <a:gd name="T7" fmla="*/ 404 h 404"/>
                <a:gd name="T8" fmla="*/ 233 w 233"/>
                <a:gd name="T9" fmla="*/ 102 h 404"/>
                <a:gd name="T10" fmla="*/ 131 w 233"/>
                <a:gd name="T11" fmla="*/ 0 h 404"/>
              </a:gdLst>
              <a:ahLst/>
              <a:cxnLst>
                <a:cxn ang="0">
                  <a:pos x="T0" y="T1"/>
                </a:cxn>
                <a:cxn ang="0">
                  <a:pos x="T2" y="T3"/>
                </a:cxn>
                <a:cxn ang="0">
                  <a:pos x="T4" y="T5"/>
                </a:cxn>
                <a:cxn ang="0">
                  <a:pos x="T6" y="T7"/>
                </a:cxn>
                <a:cxn ang="0">
                  <a:pos x="T8" y="T9"/>
                </a:cxn>
                <a:cxn ang="0">
                  <a:pos x="T10" y="T11"/>
                </a:cxn>
              </a:cxnLst>
              <a:rect l="0" t="0" r="r" b="b"/>
              <a:pathLst>
                <a:path w="233" h="404">
                  <a:moveTo>
                    <a:pt x="131" y="0"/>
                  </a:moveTo>
                  <a:cubicBezTo>
                    <a:pt x="94" y="102"/>
                    <a:pt x="94" y="102"/>
                    <a:pt x="94" y="102"/>
                  </a:cubicBezTo>
                  <a:cubicBezTo>
                    <a:pt x="0" y="360"/>
                    <a:pt x="0" y="360"/>
                    <a:pt x="0" y="360"/>
                  </a:cubicBezTo>
                  <a:cubicBezTo>
                    <a:pt x="39" y="364"/>
                    <a:pt x="74" y="380"/>
                    <a:pt x="103" y="404"/>
                  </a:cubicBezTo>
                  <a:cubicBezTo>
                    <a:pt x="233" y="102"/>
                    <a:pt x="233" y="102"/>
                    <a:pt x="233" y="102"/>
                  </a:cubicBezTo>
                  <a:lnTo>
                    <a:pt x="131" y="0"/>
                  </a:lnTo>
                  <a:close/>
                </a:path>
              </a:pathLst>
            </a:custGeom>
            <a:solidFill>
              <a:srgbClr val="DAB0CB"/>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200">
                <a:solidFill>
                  <a:prstClr val="white"/>
                </a:solidFill>
              </a:endParaRPr>
            </a:p>
          </p:txBody>
        </p:sp>
        <p:sp>
          <p:nvSpPr>
            <p:cNvPr id="30" name="任意多边形 10"/>
            <p:cNvSpPr/>
            <p:nvPr/>
          </p:nvSpPr>
          <p:spPr bwMode="auto">
            <a:xfrm>
              <a:off x="1370567" y="3720649"/>
              <a:ext cx="1358900" cy="1355725"/>
            </a:xfrm>
            <a:custGeom>
              <a:avLst/>
              <a:gdLst>
                <a:gd name="connsiteX0" fmla="*/ 637447 w 1358900"/>
                <a:gd name="connsiteY0" fmla="*/ 104775 h 1355725"/>
                <a:gd name="connsiteX1" fmla="*/ 618579 w 1358900"/>
                <a:gd name="connsiteY1" fmla="*/ 108545 h 1355725"/>
                <a:gd name="connsiteX2" fmla="*/ 297826 w 1358900"/>
                <a:gd name="connsiteY2" fmla="*/ 248047 h 1355725"/>
                <a:gd name="connsiteX3" fmla="*/ 282731 w 1358900"/>
                <a:gd name="connsiteY3" fmla="*/ 263128 h 1355725"/>
                <a:gd name="connsiteX4" fmla="*/ 267637 w 1358900"/>
                <a:gd name="connsiteY4" fmla="*/ 278210 h 1355725"/>
                <a:gd name="connsiteX5" fmla="*/ 101600 w 1358900"/>
                <a:gd name="connsiteY5" fmla="*/ 677863 h 1355725"/>
                <a:gd name="connsiteX6" fmla="*/ 678956 w 1358900"/>
                <a:gd name="connsiteY6" fmla="*/ 1250950 h 1355725"/>
                <a:gd name="connsiteX7" fmla="*/ 1252538 w 1358900"/>
                <a:gd name="connsiteY7" fmla="*/ 677863 h 1355725"/>
                <a:gd name="connsiteX8" fmla="*/ 1086501 w 1358900"/>
                <a:gd name="connsiteY8" fmla="*/ 274439 h 1355725"/>
                <a:gd name="connsiteX9" fmla="*/ 1071407 w 1358900"/>
                <a:gd name="connsiteY9" fmla="*/ 259358 h 1355725"/>
                <a:gd name="connsiteX10" fmla="*/ 1056313 w 1358900"/>
                <a:gd name="connsiteY10" fmla="*/ 248047 h 1355725"/>
                <a:gd name="connsiteX11" fmla="*/ 731786 w 1358900"/>
                <a:gd name="connsiteY11" fmla="*/ 104775 h 1355725"/>
                <a:gd name="connsiteX12" fmla="*/ 712918 w 1358900"/>
                <a:gd name="connsiteY12" fmla="*/ 104775 h 1355725"/>
                <a:gd name="connsiteX13" fmla="*/ 690277 w 1358900"/>
                <a:gd name="connsiteY13" fmla="*/ 104775 h 1355725"/>
                <a:gd name="connsiteX14" fmla="*/ 678956 w 1358900"/>
                <a:gd name="connsiteY14" fmla="*/ 104775 h 1355725"/>
                <a:gd name="connsiteX15" fmla="*/ 660088 w 1358900"/>
                <a:gd name="connsiteY15" fmla="*/ 104775 h 1355725"/>
                <a:gd name="connsiteX16" fmla="*/ 637447 w 1358900"/>
                <a:gd name="connsiteY16" fmla="*/ 104775 h 1355725"/>
                <a:gd name="connsiteX17" fmla="*/ 656802 w 1358900"/>
                <a:gd name="connsiteY17" fmla="*/ 0 h 1355725"/>
                <a:gd name="connsiteX18" fmla="*/ 679450 w 1358900"/>
                <a:gd name="connsiteY18" fmla="*/ 0 h 1355725"/>
                <a:gd name="connsiteX19" fmla="*/ 694549 w 1358900"/>
                <a:gd name="connsiteY19" fmla="*/ 0 h 1355725"/>
                <a:gd name="connsiteX20" fmla="*/ 720972 w 1358900"/>
                <a:gd name="connsiteY20" fmla="*/ 0 h 1355725"/>
                <a:gd name="connsiteX21" fmla="*/ 743620 w 1358900"/>
                <a:gd name="connsiteY21" fmla="*/ 3766 h 1355725"/>
                <a:gd name="connsiteX22" fmla="*/ 1124867 w 1358900"/>
                <a:gd name="connsiteY22" fmla="*/ 169466 h 1355725"/>
                <a:gd name="connsiteX23" fmla="*/ 1143741 w 1358900"/>
                <a:gd name="connsiteY23" fmla="*/ 184529 h 1355725"/>
                <a:gd name="connsiteX24" fmla="*/ 1162615 w 1358900"/>
                <a:gd name="connsiteY24" fmla="*/ 203359 h 1355725"/>
                <a:gd name="connsiteX25" fmla="*/ 1358900 w 1358900"/>
                <a:gd name="connsiteY25" fmla="*/ 677863 h 1355725"/>
                <a:gd name="connsiteX26" fmla="*/ 679450 w 1358900"/>
                <a:gd name="connsiteY26" fmla="*/ 1355725 h 1355725"/>
                <a:gd name="connsiteX27" fmla="*/ 0 w 1358900"/>
                <a:gd name="connsiteY27" fmla="*/ 677863 h 1355725"/>
                <a:gd name="connsiteX28" fmla="*/ 192511 w 1358900"/>
                <a:gd name="connsiteY28" fmla="*/ 207125 h 1355725"/>
                <a:gd name="connsiteX29" fmla="*/ 207610 w 1358900"/>
                <a:gd name="connsiteY29" fmla="*/ 188295 h 1355725"/>
                <a:gd name="connsiteX30" fmla="*/ 226483 w 1358900"/>
                <a:gd name="connsiteY30" fmla="*/ 173232 h 1355725"/>
                <a:gd name="connsiteX31" fmla="*/ 607730 w 1358900"/>
                <a:gd name="connsiteY31" fmla="*/ 3766 h 1355725"/>
                <a:gd name="connsiteX32" fmla="*/ 634153 w 1358900"/>
                <a:gd name="connsiteY32" fmla="*/ 3766 h 1355725"/>
                <a:gd name="connsiteX33" fmla="*/ 656802 w 1358900"/>
                <a:gd name="connsiteY33" fmla="*/ 0 h 135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358900" h="1355725">
                  <a:moveTo>
                    <a:pt x="637447" y="104775"/>
                  </a:moveTo>
                  <a:cubicBezTo>
                    <a:pt x="633673" y="104775"/>
                    <a:pt x="626126" y="104775"/>
                    <a:pt x="618579" y="108545"/>
                  </a:cubicBezTo>
                  <a:cubicBezTo>
                    <a:pt x="494051" y="119856"/>
                    <a:pt x="384618" y="172641"/>
                    <a:pt x="297826" y="248047"/>
                  </a:cubicBezTo>
                  <a:cubicBezTo>
                    <a:pt x="290278" y="255588"/>
                    <a:pt x="286505" y="259358"/>
                    <a:pt x="282731" y="263128"/>
                  </a:cubicBezTo>
                  <a:cubicBezTo>
                    <a:pt x="275184" y="266899"/>
                    <a:pt x="271411" y="274439"/>
                    <a:pt x="267637" y="278210"/>
                  </a:cubicBezTo>
                  <a:cubicBezTo>
                    <a:pt x="165751" y="380008"/>
                    <a:pt x="101600" y="523280"/>
                    <a:pt x="101600" y="677863"/>
                  </a:cubicBezTo>
                  <a:cubicBezTo>
                    <a:pt x="101600" y="994569"/>
                    <a:pt x="361976" y="1250950"/>
                    <a:pt x="678956" y="1250950"/>
                  </a:cubicBezTo>
                  <a:cubicBezTo>
                    <a:pt x="995936" y="1250950"/>
                    <a:pt x="1252538" y="994569"/>
                    <a:pt x="1252538" y="677863"/>
                  </a:cubicBezTo>
                  <a:cubicBezTo>
                    <a:pt x="1252538" y="519510"/>
                    <a:pt x="1188388" y="380008"/>
                    <a:pt x="1086501" y="274439"/>
                  </a:cubicBezTo>
                  <a:cubicBezTo>
                    <a:pt x="1082728" y="270669"/>
                    <a:pt x="1078954" y="266899"/>
                    <a:pt x="1071407" y="259358"/>
                  </a:cubicBezTo>
                  <a:cubicBezTo>
                    <a:pt x="1067633" y="255588"/>
                    <a:pt x="1060086" y="251817"/>
                    <a:pt x="1056313" y="248047"/>
                  </a:cubicBezTo>
                  <a:cubicBezTo>
                    <a:pt x="969521" y="168870"/>
                    <a:pt x="856314" y="119856"/>
                    <a:pt x="731786" y="104775"/>
                  </a:cubicBezTo>
                  <a:cubicBezTo>
                    <a:pt x="728012" y="104775"/>
                    <a:pt x="720465" y="104775"/>
                    <a:pt x="712918" y="104775"/>
                  </a:cubicBezTo>
                  <a:cubicBezTo>
                    <a:pt x="705371" y="104775"/>
                    <a:pt x="697824" y="104775"/>
                    <a:pt x="690277" y="104775"/>
                  </a:cubicBezTo>
                  <a:cubicBezTo>
                    <a:pt x="686503" y="104775"/>
                    <a:pt x="682729" y="104775"/>
                    <a:pt x="678956" y="104775"/>
                  </a:cubicBezTo>
                  <a:cubicBezTo>
                    <a:pt x="671409" y="104775"/>
                    <a:pt x="667635" y="104775"/>
                    <a:pt x="660088" y="104775"/>
                  </a:cubicBezTo>
                  <a:cubicBezTo>
                    <a:pt x="652541" y="104775"/>
                    <a:pt x="644994" y="104775"/>
                    <a:pt x="637447" y="104775"/>
                  </a:cubicBezTo>
                  <a:close/>
                  <a:moveTo>
                    <a:pt x="656802" y="0"/>
                  </a:moveTo>
                  <a:cubicBezTo>
                    <a:pt x="664351" y="0"/>
                    <a:pt x="671901" y="0"/>
                    <a:pt x="679450" y="0"/>
                  </a:cubicBezTo>
                  <a:cubicBezTo>
                    <a:pt x="683225" y="0"/>
                    <a:pt x="690774" y="0"/>
                    <a:pt x="694549" y="0"/>
                  </a:cubicBezTo>
                  <a:cubicBezTo>
                    <a:pt x="702098" y="0"/>
                    <a:pt x="709648" y="0"/>
                    <a:pt x="720972" y="0"/>
                  </a:cubicBezTo>
                  <a:cubicBezTo>
                    <a:pt x="728522" y="3766"/>
                    <a:pt x="736071" y="3766"/>
                    <a:pt x="743620" y="3766"/>
                  </a:cubicBezTo>
                  <a:cubicBezTo>
                    <a:pt x="890835" y="15064"/>
                    <a:pt x="1022950" y="75318"/>
                    <a:pt x="1124867" y="169466"/>
                  </a:cubicBezTo>
                  <a:cubicBezTo>
                    <a:pt x="1132417" y="173232"/>
                    <a:pt x="1139966" y="180763"/>
                    <a:pt x="1143741" y="184529"/>
                  </a:cubicBezTo>
                  <a:cubicBezTo>
                    <a:pt x="1151290" y="192061"/>
                    <a:pt x="1155065" y="195827"/>
                    <a:pt x="1162615" y="203359"/>
                  </a:cubicBezTo>
                  <a:cubicBezTo>
                    <a:pt x="1283406" y="323868"/>
                    <a:pt x="1358900" y="493333"/>
                    <a:pt x="1358900" y="677863"/>
                  </a:cubicBezTo>
                  <a:cubicBezTo>
                    <a:pt x="1358900" y="1054453"/>
                    <a:pt x="1053148" y="1355725"/>
                    <a:pt x="679450" y="1355725"/>
                  </a:cubicBezTo>
                  <a:cubicBezTo>
                    <a:pt x="301978" y="1355725"/>
                    <a:pt x="0" y="1054453"/>
                    <a:pt x="0" y="677863"/>
                  </a:cubicBezTo>
                  <a:cubicBezTo>
                    <a:pt x="0" y="493333"/>
                    <a:pt x="71720" y="327634"/>
                    <a:pt x="192511" y="207125"/>
                  </a:cubicBezTo>
                  <a:cubicBezTo>
                    <a:pt x="196286" y="199593"/>
                    <a:pt x="203835" y="195827"/>
                    <a:pt x="207610" y="188295"/>
                  </a:cubicBezTo>
                  <a:cubicBezTo>
                    <a:pt x="215159" y="180763"/>
                    <a:pt x="222709" y="176998"/>
                    <a:pt x="226483" y="173232"/>
                  </a:cubicBezTo>
                  <a:cubicBezTo>
                    <a:pt x="332176" y="79084"/>
                    <a:pt x="464291" y="18830"/>
                    <a:pt x="607730" y="3766"/>
                  </a:cubicBezTo>
                  <a:cubicBezTo>
                    <a:pt x="615280" y="3766"/>
                    <a:pt x="622829" y="3766"/>
                    <a:pt x="634153" y="3766"/>
                  </a:cubicBezTo>
                  <a:cubicBezTo>
                    <a:pt x="641703" y="0"/>
                    <a:pt x="649252" y="0"/>
                    <a:pt x="656802" y="0"/>
                  </a:cubicBezTo>
                  <a:close/>
                </a:path>
              </a:pathLst>
            </a:custGeom>
            <a:solidFill>
              <a:srgbClr val="DAB0CB"/>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p>
              <a:pPr algn="ctr"/>
              <a:endParaRPr lang="zh-CN" altLang="en-US" sz="1200">
                <a:solidFill>
                  <a:prstClr val="white"/>
                </a:solidFill>
              </a:endParaRPr>
            </a:p>
          </p:txBody>
        </p:sp>
        <p:sp>
          <p:nvSpPr>
            <p:cNvPr id="35" name="矩形 34"/>
            <p:cNvSpPr/>
            <p:nvPr/>
          </p:nvSpPr>
          <p:spPr>
            <a:xfrm>
              <a:off x="1645634" y="4050110"/>
              <a:ext cx="744492" cy="677102"/>
            </a:xfrm>
            <a:prstGeom prst="rect">
              <a:avLst/>
            </a:prstGeom>
            <a:effectLst/>
          </p:spPr>
          <p:txBody>
            <a:bodyPr wrap="square">
              <a:spAutoFit/>
            </a:bodyPr>
            <a:p>
              <a:pPr algn="ctr"/>
              <a:r>
                <a:rPr lang="en-US" altLang="zh-CN" sz="2400" b="1" dirty="0">
                  <a:solidFill>
                    <a:schemeClr val="bg1">
                      <a:lumMod val="50000"/>
                    </a:schemeClr>
                  </a:solidFill>
                  <a:latin typeface="方正姚体" pitchFamily="2" charset="-122"/>
                  <a:ea typeface="方正姚体" pitchFamily="2" charset="-122"/>
                </a:rPr>
                <a:t>01</a:t>
              </a:r>
              <a:endParaRPr lang="zh-CN" altLang="en-US" sz="2400" b="1" dirty="0">
                <a:solidFill>
                  <a:schemeClr val="bg1">
                    <a:lumMod val="50000"/>
                  </a:schemeClr>
                </a:solidFill>
                <a:latin typeface="方正姚体" pitchFamily="2" charset="-122"/>
                <a:ea typeface="方正姚体" pitchFamily="2" charset="-122"/>
              </a:endParaRPr>
            </a:p>
          </p:txBody>
        </p:sp>
      </p:grpSp>
      <p:grpSp>
        <p:nvGrpSpPr>
          <p:cNvPr id="4" name="组合 3"/>
          <p:cNvGrpSpPr/>
          <p:nvPr/>
        </p:nvGrpSpPr>
        <p:grpSpPr>
          <a:xfrm>
            <a:off x="6860857" y="1674190"/>
            <a:ext cx="1311866" cy="1876876"/>
            <a:chOff x="5566051" y="2323649"/>
            <a:chExt cx="1924051" cy="2752725"/>
          </a:xfrm>
        </p:grpSpPr>
        <p:sp>
          <p:nvSpPr>
            <p:cNvPr id="31" name="Freeform 11"/>
            <p:cNvSpPr/>
            <p:nvPr/>
          </p:nvSpPr>
          <p:spPr bwMode="auto">
            <a:xfrm>
              <a:off x="6004201" y="2323649"/>
              <a:ext cx="1052513" cy="384175"/>
            </a:xfrm>
            <a:custGeom>
              <a:avLst/>
              <a:gdLst>
                <a:gd name="T0" fmla="*/ 88 w 663"/>
                <a:gd name="T1" fmla="*/ 242 h 242"/>
                <a:gd name="T2" fmla="*/ 575 w 663"/>
                <a:gd name="T3" fmla="*/ 242 h 242"/>
                <a:gd name="T4" fmla="*/ 663 w 663"/>
                <a:gd name="T5" fmla="*/ 0 h 242"/>
                <a:gd name="T6" fmla="*/ 0 w 663"/>
                <a:gd name="T7" fmla="*/ 0 h 242"/>
                <a:gd name="T8" fmla="*/ 88 w 663"/>
                <a:gd name="T9" fmla="*/ 242 h 242"/>
              </a:gdLst>
              <a:ahLst/>
              <a:cxnLst>
                <a:cxn ang="0">
                  <a:pos x="T0" y="T1"/>
                </a:cxn>
                <a:cxn ang="0">
                  <a:pos x="T2" y="T3"/>
                </a:cxn>
                <a:cxn ang="0">
                  <a:pos x="T4" y="T5"/>
                </a:cxn>
                <a:cxn ang="0">
                  <a:pos x="T6" y="T7"/>
                </a:cxn>
                <a:cxn ang="0">
                  <a:pos x="T8" y="T9"/>
                </a:cxn>
              </a:cxnLst>
              <a:rect l="0" t="0" r="r" b="b"/>
              <a:pathLst>
                <a:path w="663" h="242">
                  <a:moveTo>
                    <a:pt x="88" y="242"/>
                  </a:moveTo>
                  <a:lnTo>
                    <a:pt x="575" y="242"/>
                  </a:lnTo>
                  <a:lnTo>
                    <a:pt x="663" y="0"/>
                  </a:lnTo>
                  <a:lnTo>
                    <a:pt x="0" y="0"/>
                  </a:lnTo>
                  <a:lnTo>
                    <a:pt x="88" y="242"/>
                  </a:lnTo>
                  <a:close/>
                </a:path>
              </a:pathLst>
            </a:custGeom>
            <a:solidFill>
              <a:srgbClr val="48C3E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200">
                <a:solidFill>
                  <a:prstClr val="white"/>
                </a:solidFill>
              </a:endParaRPr>
            </a:p>
          </p:txBody>
        </p:sp>
        <p:sp>
          <p:nvSpPr>
            <p:cNvPr id="32" name="Freeform 12"/>
            <p:cNvSpPr/>
            <p:nvPr/>
          </p:nvSpPr>
          <p:spPr bwMode="auto">
            <a:xfrm>
              <a:off x="5566051" y="2323649"/>
              <a:ext cx="879475" cy="1525588"/>
            </a:xfrm>
            <a:custGeom>
              <a:avLst/>
              <a:gdLst>
                <a:gd name="T0" fmla="*/ 0 w 233"/>
                <a:gd name="T1" fmla="*/ 102 h 405"/>
                <a:gd name="T2" fmla="*/ 131 w 233"/>
                <a:gd name="T3" fmla="*/ 405 h 405"/>
                <a:gd name="T4" fmla="*/ 233 w 233"/>
                <a:gd name="T5" fmla="*/ 360 h 405"/>
                <a:gd name="T6" fmla="*/ 139 w 233"/>
                <a:gd name="T7" fmla="*/ 102 h 405"/>
                <a:gd name="T8" fmla="*/ 102 w 233"/>
                <a:gd name="T9" fmla="*/ 0 h 405"/>
                <a:gd name="T10" fmla="*/ 0 w 233"/>
                <a:gd name="T11" fmla="*/ 102 h 405"/>
              </a:gdLst>
              <a:ahLst/>
              <a:cxnLst>
                <a:cxn ang="0">
                  <a:pos x="T0" y="T1"/>
                </a:cxn>
                <a:cxn ang="0">
                  <a:pos x="T2" y="T3"/>
                </a:cxn>
                <a:cxn ang="0">
                  <a:pos x="T4" y="T5"/>
                </a:cxn>
                <a:cxn ang="0">
                  <a:pos x="T6" y="T7"/>
                </a:cxn>
                <a:cxn ang="0">
                  <a:pos x="T8" y="T9"/>
                </a:cxn>
                <a:cxn ang="0">
                  <a:pos x="T10" y="T11"/>
                </a:cxn>
              </a:cxnLst>
              <a:rect l="0" t="0" r="r" b="b"/>
              <a:pathLst>
                <a:path w="233" h="405">
                  <a:moveTo>
                    <a:pt x="0" y="102"/>
                  </a:moveTo>
                  <a:cubicBezTo>
                    <a:pt x="131" y="405"/>
                    <a:pt x="131" y="405"/>
                    <a:pt x="131" y="405"/>
                  </a:cubicBezTo>
                  <a:cubicBezTo>
                    <a:pt x="159" y="381"/>
                    <a:pt x="194" y="365"/>
                    <a:pt x="233" y="360"/>
                  </a:cubicBezTo>
                  <a:cubicBezTo>
                    <a:pt x="139" y="102"/>
                    <a:pt x="139" y="102"/>
                    <a:pt x="139" y="102"/>
                  </a:cubicBezTo>
                  <a:cubicBezTo>
                    <a:pt x="102" y="0"/>
                    <a:pt x="102" y="0"/>
                    <a:pt x="102" y="0"/>
                  </a:cubicBezTo>
                  <a:lnTo>
                    <a:pt x="0" y="102"/>
                  </a:lnTo>
                  <a:close/>
                </a:path>
              </a:pathLst>
            </a:custGeom>
            <a:solidFill>
              <a:srgbClr val="48C3E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200">
                <a:solidFill>
                  <a:prstClr val="white"/>
                </a:solidFill>
              </a:endParaRPr>
            </a:p>
          </p:txBody>
        </p:sp>
        <p:sp>
          <p:nvSpPr>
            <p:cNvPr id="33" name="Freeform 13"/>
            <p:cNvSpPr/>
            <p:nvPr/>
          </p:nvSpPr>
          <p:spPr bwMode="auto">
            <a:xfrm>
              <a:off x="6612214" y="2323649"/>
              <a:ext cx="877888" cy="1520825"/>
            </a:xfrm>
            <a:custGeom>
              <a:avLst/>
              <a:gdLst>
                <a:gd name="T0" fmla="*/ 131 w 233"/>
                <a:gd name="T1" fmla="*/ 0 h 404"/>
                <a:gd name="T2" fmla="*/ 94 w 233"/>
                <a:gd name="T3" fmla="*/ 102 h 404"/>
                <a:gd name="T4" fmla="*/ 0 w 233"/>
                <a:gd name="T5" fmla="*/ 360 h 404"/>
                <a:gd name="T6" fmla="*/ 103 w 233"/>
                <a:gd name="T7" fmla="*/ 404 h 404"/>
                <a:gd name="T8" fmla="*/ 233 w 233"/>
                <a:gd name="T9" fmla="*/ 102 h 404"/>
                <a:gd name="T10" fmla="*/ 131 w 233"/>
                <a:gd name="T11" fmla="*/ 0 h 404"/>
              </a:gdLst>
              <a:ahLst/>
              <a:cxnLst>
                <a:cxn ang="0">
                  <a:pos x="T0" y="T1"/>
                </a:cxn>
                <a:cxn ang="0">
                  <a:pos x="T2" y="T3"/>
                </a:cxn>
                <a:cxn ang="0">
                  <a:pos x="T4" y="T5"/>
                </a:cxn>
                <a:cxn ang="0">
                  <a:pos x="T6" y="T7"/>
                </a:cxn>
                <a:cxn ang="0">
                  <a:pos x="T8" y="T9"/>
                </a:cxn>
                <a:cxn ang="0">
                  <a:pos x="T10" y="T11"/>
                </a:cxn>
              </a:cxnLst>
              <a:rect l="0" t="0" r="r" b="b"/>
              <a:pathLst>
                <a:path w="233" h="404">
                  <a:moveTo>
                    <a:pt x="131" y="0"/>
                  </a:moveTo>
                  <a:cubicBezTo>
                    <a:pt x="94" y="102"/>
                    <a:pt x="94" y="102"/>
                    <a:pt x="94" y="102"/>
                  </a:cubicBezTo>
                  <a:cubicBezTo>
                    <a:pt x="0" y="360"/>
                    <a:pt x="0" y="360"/>
                    <a:pt x="0" y="360"/>
                  </a:cubicBezTo>
                  <a:cubicBezTo>
                    <a:pt x="39" y="364"/>
                    <a:pt x="74" y="380"/>
                    <a:pt x="103" y="404"/>
                  </a:cubicBezTo>
                  <a:cubicBezTo>
                    <a:pt x="233" y="102"/>
                    <a:pt x="233" y="102"/>
                    <a:pt x="233" y="102"/>
                  </a:cubicBezTo>
                  <a:lnTo>
                    <a:pt x="131" y="0"/>
                  </a:lnTo>
                  <a:close/>
                </a:path>
              </a:pathLst>
            </a:custGeom>
            <a:solidFill>
              <a:srgbClr val="48C3E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200">
                <a:solidFill>
                  <a:prstClr val="white"/>
                </a:solidFill>
              </a:endParaRPr>
            </a:p>
          </p:txBody>
        </p:sp>
        <p:sp>
          <p:nvSpPr>
            <p:cNvPr id="34" name="任意多边形 14"/>
            <p:cNvSpPr/>
            <p:nvPr/>
          </p:nvSpPr>
          <p:spPr bwMode="auto">
            <a:xfrm>
              <a:off x="5853389" y="3720649"/>
              <a:ext cx="1358900" cy="1355725"/>
            </a:xfrm>
            <a:custGeom>
              <a:avLst/>
              <a:gdLst>
                <a:gd name="connsiteX0" fmla="*/ 637447 w 1358900"/>
                <a:gd name="connsiteY0" fmla="*/ 104775 h 1355725"/>
                <a:gd name="connsiteX1" fmla="*/ 618579 w 1358900"/>
                <a:gd name="connsiteY1" fmla="*/ 108545 h 1355725"/>
                <a:gd name="connsiteX2" fmla="*/ 297826 w 1358900"/>
                <a:gd name="connsiteY2" fmla="*/ 248047 h 1355725"/>
                <a:gd name="connsiteX3" fmla="*/ 282731 w 1358900"/>
                <a:gd name="connsiteY3" fmla="*/ 263128 h 1355725"/>
                <a:gd name="connsiteX4" fmla="*/ 267637 w 1358900"/>
                <a:gd name="connsiteY4" fmla="*/ 278210 h 1355725"/>
                <a:gd name="connsiteX5" fmla="*/ 101600 w 1358900"/>
                <a:gd name="connsiteY5" fmla="*/ 677863 h 1355725"/>
                <a:gd name="connsiteX6" fmla="*/ 678956 w 1358900"/>
                <a:gd name="connsiteY6" fmla="*/ 1250950 h 1355725"/>
                <a:gd name="connsiteX7" fmla="*/ 1252538 w 1358900"/>
                <a:gd name="connsiteY7" fmla="*/ 677863 h 1355725"/>
                <a:gd name="connsiteX8" fmla="*/ 1086501 w 1358900"/>
                <a:gd name="connsiteY8" fmla="*/ 274439 h 1355725"/>
                <a:gd name="connsiteX9" fmla="*/ 1071407 w 1358900"/>
                <a:gd name="connsiteY9" fmla="*/ 259358 h 1355725"/>
                <a:gd name="connsiteX10" fmla="*/ 1056313 w 1358900"/>
                <a:gd name="connsiteY10" fmla="*/ 248047 h 1355725"/>
                <a:gd name="connsiteX11" fmla="*/ 731786 w 1358900"/>
                <a:gd name="connsiteY11" fmla="*/ 104775 h 1355725"/>
                <a:gd name="connsiteX12" fmla="*/ 712918 w 1358900"/>
                <a:gd name="connsiteY12" fmla="*/ 104775 h 1355725"/>
                <a:gd name="connsiteX13" fmla="*/ 690277 w 1358900"/>
                <a:gd name="connsiteY13" fmla="*/ 104775 h 1355725"/>
                <a:gd name="connsiteX14" fmla="*/ 678956 w 1358900"/>
                <a:gd name="connsiteY14" fmla="*/ 104775 h 1355725"/>
                <a:gd name="connsiteX15" fmla="*/ 660088 w 1358900"/>
                <a:gd name="connsiteY15" fmla="*/ 104775 h 1355725"/>
                <a:gd name="connsiteX16" fmla="*/ 637447 w 1358900"/>
                <a:gd name="connsiteY16" fmla="*/ 104775 h 1355725"/>
                <a:gd name="connsiteX17" fmla="*/ 656802 w 1358900"/>
                <a:gd name="connsiteY17" fmla="*/ 0 h 1355725"/>
                <a:gd name="connsiteX18" fmla="*/ 679450 w 1358900"/>
                <a:gd name="connsiteY18" fmla="*/ 0 h 1355725"/>
                <a:gd name="connsiteX19" fmla="*/ 694549 w 1358900"/>
                <a:gd name="connsiteY19" fmla="*/ 0 h 1355725"/>
                <a:gd name="connsiteX20" fmla="*/ 720972 w 1358900"/>
                <a:gd name="connsiteY20" fmla="*/ 0 h 1355725"/>
                <a:gd name="connsiteX21" fmla="*/ 743620 w 1358900"/>
                <a:gd name="connsiteY21" fmla="*/ 3766 h 1355725"/>
                <a:gd name="connsiteX22" fmla="*/ 1124867 w 1358900"/>
                <a:gd name="connsiteY22" fmla="*/ 169466 h 1355725"/>
                <a:gd name="connsiteX23" fmla="*/ 1143741 w 1358900"/>
                <a:gd name="connsiteY23" fmla="*/ 184529 h 1355725"/>
                <a:gd name="connsiteX24" fmla="*/ 1162615 w 1358900"/>
                <a:gd name="connsiteY24" fmla="*/ 203359 h 1355725"/>
                <a:gd name="connsiteX25" fmla="*/ 1358900 w 1358900"/>
                <a:gd name="connsiteY25" fmla="*/ 677863 h 1355725"/>
                <a:gd name="connsiteX26" fmla="*/ 679450 w 1358900"/>
                <a:gd name="connsiteY26" fmla="*/ 1355725 h 1355725"/>
                <a:gd name="connsiteX27" fmla="*/ 0 w 1358900"/>
                <a:gd name="connsiteY27" fmla="*/ 677863 h 1355725"/>
                <a:gd name="connsiteX28" fmla="*/ 192511 w 1358900"/>
                <a:gd name="connsiteY28" fmla="*/ 207125 h 1355725"/>
                <a:gd name="connsiteX29" fmla="*/ 207610 w 1358900"/>
                <a:gd name="connsiteY29" fmla="*/ 188295 h 1355725"/>
                <a:gd name="connsiteX30" fmla="*/ 226484 w 1358900"/>
                <a:gd name="connsiteY30" fmla="*/ 173232 h 1355725"/>
                <a:gd name="connsiteX31" fmla="*/ 607730 w 1358900"/>
                <a:gd name="connsiteY31" fmla="*/ 3766 h 1355725"/>
                <a:gd name="connsiteX32" fmla="*/ 634154 w 1358900"/>
                <a:gd name="connsiteY32" fmla="*/ 3766 h 1355725"/>
                <a:gd name="connsiteX33" fmla="*/ 656802 w 1358900"/>
                <a:gd name="connsiteY33" fmla="*/ 0 h 135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358900" h="1355725">
                  <a:moveTo>
                    <a:pt x="637447" y="104775"/>
                  </a:moveTo>
                  <a:cubicBezTo>
                    <a:pt x="633673" y="104775"/>
                    <a:pt x="626126" y="104775"/>
                    <a:pt x="618579" y="108545"/>
                  </a:cubicBezTo>
                  <a:cubicBezTo>
                    <a:pt x="494051" y="119856"/>
                    <a:pt x="384618" y="172641"/>
                    <a:pt x="297826" y="248047"/>
                  </a:cubicBezTo>
                  <a:cubicBezTo>
                    <a:pt x="290279" y="255588"/>
                    <a:pt x="286505" y="259358"/>
                    <a:pt x="282731" y="263128"/>
                  </a:cubicBezTo>
                  <a:cubicBezTo>
                    <a:pt x="275184" y="266899"/>
                    <a:pt x="271411" y="274439"/>
                    <a:pt x="267637" y="278210"/>
                  </a:cubicBezTo>
                  <a:cubicBezTo>
                    <a:pt x="165751" y="380008"/>
                    <a:pt x="101600" y="523280"/>
                    <a:pt x="101600" y="677863"/>
                  </a:cubicBezTo>
                  <a:cubicBezTo>
                    <a:pt x="101600" y="994569"/>
                    <a:pt x="361976" y="1250950"/>
                    <a:pt x="678956" y="1250950"/>
                  </a:cubicBezTo>
                  <a:cubicBezTo>
                    <a:pt x="995936" y="1250950"/>
                    <a:pt x="1252538" y="994569"/>
                    <a:pt x="1252538" y="677863"/>
                  </a:cubicBezTo>
                  <a:cubicBezTo>
                    <a:pt x="1252538" y="519510"/>
                    <a:pt x="1188388" y="380008"/>
                    <a:pt x="1086501" y="274439"/>
                  </a:cubicBezTo>
                  <a:cubicBezTo>
                    <a:pt x="1082728" y="270669"/>
                    <a:pt x="1078954" y="266899"/>
                    <a:pt x="1071407" y="259358"/>
                  </a:cubicBezTo>
                  <a:cubicBezTo>
                    <a:pt x="1067633" y="255588"/>
                    <a:pt x="1060086" y="251817"/>
                    <a:pt x="1056313" y="248047"/>
                  </a:cubicBezTo>
                  <a:cubicBezTo>
                    <a:pt x="969521" y="168870"/>
                    <a:pt x="856314" y="119856"/>
                    <a:pt x="731786" y="104775"/>
                  </a:cubicBezTo>
                  <a:cubicBezTo>
                    <a:pt x="728012" y="104775"/>
                    <a:pt x="720465" y="104775"/>
                    <a:pt x="712918" y="104775"/>
                  </a:cubicBezTo>
                  <a:cubicBezTo>
                    <a:pt x="705371" y="104775"/>
                    <a:pt x="697824" y="104775"/>
                    <a:pt x="690277" y="104775"/>
                  </a:cubicBezTo>
                  <a:cubicBezTo>
                    <a:pt x="686503" y="104775"/>
                    <a:pt x="682730" y="104775"/>
                    <a:pt x="678956" y="104775"/>
                  </a:cubicBezTo>
                  <a:cubicBezTo>
                    <a:pt x="671409" y="104775"/>
                    <a:pt x="667635" y="104775"/>
                    <a:pt x="660088" y="104775"/>
                  </a:cubicBezTo>
                  <a:cubicBezTo>
                    <a:pt x="652541" y="104775"/>
                    <a:pt x="644994" y="104775"/>
                    <a:pt x="637447" y="104775"/>
                  </a:cubicBezTo>
                  <a:close/>
                  <a:moveTo>
                    <a:pt x="656802" y="0"/>
                  </a:moveTo>
                  <a:cubicBezTo>
                    <a:pt x="664351" y="0"/>
                    <a:pt x="671901" y="0"/>
                    <a:pt x="679450" y="0"/>
                  </a:cubicBezTo>
                  <a:cubicBezTo>
                    <a:pt x="683225" y="0"/>
                    <a:pt x="690774" y="0"/>
                    <a:pt x="694549" y="0"/>
                  </a:cubicBezTo>
                  <a:cubicBezTo>
                    <a:pt x="702099" y="0"/>
                    <a:pt x="709648" y="0"/>
                    <a:pt x="720972" y="0"/>
                  </a:cubicBezTo>
                  <a:cubicBezTo>
                    <a:pt x="728522" y="3766"/>
                    <a:pt x="736071" y="3766"/>
                    <a:pt x="743620" y="3766"/>
                  </a:cubicBezTo>
                  <a:cubicBezTo>
                    <a:pt x="890835" y="15064"/>
                    <a:pt x="1022950" y="75318"/>
                    <a:pt x="1124867" y="169466"/>
                  </a:cubicBezTo>
                  <a:cubicBezTo>
                    <a:pt x="1132417" y="173232"/>
                    <a:pt x="1139966" y="180763"/>
                    <a:pt x="1143741" y="184529"/>
                  </a:cubicBezTo>
                  <a:cubicBezTo>
                    <a:pt x="1151290" y="192061"/>
                    <a:pt x="1155065" y="195827"/>
                    <a:pt x="1162615" y="203359"/>
                  </a:cubicBezTo>
                  <a:cubicBezTo>
                    <a:pt x="1283406" y="323868"/>
                    <a:pt x="1358900" y="493333"/>
                    <a:pt x="1358900" y="677863"/>
                  </a:cubicBezTo>
                  <a:cubicBezTo>
                    <a:pt x="1358900" y="1054453"/>
                    <a:pt x="1053148" y="1355725"/>
                    <a:pt x="679450" y="1355725"/>
                  </a:cubicBezTo>
                  <a:cubicBezTo>
                    <a:pt x="301978" y="1355725"/>
                    <a:pt x="0" y="1054453"/>
                    <a:pt x="0" y="677863"/>
                  </a:cubicBezTo>
                  <a:cubicBezTo>
                    <a:pt x="0" y="493333"/>
                    <a:pt x="71720" y="327634"/>
                    <a:pt x="192511" y="207125"/>
                  </a:cubicBezTo>
                  <a:cubicBezTo>
                    <a:pt x="196286" y="199593"/>
                    <a:pt x="203835" y="195827"/>
                    <a:pt x="207610" y="188295"/>
                  </a:cubicBezTo>
                  <a:cubicBezTo>
                    <a:pt x="215159" y="180763"/>
                    <a:pt x="222709" y="176998"/>
                    <a:pt x="226484" y="173232"/>
                  </a:cubicBezTo>
                  <a:cubicBezTo>
                    <a:pt x="332176" y="79084"/>
                    <a:pt x="464291" y="18830"/>
                    <a:pt x="607730" y="3766"/>
                  </a:cubicBezTo>
                  <a:cubicBezTo>
                    <a:pt x="615280" y="3766"/>
                    <a:pt x="622829" y="3766"/>
                    <a:pt x="634154" y="3766"/>
                  </a:cubicBezTo>
                  <a:cubicBezTo>
                    <a:pt x="641703" y="0"/>
                    <a:pt x="649252" y="0"/>
                    <a:pt x="656802" y="0"/>
                  </a:cubicBezTo>
                  <a:close/>
                </a:path>
              </a:pathLst>
            </a:custGeom>
            <a:solidFill>
              <a:srgbClr val="48C3E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p>
              <a:pPr algn="ctr"/>
              <a:endParaRPr lang="zh-CN" altLang="en-US" sz="1200">
                <a:solidFill>
                  <a:prstClr val="white"/>
                </a:solidFill>
              </a:endParaRPr>
            </a:p>
          </p:txBody>
        </p:sp>
        <p:sp>
          <p:nvSpPr>
            <p:cNvPr id="36" name="矩形 35"/>
            <p:cNvSpPr/>
            <p:nvPr/>
          </p:nvSpPr>
          <p:spPr>
            <a:xfrm>
              <a:off x="6004202" y="4053164"/>
              <a:ext cx="1039393" cy="677102"/>
            </a:xfrm>
            <a:prstGeom prst="rect">
              <a:avLst/>
            </a:prstGeom>
            <a:effectLst/>
          </p:spPr>
          <p:txBody>
            <a:bodyPr wrap="square">
              <a:spAutoFit/>
            </a:bodyPr>
            <a:p>
              <a:pPr algn="ctr"/>
              <a:r>
                <a:rPr lang="en-US" altLang="zh-CN" sz="2400" b="1" dirty="0">
                  <a:solidFill>
                    <a:schemeClr val="bg1">
                      <a:lumMod val="50000"/>
                    </a:schemeClr>
                  </a:solidFill>
                  <a:latin typeface="方正姚体" pitchFamily="2" charset="-122"/>
                  <a:ea typeface="方正姚体" pitchFamily="2" charset="-122"/>
                </a:rPr>
                <a:t>02</a:t>
              </a:r>
              <a:endParaRPr lang="zh-CN" altLang="en-US" sz="2400" b="1" dirty="0">
                <a:solidFill>
                  <a:schemeClr val="bg1">
                    <a:lumMod val="50000"/>
                  </a:schemeClr>
                </a:solidFill>
                <a:latin typeface="方正姚体" pitchFamily="2" charset="-122"/>
                <a:ea typeface="方正姚体" pitchFamily="2" charset="-122"/>
              </a:endParaRPr>
            </a:p>
          </p:txBody>
        </p:sp>
      </p:grpSp>
      <p:sp>
        <p:nvSpPr>
          <p:cNvPr id="37" name="矩形 36"/>
          <p:cNvSpPr/>
          <p:nvPr/>
        </p:nvSpPr>
        <p:spPr>
          <a:xfrm>
            <a:off x="3179403" y="1613822"/>
            <a:ext cx="1964674" cy="461665"/>
          </a:xfrm>
          <a:prstGeom prst="rect">
            <a:avLst/>
          </a:prstGeom>
          <a:effectLst/>
        </p:spPr>
        <p:txBody>
          <a:bodyPr wrap="square">
            <a:spAutoFit/>
          </a:bodyPr>
          <a:p>
            <a:pPr algn="dist"/>
            <a:r>
              <a:rPr lang="zh-CN" altLang="en-US" sz="2400">
                <a:solidFill>
                  <a:schemeClr val="tx1">
                    <a:lumMod val="75000"/>
                    <a:lumOff val="25000"/>
                  </a:schemeClr>
                </a:solidFill>
                <a:latin typeface="南宋书局体" panose="02000000000000000000" pitchFamily="2" charset="-122"/>
                <a:ea typeface="南宋书局体" panose="02000000000000000000" pitchFamily="2" charset="-122"/>
              </a:rPr>
              <a:t>编辑标题</a:t>
            </a:r>
            <a:endParaRPr lang="zh-CN" altLang="en-US" sz="2400" dirty="0">
              <a:solidFill>
                <a:schemeClr val="tx1">
                  <a:lumMod val="75000"/>
                  <a:lumOff val="25000"/>
                </a:schemeClr>
              </a:solidFill>
              <a:latin typeface="南宋书局体" panose="02000000000000000000" pitchFamily="2" charset="-122"/>
              <a:ea typeface="南宋书局体" panose="02000000000000000000" pitchFamily="2" charset="-122"/>
            </a:endParaRPr>
          </a:p>
        </p:txBody>
      </p:sp>
      <p:sp>
        <p:nvSpPr>
          <p:cNvPr id="38" name="矩形 37"/>
          <p:cNvSpPr/>
          <p:nvPr/>
        </p:nvSpPr>
        <p:spPr>
          <a:xfrm>
            <a:off x="3179403" y="2061778"/>
            <a:ext cx="2078885" cy="1414233"/>
          </a:xfrm>
          <a:prstGeom prst="rect">
            <a:avLst/>
          </a:prstGeom>
          <a:effectLst/>
        </p:spPr>
        <p:txBody>
          <a:bodyPr wrap="square">
            <a:spAutoFit/>
          </a:bodyPr>
          <a:p>
            <a:pPr algn="just">
              <a:lnSpc>
                <a:spcPct val="125000"/>
              </a:lnSpc>
            </a:pPr>
            <a:r>
              <a:rPr lang="zh-CN" altLang="en-US" sz="140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点击文本框即可进行编辑输入相关内容点击文本框即可进行编辑输入相关内容点击文本框即可进行编辑</a:t>
            </a: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9" name="矩形 38"/>
          <p:cNvSpPr/>
          <p:nvPr/>
        </p:nvSpPr>
        <p:spPr>
          <a:xfrm>
            <a:off x="8522439" y="1613822"/>
            <a:ext cx="1964674" cy="461665"/>
          </a:xfrm>
          <a:prstGeom prst="rect">
            <a:avLst/>
          </a:prstGeom>
          <a:effectLst/>
        </p:spPr>
        <p:txBody>
          <a:bodyPr wrap="square">
            <a:spAutoFit/>
          </a:bodyPr>
          <a:p>
            <a:pPr algn="dist"/>
            <a:r>
              <a:rPr lang="zh-CN" altLang="en-US" sz="2400">
                <a:solidFill>
                  <a:schemeClr val="tx1">
                    <a:lumMod val="75000"/>
                    <a:lumOff val="25000"/>
                  </a:schemeClr>
                </a:solidFill>
                <a:latin typeface="南宋书局体" panose="02000000000000000000" pitchFamily="2" charset="-122"/>
                <a:ea typeface="南宋书局体" panose="02000000000000000000" pitchFamily="2" charset="-122"/>
              </a:rPr>
              <a:t>编辑标题</a:t>
            </a:r>
            <a:endParaRPr lang="zh-CN" altLang="en-US" sz="2400" dirty="0">
              <a:solidFill>
                <a:schemeClr val="tx1">
                  <a:lumMod val="75000"/>
                  <a:lumOff val="25000"/>
                </a:schemeClr>
              </a:solidFill>
              <a:latin typeface="南宋书局体" panose="02000000000000000000" pitchFamily="2" charset="-122"/>
              <a:ea typeface="南宋书局体" panose="02000000000000000000" pitchFamily="2" charset="-122"/>
            </a:endParaRPr>
          </a:p>
        </p:txBody>
      </p:sp>
      <p:sp>
        <p:nvSpPr>
          <p:cNvPr id="40" name="矩形 39"/>
          <p:cNvSpPr/>
          <p:nvPr/>
        </p:nvSpPr>
        <p:spPr>
          <a:xfrm>
            <a:off x="8522439" y="2061778"/>
            <a:ext cx="2078885" cy="1414233"/>
          </a:xfrm>
          <a:prstGeom prst="rect">
            <a:avLst/>
          </a:prstGeom>
          <a:effectLst/>
        </p:spPr>
        <p:txBody>
          <a:bodyPr wrap="square">
            <a:spAutoFit/>
          </a:bodyPr>
          <a:p>
            <a:pPr algn="just">
              <a:lnSpc>
                <a:spcPct val="125000"/>
              </a:lnSpc>
            </a:pPr>
            <a:r>
              <a:rPr lang="zh-CN" altLang="en-US" sz="140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点击文本框即可进行编辑输入相关内容点击文本框即可进行编辑输入相关内容点击文本框即可进行编辑</a:t>
            </a: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41" name="组合 40"/>
          <p:cNvGrpSpPr/>
          <p:nvPr/>
        </p:nvGrpSpPr>
        <p:grpSpPr>
          <a:xfrm>
            <a:off x="1417861" y="4010123"/>
            <a:ext cx="1311866" cy="1876876"/>
            <a:chOff x="1083229" y="2323649"/>
            <a:chExt cx="1924051" cy="2752725"/>
          </a:xfrm>
        </p:grpSpPr>
        <p:sp>
          <p:nvSpPr>
            <p:cNvPr id="42" name="Freeform 11"/>
            <p:cNvSpPr/>
            <p:nvPr/>
          </p:nvSpPr>
          <p:spPr bwMode="auto">
            <a:xfrm>
              <a:off x="1521379" y="2323649"/>
              <a:ext cx="1052513" cy="384175"/>
            </a:xfrm>
            <a:custGeom>
              <a:avLst/>
              <a:gdLst>
                <a:gd name="T0" fmla="*/ 88 w 663"/>
                <a:gd name="T1" fmla="*/ 242 h 242"/>
                <a:gd name="T2" fmla="*/ 575 w 663"/>
                <a:gd name="T3" fmla="*/ 242 h 242"/>
                <a:gd name="T4" fmla="*/ 663 w 663"/>
                <a:gd name="T5" fmla="*/ 0 h 242"/>
                <a:gd name="T6" fmla="*/ 0 w 663"/>
                <a:gd name="T7" fmla="*/ 0 h 242"/>
                <a:gd name="T8" fmla="*/ 88 w 663"/>
                <a:gd name="T9" fmla="*/ 242 h 242"/>
              </a:gdLst>
              <a:ahLst/>
              <a:cxnLst>
                <a:cxn ang="0">
                  <a:pos x="T0" y="T1"/>
                </a:cxn>
                <a:cxn ang="0">
                  <a:pos x="T2" y="T3"/>
                </a:cxn>
                <a:cxn ang="0">
                  <a:pos x="T4" y="T5"/>
                </a:cxn>
                <a:cxn ang="0">
                  <a:pos x="T6" y="T7"/>
                </a:cxn>
                <a:cxn ang="0">
                  <a:pos x="T8" y="T9"/>
                </a:cxn>
              </a:cxnLst>
              <a:rect l="0" t="0" r="r" b="b"/>
              <a:pathLst>
                <a:path w="663" h="242">
                  <a:moveTo>
                    <a:pt x="88" y="242"/>
                  </a:moveTo>
                  <a:lnTo>
                    <a:pt x="575" y="242"/>
                  </a:lnTo>
                  <a:lnTo>
                    <a:pt x="663" y="0"/>
                  </a:lnTo>
                  <a:lnTo>
                    <a:pt x="0" y="0"/>
                  </a:lnTo>
                  <a:lnTo>
                    <a:pt x="88" y="242"/>
                  </a:lnTo>
                  <a:close/>
                </a:path>
              </a:pathLst>
            </a:custGeom>
            <a:solidFill>
              <a:srgbClr val="48C3E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200">
                <a:solidFill>
                  <a:prstClr val="white"/>
                </a:solidFill>
              </a:endParaRPr>
            </a:p>
          </p:txBody>
        </p:sp>
        <p:sp>
          <p:nvSpPr>
            <p:cNvPr id="43" name="Freeform 12"/>
            <p:cNvSpPr/>
            <p:nvPr/>
          </p:nvSpPr>
          <p:spPr bwMode="auto">
            <a:xfrm>
              <a:off x="1083229" y="2323649"/>
              <a:ext cx="879475" cy="1525588"/>
            </a:xfrm>
            <a:custGeom>
              <a:avLst/>
              <a:gdLst>
                <a:gd name="T0" fmla="*/ 0 w 233"/>
                <a:gd name="T1" fmla="*/ 102 h 405"/>
                <a:gd name="T2" fmla="*/ 131 w 233"/>
                <a:gd name="T3" fmla="*/ 405 h 405"/>
                <a:gd name="T4" fmla="*/ 233 w 233"/>
                <a:gd name="T5" fmla="*/ 360 h 405"/>
                <a:gd name="T6" fmla="*/ 139 w 233"/>
                <a:gd name="T7" fmla="*/ 102 h 405"/>
                <a:gd name="T8" fmla="*/ 102 w 233"/>
                <a:gd name="T9" fmla="*/ 0 h 405"/>
                <a:gd name="T10" fmla="*/ 0 w 233"/>
                <a:gd name="T11" fmla="*/ 102 h 405"/>
              </a:gdLst>
              <a:ahLst/>
              <a:cxnLst>
                <a:cxn ang="0">
                  <a:pos x="T0" y="T1"/>
                </a:cxn>
                <a:cxn ang="0">
                  <a:pos x="T2" y="T3"/>
                </a:cxn>
                <a:cxn ang="0">
                  <a:pos x="T4" y="T5"/>
                </a:cxn>
                <a:cxn ang="0">
                  <a:pos x="T6" y="T7"/>
                </a:cxn>
                <a:cxn ang="0">
                  <a:pos x="T8" y="T9"/>
                </a:cxn>
                <a:cxn ang="0">
                  <a:pos x="T10" y="T11"/>
                </a:cxn>
              </a:cxnLst>
              <a:rect l="0" t="0" r="r" b="b"/>
              <a:pathLst>
                <a:path w="233" h="405">
                  <a:moveTo>
                    <a:pt x="0" y="102"/>
                  </a:moveTo>
                  <a:cubicBezTo>
                    <a:pt x="131" y="405"/>
                    <a:pt x="131" y="405"/>
                    <a:pt x="131" y="405"/>
                  </a:cubicBezTo>
                  <a:cubicBezTo>
                    <a:pt x="159" y="381"/>
                    <a:pt x="194" y="365"/>
                    <a:pt x="233" y="360"/>
                  </a:cubicBezTo>
                  <a:cubicBezTo>
                    <a:pt x="139" y="102"/>
                    <a:pt x="139" y="102"/>
                    <a:pt x="139" y="102"/>
                  </a:cubicBezTo>
                  <a:cubicBezTo>
                    <a:pt x="102" y="0"/>
                    <a:pt x="102" y="0"/>
                    <a:pt x="102" y="0"/>
                  </a:cubicBezTo>
                  <a:lnTo>
                    <a:pt x="0" y="102"/>
                  </a:lnTo>
                  <a:close/>
                </a:path>
              </a:pathLst>
            </a:custGeom>
            <a:solidFill>
              <a:srgbClr val="48C3E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200">
                <a:solidFill>
                  <a:prstClr val="white"/>
                </a:solidFill>
              </a:endParaRPr>
            </a:p>
          </p:txBody>
        </p:sp>
        <p:sp>
          <p:nvSpPr>
            <p:cNvPr id="44" name="Freeform 13"/>
            <p:cNvSpPr/>
            <p:nvPr/>
          </p:nvSpPr>
          <p:spPr bwMode="auto">
            <a:xfrm>
              <a:off x="2129392" y="2323649"/>
              <a:ext cx="877888" cy="1520825"/>
            </a:xfrm>
            <a:custGeom>
              <a:avLst/>
              <a:gdLst>
                <a:gd name="T0" fmla="*/ 131 w 233"/>
                <a:gd name="T1" fmla="*/ 0 h 404"/>
                <a:gd name="T2" fmla="*/ 94 w 233"/>
                <a:gd name="T3" fmla="*/ 102 h 404"/>
                <a:gd name="T4" fmla="*/ 0 w 233"/>
                <a:gd name="T5" fmla="*/ 360 h 404"/>
                <a:gd name="T6" fmla="*/ 103 w 233"/>
                <a:gd name="T7" fmla="*/ 404 h 404"/>
                <a:gd name="T8" fmla="*/ 233 w 233"/>
                <a:gd name="T9" fmla="*/ 102 h 404"/>
                <a:gd name="T10" fmla="*/ 131 w 233"/>
                <a:gd name="T11" fmla="*/ 0 h 404"/>
              </a:gdLst>
              <a:ahLst/>
              <a:cxnLst>
                <a:cxn ang="0">
                  <a:pos x="T0" y="T1"/>
                </a:cxn>
                <a:cxn ang="0">
                  <a:pos x="T2" y="T3"/>
                </a:cxn>
                <a:cxn ang="0">
                  <a:pos x="T4" y="T5"/>
                </a:cxn>
                <a:cxn ang="0">
                  <a:pos x="T6" y="T7"/>
                </a:cxn>
                <a:cxn ang="0">
                  <a:pos x="T8" y="T9"/>
                </a:cxn>
                <a:cxn ang="0">
                  <a:pos x="T10" y="T11"/>
                </a:cxn>
              </a:cxnLst>
              <a:rect l="0" t="0" r="r" b="b"/>
              <a:pathLst>
                <a:path w="233" h="404">
                  <a:moveTo>
                    <a:pt x="131" y="0"/>
                  </a:moveTo>
                  <a:cubicBezTo>
                    <a:pt x="94" y="102"/>
                    <a:pt x="94" y="102"/>
                    <a:pt x="94" y="102"/>
                  </a:cubicBezTo>
                  <a:cubicBezTo>
                    <a:pt x="0" y="360"/>
                    <a:pt x="0" y="360"/>
                    <a:pt x="0" y="360"/>
                  </a:cubicBezTo>
                  <a:cubicBezTo>
                    <a:pt x="39" y="364"/>
                    <a:pt x="74" y="380"/>
                    <a:pt x="103" y="404"/>
                  </a:cubicBezTo>
                  <a:cubicBezTo>
                    <a:pt x="233" y="102"/>
                    <a:pt x="233" y="102"/>
                    <a:pt x="233" y="102"/>
                  </a:cubicBezTo>
                  <a:lnTo>
                    <a:pt x="131" y="0"/>
                  </a:lnTo>
                  <a:close/>
                </a:path>
              </a:pathLst>
            </a:custGeom>
            <a:solidFill>
              <a:srgbClr val="48C3E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200">
                <a:solidFill>
                  <a:prstClr val="white"/>
                </a:solidFill>
              </a:endParaRPr>
            </a:p>
          </p:txBody>
        </p:sp>
        <p:sp>
          <p:nvSpPr>
            <p:cNvPr id="45" name="任意多边形 10"/>
            <p:cNvSpPr/>
            <p:nvPr/>
          </p:nvSpPr>
          <p:spPr bwMode="auto">
            <a:xfrm>
              <a:off x="1370567" y="3720649"/>
              <a:ext cx="1358900" cy="1355725"/>
            </a:xfrm>
            <a:custGeom>
              <a:avLst/>
              <a:gdLst>
                <a:gd name="connsiteX0" fmla="*/ 637447 w 1358900"/>
                <a:gd name="connsiteY0" fmla="*/ 104775 h 1355725"/>
                <a:gd name="connsiteX1" fmla="*/ 618579 w 1358900"/>
                <a:gd name="connsiteY1" fmla="*/ 108545 h 1355725"/>
                <a:gd name="connsiteX2" fmla="*/ 297826 w 1358900"/>
                <a:gd name="connsiteY2" fmla="*/ 248047 h 1355725"/>
                <a:gd name="connsiteX3" fmla="*/ 282731 w 1358900"/>
                <a:gd name="connsiteY3" fmla="*/ 263128 h 1355725"/>
                <a:gd name="connsiteX4" fmla="*/ 267637 w 1358900"/>
                <a:gd name="connsiteY4" fmla="*/ 278210 h 1355725"/>
                <a:gd name="connsiteX5" fmla="*/ 101600 w 1358900"/>
                <a:gd name="connsiteY5" fmla="*/ 677863 h 1355725"/>
                <a:gd name="connsiteX6" fmla="*/ 678956 w 1358900"/>
                <a:gd name="connsiteY6" fmla="*/ 1250950 h 1355725"/>
                <a:gd name="connsiteX7" fmla="*/ 1252538 w 1358900"/>
                <a:gd name="connsiteY7" fmla="*/ 677863 h 1355725"/>
                <a:gd name="connsiteX8" fmla="*/ 1086501 w 1358900"/>
                <a:gd name="connsiteY8" fmla="*/ 274439 h 1355725"/>
                <a:gd name="connsiteX9" fmla="*/ 1071407 w 1358900"/>
                <a:gd name="connsiteY9" fmla="*/ 259358 h 1355725"/>
                <a:gd name="connsiteX10" fmla="*/ 1056313 w 1358900"/>
                <a:gd name="connsiteY10" fmla="*/ 248047 h 1355725"/>
                <a:gd name="connsiteX11" fmla="*/ 731786 w 1358900"/>
                <a:gd name="connsiteY11" fmla="*/ 104775 h 1355725"/>
                <a:gd name="connsiteX12" fmla="*/ 712918 w 1358900"/>
                <a:gd name="connsiteY12" fmla="*/ 104775 h 1355725"/>
                <a:gd name="connsiteX13" fmla="*/ 690277 w 1358900"/>
                <a:gd name="connsiteY13" fmla="*/ 104775 h 1355725"/>
                <a:gd name="connsiteX14" fmla="*/ 678956 w 1358900"/>
                <a:gd name="connsiteY14" fmla="*/ 104775 h 1355725"/>
                <a:gd name="connsiteX15" fmla="*/ 660088 w 1358900"/>
                <a:gd name="connsiteY15" fmla="*/ 104775 h 1355725"/>
                <a:gd name="connsiteX16" fmla="*/ 637447 w 1358900"/>
                <a:gd name="connsiteY16" fmla="*/ 104775 h 1355725"/>
                <a:gd name="connsiteX17" fmla="*/ 656802 w 1358900"/>
                <a:gd name="connsiteY17" fmla="*/ 0 h 1355725"/>
                <a:gd name="connsiteX18" fmla="*/ 679450 w 1358900"/>
                <a:gd name="connsiteY18" fmla="*/ 0 h 1355725"/>
                <a:gd name="connsiteX19" fmla="*/ 694549 w 1358900"/>
                <a:gd name="connsiteY19" fmla="*/ 0 h 1355725"/>
                <a:gd name="connsiteX20" fmla="*/ 720972 w 1358900"/>
                <a:gd name="connsiteY20" fmla="*/ 0 h 1355725"/>
                <a:gd name="connsiteX21" fmla="*/ 743620 w 1358900"/>
                <a:gd name="connsiteY21" fmla="*/ 3766 h 1355725"/>
                <a:gd name="connsiteX22" fmla="*/ 1124867 w 1358900"/>
                <a:gd name="connsiteY22" fmla="*/ 169466 h 1355725"/>
                <a:gd name="connsiteX23" fmla="*/ 1143741 w 1358900"/>
                <a:gd name="connsiteY23" fmla="*/ 184529 h 1355725"/>
                <a:gd name="connsiteX24" fmla="*/ 1162615 w 1358900"/>
                <a:gd name="connsiteY24" fmla="*/ 203359 h 1355725"/>
                <a:gd name="connsiteX25" fmla="*/ 1358900 w 1358900"/>
                <a:gd name="connsiteY25" fmla="*/ 677863 h 1355725"/>
                <a:gd name="connsiteX26" fmla="*/ 679450 w 1358900"/>
                <a:gd name="connsiteY26" fmla="*/ 1355725 h 1355725"/>
                <a:gd name="connsiteX27" fmla="*/ 0 w 1358900"/>
                <a:gd name="connsiteY27" fmla="*/ 677863 h 1355725"/>
                <a:gd name="connsiteX28" fmla="*/ 192511 w 1358900"/>
                <a:gd name="connsiteY28" fmla="*/ 207125 h 1355725"/>
                <a:gd name="connsiteX29" fmla="*/ 207610 w 1358900"/>
                <a:gd name="connsiteY29" fmla="*/ 188295 h 1355725"/>
                <a:gd name="connsiteX30" fmla="*/ 226483 w 1358900"/>
                <a:gd name="connsiteY30" fmla="*/ 173232 h 1355725"/>
                <a:gd name="connsiteX31" fmla="*/ 607730 w 1358900"/>
                <a:gd name="connsiteY31" fmla="*/ 3766 h 1355725"/>
                <a:gd name="connsiteX32" fmla="*/ 634153 w 1358900"/>
                <a:gd name="connsiteY32" fmla="*/ 3766 h 1355725"/>
                <a:gd name="connsiteX33" fmla="*/ 656802 w 1358900"/>
                <a:gd name="connsiteY33" fmla="*/ 0 h 135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358900" h="1355725">
                  <a:moveTo>
                    <a:pt x="637447" y="104775"/>
                  </a:moveTo>
                  <a:cubicBezTo>
                    <a:pt x="633673" y="104775"/>
                    <a:pt x="626126" y="104775"/>
                    <a:pt x="618579" y="108545"/>
                  </a:cubicBezTo>
                  <a:cubicBezTo>
                    <a:pt x="494051" y="119856"/>
                    <a:pt x="384618" y="172641"/>
                    <a:pt x="297826" y="248047"/>
                  </a:cubicBezTo>
                  <a:cubicBezTo>
                    <a:pt x="290278" y="255588"/>
                    <a:pt x="286505" y="259358"/>
                    <a:pt x="282731" y="263128"/>
                  </a:cubicBezTo>
                  <a:cubicBezTo>
                    <a:pt x="275184" y="266899"/>
                    <a:pt x="271411" y="274439"/>
                    <a:pt x="267637" y="278210"/>
                  </a:cubicBezTo>
                  <a:cubicBezTo>
                    <a:pt x="165751" y="380008"/>
                    <a:pt x="101600" y="523280"/>
                    <a:pt x="101600" y="677863"/>
                  </a:cubicBezTo>
                  <a:cubicBezTo>
                    <a:pt x="101600" y="994569"/>
                    <a:pt x="361976" y="1250950"/>
                    <a:pt x="678956" y="1250950"/>
                  </a:cubicBezTo>
                  <a:cubicBezTo>
                    <a:pt x="995936" y="1250950"/>
                    <a:pt x="1252538" y="994569"/>
                    <a:pt x="1252538" y="677863"/>
                  </a:cubicBezTo>
                  <a:cubicBezTo>
                    <a:pt x="1252538" y="519510"/>
                    <a:pt x="1188388" y="380008"/>
                    <a:pt x="1086501" y="274439"/>
                  </a:cubicBezTo>
                  <a:cubicBezTo>
                    <a:pt x="1082728" y="270669"/>
                    <a:pt x="1078954" y="266899"/>
                    <a:pt x="1071407" y="259358"/>
                  </a:cubicBezTo>
                  <a:cubicBezTo>
                    <a:pt x="1067633" y="255588"/>
                    <a:pt x="1060086" y="251817"/>
                    <a:pt x="1056313" y="248047"/>
                  </a:cubicBezTo>
                  <a:cubicBezTo>
                    <a:pt x="969521" y="168870"/>
                    <a:pt x="856314" y="119856"/>
                    <a:pt x="731786" y="104775"/>
                  </a:cubicBezTo>
                  <a:cubicBezTo>
                    <a:pt x="728012" y="104775"/>
                    <a:pt x="720465" y="104775"/>
                    <a:pt x="712918" y="104775"/>
                  </a:cubicBezTo>
                  <a:cubicBezTo>
                    <a:pt x="705371" y="104775"/>
                    <a:pt x="697824" y="104775"/>
                    <a:pt x="690277" y="104775"/>
                  </a:cubicBezTo>
                  <a:cubicBezTo>
                    <a:pt x="686503" y="104775"/>
                    <a:pt x="682729" y="104775"/>
                    <a:pt x="678956" y="104775"/>
                  </a:cubicBezTo>
                  <a:cubicBezTo>
                    <a:pt x="671409" y="104775"/>
                    <a:pt x="667635" y="104775"/>
                    <a:pt x="660088" y="104775"/>
                  </a:cubicBezTo>
                  <a:cubicBezTo>
                    <a:pt x="652541" y="104775"/>
                    <a:pt x="644994" y="104775"/>
                    <a:pt x="637447" y="104775"/>
                  </a:cubicBezTo>
                  <a:close/>
                  <a:moveTo>
                    <a:pt x="656802" y="0"/>
                  </a:moveTo>
                  <a:cubicBezTo>
                    <a:pt x="664351" y="0"/>
                    <a:pt x="671901" y="0"/>
                    <a:pt x="679450" y="0"/>
                  </a:cubicBezTo>
                  <a:cubicBezTo>
                    <a:pt x="683225" y="0"/>
                    <a:pt x="690774" y="0"/>
                    <a:pt x="694549" y="0"/>
                  </a:cubicBezTo>
                  <a:cubicBezTo>
                    <a:pt x="702098" y="0"/>
                    <a:pt x="709648" y="0"/>
                    <a:pt x="720972" y="0"/>
                  </a:cubicBezTo>
                  <a:cubicBezTo>
                    <a:pt x="728522" y="3766"/>
                    <a:pt x="736071" y="3766"/>
                    <a:pt x="743620" y="3766"/>
                  </a:cubicBezTo>
                  <a:cubicBezTo>
                    <a:pt x="890835" y="15064"/>
                    <a:pt x="1022950" y="75318"/>
                    <a:pt x="1124867" y="169466"/>
                  </a:cubicBezTo>
                  <a:cubicBezTo>
                    <a:pt x="1132417" y="173232"/>
                    <a:pt x="1139966" y="180763"/>
                    <a:pt x="1143741" y="184529"/>
                  </a:cubicBezTo>
                  <a:cubicBezTo>
                    <a:pt x="1151290" y="192061"/>
                    <a:pt x="1155065" y="195827"/>
                    <a:pt x="1162615" y="203359"/>
                  </a:cubicBezTo>
                  <a:cubicBezTo>
                    <a:pt x="1283406" y="323868"/>
                    <a:pt x="1358900" y="493333"/>
                    <a:pt x="1358900" y="677863"/>
                  </a:cubicBezTo>
                  <a:cubicBezTo>
                    <a:pt x="1358900" y="1054453"/>
                    <a:pt x="1053148" y="1355725"/>
                    <a:pt x="679450" y="1355725"/>
                  </a:cubicBezTo>
                  <a:cubicBezTo>
                    <a:pt x="301978" y="1355725"/>
                    <a:pt x="0" y="1054453"/>
                    <a:pt x="0" y="677863"/>
                  </a:cubicBezTo>
                  <a:cubicBezTo>
                    <a:pt x="0" y="493333"/>
                    <a:pt x="71720" y="327634"/>
                    <a:pt x="192511" y="207125"/>
                  </a:cubicBezTo>
                  <a:cubicBezTo>
                    <a:pt x="196286" y="199593"/>
                    <a:pt x="203835" y="195827"/>
                    <a:pt x="207610" y="188295"/>
                  </a:cubicBezTo>
                  <a:cubicBezTo>
                    <a:pt x="215159" y="180763"/>
                    <a:pt x="222709" y="176998"/>
                    <a:pt x="226483" y="173232"/>
                  </a:cubicBezTo>
                  <a:cubicBezTo>
                    <a:pt x="332176" y="79084"/>
                    <a:pt x="464291" y="18830"/>
                    <a:pt x="607730" y="3766"/>
                  </a:cubicBezTo>
                  <a:cubicBezTo>
                    <a:pt x="615280" y="3766"/>
                    <a:pt x="622829" y="3766"/>
                    <a:pt x="634153" y="3766"/>
                  </a:cubicBezTo>
                  <a:cubicBezTo>
                    <a:pt x="641703" y="0"/>
                    <a:pt x="649252" y="0"/>
                    <a:pt x="656802" y="0"/>
                  </a:cubicBezTo>
                  <a:close/>
                </a:path>
              </a:pathLst>
            </a:custGeom>
            <a:solidFill>
              <a:srgbClr val="48C3E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p>
              <a:pPr algn="ctr"/>
              <a:endParaRPr lang="zh-CN" altLang="en-US" sz="1200">
                <a:solidFill>
                  <a:prstClr val="white"/>
                </a:solidFill>
              </a:endParaRPr>
            </a:p>
          </p:txBody>
        </p:sp>
        <p:sp>
          <p:nvSpPr>
            <p:cNvPr id="46" name="矩形 45"/>
            <p:cNvSpPr/>
            <p:nvPr/>
          </p:nvSpPr>
          <p:spPr>
            <a:xfrm>
              <a:off x="1645634" y="4050110"/>
              <a:ext cx="744492" cy="677102"/>
            </a:xfrm>
            <a:prstGeom prst="rect">
              <a:avLst/>
            </a:prstGeom>
            <a:effectLst/>
          </p:spPr>
          <p:txBody>
            <a:bodyPr wrap="square">
              <a:spAutoFit/>
            </a:bodyPr>
            <a:p>
              <a:pPr algn="ctr"/>
              <a:r>
                <a:rPr lang="en-US" altLang="zh-CN" sz="2400" b="1">
                  <a:solidFill>
                    <a:schemeClr val="bg1">
                      <a:lumMod val="50000"/>
                    </a:schemeClr>
                  </a:solidFill>
                  <a:latin typeface="方正姚体" pitchFamily="2" charset="-122"/>
                  <a:ea typeface="方正姚体" pitchFamily="2" charset="-122"/>
                </a:rPr>
                <a:t>03</a:t>
              </a:r>
              <a:endParaRPr lang="zh-CN" altLang="en-US" sz="2400" b="1" dirty="0">
                <a:solidFill>
                  <a:schemeClr val="bg1">
                    <a:lumMod val="50000"/>
                  </a:schemeClr>
                </a:solidFill>
                <a:latin typeface="方正姚体" pitchFamily="2" charset="-122"/>
                <a:ea typeface="方正姚体" pitchFamily="2" charset="-122"/>
              </a:endParaRPr>
            </a:p>
          </p:txBody>
        </p:sp>
      </p:grpSp>
      <p:grpSp>
        <p:nvGrpSpPr>
          <p:cNvPr id="47" name="组合 46"/>
          <p:cNvGrpSpPr/>
          <p:nvPr/>
        </p:nvGrpSpPr>
        <p:grpSpPr>
          <a:xfrm>
            <a:off x="6860857" y="4010123"/>
            <a:ext cx="1311866" cy="1876876"/>
            <a:chOff x="5566051" y="2323649"/>
            <a:chExt cx="1924051" cy="2752725"/>
          </a:xfrm>
        </p:grpSpPr>
        <p:sp>
          <p:nvSpPr>
            <p:cNvPr id="48" name="Freeform 11"/>
            <p:cNvSpPr/>
            <p:nvPr/>
          </p:nvSpPr>
          <p:spPr bwMode="auto">
            <a:xfrm>
              <a:off x="6004201" y="2323649"/>
              <a:ext cx="1052513" cy="384175"/>
            </a:xfrm>
            <a:custGeom>
              <a:avLst/>
              <a:gdLst>
                <a:gd name="T0" fmla="*/ 88 w 663"/>
                <a:gd name="T1" fmla="*/ 242 h 242"/>
                <a:gd name="T2" fmla="*/ 575 w 663"/>
                <a:gd name="T3" fmla="*/ 242 h 242"/>
                <a:gd name="T4" fmla="*/ 663 w 663"/>
                <a:gd name="T5" fmla="*/ 0 h 242"/>
                <a:gd name="T6" fmla="*/ 0 w 663"/>
                <a:gd name="T7" fmla="*/ 0 h 242"/>
                <a:gd name="T8" fmla="*/ 88 w 663"/>
                <a:gd name="T9" fmla="*/ 242 h 242"/>
              </a:gdLst>
              <a:ahLst/>
              <a:cxnLst>
                <a:cxn ang="0">
                  <a:pos x="T0" y="T1"/>
                </a:cxn>
                <a:cxn ang="0">
                  <a:pos x="T2" y="T3"/>
                </a:cxn>
                <a:cxn ang="0">
                  <a:pos x="T4" y="T5"/>
                </a:cxn>
                <a:cxn ang="0">
                  <a:pos x="T6" y="T7"/>
                </a:cxn>
                <a:cxn ang="0">
                  <a:pos x="T8" y="T9"/>
                </a:cxn>
              </a:cxnLst>
              <a:rect l="0" t="0" r="r" b="b"/>
              <a:pathLst>
                <a:path w="663" h="242">
                  <a:moveTo>
                    <a:pt x="88" y="242"/>
                  </a:moveTo>
                  <a:lnTo>
                    <a:pt x="575" y="242"/>
                  </a:lnTo>
                  <a:lnTo>
                    <a:pt x="663" y="0"/>
                  </a:lnTo>
                  <a:lnTo>
                    <a:pt x="0" y="0"/>
                  </a:lnTo>
                  <a:lnTo>
                    <a:pt x="88" y="242"/>
                  </a:lnTo>
                  <a:close/>
                </a:path>
              </a:pathLst>
            </a:custGeom>
            <a:solidFill>
              <a:srgbClr val="DAB0CB"/>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200">
                <a:solidFill>
                  <a:prstClr val="white"/>
                </a:solidFill>
              </a:endParaRPr>
            </a:p>
          </p:txBody>
        </p:sp>
        <p:sp>
          <p:nvSpPr>
            <p:cNvPr id="49" name="Freeform 12"/>
            <p:cNvSpPr/>
            <p:nvPr/>
          </p:nvSpPr>
          <p:spPr bwMode="auto">
            <a:xfrm>
              <a:off x="5566051" y="2323649"/>
              <a:ext cx="879475" cy="1525588"/>
            </a:xfrm>
            <a:custGeom>
              <a:avLst/>
              <a:gdLst>
                <a:gd name="T0" fmla="*/ 0 w 233"/>
                <a:gd name="T1" fmla="*/ 102 h 405"/>
                <a:gd name="T2" fmla="*/ 131 w 233"/>
                <a:gd name="T3" fmla="*/ 405 h 405"/>
                <a:gd name="T4" fmla="*/ 233 w 233"/>
                <a:gd name="T5" fmla="*/ 360 h 405"/>
                <a:gd name="T6" fmla="*/ 139 w 233"/>
                <a:gd name="T7" fmla="*/ 102 h 405"/>
                <a:gd name="T8" fmla="*/ 102 w 233"/>
                <a:gd name="T9" fmla="*/ 0 h 405"/>
                <a:gd name="T10" fmla="*/ 0 w 233"/>
                <a:gd name="T11" fmla="*/ 102 h 405"/>
              </a:gdLst>
              <a:ahLst/>
              <a:cxnLst>
                <a:cxn ang="0">
                  <a:pos x="T0" y="T1"/>
                </a:cxn>
                <a:cxn ang="0">
                  <a:pos x="T2" y="T3"/>
                </a:cxn>
                <a:cxn ang="0">
                  <a:pos x="T4" y="T5"/>
                </a:cxn>
                <a:cxn ang="0">
                  <a:pos x="T6" y="T7"/>
                </a:cxn>
                <a:cxn ang="0">
                  <a:pos x="T8" y="T9"/>
                </a:cxn>
                <a:cxn ang="0">
                  <a:pos x="T10" y="T11"/>
                </a:cxn>
              </a:cxnLst>
              <a:rect l="0" t="0" r="r" b="b"/>
              <a:pathLst>
                <a:path w="233" h="405">
                  <a:moveTo>
                    <a:pt x="0" y="102"/>
                  </a:moveTo>
                  <a:cubicBezTo>
                    <a:pt x="131" y="405"/>
                    <a:pt x="131" y="405"/>
                    <a:pt x="131" y="405"/>
                  </a:cubicBezTo>
                  <a:cubicBezTo>
                    <a:pt x="159" y="381"/>
                    <a:pt x="194" y="365"/>
                    <a:pt x="233" y="360"/>
                  </a:cubicBezTo>
                  <a:cubicBezTo>
                    <a:pt x="139" y="102"/>
                    <a:pt x="139" y="102"/>
                    <a:pt x="139" y="102"/>
                  </a:cubicBezTo>
                  <a:cubicBezTo>
                    <a:pt x="102" y="0"/>
                    <a:pt x="102" y="0"/>
                    <a:pt x="102" y="0"/>
                  </a:cubicBezTo>
                  <a:lnTo>
                    <a:pt x="0" y="102"/>
                  </a:lnTo>
                  <a:close/>
                </a:path>
              </a:pathLst>
            </a:custGeom>
            <a:solidFill>
              <a:srgbClr val="DAB0CB"/>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200">
                <a:solidFill>
                  <a:prstClr val="white"/>
                </a:solidFill>
              </a:endParaRPr>
            </a:p>
          </p:txBody>
        </p:sp>
        <p:sp>
          <p:nvSpPr>
            <p:cNvPr id="50" name="Freeform 13"/>
            <p:cNvSpPr/>
            <p:nvPr/>
          </p:nvSpPr>
          <p:spPr bwMode="auto">
            <a:xfrm>
              <a:off x="6612214" y="2323649"/>
              <a:ext cx="877888" cy="1520825"/>
            </a:xfrm>
            <a:custGeom>
              <a:avLst/>
              <a:gdLst>
                <a:gd name="T0" fmla="*/ 131 w 233"/>
                <a:gd name="T1" fmla="*/ 0 h 404"/>
                <a:gd name="T2" fmla="*/ 94 w 233"/>
                <a:gd name="T3" fmla="*/ 102 h 404"/>
                <a:gd name="T4" fmla="*/ 0 w 233"/>
                <a:gd name="T5" fmla="*/ 360 h 404"/>
                <a:gd name="T6" fmla="*/ 103 w 233"/>
                <a:gd name="T7" fmla="*/ 404 h 404"/>
                <a:gd name="T8" fmla="*/ 233 w 233"/>
                <a:gd name="T9" fmla="*/ 102 h 404"/>
                <a:gd name="T10" fmla="*/ 131 w 233"/>
                <a:gd name="T11" fmla="*/ 0 h 404"/>
              </a:gdLst>
              <a:ahLst/>
              <a:cxnLst>
                <a:cxn ang="0">
                  <a:pos x="T0" y="T1"/>
                </a:cxn>
                <a:cxn ang="0">
                  <a:pos x="T2" y="T3"/>
                </a:cxn>
                <a:cxn ang="0">
                  <a:pos x="T4" y="T5"/>
                </a:cxn>
                <a:cxn ang="0">
                  <a:pos x="T6" y="T7"/>
                </a:cxn>
                <a:cxn ang="0">
                  <a:pos x="T8" y="T9"/>
                </a:cxn>
                <a:cxn ang="0">
                  <a:pos x="T10" y="T11"/>
                </a:cxn>
              </a:cxnLst>
              <a:rect l="0" t="0" r="r" b="b"/>
              <a:pathLst>
                <a:path w="233" h="404">
                  <a:moveTo>
                    <a:pt x="131" y="0"/>
                  </a:moveTo>
                  <a:cubicBezTo>
                    <a:pt x="94" y="102"/>
                    <a:pt x="94" y="102"/>
                    <a:pt x="94" y="102"/>
                  </a:cubicBezTo>
                  <a:cubicBezTo>
                    <a:pt x="0" y="360"/>
                    <a:pt x="0" y="360"/>
                    <a:pt x="0" y="360"/>
                  </a:cubicBezTo>
                  <a:cubicBezTo>
                    <a:pt x="39" y="364"/>
                    <a:pt x="74" y="380"/>
                    <a:pt x="103" y="404"/>
                  </a:cubicBezTo>
                  <a:cubicBezTo>
                    <a:pt x="233" y="102"/>
                    <a:pt x="233" y="102"/>
                    <a:pt x="233" y="102"/>
                  </a:cubicBezTo>
                  <a:lnTo>
                    <a:pt x="131" y="0"/>
                  </a:lnTo>
                  <a:close/>
                </a:path>
              </a:pathLst>
            </a:custGeom>
            <a:solidFill>
              <a:srgbClr val="DAB0CB"/>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200">
                <a:solidFill>
                  <a:prstClr val="white"/>
                </a:solidFill>
              </a:endParaRPr>
            </a:p>
          </p:txBody>
        </p:sp>
        <p:sp>
          <p:nvSpPr>
            <p:cNvPr id="51" name="任意多边形 14"/>
            <p:cNvSpPr/>
            <p:nvPr/>
          </p:nvSpPr>
          <p:spPr bwMode="auto">
            <a:xfrm>
              <a:off x="5853389" y="3720649"/>
              <a:ext cx="1358900" cy="1355725"/>
            </a:xfrm>
            <a:custGeom>
              <a:avLst/>
              <a:gdLst>
                <a:gd name="connsiteX0" fmla="*/ 637447 w 1358900"/>
                <a:gd name="connsiteY0" fmla="*/ 104775 h 1355725"/>
                <a:gd name="connsiteX1" fmla="*/ 618579 w 1358900"/>
                <a:gd name="connsiteY1" fmla="*/ 108545 h 1355725"/>
                <a:gd name="connsiteX2" fmla="*/ 297826 w 1358900"/>
                <a:gd name="connsiteY2" fmla="*/ 248047 h 1355725"/>
                <a:gd name="connsiteX3" fmla="*/ 282731 w 1358900"/>
                <a:gd name="connsiteY3" fmla="*/ 263128 h 1355725"/>
                <a:gd name="connsiteX4" fmla="*/ 267637 w 1358900"/>
                <a:gd name="connsiteY4" fmla="*/ 278210 h 1355725"/>
                <a:gd name="connsiteX5" fmla="*/ 101600 w 1358900"/>
                <a:gd name="connsiteY5" fmla="*/ 677863 h 1355725"/>
                <a:gd name="connsiteX6" fmla="*/ 678956 w 1358900"/>
                <a:gd name="connsiteY6" fmla="*/ 1250950 h 1355725"/>
                <a:gd name="connsiteX7" fmla="*/ 1252538 w 1358900"/>
                <a:gd name="connsiteY7" fmla="*/ 677863 h 1355725"/>
                <a:gd name="connsiteX8" fmla="*/ 1086501 w 1358900"/>
                <a:gd name="connsiteY8" fmla="*/ 274439 h 1355725"/>
                <a:gd name="connsiteX9" fmla="*/ 1071407 w 1358900"/>
                <a:gd name="connsiteY9" fmla="*/ 259358 h 1355725"/>
                <a:gd name="connsiteX10" fmla="*/ 1056313 w 1358900"/>
                <a:gd name="connsiteY10" fmla="*/ 248047 h 1355725"/>
                <a:gd name="connsiteX11" fmla="*/ 731786 w 1358900"/>
                <a:gd name="connsiteY11" fmla="*/ 104775 h 1355725"/>
                <a:gd name="connsiteX12" fmla="*/ 712918 w 1358900"/>
                <a:gd name="connsiteY12" fmla="*/ 104775 h 1355725"/>
                <a:gd name="connsiteX13" fmla="*/ 690277 w 1358900"/>
                <a:gd name="connsiteY13" fmla="*/ 104775 h 1355725"/>
                <a:gd name="connsiteX14" fmla="*/ 678956 w 1358900"/>
                <a:gd name="connsiteY14" fmla="*/ 104775 h 1355725"/>
                <a:gd name="connsiteX15" fmla="*/ 660088 w 1358900"/>
                <a:gd name="connsiteY15" fmla="*/ 104775 h 1355725"/>
                <a:gd name="connsiteX16" fmla="*/ 637447 w 1358900"/>
                <a:gd name="connsiteY16" fmla="*/ 104775 h 1355725"/>
                <a:gd name="connsiteX17" fmla="*/ 656802 w 1358900"/>
                <a:gd name="connsiteY17" fmla="*/ 0 h 1355725"/>
                <a:gd name="connsiteX18" fmla="*/ 679450 w 1358900"/>
                <a:gd name="connsiteY18" fmla="*/ 0 h 1355725"/>
                <a:gd name="connsiteX19" fmla="*/ 694549 w 1358900"/>
                <a:gd name="connsiteY19" fmla="*/ 0 h 1355725"/>
                <a:gd name="connsiteX20" fmla="*/ 720972 w 1358900"/>
                <a:gd name="connsiteY20" fmla="*/ 0 h 1355725"/>
                <a:gd name="connsiteX21" fmla="*/ 743620 w 1358900"/>
                <a:gd name="connsiteY21" fmla="*/ 3766 h 1355725"/>
                <a:gd name="connsiteX22" fmla="*/ 1124867 w 1358900"/>
                <a:gd name="connsiteY22" fmla="*/ 169466 h 1355725"/>
                <a:gd name="connsiteX23" fmla="*/ 1143741 w 1358900"/>
                <a:gd name="connsiteY23" fmla="*/ 184529 h 1355725"/>
                <a:gd name="connsiteX24" fmla="*/ 1162615 w 1358900"/>
                <a:gd name="connsiteY24" fmla="*/ 203359 h 1355725"/>
                <a:gd name="connsiteX25" fmla="*/ 1358900 w 1358900"/>
                <a:gd name="connsiteY25" fmla="*/ 677863 h 1355725"/>
                <a:gd name="connsiteX26" fmla="*/ 679450 w 1358900"/>
                <a:gd name="connsiteY26" fmla="*/ 1355725 h 1355725"/>
                <a:gd name="connsiteX27" fmla="*/ 0 w 1358900"/>
                <a:gd name="connsiteY27" fmla="*/ 677863 h 1355725"/>
                <a:gd name="connsiteX28" fmla="*/ 192511 w 1358900"/>
                <a:gd name="connsiteY28" fmla="*/ 207125 h 1355725"/>
                <a:gd name="connsiteX29" fmla="*/ 207610 w 1358900"/>
                <a:gd name="connsiteY29" fmla="*/ 188295 h 1355725"/>
                <a:gd name="connsiteX30" fmla="*/ 226484 w 1358900"/>
                <a:gd name="connsiteY30" fmla="*/ 173232 h 1355725"/>
                <a:gd name="connsiteX31" fmla="*/ 607730 w 1358900"/>
                <a:gd name="connsiteY31" fmla="*/ 3766 h 1355725"/>
                <a:gd name="connsiteX32" fmla="*/ 634154 w 1358900"/>
                <a:gd name="connsiteY32" fmla="*/ 3766 h 1355725"/>
                <a:gd name="connsiteX33" fmla="*/ 656802 w 1358900"/>
                <a:gd name="connsiteY33" fmla="*/ 0 h 135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358900" h="1355725">
                  <a:moveTo>
                    <a:pt x="637447" y="104775"/>
                  </a:moveTo>
                  <a:cubicBezTo>
                    <a:pt x="633673" y="104775"/>
                    <a:pt x="626126" y="104775"/>
                    <a:pt x="618579" y="108545"/>
                  </a:cubicBezTo>
                  <a:cubicBezTo>
                    <a:pt x="494051" y="119856"/>
                    <a:pt x="384618" y="172641"/>
                    <a:pt x="297826" y="248047"/>
                  </a:cubicBezTo>
                  <a:cubicBezTo>
                    <a:pt x="290279" y="255588"/>
                    <a:pt x="286505" y="259358"/>
                    <a:pt x="282731" y="263128"/>
                  </a:cubicBezTo>
                  <a:cubicBezTo>
                    <a:pt x="275184" y="266899"/>
                    <a:pt x="271411" y="274439"/>
                    <a:pt x="267637" y="278210"/>
                  </a:cubicBezTo>
                  <a:cubicBezTo>
                    <a:pt x="165751" y="380008"/>
                    <a:pt x="101600" y="523280"/>
                    <a:pt x="101600" y="677863"/>
                  </a:cubicBezTo>
                  <a:cubicBezTo>
                    <a:pt x="101600" y="994569"/>
                    <a:pt x="361976" y="1250950"/>
                    <a:pt x="678956" y="1250950"/>
                  </a:cubicBezTo>
                  <a:cubicBezTo>
                    <a:pt x="995936" y="1250950"/>
                    <a:pt x="1252538" y="994569"/>
                    <a:pt x="1252538" y="677863"/>
                  </a:cubicBezTo>
                  <a:cubicBezTo>
                    <a:pt x="1252538" y="519510"/>
                    <a:pt x="1188388" y="380008"/>
                    <a:pt x="1086501" y="274439"/>
                  </a:cubicBezTo>
                  <a:cubicBezTo>
                    <a:pt x="1082728" y="270669"/>
                    <a:pt x="1078954" y="266899"/>
                    <a:pt x="1071407" y="259358"/>
                  </a:cubicBezTo>
                  <a:cubicBezTo>
                    <a:pt x="1067633" y="255588"/>
                    <a:pt x="1060086" y="251817"/>
                    <a:pt x="1056313" y="248047"/>
                  </a:cubicBezTo>
                  <a:cubicBezTo>
                    <a:pt x="969521" y="168870"/>
                    <a:pt x="856314" y="119856"/>
                    <a:pt x="731786" y="104775"/>
                  </a:cubicBezTo>
                  <a:cubicBezTo>
                    <a:pt x="728012" y="104775"/>
                    <a:pt x="720465" y="104775"/>
                    <a:pt x="712918" y="104775"/>
                  </a:cubicBezTo>
                  <a:cubicBezTo>
                    <a:pt x="705371" y="104775"/>
                    <a:pt x="697824" y="104775"/>
                    <a:pt x="690277" y="104775"/>
                  </a:cubicBezTo>
                  <a:cubicBezTo>
                    <a:pt x="686503" y="104775"/>
                    <a:pt x="682730" y="104775"/>
                    <a:pt x="678956" y="104775"/>
                  </a:cubicBezTo>
                  <a:cubicBezTo>
                    <a:pt x="671409" y="104775"/>
                    <a:pt x="667635" y="104775"/>
                    <a:pt x="660088" y="104775"/>
                  </a:cubicBezTo>
                  <a:cubicBezTo>
                    <a:pt x="652541" y="104775"/>
                    <a:pt x="644994" y="104775"/>
                    <a:pt x="637447" y="104775"/>
                  </a:cubicBezTo>
                  <a:close/>
                  <a:moveTo>
                    <a:pt x="656802" y="0"/>
                  </a:moveTo>
                  <a:cubicBezTo>
                    <a:pt x="664351" y="0"/>
                    <a:pt x="671901" y="0"/>
                    <a:pt x="679450" y="0"/>
                  </a:cubicBezTo>
                  <a:cubicBezTo>
                    <a:pt x="683225" y="0"/>
                    <a:pt x="690774" y="0"/>
                    <a:pt x="694549" y="0"/>
                  </a:cubicBezTo>
                  <a:cubicBezTo>
                    <a:pt x="702099" y="0"/>
                    <a:pt x="709648" y="0"/>
                    <a:pt x="720972" y="0"/>
                  </a:cubicBezTo>
                  <a:cubicBezTo>
                    <a:pt x="728522" y="3766"/>
                    <a:pt x="736071" y="3766"/>
                    <a:pt x="743620" y="3766"/>
                  </a:cubicBezTo>
                  <a:cubicBezTo>
                    <a:pt x="890835" y="15064"/>
                    <a:pt x="1022950" y="75318"/>
                    <a:pt x="1124867" y="169466"/>
                  </a:cubicBezTo>
                  <a:cubicBezTo>
                    <a:pt x="1132417" y="173232"/>
                    <a:pt x="1139966" y="180763"/>
                    <a:pt x="1143741" y="184529"/>
                  </a:cubicBezTo>
                  <a:cubicBezTo>
                    <a:pt x="1151290" y="192061"/>
                    <a:pt x="1155065" y="195827"/>
                    <a:pt x="1162615" y="203359"/>
                  </a:cubicBezTo>
                  <a:cubicBezTo>
                    <a:pt x="1283406" y="323868"/>
                    <a:pt x="1358900" y="493333"/>
                    <a:pt x="1358900" y="677863"/>
                  </a:cubicBezTo>
                  <a:cubicBezTo>
                    <a:pt x="1358900" y="1054453"/>
                    <a:pt x="1053148" y="1355725"/>
                    <a:pt x="679450" y="1355725"/>
                  </a:cubicBezTo>
                  <a:cubicBezTo>
                    <a:pt x="301978" y="1355725"/>
                    <a:pt x="0" y="1054453"/>
                    <a:pt x="0" y="677863"/>
                  </a:cubicBezTo>
                  <a:cubicBezTo>
                    <a:pt x="0" y="493333"/>
                    <a:pt x="71720" y="327634"/>
                    <a:pt x="192511" y="207125"/>
                  </a:cubicBezTo>
                  <a:cubicBezTo>
                    <a:pt x="196286" y="199593"/>
                    <a:pt x="203835" y="195827"/>
                    <a:pt x="207610" y="188295"/>
                  </a:cubicBezTo>
                  <a:cubicBezTo>
                    <a:pt x="215159" y="180763"/>
                    <a:pt x="222709" y="176998"/>
                    <a:pt x="226484" y="173232"/>
                  </a:cubicBezTo>
                  <a:cubicBezTo>
                    <a:pt x="332176" y="79084"/>
                    <a:pt x="464291" y="18830"/>
                    <a:pt x="607730" y="3766"/>
                  </a:cubicBezTo>
                  <a:cubicBezTo>
                    <a:pt x="615280" y="3766"/>
                    <a:pt x="622829" y="3766"/>
                    <a:pt x="634154" y="3766"/>
                  </a:cubicBezTo>
                  <a:cubicBezTo>
                    <a:pt x="641703" y="0"/>
                    <a:pt x="649252" y="0"/>
                    <a:pt x="656802" y="0"/>
                  </a:cubicBezTo>
                  <a:close/>
                </a:path>
              </a:pathLst>
            </a:custGeom>
            <a:solidFill>
              <a:srgbClr val="DAB0CB"/>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p>
              <a:pPr algn="ctr"/>
              <a:endParaRPr lang="zh-CN" altLang="en-US" sz="1200">
                <a:solidFill>
                  <a:prstClr val="white"/>
                </a:solidFill>
              </a:endParaRPr>
            </a:p>
          </p:txBody>
        </p:sp>
        <p:sp>
          <p:nvSpPr>
            <p:cNvPr id="52" name="矩形 51"/>
            <p:cNvSpPr/>
            <p:nvPr/>
          </p:nvSpPr>
          <p:spPr>
            <a:xfrm>
              <a:off x="6004202" y="4053164"/>
              <a:ext cx="1039393" cy="677102"/>
            </a:xfrm>
            <a:prstGeom prst="rect">
              <a:avLst/>
            </a:prstGeom>
            <a:effectLst/>
          </p:spPr>
          <p:txBody>
            <a:bodyPr wrap="square">
              <a:spAutoFit/>
            </a:bodyPr>
            <a:p>
              <a:pPr algn="ctr"/>
              <a:r>
                <a:rPr lang="en-US" altLang="zh-CN" sz="2400" b="1">
                  <a:solidFill>
                    <a:schemeClr val="bg1">
                      <a:lumMod val="50000"/>
                    </a:schemeClr>
                  </a:solidFill>
                  <a:latin typeface="方正姚体" pitchFamily="2" charset="-122"/>
                  <a:ea typeface="方正姚体" pitchFamily="2" charset="-122"/>
                </a:rPr>
                <a:t>04</a:t>
              </a:r>
              <a:endParaRPr lang="zh-CN" altLang="en-US" sz="2400" b="1" dirty="0">
                <a:solidFill>
                  <a:schemeClr val="bg1">
                    <a:lumMod val="50000"/>
                  </a:schemeClr>
                </a:solidFill>
                <a:latin typeface="方正姚体" pitchFamily="2" charset="-122"/>
                <a:ea typeface="方正姚体" pitchFamily="2" charset="-122"/>
              </a:endParaRPr>
            </a:p>
          </p:txBody>
        </p:sp>
      </p:grpSp>
      <p:sp>
        <p:nvSpPr>
          <p:cNvPr id="53" name="矩形 52"/>
          <p:cNvSpPr/>
          <p:nvPr/>
        </p:nvSpPr>
        <p:spPr>
          <a:xfrm>
            <a:off x="3179403" y="3949755"/>
            <a:ext cx="1964674" cy="461665"/>
          </a:xfrm>
          <a:prstGeom prst="rect">
            <a:avLst/>
          </a:prstGeom>
          <a:effectLst/>
        </p:spPr>
        <p:txBody>
          <a:bodyPr wrap="square">
            <a:spAutoFit/>
          </a:bodyPr>
          <a:p>
            <a:pPr algn="dist"/>
            <a:r>
              <a:rPr lang="zh-CN" altLang="en-US" sz="2400">
                <a:solidFill>
                  <a:schemeClr val="tx1">
                    <a:lumMod val="75000"/>
                    <a:lumOff val="25000"/>
                  </a:schemeClr>
                </a:solidFill>
                <a:latin typeface="南宋书局体" panose="02000000000000000000" pitchFamily="2" charset="-122"/>
                <a:ea typeface="南宋书局体" panose="02000000000000000000" pitchFamily="2" charset="-122"/>
              </a:rPr>
              <a:t>编辑标题</a:t>
            </a:r>
            <a:endParaRPr lang="zh-CN" altLang="en-US" sz="2400" dirty="0">
              <a:solidFill>
                <a:schemeClr val="tx1">
                  <a:lumMod val="75000"/>
                  <a:lumOff val="25000"/>
                </a:schemeClr>
              </a:solidFill>
              <a:latin typeface="南宋书局体" panose="02000000000000000000" pitchFamily="2" charset="-122"/>
              <a:ea typeface="南宋书局体" panose="02000000000000000000" pitchFamily="2" charset="-122"/>
            </a:endParaRPr>
          </a:p>
        </p:txBody>
      </p:sp>
      <p:sp>
        <p:nvSpPr>
          <p:cNvPr id="54" name="矩形 53"/>
          <p:cNvSpPr/>
          <p:nvPr/>
        </p:nvSpPr>
        <p:spPr>
          <a:xfrm>
            <a:off x="3179403" y="4397711"/>
            <a:ext cx="2078885" cy="1414233"/>
          </a:xfrm>
          <a:prstGeom prst="rect">
            <a:avLst/>
          </a:prstGeom>
          <a:effectLst/>
        </p:spPr>
        <p:txBody>
          <a:bodyPr wrap="square">
            <a:spAutoFit/>
          </a:bodyPr>
          <a:p>
            <a:pPr algn="just">
              <a:lnSpc>
                <a:spcPct val="125000"/>
              </a:lnSpc>
            </a:pPr>
            <a:r>
              <a:rPr lang="zh-CN" altLang="en-US" sz="140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点击文本框即可进行编辑输入相关内容点击文本框即可进行编辑输入相关内容点击文本框即可进行编辑</a:t>
            </a: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5" name="矩形 54"/>
          <p:cNvSpPr/>
          <p:nvPr/>
        </p:nvSpPr>
        <p:spPr>
          <a:xfrm>
            <a:off x="8522439" y="3949755"/>
            <a:ext cx="1964674" cy="461665"/>
          </a:xfrm>
          <a:prstGeom prst="rect">
            <a:avLst/>
          </a:prstGeom>
          <a:effectLst/>
        </p:spPr>
        <p:txBody>
          <a:bodyPr wrap="square">
            <a:spAutoFit/>
          </a:bodyPr>
          <a:p>
            <a:pPr algn="dist"/>
            <a:r>
              <a:rPr lang="zh-CN" altLang="en-US" sz="2400">
                <a:solidFill>
                  <a:schemeClr val="tx1">
                    <a:lumMod val="75000"/>
                    <a:lumOff val="25000"/>
                  </a:schemeClr>
                </a:solidFill>
                <a:latin typeface="南宋书局体" panose="02000000000000000000" pitchFamily="2" charset="-122"/>
                <a:ea typeface="南宋书局体" panose="02000000000000000000" pitchFamily="2" charset="-122"/>
              </a:rPr>
              <a:t>编辑标题</a:t>
            </a:r>
            <a:endParaRPr lang="zh-CN" altLang="en-US" sz="2400" dirty="0">
              <a:solidFill>
                <a:schemeClr val="tx1">
                  <a:lumMod val="75000"/>
                  <a:lumOff val="25000"/>
                </a:schemeClr>
              </a:solidFill>
              <a:latin typeface="南宋书局体" panose="02000000000000000000" pitchFamily="2" charset="-122"/>
              <a:ea typeface="南宋书局体" panose="02000000000000000000" pitchFamily="2" charset="-122"/>
            </a:endParaRPr>
          </a:p>
        </p:txBody>
      </p:sp>
      <p:sp>
        <p:nvSpPr>
          <p:cNvPr id="56" name="矩形 55"/>
          <p:cNvSpPr/>
          <p:nvPr/>
        </p:nvSpPr>
        <p:spPr>
          <a:xfrm>
            <a:off x="8522439" y="4397711"/>
            <a:ext cx="2078885" cy="1414233"/>
          </a:xfrm>
          <a:prstGeom prst="rect">
            <a:avLst/>
          </a:prstGeom>
          <a:effectLst/>
        </p:spPr>
        <p:txBody>
          <a:bodyPr wrap="square">
            <a:spAutoFit/>
          </a:bodyPr>
          <a:p>
            <a:pPr algn="just">
              <a:lnSpc>
                <a:spcPct val="125000"/>
              </a:lnSpc>
            </a:pPr>
            <a:r>
              <a:rPr lang="zh-CN" altLang="en-US" sz="140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点击文本框即可进行编辑输入相关内容点击文本框即可进行编辑输入相关内容点击文本框即可进行编辑</a:t>
            </a: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1000"/>
                                        <p:tgtEl>
                                          <p:spTgt spid="37"/>
                                        </p:tgtEl>
                                      </p:cBhvr>
                                    </p:animEffect>
                                    <p:anim calcmode="lin" valueType="num">
                                      <p:cBhvr>
                                        <p:cTn id="8" dur="1000" fill="hold"/>
                                        <p:tgtEl>
                                          <p:spTgt spid="37"/>
                                        </p:tgtEl>
                                        <p:attrNameLst>
                                          <p:attrName>ppt_x</p:attrName>
                                        </p:attrNameLst>
                                      </p:cBhvr>
                                      <p:tavLst>
                                        <p:tav tm="0">
                                          <p:val>
                                            <p:strVal val="#ppt_x"/>
                                          </p:val>
                                        </p:tav>
                                        <p:tav tm="100000">
                                          <p:val>
                                            <p:strVal val="#ppt_x"/>
                                          </p:val>
                                        </p:tav>
                                      </p:tavLst>
                                    </p:anim>
                                    <p:anim calcmode="lin" valueType="num">
                                      <p:cBhvr>
                                        <p:cTn id="9" dur="1000" fill="hold"/>
                                        <p:tgtEl>
                                          <p:spTgt spid="37"/>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8"/>
                                        </p:tgtEl>
                                        <p:attrNameLst>
                                          <p:attrName>style.visibility</p:attrName>
                                        </p:attrNameLst>
                                      </p:cBhvr>
                                      <p:to>
                                        <p:strVal val="visible"/>
                                      </p:to>
                                    </p:set>
                                    <p:animEffect transition="in" filter="fade">
                                      <p:cBhvr>
                                        <p:cTn id="12" dur="1000"/>
                                        <p:tgtEl>
                                          <p:spTgt spid="38"/>
                                        </p:tgtEl>
                                      </p:cBhvr>
                                    </p:animEffect>
                                    <p:anim calcmode="lin" valueType="num">
                                      <p:cBhvr>
                                        <p:cTn id="13" dur="1000" fill="hold"/>
                                        <p:tgtEl>
                                          <p:spTgt spid="38"/>
                                        </p:tgtEl>
                                        <p:attrNameLst>
                                          <p:attrName>ppt_x</p:attrName>
                                        </p:attrNameLst>
                                      </p:cBhvr>
                                      <p:tavLst>
                                        <p:tav tm="0">
                                          <p:val>
                                            <p:strVal val="#ppt_x"/>
                                          </p:val>
                                        </p:tav>
                                        <p:tav tm="100000">
                                          <p:val>
                                            <p:strVal val="#ppt_x"/>
                                          </p:val>
                                        </p:tav>
                                      </p:tavLst>
                                    </p:anim>
                                    <p:anim calcmode="lin" valueType="num">
                                      <p:cBhvr>
                                        <p:cTn id="14" dur="1000" fill="hold"/>
                                        <p:tgtEl>
                                          <p:spTgt spid="38"/>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9"/>
                                        </p:tgtEl>
                                        <p:attrNameLst>
                                          <p:attrName>style.visibility</p:attrName>
                                        </p:attrNameLst>
                                      </p:cBhvr>
                                      <p:to>
                                        <p:strVal val="visible"/>
                                      </p:to>
                                    </p:set>
                                    <p:animEffect transition="in" filter="fade">
                                      <p:cBhvr>
                                        <p:cTn id="17" dur="1000"/>
                                        <p:tgtEl>
                                          <p:spTgt spid="39"/>
                                        </p:tgtEl>
                                      </p:cBhvr>
                                    </p:animEffect>
                                    <p:anim calcmode="lin" valueType="num">
                                      <p:cBhvr>
                                        <p:cTn id="18" dur="1000" fill="hold"/>
                                        <p:tgtEl>
                                          <p:spTgt spid="39"/>
                                        </p:tgtEl>
                                        <p:attrNameLst>
                                          <p:attrName>ppt_x</p:attrName>
                                        </p:attrNameLst>
                                      </p:cBhvr>
                                      <p:tavLst>
                                        <p:tav tm="0">
                                          <p:val>
                                            <p:strVal val="#ppt_x"/>
                                          </p:val>
                                        </p:tav>
                                        <p:tav tm="100000">
                                          <p:val>
                                            <p:strVal val="#ppt_x"/>
                                          </p:val>
                                        </p:tav>
                                      </p:tavLst>
                                    </p:anim>
                                    <p:anim calcmode="lin" valueType="num">
                                      <p:cBhvr>
                                        <p:cTn id="19" dur="1000" fill="hold"/>
                                        <p:tgtEl>
                                          <p:spTgt spid="39"/>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40"/>
                                        </p:tgtEl>
                                        <p:attrNameLst>
                                          <p:attrName>style.visibility</p:attrName>
                                        </p:attrNameLst>
                                      </p:cBhvr>
                                      <p:to>
                                        <p:strVal val="visible"/>
                                      </p:to>
                                    </p:set>
                                    <p:animEffect transition="in" filter="fade">
                                      <p:cBhvr>
                                        <p:cTn id="22" dur="1000"/>
                                        <p:tgtEl>
                                          <p:spTgt spid="40"/>
                                        </p:tgtEl>
                                      </p:cBhvr>
                                    </p:animEffect>
                                    <p:anim calcmode="lin" valueType="num">
                                      <p:cBhvr>
                                        <p:cTn id="23" dur="1000" fill="hold"/>
                                        <p:tgtEl>
                                          <p:spTgt spid="40"/>
                                        </p:tgtEl>
                                        <p:attrNameLst>
                                          <p:attrName>ppt_x</p:attrName>
                                        </p:attrNameLst>
                                      </p:cBhvr>
                                      <p:tavLst>
                                        <p:tav tm="0">
                                          <p:val>
                                            <p:strVal val="#ppt_x"/>
                                          </p:val>
                                        </p:tav>
                                        <p:tav tm="100000">
                                          <p:val>
                                            <p:strVal val="#ppt_x"/>
                                          </p:val>
                                        </p:tav>
                                      </p:tavLst>
                                    </p:anim>
                                    <p:anim calcmode="lin" valueType="num">
                                      <p:cBhvr>
                                        <p:cTn id="24" dur="1000" fill="hold"/>
                                        <p:tgtEl>
                                          <p:spTgt spid="40"/>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53"/>
                                        </p:tgtEl>
                                        <p:attrNameLst>
                                          <p:attrName>style.visibility</p:attrName>
                                        </p:attrNameLst>
                                      </p:cBhvr>
                                      <p:to>
                                        <p:strVal val="visible"/>
                                      </p:to>
                                    </p:set>
                                    <p:animEffect transition="in" filter="fade">
                                      <p:cBhvr>
                                        <p:cTn id="27" dur="1000"/>
                                        <p:tgtEl>
                                          <p:spTgt spid="53"/>
                                        </p:tgtEl>
                                      </p:cBhvr>
                                    </p:animEffect>
                                    <p:anim calcmode="lin" valueType="num">
                                      <p:cBhvr>
                                        <p:cTn id="28" dur="1000" fill="hold"/>
                                        <p:tgtEl>
                                          <p:spTgt spid="53"/>
                                        </p:tgtEl>
                                        <p:attrNameLst>
                                          <p:attrName>ppt_x</p:attrName>
                                        </p:attrNameLst>
                                      </p:cBhvr>
                                      <p:tavLst>
                                        <p:tav tm="0">
                                          <p:val>
                                            <p:strVal val="#ppt_x"/>
                                          </p:val>
                                        </p:tav>
                                        <p:tav tm="100000">
                                          <p:val>
                                            <p:strVal val="#ppt_x"/>
                                          </p:val>
                                        </p:tav>
                                      </p:tavLst>
                                    </p:anim>
                                    <p:anim calcmode="lin" valueType="num">
                                      <p:cBhvr>
                                        <p:cTn id="29" dur="1000" fill="hold"/>
                                        <p:tgtEl>
                                          <p:spTgt spid="53"/>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54"/>
                                        </p:tgtEl>
                                        <p:attrNameLst>
                                          <p:attrName>style.visibility</p:attrName>
                                        </p:attrNameLst>
                                      </p:cBhvr>
                                      <p:to>
                                        <p:strVal val="visible"/>
                                      </p:to>
                                    </p:set>
                                    <p:animEffect transition="in" filter="fade">
                                      <p:cBhvr>
                                        <p:cTn id="32" dur="1000"/>
                                        <p:tgtEl>
                                          <p:spTgt spid="54"/>
                                        </p:tgtEl>
                                      </p:cBhvr>
                                    </p:animEffect>
                                    <p:anim calcmode="lin" valueType="num">
                                      <p:cBhvr>
                                        <p:cTn id="33" dur="1000" fill="hold"/>
                                        <p:tgtEl>
                                          <p:spTgt spid="54"/>
                                        </p:tgtEl>
                                        <p:attrNameLst>
                                          <p:attrName>ppt_x</p:attrName>
                                        </p:attrNameLst>
                                      </p:cBhvr>
                                      <p:tavLst>
                                        <p:tav tm="0">
                                          <p:val>
                                            <p:strVal val="#ppt_x"/>
                                          </p:val>
                                        </p:tav>
                                        <p:tav tm="100000">
                                          <p:val>
                                            <p:strVal val="#ppt_x"/>
                                          </p:val>
                                        </p:tav>
                                      </p:tavLst>
                                    </p:anim>
                                    <p:anim calcmode="lin" valueType="num">
                                      <p:cBhvr>
                                        <p:cTn id="34" dur="1000" fill="hold"/>
                                        <p:tgtEl>
                                          <p:spTgt spid="54"/>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55"/>
                                        </p:tgtEl>
                                        <p:attrNameLst>
                                          <p:attrName>style.visibility</p:attrName>
                                        </p:attrNameLst>
                                      </p:cBhvr>
                                      <p:to>
                                        <p:strVal val="visible"/>
                                      </p:to>
                                    </p:set>
                                    <p:animEffect transition="in" filter="fade">
                                      <p:cBhvr>
                                        <p:cTn id="37" dur="1000"/>
                                        <p:tgtEl>
                                          <p:spTgt spid="55"/>
                                        </p:tgtEl>
                                      </p:cBhvr>
                                    </p:animEffect>
                                    <p:anim calcmode="lin" valueType="num">
                                      <p:cBhvr>
                                        <p:cTn id="38" dur="1000" fill="hold"/>
                                        <p:tgtEl>
                                          <p:spTgt spid="55"/>
                                        </p:tgtEl>
                                        <p:attrNameLst>
                                          <p:attrName>ppt_x</p:attrName>
                                        </p:attrNameLst>
                                      </p:cBhvr>
                                      <p:tavLst>
                                        <p:tav tm="0">
                                          <p:val>
                                            <p:strVal val="#ppt_x"/>
                                          </p:val>
                                        </p:tav>
                                        <p:tav tm="100000">
                                          <p:val>
                                            <p:strVal val="#ppt_x"/>
                                          </p:val>
                                        </p:tav>
                                      </p:tavLst>
                                    </p:anim>
                                    <p:anim calcmode="lin" valueType="num">
                                      <p:cBhvr>
                                        <p:cTn id="39" dur="1000" fill="hold"/>
                                        <p:tgtEl>
                                          <p:spTgt spid="55"/>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56"/>
                                        </p:tgtEl>
                                        <p:attrNameLst>
                                          <p:attrName>style.visibility</p:attrName>
                                        </p:attrNameLst>
                                      </p:cBhvr>
                                      <p:to>
                                        <p:strVal val="visible"/>
                                      </p:to>
                                    </p:set>
                                    <p:animEffect transition="in" filter="fade">
                                      <p:cBhvr>
                                        <p:cTn id="42" dur="1000"/>
                                        <p:tgtEl>
                                          <p:spTgt spid="56"/>
                                        </p:tgtEl>
                                      </p:cBhvr>
                                    </p:animEffect>
                                    <p:anim calcmode="lin" valueType="num">
                                      <p:cBhvr>
                                        <p:cTn id="43" dur="1000" fill="hold"/>
                                        <p:tgtEl>
                                          <p:spTgt spid="56"/>
                                        </p:tgtEl>
                                        <p:attrNameLst>
                                          <p:attrName>ppt_x</p:attrName>
                                        </p:attrNameLst>
                                      </p:cBhvr>
                                      <p:tavLst>
                                        <p:tav tm="0">
                                          <p:val>
                                            <p:strVal val="#ppt_x"/>
                                          </p:val>
                                        </p:tav>
                                        <p:tav tm="100000">
                                          <p:val>
                                            <p:strVal val="#ppt_x"/>
                                          </p:val>
                                        </p:tav>
                                      </p:tavLst>
                                    </p:anim>
                                    <p:anim calcmode="lin" valueType="num">
                                      <p:cBhvr>
                                        <p:cTn id="44" dur="1000" fill="hold"/>
                                        <p:tgtEl>
                                          <p:spTgt spid="56"/>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3"/>
                                        </p:tgtEl>
                                        <p:attrNameLst>
                                          <p:attrName>style.visibility</p:attrName>
                                        </p:attrNameLst>
                                      </p:cBhvr>
                                      <p:to>
                                        <p:strVal val="visible"/>
                                      </p:to>
                                    </p:set>
                                    <p:animEffect transition="in" filter="fade">
                                      <p:cBhvr>
                                        <p:cTn id="47" dur="1000"/>
                                        <p:tgtEl>
                                          <p:spTgt spid="3"/>
                                        </p:tgtEl>
                                      </p:cBhvr>
                                    </p:animEffect>
                                    <p:anim calcmode="lin" valueType="num">
                                      <p:cBhvr>
                                        <p:cTn id="48" dur="1000" fill="hold"/>
                                        <p:tgtEl>
                                          <p:spTgt spid="3"/>
                                        </p:tgtEl>
                                        <p:attrNameLst>
                                          <p:attrName>ppt_x</p:attrName>
                                        </p:attrNameLst>
                                      </p:cBhvr>
                                      <p:tavLst>
                                        <p:tav tm="0">
                                          <p:val>
                                            <p:strVal val="#ppt_x"/>
                                          </p:val>
                                        </p:tav>
                                        <p:tav tm="100000">
                                          <p:val>
                                            <p:strVal val="#ppt_x"/>
                                          </p:val>
                                        </p:tav>
                                      </p:tavLst>
                                    </p:anim>
                                    <p:anim calcmode="lin" valueType="num">
                                      <p:cBhvr>
                                        <p:cTn id="49" dur="1000" fill="hold"/>
                                        <p:tgtEl>
                                          <p:spTgt spid="3"/>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4"/>
                                        </p:tgtEl>
                                        <p:attrNameLst>
                                          <p:attrName>style.visibility</p:attrName>
                                        </p:attrNameLst>
                                      </p:cBhvr>
                                      <p:to>
                                        <p:strVal val="visible"/>
                                      </p:to>
                                    </p:set>
                                    <p:animEffect transition="in" filter="fade">
                                      <p:cBhvr>
                                        <p:cTn id="52" dur="1000"/>
                                        <p:tgtEl>
                                          <p:spTgt spid="4"/>
                                        </p:tgtEl>
                                      </p:cBhvr>
                                    </p:animEffect>
                                    <p:anim calcmode="lin" valueType="num">
                                      <p:cBhvr>
                                        <p:cTn id="53" dur="1000" fill="hold"/>
                                        <p:tgtEl>
                                          <p:spTgt spid="4"/>
                                        </p:tgtEl>
                                        <p:attrNameLst>
                                          <p:attrName>ppt_x</p:attrName>
                                        </p:attrNameLst>
                                      </p:cBhvr>
                                      <p:tavLst>
                                        <p:tav tm="0">
                                          <p:val>
                                            <p:strVal val="#ppt_x"/>
                                          </p:val>
                                        </p:tav>
                                        <p:tav tm="100000">
                                          <p:val>
                                            <p:strVal val="#ppt_x"/>
                                          </p:val>
                                        </p:tav>
                                      </p:tavLst>
                                    </p:anim>
                                    <p:anim calcmode="lin" valueType="num">
                                      <p:cBhvr>
                                        <p:cTn id="54" dur="1000" fill="hold"/>
                                        <p:tgtEl>
                                          <p:spTgt spid="4"/>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0"/>
                                  </p:stCondLst>
                                  <p:childTnLst>
                                    <p:set>
                                      <p:cBhvr>
                                        <p:cTn id="56" dur="1" fill="hold">
                                          <p:stCondLst>
                                            <p:cond delay="0"/>
                                          </p:stCondLst>
                                        </p:cTn>
                                        <p:tgtEl>
                                          <p:spTgt spid="41"/>
                                        </p:tgtEl>
                                        <p:attrNameLst>
                                          <p:attrName>style.visibility</p:attrName>
                                        </p:attrNameLst>
                                      </p:cBhvr>
                                      <p:to>
                                        <p:strVal val="visible"/>
                                      </p:to>
                                    </p:set>
                                    <p:animEffect transition="in" filter="fade">
                                      <p:cBhvr>
                                        <p:cTn id="57" dur="1000"/>
                                        <p:tgtEl>
                                          <p:spTgt spid="41"/>
                                        </p:tgtEl>
                                      </p:cBhvr>
                                    </p:animEffect>
                                    <p:anim calcmode="lin" valueType="num">
                                      <p:cBhvr>
                                        <p:cTn id="58" dur="1000" fill="hold"/>
                                        <p:tgtEl>
                                          <p:spTgt spid="41"/>
                                        </p:tgtEl>
                                        <p:attrNameLst>
                                          <p:attrName>ppt_x</p:attrName>
                                        </p:attrNameLst>
                                      </p:cBhvr>
                                      <p:tavLst>
                                        <p:tav tm="0">
                                          <p:val>
                                            <p:strVal val="#ppt_x"/>
                                          </p:val>
                                        </p:tav>
                                        <p:tav tm="100000">
                                          <p:val>
                                            <p:strVal val="#ppt_x"/>
                                          </p:val>
                                        </p:tav>
                                      </p:tavLst>
                                    </p:anim>
                                    <p:anim calcmode="lin" valueType="num">
                                      <p:cBhvr>
                                        <p:cTn id="59" dur="1000" fill="hold"/>
                                        <p:tgtEl>
                                          <p:spTgt spid="41"/>
                                        </p:tgtEl>
                                        <p:attrNameLst>
                                          <p:attrName>ppt_y</p:attrName>
                                        </p:attrNameLst>
                                      </p:cBhvr>
                                      <p:tavLst>
                                        <p:tav tm="0">
                                          <p:val>
                                            <p:strVal val="#ppt_y+.1"/>
                                          </p:val>
                                        </p:tav>
                                        <p:tav tm="100000">
                                          <p:val>
                                            <p:strVal val="#ppt_y"/>
                                          </p:val>
                                        </p:tav>
                                      </p:tavLst>
                                    </p:anim>
                                  </p:childTnLst>
                                </p:cTn>
                              </p:par>
                              <p:par>
                                <p:cTn id="60" presetID="42" presetClass="entr" presetSubtype="0" fill="hold" nodeType="withEffect">
                                  <p:stCondLst>
                                    <p:cond delay="0"/>
                                  </p:stCondLst>
                                  <p:childTnLst>
                                    <p:set>
                                      <p:cBhvr>
                                        <p:cTn id="61" dur="1" fill="hold">
                                          <p:stCondLst>
                                            <p:cond delay="0"/>
                                          </p:stCondLst>
                                        </p:cTn>
                                        <p:tgtEl>
                                          <p:spTgt spid="47"/>
                                        </p:tgtEl>
                                        <p:attrNameLst>
                                          <p:attrName>style.visibility</p:attrName>
                                        </p:attrNameLst>
                                      </p:cBhvr>
                                      <p:to>
                                        <p:strVal val="visible"/>
                                      </p:to>
                                    </p:set>
                                    <p:animEffect transition="in" filter="fade">
                                      <p:cBhvr>
                                        <p:cTn id="62" dur="1000"/>
                                        <p:tgtEl>
                                          <p:spTgt spid="47"/>
                                        </p:tgtEl>
                                      </p:cBhvr>
                                    </p:animEffect>
                                    <p:anim calcmode="lin" valueType="num">
                                      <p:cBhvr>
                                        <p:cTn id="63" dur="1000" fill="hold"/>
                                        <p:tgtEl>
                                          <p:spTgt spid="47"/>
                                        </p:tgtEl>
                                        <p:attrNameLst>
                                          <p:attrName>ppt_x</p:attrName>
                                        </p:attrNameLst>
                                      </p:cBhvr>
                                      <p:tavLst>
                                        <p:tav tm="0">
                                          <p:val>
                                            <p:strVal val="#ppt_x"/>
                                          </p:val>
                                        </p:tav>
                                        <p:tav tm="100000">
                                          <p:val>
                                            <p:strVal val="#ppt_x"/>
                                          </p:val>
                                        </p:tav>
                                      </p:tavLst>
                                    </p:anim>
                                    <p:anim calcmode="lin" valueType="num">
                                      <p:cBhvr>
                                        <p:cTn id="64" dur="1000" fill="hold"/>
                                        <p:tgtEl>
                                          <p:spTgt spid="4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bldLvl="0" animBg="1"/>
      <p:bldP spid="38" grpId="0" bldLvl="0" animBg="1"/>
      <p:bldP spid="39" grpId="0" bldLvl="0" animBg="1"/>
      <p:bldP spid="40" grpId="0" bldLvl="0" animBg="1"/>
      <p:bldP spid="53" grpId="0" bldLvl="0" animBg="1"/>
      <p:bldP spid="54" grpId="0" bldLvl="0" animBg="1"/>
      <p:bldP spid="55" grpId="0" bldLvl="0" animBg="1"/>
      <p:bldP spid="56" grpId="0" bldLvl="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任意多边形: 形状 6"/>
          <p:cNvSpPr/>
          <p:nvPr/>
        </p:nvSpPr>
        <p:spPr>
          <a:xfrm>
            <a:off x="1" y="1"/>
            <a:ext cx="685799" cy="685799"/>
          </a:xfrm>
          <a:custGeom>
            <a:avLst/>
            <a:gdLst>
              <a:gd name="connsiteX0" fmla="*/ 0 w 1266825"/>
              <a:gd name="connsiteY0" fmla="*/ 0 h 1266825"/>
              <a:gd name="connsiteX1" fmla="*/ 1266825 w 1266825"/>
              <a:gd name="connsiteY1" fmla="*/ 0 h 1266825"/>
              <a:gd name="connsiteX2" fmla="*/ 0 w 1266825"/>
              <a:gd name="connsiteY2" fmla="*/ 1266825 h 1266825"/>
            </a:gdLst>
            <a:ahLst/>
            <a:cxnLst>
              <a:cxn ang="0">
                <a:pos x="connsiteX0" y="connsiteY0"/>
              </a:cxn>
              <a:cxn ang="0">
                <a:pos x="connsiteX1" y="connsiteY1"/>
              </a:cxn>
              <a:cxn ang="0">
                <a:pos x="connsiteX2" y="connsiteY2"/>
              </a:cxn>
            </a:cxnLst>
            <a:rect l="l" t="t" r="r" b="b"/>
            <a:pathLst>
              <a:path w="1266825" h="1266825">
                <a:moveTo>
                  <a:pt x="0" y="0"/>
                </a:moveTo>
                <a:lnTo>
                  <a:pt x="1266825" y="0"/>
                </a:lnTo>
                <a:cubicBezTo>
                  <a:pt x="1266825" y="699648"/>
                  <a:pt x="699648" y="1266825"/>
                  <a:pt x="0" y="1266825"/>
                </a:cubicBezTo>
                <a:close/>
              </a:path>
            </a:pathLst>
          </a:custGeom>
          <a:solidFill>
            <a:srgbClr val="E2C1D6"/>
          </a:solidFill>
          <a:ln>
            <a:noFill/>
          </a:ln>
          <a:effectLst>
            <a:outerShdw blurRad="50800" dist="38100" dir="2700000" sx="99000" sy="99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600">
              <a:latin typeface="微软雅黑" panose="020B0503020204020204" pitchFamily="34" charset="-122"/>
              <a:ea typeface="微软雅黑" panose="020B0503020204020204" pitchFamily="34" charset="-122"/>
            </a:endParaRPr>
          </a:p>
        </p:txBody>
      </p:sp>
      <p:sp>
        <p:nvSpPr>
          <p:cNvPr id="3" name="文本框 2"/>
          <p:cNvSpPr txBox="1"/>
          <p:nvPr/>
        </p:nvSpPr>
        <p:spPr>
          <a:xfrm>
            <a:off x="484281" y="342900"/>
            <a:ext cx="2479488" cy="398780"/>
          </a:xfrm>
          <a:prstGeom prst="rect">
            <a:avLst/>
          </a:prstGeom>
          <a:noFill/>
        </p:spPr>
        <p:txBody>
          <a:bodyPr wrap="square" rtlCol="0">
            <a:spAutoFit/>
          </a:bodyPr>
          <a:p>
            <a:pPr algn="dist"/>
            <a:r>
              <a:rPr lang="zh-CN" altLang="en-US" sz="2000">
                <a:solidFill>
                  <a:schemeClr val="tx1">
                    <a:lumMod val="75000"/>
                    <a:lumOff val="25000"/>
                  </a:schemeClr>
                </a:solidFill>
                <a:latin typeface="微软雅黑" panose="020B0503020204020204" pitchFamily="34" charset="-122"/>
                <a:ea typeface="微软雅黑" panose="020B0503020204020204" pitchFamily="34" charset="-122"/>
              </a:rPr>
              <a:t>输入标题内容</a:t>
            </a:r>
            <a:endParaRPr lang="zh-CN" altLang="en-US" sz="2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3" name="椭圆 62"/>
          <p:cNvSpPr/>
          <p:nvPr/>
        </p:nvSpPr>
        <p:spPr>
          <a:xfrm>
            <a:off x="2660332" y="1993900"/>
            <a:ext cx="556895" cy="540385"/>
          </a:xfrm>
          <a:prstGeom prst="ellipse">
            <a:avLst/>
          </a:prstGeom>
          <a:solidFill>
            <a:srgbClr val="DAB0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altLang="zh-CN">
                <a:latin typeface="微软雅黑" panose="020B0503020204020204" pitchFamily="34" charset="-122"/>
                <a:ea typeface="微软雅黑" panose="020B0503020204020204" pitchFamily="34" charset="-122"/>
              </a:rPr>
              <a:t>1</a:t>
            </a:r>
            <a:endParaRPr lang="en-US" altLang="zh-CN">
              <a:latin typeface="微软雅黑" panose="020B0503020204020204" pitchFamily="34" charset="-122"/>
              <a:ea typeface="微软雅黑" panose="020B0503020204020204" pitchFamily="34" charset="-122"/>
            </a:endParaRPr>
          </a:p>
        </p:txBody>
      </p:sp>
      <p:sp>
        <p:nvSpPr>
          <p:cNvPr id="64" name="文本框 63"/>
          <p:cNvSpPr txBox="1"/>
          <p:nvPr/>
        </p:nvSpPr>
        <p:spPr>
          <a:xfrm>
            <a:off x="3371850" y="2441575"/>
            <a:ext cx="6410325" cy="553085"/>
          </a:xfrm>
          <a:prstGeom prst="rect">
            <a:avLst/>
          </a:prstGeom>
          <a:noFill/>
        </p:spPr>
        <p:txBody>
          <a:bodyPr wrap="square" rtlCol="0">
            <a:spAutoFit/>
          </a:bodyPr>
          <a:p>
            <a:pPr fontAlgn="auto">
              <a:lnSpc>
                <a:spcPct val="150000"/>
              </a:lnSpc>
            </a:pPr>
            <a:r>
              <a:rPr lang="zh-CN" altLang="en-US" sz="1000" spc="100">
                <a:solidFill>
                  <a:schemeClr val="tx2">
                    <a:lumMod val="75000"/>
                  </a:schemeClr>
                </a:solidFill>
                <a:uFillTx/>
                <a:latin typeface="微软雅黑" panose="020B0503020204020204" pitchFamily="34" charset="-122"/>
                <a:ea typeface="微软雅黑" panose="020B0503020204020204" pitchFamily="34" charset="-122"/>
              </a:rPr>
              <a:t>点击更换文字，在此输入相关文案信息。</a:t>
            </a:r>
            <a:r>
              <a:rPr lang="zh-CN" altLang="en-US" sz="1000" spc="100">
                <a:solidFill>
                  <a:schemeClr val="tx2">
                    <a:lumMod val="75000"/>
                  </a:schemeClr>
                </a:solidFill>
                <a:uFillTx/>
                <a:latin typeface="微软雅黑" panose="020B0503020204020204" pitchFamily="34" charset="-122"/>
                <a:ea typeface="微软雅黑" panose="020B0503020204020204" pitchFamily="34" charset="-122"/>
                <a:sym typeface="+mn-ea"/>
              </a:rPr>
              <a:t>点击更换文字，在此输入相关文案信息。点击更换文字，在此输入相关文案信息。点击更换文字，在此输入相关文案信息。点击更换文字，在此输入相关文案信</a:t>
            </a:r>
            <a:endParaRPr lang="zh-CN" altLang="en-US" sz="1000" spc="100">
              <a:solidFill>
                <a:schemeClr val="tx2">
                  <a:lumMod val="75000"/>
                </a:schemeClr>
              </a:solidFill>
              <a:uFillTx/>
              <a:latin typeface="微软雅黑" panose="020B0503020204020204" pitchFamily="34" charset="-122"/>
              <a:ea typeface="微软雅黑" panose="020B0503020204020204" pitchFamily="34" charset="-122"/>
              <a:sym typeface="+mn-ea"/>
            </a:endParaRPr>
          </a:p>
        </p:txBody>
      </p:sp>
      <p:sp>
        <p:nvSpPr>
          <p:cNvPr id="65" name="文本框 64"/>
          <p:cNvSpPr txBox="1"/>
          <p:nvPr/>
        </p:nvSpPr>
        <p:spPr>
          <a:xfrm>
            <a:off x="3371850" y="2004060"/>
            <a:ext cx="6162040" cy="398780"/>
          </a:xfrm>
          <a:prstGeom prst="rect">
            <a:avLst/>
          </a:prstGeom>
          <a:noFill/>
        </p:spPr>
        <p:txBody>
          <a:bodyPr wrap="square" rtlCol="0">
            <a:spAutoFit/>
          </a:bodyPr>
          <a:p>
            <a:pPr algn="l"/>
            <a:r>
              <a:rPr lang="zh-CN" altLang="en-US" sz="2000" b="1">
                <a:solidFill>
                  <a:schemeClr val="tx2">
                    <a:lumMod val="75000"/>
                  </a:schemeClr>
                </a:solidFill>
                <a:latin typeface="微软雅黑" panose="020B0503020204020204" pitchFamily="34" charset="-122"/>
                <a:ea typeface="微软雅黑" panose="020B0503020204020204" pitchFamily="34" charset="-122"/>
                <a:cs typeface="方正书宋_GBK" panose="02000000000000000000" pitchFamily="2" charset="-122"/>
              </a:rPr>
              <a:t>点击添加标题</a:t>
            </a:r>
            <a:endParaRPr lang="zh-CN" altLang="en-US" sz="2000" b="1">
              <a:solidFill>
                <a:schemeClr val="tx2">
                  <a:lumMod val="75000"/>
                </a:schemeClr>
              </a:solidFill>
              <a:latin typeface="微软雅黑" panose="020B0503020204020204" pitchFamily="34" charset="-122"/>
              <a:ea typeface="微软雅黑" panose="020B0503020204020204" pitchFamily="34" charset="-122"/>
              <a:cs typeface="方正书宋_GBK" panose="02000000000000000000" pitchFamily="2" charset="-122"/>
            </a:endParaRPr>
          </a:p>
        </p:txBody>
      </p:sp>
      <p:sp>
        <p:nvSpPr>
          <p:cNvPr id="66" name="椭圆 65"/>
          <p:cNvSpPr/>
          <p:nvPr/>
        </p:nvSpPr>
        <p:spPr>
          <a:xfrm>
            <a:off x="2660332" y="3474720"/>
            <a:ext cx="556895" cy="540385"/>
          </a:xfrm>
          <a:prstGeom prst="ellipse">
            <a:avLst/>
          </a:prstGeom>
          <a:solidFill>
            <a:srgbClr val="E9BDA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altLang="zh-CN">
                <a:latin typeface="微软雅黑" panose="020B0503020204020204" pitchFamily="34" charset="-122"/>
                <a:ea typeface="微软雅黑" panose="020B0503020204020204" pitchFamily="34" charset="-122"/>
              </a:rPr>
              <a:t>2</a:t>
            </a:r>
            <a:endParaRPr lang="en-US" altLang="zh-CN">
              <a:latin typeface="微软雅黑" panose="020B0503020204020204" pitchFamily="34" charset="-122"/>
              <a:ea typeface="微软雅黑" panose="020B0503020204020204" pitchFamily="34" charset="-122"/>
            </a:endParaRPr>
          </a:p>
        </p:txBody>
      </p:sp>
      <p:sp>
        <p:nvSpPr>
          <p:cNvPr id="67" name="文本框 66"/>
          <p:cNvSpPr txBox="1"/>
          <p:nvPr/>
        </p:nvSpPr>
        <p:spPr>
          <a:xfrm>
            <a:off x="3371850" y="3922395"/>
            <a:ext cx="6410325" cy="553085"/>
          </a:xfrm>
          <a:prstGeom prst="rect">
            <a:avLst/>
          </a:prstGeom>
          <a:noFill/>
        </p:spPr>
        <p:txBody>
          <a:bodyPr wrap="square" rtlCol="0">
            <a:spAutoFit/>
          </a:bodyPr>
          <a:p>
            <a:pPr fontAlgn="auto">
              <a:lnSpc>
                <a:spcPct val="150000"/>
              </a:lnSpc>
            </a:pPr>
            <a:r>
              <a:rPr lang="zh-CN" altLang="en-US" sz="1000" spc="100">
                <a:solidFill>
                  <a:schemeClr val="tx2">
                    <a:lumMod val="75000"/>
                  </a:schemeClr>
                </a:solidFill>
                <a:uFillTx/>
                <a:latin typeface="微软雅黑" panose="020B0503020204020204" pitchFamily="34" charset="-122"/>
                <a:ea typeface="微软雅黑" panose="020B0503020204020204" pitchFamily="34" charset="-122"/>
              </a:rPr>
              <a:t>点击更换文字，在此输入相关文案信息。</a:t>
            </a:r>
            <a:r>
              <a:rPr lang="zh-CN" altLang="en-US" sz="1000" spc="100">
                <a:solidFill>
                  <a:schemeClr val="tx2">
                    <a:lumMod val="75000"/>
                  </a:schemeClr>
                </a:solidFill>
                <a:uFillTx/>
                <a:latin typeface="微软雅黑" panose="020B0503020204020204" pitchFamily="34" charset="-122"/>
                <a:ea typeface="微软雅黑" panose="020B0503020204020204" pitchFamily="34" charset="-122"/>
                <a:sym typeface="+mn-ea"/>
              </a:rPr>
              <a:t>点击更换文字，在此输入相关文案信息。点击更换文字，在此输入相关文案信息。点击更换文字，在此输入相关文案信息。点击更换文字，在此输入相关文案信</a:t>
            </a:r>
            <a:endParaRPr lang="zh-CN" altLang="en-US" sz="1000" spc="100">
              <a:solidFill>
                <a:schemeClr val="tx2">
                  <a:lumMod val="75000"/>
                </a:schemeClr>
              </a:solidFill>
              <a:uFillTx/>
              <a:latin typeface="微软雅黑" panose="020B0503020204020204" pitchFamily="34" charset="-122"/>
              <a:ea typeface="微软雅黑" panose="020B0503020204020204" pitchFamily="34" charset="-122"/>
              <a:sym typeface="+mn-ea"/>
            </a:endParaRPr>
          </a:p>
        </p:txBody>
      </p:sp>
      <p:sp>
        <p:nvSpPr>
          <p:cNvPr id="68" name="文本框 67"/>
          <p:cNvSpPr txBox="1"/>
          <p:nvPr/>
        </p:nvSpPr>
        <p:spPr>
          <a:xfrm>
            <a:off x="3371850" y="3484880"/>
            <a:ext cx="6162040" cy="398780"/>
          </a:xfrm>
          <a:prstGeom prst="rect">
            <a:avLst/>
          </a:prstGeom>
          <a:noFill/>
        </p:spPr>
        <p:txBody>
          <a:bodyPr wrap="square" rtlCol="0">
            <a:spAutoFit/>
          </a:bodyPr>
          <a:p>
            <a:pPr algn="l"/>
            <a:r>
              <a:rPr lang="zh-CN" altLang="en-US" sz="2000" b="1">
                <a:solidFill>
                  <a:schemeClr val="tx2">
                    <a:lumMod val="75000"/>
                  </a:schemeClr>
                </a:solidFill>
                <a:latin typeface="微软雅黑" panose="020B0503020204020204" pitchFamily="34" charset="-122"/>
                <a:ea typeface="微软雅黑" panose="020B0503020204020204" pitchFamily="34" charset="-122"/>
                <a:cs typeface="方正书宋_GBK" panose="02000000000000000000" pitchFamily="2" charset="-122"/>
              </a:rPr>
              <a:t>点击添加标题</a:t>
            </a:r>
            <a:endParaRPr lang="zh-CN" altLang="en-US" sz="2000" b="1">
              <a:solidFill>
                <a:schemeClr val="tx2">
                  <a:lumMod val="75000"/>
                </a:schemeClr>
              </a:solidFill>
              <a:latin typeface="微软雅黑" panose="020B0503020204020204" pitchFamily="34" charset="-122"/>
              <a:ea typeface="微软雅黑" panose="020B0503020204020204" pitchFamily="34" charset="-122"/>
              <a:cs typeface="方正书宋_GBK" panose="02000000000000000000" pitchFamily="2" charset="-122"/>
            </a:endParaRPr>
          </a:p>
        </p:txBody>
      </p:sp>
      <p:sp>
        <p:nvSpPr>
          <p:cNvPr id="69" name="椭圆 68"/>
          <p:cNvSpPr/>
          <p:nvPr/>
        </p:nvSpPr>
        <p:spPr>
          <a:xfrm>
            <a:off x="2660332" y="5043805"/>
            <a:ext cx="556895" cy="540385"/>
          </a:xfrm>
          <a:prstGeom prst="ellipse">
            <a:avLst/>
          </a:prstGeom>
          <a:solidFill>
            <a:srgbClr val="DAB0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altLang="zh-CN">
                <a:latin typeface="微软雅黑" panose="020B0503020204020204" pitchFamily="34" charset="-122"/>
                <a:ea typeface="微软雅黑" panose="020B0503020204020204" pitchFamily="34" charset="-122"/>
              </a:rPr>
              <a:t>3</a:t>
            </a:r>
            <a:endParaRPr lang="en-US" altLang="zh-CN">
              <a:latin typeface="微软雅黑" panose="020B0503020204020204" pitchFamily="34" charset="-122"/>
              <a:ea typeface="微软雅黑" panose="020B0503020204020204" pitchFamily="34" charset="-122"/>
            </a:endParaRPr>
          </a:p>
        </p:txBody>
      </p:sp>
      <p:sp>
        <p:nvSpPr>
          <p:cNvPr id="70" name="文本框 69"/>
          <p:cNvSpPr txBox="1"/>
          <p:nvPr/>
        </p:nvSpPr>
        <p:spPr>
          <a:xfrm>
            <a:off x="3371850" y="5491480"/>
            <a:ext cx="6410325" cy="553085"/>
          </a:xfrm>
          <a:prstGeom prst="rect">
            <a:avLst/>
          </a:prstGeom>
          <a:noFill/>
        </p:spPr>
        <p:txBody>
          <a:bodyPr wrap="square" rtlCol="0">
            <a:spAutoFit/>
          </a:bodyPr>
          <a:p>
            <a:pPr fontAlgn="auto">
              <a:lnSpc>
                <a:spcPct val="150000"/>
              </a:lnSpc>
            </a:pPr>
            <a:r>
              <a:rPr lang="zh-CN" altLang="en-US" sz="1000" spc="100">
                <a:solidFill>
                  <a:schemeClr val="tx2">
                    <a:lumMod val="75000"/>
                  </a:schemeClr>
                </a:solidFill>
                <a:uFillTx/>
                <a:latin typeface="微软雅黑" panose="020B0503020204020204" pitchFamily="34" charset="-122"/>
                <a:ea typeface="微软雅黑" panose="020B0503020204020204" pitchFamily="34" charset="-122"/>
              </a:rPr>
              <a:t>点击更换文字，在此输入相关文案信息。</a:t>
            </a:r>
            <a:r>
              <a:rPr lang="zh-CN" altLang="en-US" sz="1000" spc="100">
                <a:solidFill>
                  <a:schemeClr val="tx2">
                    <a:lumMod val="75000"/>
                  </a:schemeClr>
                </a:solidFill>
                <a:uFillTx/>
                <a:latin typeface="微软雅黑" panose="020B0503020204020204" pitchFamily="34" charset="-122"/>
                <a:ea typeface="微软雅黑" panose="020B0503020204020204" pitchFamily="34" charset="-122"/>
                <a:sym typeface="+mn-ea"/>
              </a:rPr>
              <a:t>点击更换文字，在此输入相关文案信息。点击更换文字，在此输入相关文案信息。点击更换文字，在此输入相关文案信息。点击更换文字，在此输入相关文案信</a:t>
            </a:r>
            <a:endParaRPr lang="zh-CN" altLang="en-US" sz="1000" spc="100">
              <a:solidFill>
                <a:schemeClr val="tx2">
                  <a:lumMod val="75000"/>
                </a:schemeClr>
              </a:solidFill>
              <a:uFillTx/>
              <a:latin typeface="微软雅黑" panose="020B0503020204020204" pitchFamily="34" charset="-122"/>
              <a:ea typeface="微软雅黑" panose="020B0503020204020204" pitchFamily="34" charset="-122"/>
              <a:sym typeface="+mn-ea"/>
            </a:endParaRPr>
          </a:p>
        </p:txBody>
      </p:sp>
      <p:sp>
        <p:nvSpPr>
          <p:cNvPr id="71" name="文本框 70"/>
          <p:cNvSpPr txBox="1"/>
          <p:nvPr/>
        </p:nvSpPr>
        <p:spPr>
          <a:xfrm>
            <a:off x="3371850" y="5053965"/>
            <a:ext cx="6162040" cy="398780"/>
          </a:xfrm>
          <a:prstGeom prst="rect">
            <a:avLst/>
          </a:prstGeom>
          <a:noFill/>
        </p:spPr>
        <p:txBody>
          <a:bodyPr wrap="square" rtlCol="0">
            <a:spAutoFit/>
          </a:bodyPr>
          <a:p>
            <a:pPr algn="l"/>
            <a:r>
              <a:rPr lang="zh-CN" altLang="en-US" sz="2000" b="1">
                <a:solidFill>
                  <a:schemeClr val="tx2">
                    <a:lumMod val="75000"/>
                  </a:schemeClr>
                </a:solidFill>
                <a:latin typeface="微软雅黑" panose="020B0503020204020204" pitchFamily="34" charset="-122"/>
                <a:ea typeface="微软雅黑" panose="020B0503020204020204" pitchFamily="34" charset="-122"/>
                <a:cs typeface="方正书宋_GBK" panose="02000000000000000000" pitchFamily="2" charset="-122"/>
              </a:rPr>
              <a:t>点击添加标题</a:t>
            </a:r>
            <a:endParaRPr lang="zh-CN" altLang="en-US" sz="2000" b="1">
              <a:solidFill>
                <a:schemeClr val="tx2">
                  <a:lumMod val="75000"/>
                </a:schemeClr>
              </a:solidFill>
              <a:latin typeface="微软雅黑" panose="020B0503020204020204" pitchFamily="34" charset="-122"/>
              <a:ea typeface="微软雅黑" panose="020B0503020204020204" pitchFamily="34" charset="-122"/>
              <a:cs typeface="方正书宋_GBK" panose="02000000000000000000"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63"/>
                                        </p:tgtEl>
                                        <p:attrNameLst>
                                          <p:attrName>style.visibility</p:attrName>
                                        </p:attrNameLst>
                                      </p:cBhvr>
                                      <p:to>
                                        <p:strVal val="visible"/>
                                      </p:to>
                                    </p:set>
                                    <p:anim calcmode="lin" valueType="num">
                                      <p:cBhvr additive="base">
                                        <p:cTn id="7" dur="500" fill="hold"/>
                                        <p:tgtEl>
                                          <p:spTgt spid="63"/>
                                        </p:tgtEl>
                                        <p:attrNameLst>
                                          <p:attrName>ppt_x</p:attrName>
                                        </p:attrNameLst>
                                      </p:cBhvr>
                                      <p:tavLst>
                                        <p:tav tm="0">
                                          <p:val>
                                            <p:strVal val="#ppt_x"/>
                                          </p:val>
                                        </p:tav>
                                        <p:tav tm="100000">
                                          <p:val>
                                            <p:strVal val="#ppt_x"/>
                                          </p:val>
                                        </p:tav>
                                      </p:tavLst>
                                    </p:anim>
                                    <p:anim calcmode="lin" valueType="num">
                                      <p:cBhvr additive="base">
                                        <p:cTn id="8" dur="500" fill="hold"/>
                                        <p:tgtEl>
                                          <p:spTgt spid="63"/>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64"/>
                                        </p:tgtEl>
                                        <p:attrNameLst>
                                          <p:attrName>style.visibility</p:attrName>
                                        </p:attrNameLst>
                                      </p:cBhvr>
                                      <p:to>
                                        <p:strVal val="visible"/>
                                      </p:to>
                                    </p:set>
                                    <p:anim calcmode="lin" valueType="num">
                                      <p:cBhvr additive="base">
                                        <p:cTn id="11" dur="500" fill="hold"/>
                                        <p:tgtEl>
                                          <p:spTgt spid="64"/>
                                        </p:tgtEl>
                                        <p:attrNameLst>
                                          <p:attrName>ppt_x</p:attrName>
                                        </p:attrNameLst>
                                      </p:cBhvr>
                                      <p:tavLst>
                                        <p:tav tm="0">
                                          <p:val>
                                            <p:strVal val="#ppt_x"/>
                                          </p:val>
                                        </p:tav>
                                        <p:tav tm="100000">
                                          <p:val>
                                            <p:strVal val="#ppt_x"/>
                                          </p:val>
                                        </p:tav>
                                      </p:tavLst>
                                    </p:anim>
                                    <p:anim calcmode="lin" valueType="num">
                                      <p:cBhvr additive="base">
                                        <p:cTn id="12" dur="500" fill="hold"/>
                                        <p:tgtEl>
                                          <p:spTgt spid="64"/>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0"/>
                                  </p:stCondLst>
                                  <p:childTnLst>
                                    <p:set>
                                      <p:cBhvr>
                                        <p:cTn id="14" dur="1" fill="hold">
                                          <p:stCondLst>
                                            <p:cond delay="0"/>
                                          </p:stCondLst>
                                        </p:cTn>
                                        <p:tgtEl>
                                          <p:spTgt spid="65"/>
                                        </p:tgtEl>
                                        <p:attrNameLst>
                                          <p:attrName>style.visibility</p:attrName>
                                        </p:attrNameLst>
                                      </p:cBhvr>
                                      <p:to>
                                        <p:strVal val="visible"/>
                                      </p:to>
                                    </p:set>
                                    <p:anim calcmode="lin" valueType="num">
                                      <p:cBhvr additive="base">
                                        <p:cTn id="15" dur="500" fill="hold"/>
                                        <p:tgtEl>
                                          <p:spTgt spid="65"/>
                                        </p:tgtEl>
                                        <p:attrNameLst>
                                          <p:attrName>ppt_x</p:attrName>
                                        </p:attrNameLst>
                                      </p:cBhvr>
                                      <p:tavLst>
                                        <p:tav tm="0">
                                          <p:val>
                                            <p:strVal val="#ppt_x"/>
                                          </p:val>
                                        </p:tav>
                                        <p:tav tm="100000">
                                          <p:val>
                                            <p:strVal val="#ppt_x"/>
                                          </p:val>
                                        </p:tav>
                                      </p:tavLst>
                                    </p:anim>
                                    <p:anim calcmode="lin" valueType="num">
                                      <p:cBhvr additive="base">
                                        <p:cTn id="16" dur="500" fill="hold"/>
                                        <p:tgtEl>
                                          <p:spTgt spid="65"/>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0"/>
                                  </p:stCondLst>
                                  <p:childTnLst>
                                    <p:set>
                                      <p:cBhvr>
                                        <p:cTn id="18" dur="1" fill="hold">
                                          <p:stCondLst>
                                            <p:cond delay="0"/>
                                          </p:stCondLst>
                                        </p:cTn>
                                        <p:tgtEl>
                                          <p:spTgt spid="66"/>
                                        </p:tgtEl>
                                        <p:attrNameLst>
                                          <p:attrName>style.visibility</p:attrName>
                                        </p:attrNameLst>
                                      </p:cBhvr>
                                      <p:to>
                                        <p:strVal val="visible"/>
                                      </p:to>
                                    </p:set>
                                    <p:anim calcmode="lin" valueType="num">
                                      <p:cBhvr additive="base">
                                        <p:cTn id="19" dur="500" fill="hold"/>
                                        <p:tgtEl>
                                          <p:spTgt spid="66"/>
                                        </p:tgtEl>
                                        <p:attrNameLst>
                                          <p:attrName>ppt_x</p:attrName>
                                        </p:attrNameLst>
                                      </p:cBhvr>
                                      <p:tavLst>
                                        <p:tav tm="0">
                                          <p:val>
                                            <p:strVal val="#ppt_x"/>
                                          </p:val>
                                        </p:tav>
                                        <p:tav tm="100000">
                                          <p:val>
                                            <p:strVal val="#ppt_x"/>
                                          </p:val>
                                        </p:tav>
                                      </p:tavLst>
                                    </p:anim>
                                    <p:anim calcmode="lin" valueType="num">
                                      <p:cBhvr additive="base">
                                        <p:cTn id="20" dur="500" fill="hold"/>
                                        <p:tgtEl>
                                          <p:spTgt spid="66"/>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stCondLst>
                                    <p:cond delay="0"/>
                                  </p:stCondLst>
                                  <p:childTnLst>
                                    <p:set>
                                      <p:cBhvr>
                                        <p:cTn id="22" dur="1" fill="hold">
                                          <p:stCondLst>
                                            <p:cond delay="0"/>
                                          </p:stCondLst>
                                        </p:cTn>
                                        <p:tgtEl>
                                          <p:spTgt spid="67"/>
                                        </p:tgtEl>
                                        <p:attrNameLst>
                                          <p:attrName>style.visibility</p:attrName>
                                        </p:attrNameLst>
                                      </p:cBhvr>
                                      <p:to>
                                        <p:strVal val="visible"/>
                                      </p:to>
                                    </p:set>
                                    <p:anim calcmode="lin" valueType="num">
                                      <p:cBhvr additive="base">
                                        <p:cTn id="23" dur="500" fill="hold"/>
                                        <p:tgtEl>
                                          <p:spTgt spid="67"/>
                                        </p:tgtEl>
                                        <p:attrNameLst>
                                          <p:attrName>ppt_x</p:attrName>
                                        </p:attrNameLst>
                                      </p:cBhvr>
                                      <p:tavLst>
                                        <p:tav tm="0">
                                          <p:val>
                                            <p:strVal val="#ppt_x"/>
                                          </p:val>
                                        </p:tav>
                                        <p:tav tm="100000">
                                          <p:val>
                                            <p:strVal val="#ppt_x"/>
                                          </p:val>
                                        </p:tav>
                                      </p:tavLst>
                                    </p:anim>
                                    <p:anim calcmode="lin" valueType="num">
                                      <p:cBhvr additive="base">
                                        <p:cTn id="24" dur="500" fill="hold"/>
                                        <p:tgtEl>
                                          <p:spTgt spid="67"/>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stCondLst>
                                    <p:cond delay="0"/>
                                  </p:stCondLst>
                                  <p:childTnLst>
                                    <p:set>
                                      <p:cBhvr>
                                        <p:cTn id="26" dur="1" fill="hold">
                                          <p:stCondLst>
                                            <p:cond delay="0"/>
                                          </p:stCondLst>
                                        </p:cTn>
                                        <p:tgtEl>
                                          <p:spTgt spid="68"/>
                                        </p:tgtEl>
                                        <p:attrNameLst>
                                          <p:attrName>style.visibility</p:attrName>
                                        </p:attrNameLst>
                                      </p:cBhvr>
                                      <p:to>
                                        <p:strVal val="visible"/>
                                      </p:to>
                                    </p:set>
                                    <p:anim calcmode="lin" valueType="num">
                                      <p:cBhvr additive="base">
                                        <p:cTn id="27" dur="500" fill="hold"/>
                                        <p:tgtEl>
                                          <p:spTgt spid="68"/>
                                        </p:tgtEl>
                                        <p:attrNameLst>
                                          <p:attrName>ppt_x</p:attrName>
                                        </p:attrNameLst>
                                      </p:cBhvr>
                                      <p:tavLst>
                                        <p:tav tm="0">
                                          <p:val>
                                            <p:strVal val="#ppt_x"/>
                                          </p:val>
                                        </p:tav>
                                        <p:tav tm="100000">
                                          <p:val>
                                            <p:strVal val="#ppt_x"/>
                                          </p:val>
                                        </p:tav>
                                      </p:tavLst>
                                    </p:anim>
                                    <p:anim calcmode="lin" valueType="num">
                                      <p:cBhvr additive="base">
                                        <p:cTn id="28" dur="500" fill="hold"/>
                                        <p:tgtEl>
                                          <p:spTgt spid="68"/>
                                        </p:tgtEl>
                                        <p:attrNameLst>
                                          <p:attrName>ppt_y</p:attrName>
                                        </p:attrNameLst>
                                      </p:cBhvr>
                                      <p:tavLst>
                                        <p:tav tm="0">
                                          <p:val>
                                            <p:strVal val="0-#ppt_h/2"/>
                                          </p:val>
                                        </p:tav>
                                        <p:tav tm="100000">
                                          <p:val>
                                            <p:strVal val="#ppt_y"/>
                                          </p:val>
                                        </p:tav>
                                      </p:tavLst>
                                    </p:anim>
                                  </p:childTnLst>
                                </p:cTn>
                              </p:par>
                              <p:par>
                                <p:cTn id="29" presetID="2" presetClass="entr" presetSubtype="1" fill="hold" grpId="0" nodeType="withEffect">
                                  <p:stCondLst>
                                    <p:cond delay="0"/>
                                  </p:stCondLst>
                                  <p:childTnLst>
                                    <p:set>
                                      <p:cBhvr>
                                        <p:cTn id="30" dur="1" fill="hold">
                                          <p:stCondLst>
                                            <p:cond delay="0"/>
                                          </p:stCondLst>
                                        </p:cTn>
                                        <p:tgtEl>
                                          <p:spTgt spid="69"/>
                                        </p:tgtEl>
                                        <p:attrNameLst>
                                          <p:attrName>style.visibility</p:attrName>
                                        </p:attrNameLst>
                                      </p:cBhvr>
                                      <p:to>
                                        <p:strVal val="visible"/>
                                      </p:to>
                                    </p:set>
                                    <p:anim calcmode="lin" valueType="num">
                                      <p:cBhvr additive="base">
                                        <p:cTn id="31" dur="500" fill="hold"/>
                                        <p:tgtEl>
                                          <p:spTgt spid="69"/>
                                        </p:tgtEl>
                                        <p:attrNameLst>
                                          <p:attrName>ppt_x</p:attrName>
                                        </p:attrNameLst>
                                      </p:cBhvr>
                                      <p:tavLst>
                                        <p:tav tm="0">
                                          <p:val>
                                            <p:strVal val="#ppt_x"/>
                                          </p:val>
                                        </p:tav>
                                        <p:tav tm="100000">
                                          <p:val>
                                            <p:strVal val="#ppt_x"/>
                                          </p:val>
                                        </p:tav>
                                      </p:tavLst>
                                    </p:anim>
                                    <p:anim calcmode="lin" valueType="num">
                                      <p:cBhvr additive="base">
                                        <p:cTn id="32" dur="500" fill="hold"/>
                                        <p:tgtEl>
                                          <p:spTgt spid="69"/>
                                        </p:tgtEl>
                                        <p:attrNameLst>
                                          <p:attrName>ppt_y</p:attrName>
                                        </p:attrNameLst>
                                      </p:cBhvr>
                                      <p:tavLst>
                                        <p:tav tm="0">
                                          <p:val>
                                            <p:strVal val="0-#ppt_h/2"/>
                                          </p:val>
                                        </p:tav>
                                        <p:tav tm="100000">
                                          <p:val>
                                            <p:strVal val="#ppt_y"/>
                                          </p:val>
                                        </p:tav>
                                      </p:tavLst>
                                    </p:anim>
                                  </p:childTnLst>
                                </p:cTn>
                              </p:par>
                              <p:par>
                                <p:cTn id="33" presetID="2" presetClass="entr" presetSubtype="1" fill="hold" grpId="0" nodeType="withEffect">
                                  <p:stCondLst>
                                    <p:cond delay="0"/>
                                  </p:stCondLst>
                                  <p:childTnLst>
                                    <p:set>
                                      <p:cBhvr>
                                        <p:cTn id="34" dur="1" fill="hold">
                                          <p:stCondLst>
                                            <p:cond delay="0"/>
                                          </p:stCondLst>
                                        </p:cTn>
                                        <p:tgtEl>
                                          <p:spTgt spid="70"/>
                                        </p:tgtEl>
                                        <p:attrNameLst>
                                          <p:attrName>style.visibility</p:attrName>
                                        </p:attrNameLst>
                                      </p:cBhvr>
                                      <p:to>
                                        <p:strVal val="visible"/>
                                      </p:to>
                                    </p:set>
                                    <p:anim calcmode="lin" valueType="num">
                                      <p:cBhvr additive="base">
                                        <p:cTn id="35" dur="500" fill="hold"/>
                                        <p:tgtEl>
                                          <p:spTgt spid="70"/>
                                        </p:tgtEl>
                                        <p:attrNameLst>
                                          <p:attrName>ppt_x</p:attrName>
                                        </p:attrNameLst>
                                      </p:cBhvr>
                                      <p:tavLst>
                                        <p:tav tm="0">
                                          <p:val>
                                            <p:strVal val="#ppt_x"/>
                                          </p:val>
                                        </p:tav>
                                        <p:tav tm="100000">
                                          <p:val>
                                            <p:strVal val="#ppt_x"/>
                                          </p:val>
                                        </p:tav>
                                      </p:tavLst>
                                    </p:anim>
                                    <p:anim calcmode="lin" valueType="num">
                                      <p:cBhvr additive="base">
                                        <p:cTn id="36" dur="500" fill="hold"/>
                                        <p:tgtEl>
                                          <p:spTgt spid="70"/>
                                        </p:tgtEl>
                                        <p:attrNameLst>
                                          <p:attrName>ppt_y</p:attrName>
                                        </p:attrNameLst>
                                      </p:cBhvr>
                                      <p:tavLst>
                                        <p:tav tm="0">
                                          <p:val>
                                            <p:strVal val="0-#ppt_h/2"/>
                                          </p:val>
                                        </p:tav>
                                        <p:tav tm="100000">
                                          <p:val>
                                            <p:strVal val="#ppt_y"/>
                                          </p:val>
                                        </p:tav>
                                      </p:tavLst>
                                    </p:anim>
                                  </p:childTnLst>
                                </p:cTn>
                              </p:par>
                              <p:par>
                                <p:cTn id="37" presetID="2" presetClass="entr" presetSubtype="1" fill="hold" grpId="0" nodeType="withEffect">
                                  <p:stCondLst>
                                    <p:cond delay="0"/>
                                  </p:stCondLst>
                                  <p:childTnLst>
                                    <p:set>
                                      <p:cBhvr>
                                        <p:cTn id="38" dur="1" fill="hold">
                                          <p:stCondLst>
                                            <p:cond delay="0"/>
                                          </p:stCondLst>
                                        </p:cTn>
                                        <p:tgtEl>
                                          <p:spTgt spid="71"/>
                                        </p:tgtEl>
                                        <p:attrNameLst>
                                          <p:attrName>style.visibility</p:attrName>
                                        </p:attrNameLst>
                                      </p:cBhvr>
                                      <p:to>
                                        <p:strVal val="visible"/>
                                      </p:to>
                                    </p:set>
                                    <p:anim calcmode="lin" valueType="num">
                                      <p:cBhvr additive="base">
                                        <p:cTn id="39" dur="500" fill="hold"/>
                                        <p:tgtEl>
                                          <p:spTgt spid="71"/>
                                        </p:tgtEl>
                                        <p:attrNameLst>
                                          <p:attrName>ppt_x</p:attrName>
                                        </p:attrNameLst>
                                      </p:cBhvr>
                                      <p:tavLst>
                                        <p:tav tm="0">
                                          <p:val>
                                            <p:strVal val="#ppt_x"/>
                                          </p:val>
                                        </p:tav>
                                        <p:tav tm="100000">
                                          <p:val>
                                            <p:strVal val="#ppt_x"/>
                                          </p:val>
                                        </p:tav>
                                      </p:tavLst>
                                    </p:anim>
                                    <p:anim calcmode="lin" valueType="num">
                                      <p:cBhvr additive="base">
                                        <p:cTn id="40" dur="500" fill="hold"/>
                                        <p:tgtEl>
                                          <p:spTgt spid="71"/>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bldLvl="0" animBg="1"/>
      <p:bldP spid="64" grpId="0"/>
      <p:bldP spid="65" grpId="0"/>
      <p:bldP spid="66" grpId="0" animBg="1"/>
      <p:bldP spid="67" grpId="0"/>
      <p:bldP spid="68" grpId="0"/>
      <p:bldP spid="69" grpId="0" bldLvl="0" animBg="1"/>
      <p:bldP spid="70" grpId="0"/>
      <p:bldP spid="7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任意多边形: 形状 6"/>
          <p:cNvSpPr/>
          <p:nvPr/>
        </p:nvSpPr>
        <p:spPr>
          <a:xfrm>
            <a:off x="1" y="1"/>
            <a:ext cx="685799" cy="685799"/>
          </a:xfrm>
          <a:custGeom>
            <a:avLst/>
            <a:gdLst>
              <a:gd name="connsiteX0" fmla="*/ 0 w 1266825"/>
              <a:gd name="connsiteY0" fmla="*/ 0 h 1266825"/>
              <a:gd name="connsiteX1" fmla="*/ 1266825 w 1266825"/>
              <a:gd name="connsiteY1" fmla="*/ 0 h 1266825"/>
              <a:gd name="connsiteX2" fmla="*/ 0 w 1266825"/>
              <a:gd name="connsiteY2" fmla="*/ 1266825 h 1266825"/>
            </a:gdLst>
            <a:ahLst/>
            <a:cxnLst>
              <a:cxn ang="0">
                <a:pos x="connsiteX0" y="connsiteY0"/>
              </a:cxn>
              <a:cxn ang="0">
                <a:pos x="connsiteX1" y="connsiteY1"/>
              </a:cxn>
              <a:cxn ang="0">
                <a:pos x="connsiteX2" y="connsiteY2"/>
              </a:cxn>
            </a:cxnLst>
            <a:rect l="l" t="t" r="r" b="b"/>
            <a:pathLst>
              <a:path w="1266825" h="1266825">
                <a:moveTo>
                  <a:pt x="0" y="0"/>
                </a:moveTo>
                <a:lnTo>
                  <a:pt x="1266825" y="0"/>
                </a:lnTo>
                <a:cubicBezTo>
                  <a:pt x="1266825" y="699648"/>
                  <a:pt x="699648" y="1266825"/>
                  <a:pt x="0" y="1266825"/>
                </a:cubicBezTo>
                <a:close/>
              </a:path>
            </a:pathLst>
          </a:custGeom>
          <a:solidFill>
            <a:srgbClr val="E2C1D6"/>
          </a:solidFill>
          <a:ln>
            <a:noFill/>
          </a:ln>
          <a:effectLst>
            <a:outerShdw blurRad="50800" dist="38100" dir="2700000" sx="99000" sy="99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600">
              <a:latin typeface="微软雅黑" panose="020B0503020204020204" pitchFamily="34" charset="-122"/>
              <a:ea typeface="微软雅黑" panose="020B0503020204020204" pitchFamily="34" charset="-122"/>
            </a:endParaRPr>
          </a:p>
        </p:txBody>
      </p:sp>
      <p:sp>
        <p:nvSpPr>
          <p:cNvPr id="27" name="文本框 26"/>
          <p:cNvSpPr txBox="1"/>
          <p:nvPr/>
        </p:nvSpPr>
        <p:spPr>
          <a:xfrm>
            <a:off x="484281" y="342900"/>
            <a:ext cx="2479488" cy="398780"/>
          </a:xfrm>
          <a:prstGeom prst="rect">
            <a:avLst/>
          </a:prstGeom>
          <a:noFill/>
        </p:spPr>
        <p:txBody>
          <a:bodyPr wrap="square" rtlCol="0">
            <a:spAutoFit/>
          </a:bodyPr>
          <a:p>
            <a:pPr algn="dist"/>
            <a:r>
              <a:rPr lang="zh-CN" altLang="en-US" sz="2000">
                <a:solidFill>
                  <a:schemeClr val="tx1">
                    <a:lumMod val="75000"/>
                    <a:lumOff val="25000"/>
                  </a:schemeClr>
                </a:solidFill>
                <a:latin typeface="微软雅黑" panose="020B0503020204020204" pitchFamily="34" charset="-122"/>
                <a:ea typeface="微软雅黑" panose="020B0503020204020204" pitchFamily="34" charset="-122"/>
              </a:rPr>
              <a:t>输入标题内容</a:t>
            </a:r>
            <a:endParaRPr lang="zh-CN" altLang="en-US" sz="20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20" name="组合 19"/>
          <p:cNvGrpSpPr/>
          <p:nvPr/>
        </p:nvGrpSpPr>
        <p:grpSpPr>
          <a:xfrm>
            <a:off x="6193155" y="2069465"/>
            <a:ext cx="4527550" cy="3560374"/>
            <a:chOff x="9556" y="2387"/>
            <a:chExt cx="8029" cy="6314"/>
          </a:xfrm>
        </p:grpSpPr>
        <p:sp>
          <p:nvSpPr>
            <p:cNvPr id="35" name="流程图: 联系 34"/>
            <p:cNvSpPr/>
            <p:nvPr/>
          </p:nvSpPr>
          <p:spPr>
            <a:xfrm>
              <a:off x="13331" y="2387"/>
              <a:ext cx="4254" cy="4254"/>
            </a:xfrm>
            <a:prstGeom prst="flowChartConnector">
              <a:avLst/>
            </a:prstGeom>
            <a:solidFill>
              <a:srgbClr val="48C3E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defTabSz="920750">
                <a:spcBef>
                  <a:spcPts val="0"/>
                </a:spcBef>
                <a:spcAft>
                  <a:spcPts val="0"/>
                </a:spcAft>
                <a:defRPr/>
              </a:pPr>
              <a:endParaRPr lang="zh-CN" altLang="en-US">
                <a:solidFill>
                  <a:srgbClr val="588461"/>
                </a:solidFill>
                <a:latin typeface="微软雅黑" panose="020B0503020204020204" pitchFamily="34" charset="-122"/>
                <a:ea typeface="微软雅黑" panose="020B0503020204020204" pitchFamily="34" charset="-122"/>
              </a:endParaRPr>
            </a:p>
          </p:txBody>
        </p:sp>
        <p:sp>
          <p:nvSpPr>
            <p:cNvPr id="21" name="流程图: 联系 20"/>
            <p:cNvSpPr/>
            <p:nvPr/>
          </p:nvSpPr>
          <p:spPr>
            <a:xfrm>
              <a:off x="9556" y="2387"/>
              <a:ext cx="4254" cy="4254"/>
            </a:xfrm>
            <a:prstGeom prst="flowChartConnector">
              <a:avLst/>
            </a:prstGeom>
            <a:solidFill>
              <a:srgbClr val="DAB0C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defTabSz="920750">
                <a:spcBef>
                  <a:spcPts val="0"/>
                </a:spcBef>
                <a:spcAft>
                  <a:spcPts val="0"/>
                </a:spcAft>
                <a:defRPr/>
              </a:pPr>
              <a:endParaRPr lang="zh-CN" altLang="en-US">
                <a:solidFill>
                  <a:srgbClr val="588461"/>
                </a:solidFill>
                <a:latin typeface="微软雅黑" panose="020B0503020204020204" pitchFamily="34" charset="-122"/>
                <a:ea typeface="微软雅黑" panose="020B0503020204020204" pitchFamily="34" charset="-122"/>
              </a:endParaRPr>
            </a:p>
          </p:txBody>
        </p:sp>
        <p:sp>
          <p:nvSpPr>
            <p:cNvPr id="22" name="流程图: 联系 21"/>
            <p:cNvSpPr/>
            <p:nvPr/>
          </p:nvSpPr>
          <p:spPr>
            <a:xfrm>
              <a:off x="12011" y="5316"/>
              <a:ext cx="3388" cy="3385"/>
            </a:xfrm>
            <a:prstGeom prst="flowChartConnector">
              <a:avLst/>
            </a:prstGeom>
            <a:solidFill>
              <a:srgbClr val="E9BDA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defTabSz="920750">
                <a:spcBef>
                  <a:spcPts val="0"/>
                </a:spcBef>
                <a:spcAft>
                  <a:spcPts val="0"/>
                </a:spcAft>
                <a:defRPr/>
              </a:pPr>
              <a:endParaRPr lang="zh-CN" altLang="en-US">
                <a:solidFill>
                  <a:srgbClr val="588461"/>
                </a:solidFill>
                <a:latin typeface="微软雅黑" panose="020B0503020204020204" pitchFamily="34" charset="-122"/>
                <a:ea typeface="微软雅黑" panose="020B0503020204020204" pitchFamily="34" charset="-122"/>
              </a:endParaRPr>
            </a:p>
          </p:txBody>
        </p:sp>
        <p:sp>
          <p:nvSpPr>
            <p:cNvPr id="23" name="流程图: 联系 8"/>
            <p:cNvSpPr/>
            <p:nvPr/>
          </p:nvSpPr>
          <p:spPr>
            <a:xfrm>
              <a:off x="14796" y="3326"/>
              <a:ext cx="1355" cy="1121"/>
            </a:xfrm>
            <a:custGeom>
              <a:avLst/>
              <a:gdLst/>
              <a:ahLst/>
              <a:cxnLst/>
              <a:rect l="l" t="t" r="r" b="b"/>
              <a:pathLst>
                <a:path w="1604817" h="1325970">
                  <a:moveTo>
                    <a:pt x="799956" y="459069"/>
                  </a:moveTo>
                  <a:cubicBezTo>
                    <a:pt x="690362" y="459069"/>
                    <a:pt x="601518" y="547913"/>
                    <a:pt x="601518" y="657507"/>
                  </a:cubicBezTo>
                  <a:cubicBezTo>
                    <a:pt x="601518" y="767101"/>
                    <a:pt x="690362" y="855945"/>
                    <a:pt x="799956" y="855945"/>
                  </a:cubicBezTo>
                  <a:cubicBezTo>
                    <a:pt x="909550" y="855945"/>
                    <a:pt x="998394" y="767101"/>
                    <a:pt x="998394" y="657507"/>
                  </a:cubicBezTo>
                  <a:cubicBezTo>
                    <a:pt x="998394" y="547913"/>
                    <a:pt x="909550" y="459069"/>
                    <a:pt x="799956" y="459069"/>
                  </a:cubicBezTo>
                  <a:close/>
                  <a:moveTo>
                    <a:pt x="547021" y="232900"/>
                  </a:moveTo>
                  <a:cubicBezTo>
                    <a:pt x="404103" y="319399"/>
                    <a:pt x="309418" y="476602"/>
                    <a:pt x="309418" y="655921"/>
                  </a:cubicBezTo>
                  <a:cubicBezTo>
                    <a:pt x="309418" y="836772"/>
                    <a:pt x="405728" y="995128"/>
                    <a:pt x="550778" y="1080981"/>
                  </a:cubicBezTo>
                  <a:cubicBezTo>
                    <a:pt x="493176" y="968882"/>
                    <a:pt x="458643" y="818245"/>
                    <a:pt x="458643" y="652746"/>
                  </a:cubicBezTo>
                  <a:cubicBezTo>
                    <a:pt x="458643" y="491258"/>
                    <a:pt x="491523" y="343920"/>
                    <a:pt x="547021" y="232900"/>
                  </a:cubicBezTo>
                  <a:close/>
                  <a:moveTo>
                    <a:pt x="1051987" y="223793"/>
                  </a:moveTo>
                  <a:cubicBezTo>
                    <a:pt x="1109765" y="335983"/>
                    <a:pt x="1144443" y="486903"/>
                    <a:pt x="1144443" y="652746"/>
                  </a:cubicBezTo>
                  <a:cubicBezTo>
                    <a:pt x="1144443" y="822636"/>
                    <a:pt x="1108053" y="976864"/>
                    <a:pt x="1048230" y="1090088"/>
                  </a:cubicBezTo>
                  <a:cubicBezTo>
                    <a:pt x="1202626" y="1007087"/>
                    <a:pt x="1306368" y="843619"/>
                    <a:pt x="1306368" y="655921"/>
                  </a:cubicBezTo>
                  <a:cubicBezTo>
                    <a:pt x="1306368" y="469756"/>
                    <a:pt x="1204314" y="307427"/>
                    <a:pt x="1051987" y="223793"/>
                  </a:cubicBezTo>
                  <a:close/>
                  <a:moveTo>
                    <a:pt x="379617" y="6350"/>
                  </a:moveTo>
                  <a:cubicBezTo>
                    <a:pt x="151560" y="136519"/>
                    <a:pt x="0" y="382785"/>
                    <a:pt x="0" y="664451"/>
                  </a:cubicBezTo>
                  <a:cubicBezTo>
                    <a:pt x="0" y="948597"/>
                    <a:pt x="154243" y="1196719"/>
                    <a:pt x="385617" y="1325970"/>
                  </a:cubicBezTo>
                  <a:cubicBezTo>
                    <a:pt x="256537" y="1174439"/>
                    <a:pt x="174625" y="933386"/>
                    <a:pt x="174625" y="662270"/>
                  </a:cubicBezTo>
                  <a:cubicBezTo>
                    <a:pt x="174625" y="395617"/>
                    <a:pt x="253862" y="158046"/>
                    <a:pt x="379617" y="6350"/>
                  </a:cubicBezTo>
                  <a:close/>
                  <a:moveTo>
                    <a:pt x="1225200" y="0"/>
                  </a:moveTo>
                  <a:cubicBezTo>
                    <a:pt x="1350955" y="151696"/>
                    <a:pt x="1430192" y="389267"/>
                    <a:pt x="1430192" y="655920"/>
                  </a:cubicBezTo>
                  <a:cubicBezTo>
                    <a:pt x="1430192" y="927036"/>
                    <a:pt x="1348280" y="1168089"/>
                    <a:pt x="1219200" y="1319620"/>
                  </a:cubicBezTo>
                  <a:cubicBezTo>
                    <a:pt x="1450574" y="1190369"/>
                    <a:pt x="1604817" y="942247"/>
                    <a:pt x="1604817" y="658101"/>
                  </a:cubicBezTo>
                  <a:cubicBezTo>
                    <a:pt x="1604817" y="376435"/>
                    <a:pt x="1453257" y="130169"/>
                    <a:pt x="1225200"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defTabSz="920750">
                <a:spcBef>
                  <a:spcPts val="0"/>
                </a:spcBef>
                <a:spcAft>
                  <a:spcPts val="0"/>
                </a:spcAft>
                <a:defRPr/>
              </a:pPr>
              <a:endParaRPr lang="zh-CN" altLang="en-US">
                <a:solidFill>
                  <a:srgbClr val="588461"/>
                </a:solidFill>
                <a:latin typeface="微软雅黑" panose="020B0503020204020204" pitchFamily="34" charset="-122"/>
                <a:ea typeface="微软雅黑" panose="020B0503020204020204" pitchFamily="34" charset="-122"/>
              </a:endParaRPr>
            </a:p>
          </p:txBody>
        </p:sp>
        <p:sp>
          <p:nvSpPr>
            <p:cNvPr id="29704" name="TextBox 1"/>
            <p:cNvSpPr txBox="1">
              <a:spLocks noChangeArrowheads="1"/>
            </p:cNvSpPr>
            <p:nvPr/>
          </p:nvSpPr>
          <p:spPr bwMode="auto">
            <a:xfrm>
              <a:off x="10496" y="4503"/>
              <a:ext cx="2442" cy="914"/>
            </a:xfrm>
            <a:prstGeom prst="rect">
              <a:avLst/>
            </a:prstGeom>
            <a:noFill/>
            <a:ln w="9525">
              <a:noFill/>
              <a:miter lim="800000"/>
            </a:ln>
          </p:spPr>
          <p:txBody>
            <a:bodyPr>
              <a:spAutoFit/>
            </a:bodyPr>
            <a:p>
              <a:pPr algn="ctr"/>
              <a:r>
                <a:rPr lang="zh-CN" altLang="en-US" sz="2600" b="1">
                  <a:solidFill>
                    <a:schemeClr val="bg1"/>
                  </a:solidFill>
                  <a:latin typeface="微软雅黑" panose="020B0503020204020204" pitchFamily="34" charset="-122"/>
                  <a:ea typeface="微软雅黑" panose="020B0503020204020204" pitchFamily="34" charset="-122"/>
                </a:rPr>
                <a:t>关键词</a:t>
              </a:r>
              <a:endParaRPr lang="zh-CN" altLang="en-US" sz="2600" b="1">
                <a:solidFill>
                  <a:schemeClr val="bg1"/>
                </a:solidFill>
                <a:latin typeface="微软雅黑" panose="020B0503020204020204" pitchFamily="34" charset="-122"/>
                <a:ea typeface="微软雅黑" panose="020B0503020204020204" pitchFamily="34" charset="-122"/>
              </a:endParaRPr>
            </a:p>
          </p:txBody>
        </p:sp>
        <p:sp>
          <p:nvSpPr>
            <p:cNvPr id="29705" name="TextBox 8"/>
            <p:cNvSpPr txBox="1">
              <a:spLocks noChangeArrowheads="1"/>
            </p:cNvSpPr>
            <p:nvPr/>
          </p:nvSpPr>
          <p:spPr bwMode="auto">
            <a:xfrm>
              <a:off x="13922" y="4509"/>
              <a:ext cx="3119" cy="914"/>
            </a:xfrm>
            <a:prstGeom prst="rect">
              <a:avLst/>
            </a:prstGeom>
            <a:noFill/>
            <a:ln w="9525">
              <a:noFill/>
              <a:miter lim="800000"/>
            </a:ln>
          </p:spPr>
          <p:txBody>
            <a:bodyPr>
              <a:spAutoFit/>
            </a:bodyPr>
            <a:p>
              <a:pPr algn="ctr"/>
              <a:r>
                <a:rPr lang="zh-CN" altLang="en-US" sz="2600" b="1">
                  <a:solidFill>
                    <a:schemeClr val="bg1"/>
                  </a:solidFill>
                  <a:latin typeface="微软雅黑" panose="020B0503020204020204" pitchFamily="34" charset="-122"/>
                  <a:ea typeface="微软雅黑" panose="020B0503020204020204" pitchFamily="34" charset="-122"/>
                </a:rPr>
                <a:t>关键词</a:t>
              </a:r>
              <a:endParaRPr lang="zh-CN" altLang="en-US" sz="2600" b="1">
                <a:solidFill>
                  <a:schemeClr val="bg1"/>
                </a:solidFill>
                <a:latin typeface="微软雅黑" panose="020B0503020204020204" pitchFamily="34" charset="-122"/>
                <a:ea typeface="微软雅黑" panose="020B0503020204020204" pitchFamily="34" charset="-122"/>
              </a:endParaRPr>
            </a:p>
          </p:txBody>
        </p:sp>
        <p:sp>
          <p:nvSpPr>
            <p:cNvPr id="29706" name="TextBox 9"/>
            <p:cNvSpPr txBox="1">
              <a:spLocks noChangeArrowheads="1"/>
            </p:cNvSpPr>
            <p:nvPr/>
          </p:nvSpPr>
          <p:spPr bwMode="auto">
            <a:xfrm>
              <a:off x="12163" y="7082"/>
              <a:ext cx="3119" cy="914"/>
            </a:xfrm>
            <a:prstGeom prst="rect">
              <a:avLst/>
            </a:prstGeom>
            <a:noFill/>
            <a:ln w="9525">
              <a:noFill/>
              <a:miter lim="800000"/>
            </a:ln>
          </p:spPr>
          <p:txBody>
            <a:bodyPr>
              <a:spAutoFit/>
            </a:bodyPr>
            <a:p>
              <a:pPr algn="ctr"/>
              <a:r>
                <a:rPr lang="zh-CN" altLang="en-US" sz="2600" b="1">
                  <a:solidFill>
                    <a:schemeClr val="bg1"/>
                  </a:solidFill>
                  <a:latin typeface="微软雅黑" panose="020B0503020204020204" pitchFamily="34" charset="-122"/>
                  <a:ea typeface="微软雅黑" panose="020B0503020204020204" pitchFamily="34" charset="-122"/>
                </a:rPr>
                <a:t>关键词</a:t>
              </a:r>
              <a:endParaRPr lang="zh-CN" altLang="en-US" sz="2600" b="1">
                <a:solidFill>
                  <a:schemeClr val="bg1"/>
                </a:solidFill>
                <a:latin typeface="微软雅黑" panose="020B0503020204020204" pitchFamily="34" charset="-122"/>
                <a:ea typeface="微软雅黑" panose="020B0503020204020204" pitchFamily="34" charset="-122"/>
              </a:endParaRPr>
            </a:p>
          </p:txBody>
        </p:sp>
        <p:sp>
          <p:nvSpPr>
            <p:cNvPr id="24" name="流程图: 联系 23"/>
            <p:cNvSpPr/>
            <p:nvPr/>
          </p:nvSpPr>
          <p:spPr>
            <a:xfrm>
              <a:off x="15396" y="7633"/>
              <a:ext cx="442" cy="442"/>
            </a:xfrm>
            <a:prstGeom prst="flowChartConnector">
              <a:avLst/>
            </a:prstGeom>
            <a:solidFill>
              <a:srgbClr val="B4CBC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defTabSz="920750">
                <a:spcBef>
                  <a:spcPts val="0"/>
                </a:spcBef>
                <a:spcAft>
                  <a:spcPts val="0"/>
                </a:spcAft>
                <a:defRPr/>
              </a:pPr>
              <a:endParaRPr lang="zh-CN" altLang="en-US">
                <a:solidFill>
                  <a:srgbClr val="588461"/>
                </a:solidFill>
                <a:latin typeface="微软雅黑" panose="020B0503020204020204" pitchFamily="34" charset="-122"/>
                <a:ea typeface="微软雅黑" panose="020B0503020204020204" pitchFamily="34" charset="-122"/>
              </a:endParaRPr>
            </a:p>
          </p:txBody>
        </p:sp>
        <p:sp>
          <p:nvSpPr>
            <p:cNvPr id="25" name="流程图: 联系 24"/>
            <p:cNvSpPr/>
            <p:nvPr/>
          </p:nvSpPr>
          <p:spPr>
            <a:xfrm>
              <a:off x="16378" y="6597"/>
              <a:ext cx="389" cy="389"/>
            </a:xfrm>
            <a:prstGeom prst="flowChartConnector">
              <a:avLst/>
            </a:prstGeom>
            <a:solidFill>
              <a:srgbClr val="DBC07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defTabSz="920750">
                <a:spcBef>
                  <a:spcPts val="0"/>
                </a:spcBef>
                <a:spcAft>
                  <a:spcPts val="0"/>
                </a:spcAft>
                <a:defRPr/>
              </a:pPr>
              <a:endParaRPr lang="zh-CN" altLang="en-US">
                <a:solidFill>
                  <a:srgbClr val="588461"/>
                </a:solidFill>
                <a:latin typeface="微软雅黑" panose="020B0503020204020204" pitchFamily="34" charset="-122"/>
                <a:ea typeface="微软雅黑" panose="020B0503020204020204" pitchFamily="34" charset="-122"/>
              </a:endParaRPr>
            </a:p>
          </p:txBody>
        </p:sp>
        <p:sp>
          <p:nvSpPr>
            <p:cNvPr id="28" name="流程图: 联系 27"/>
            <p:cNvSpPr/>
            <p:nvPr/>
          </p:nvSpPr>
          <p:spPr>
            <a:xfrm>
              <a:off x="10915" y="7616"/>
              <a:ext cx="429" cy="483"/>
            </a:xfrm>
            <a:prstGeom prst="flowChartConnector">
              <a:avLst/>
            </a:prstGeom>
            <a:solidFill>
              <a:srgbClr val="B4CBC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defTabSz="920750">
                <a:spcBef>
                  <a:spcPts val="0"/>
                </a:spcBef>
                <a:spcAft>
                  <a:spcPts val="0"/>
                </a:spcAft>
                <a:defRPr/>
              </a:pPr>
              <a:endParaRPr lang="zh-CN" altLang="en-US">
                <a:solidFill>
                  <a:srgbClr val="588461"/>
                </a:solidFill>
                <a:latin typeface="微软雅黑" panose="020B0503020204020204" pitchFamily="34" charset="-122"/>
                <a:ea typeface="微软雅黑" panose="020B0503020204020204" pitchFamily="34" charset="-122"/>
              </a:endParaRPr>
            </a:p>
          </p:txBody>
        </p:sp>
        <p:sp>
          <p:nvSpPr>
            <p:cNvPr id="29" name="流程图: 联系 28"/>
            <p:cNvSpPr/>
            <p:nvPr/>
          </p:nvSpPr>
          <p:spPr>
            <a:xfrm>
              <a:off x="10001" y="6609"/>
              <a:ext cx="980" cy="980"/>
            </a:xfrm>
            <a:prstGeom prst="flowChartConnector">
              <a:avLst/>
            </a:prstGeom>
            <a:solidFill>
              <a:srgbClr val="E9BDA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defTabSz="920750">
                <a:spcBef>
                  <a:spcPts val="0"/>
                </a:spcBef>
                <a:spcAft>
                  <a:spcPts val="0"/>
                </a:spcAft>
                <a:defRPr/>
              </a:pPr>
              <a:endParaRPr lang="zh-CN" altLang="en-US">
                <a:solidFill>
                  <a:srgbClr val="588461"/>
                </a:solidFill>
                <a:latin typeface="微软雅黑" panose="020B0503020204020204" pitchFamily="34" charset="-122"/>
                <a:ea typeface="微软雅黑" panose="020B0503020204020204" pitchFamily="34" charset="-122"/>
              </a:endParaRPr>
            </a:p>
          </p:txBody>
        </p:sp>
        <p:sp>
          <p:nvSpPr>
            <p:cNvPr id="30" name="流程图: 联系 29"/>
            <p:cNvSpPr/>
            <p:nvPr/>
          </p:nvSpPr>
          <p:spPr>
            <a:xfrm>
              <a:off x="11177" y="6855"/>
              <a:ext cx="734" cy="734"/>
            </a:xfrm>
            <a:prstGeom prst="flowChartConnector">
              <a:avLst/>
            </a:prstGeom>
            <a:solidFill>
              <a:srgbClr val="B4CBC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defTabSz="920750">
                <a:spcBef>
                  <a:spcPts val="0"/>
                </a:spcBef>
                <a:spcAft>
                  <a:spcPts val="0"/>
                </a:spcAft>
                <a:defRPr/>
              </a:pPr>
              <a:endParaRPr lang="zh-CN" altLang="en-US">
                <a:solidFill>
                  <a:srgbClr val="588461"/>
                </a:solidFill>
                <a:latin typeface="微软雅黑" panose="020B0503020204020204" pitchFamily="34" charset="-122"/>
                <a:ea typeface="微软雅黑" panose="020B0503020204020204" pitchFamily="34" charset="-122"/>
              </a:endParaRPr>
            </a:p>
          </p:txBody>
        </p:sp>
        <p:sp>
          <p:nvSpPr>
            <p:cNvPr id="31" name="流程图: 联系 30"/>
            <p:cNvSpPr/>
            <p:nvPr/>
          </p:nvSpPr>
          <p:spPr>
            <a:xfrm>
              <a:off x="15614" y="6808"/>
              <a:ext cx="772" cy="769"/>
            </a:xfrm>
            <a:prstGeom prst="flowChartConnector">
              <a:avLst/>
            </a:prstGeom>
            <a:solidFill>
              <a:srgbClr val="E9BDA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defTabSz="920750">
                <a:spcBef>
                  <a:spcPts val="0"/>
                </a:spcBef>
                <a:spcAft>
                  <a:spcPts val="0"/>
                </a:spcAft>
                <a:defRPr/>
              </a:pPr>
              <a:endParaRPr lang="zh-CN" altLang="en-US">
                <a:solidFill>
                  <a:srgbClr val="588461"/>
                </a:solidFill>
                <a:latin typeface="微软雅黑" panose="020B0503020204020204" pitchFamily="34" charset="-122"/>
                <a:ea typeface="微软雅黑" panose="020B0503020204020204" pitchFamily="34" charset="-122"/>
              </a:endParaRPr>
            </a:p>
          </p:txBody>
        </p:sp>
        <p:grpSp>
          <p:nvGrpSpPr>
            <p:cNvPr id="32" name="组合 31"/>
            <p:cNvGrpSpPr/>
            <p:nvPr/>
          </p:nvGrpSpPr>
          <p:grpSpPr>
            <a:xfrm>
              <a:off x="10967" y="3630"/>
              <a:ext cx="1490" cy="941"/>
              <a:chOff x="3449638" y="4554538"/>
              <a:chExt cx="1789113" cy="1128713"/>
            </a:xfrm>
            <a:solidFill>
              <a:schemeClr val="bg1"/>
            </a:solidFill>
          </p:grpSpPr>
          <p:sp>
            <p:nvSpPr>
              <p:cNvPr id="33" name="Freeform 13"/>
              <p:cNvSpPr/>
              <p:nvPr/>
            </p:nvSpPr>
            <p:spPr bwMode="auto">
              <a:xfrm>
                <a:off x="3970338" y="4611688"/>
                <a:ext cx="1062038" cy="703263"/>
              </a:xfrm>
              <a:custGeom>
                <a:avLst/>
                <a:gdLst>
                  <a:gd name="T0" fmla="*/ 18 w 669"/>
                  <a:gd name="T1" fmla="*/ 163 h 443"/>
                  <a:gd name="T2" fmla="*/ 6 w 669"/>
                  <a:gd name="T3" fmla="*/ 175 h 443"/>
                  <a:gd name="T4" fmla="*/ 0 w 669"/>
                  <a:gd name="T5" fmla="*/ 191 h 443"/>
                  <a:gd name="T6" fmla="*/ 0 w 669"/>
                  <a:gd name="T7" fmla="*/ 207 h 443"/>
                  <a:gd name="T8" fmla="*/ 4 w 669"/>
                  <a:gd name="T9" fmla="*/ 221 h 443"/>
                  <a:gd name="T10" fmla="*/ 16 w 669"/>
                  <a:gd name="T11" fmla="*/ 233 h 443"/>
                  <a:gd name="T12" fmla="*/ 32 w 669"/>
                  <a:gd name="T13" fmla="*/ 237 h 443"/>
                  <a:gd name="T14" fmla="*/ 54 w 669"/>
                  <a:gd name="T15" fmla="*/ 235 h 443"/>
                  <a:gd name="T16" fmla="*/ 81 w 669"/>
                  <a:gd name="T17" fmla="*/ 223 h 443"/>
                  <a:gd name="T18" fmla="*/ 139 w 669"/>
                  <a:gd name="T19" fmla="*/ 195 h 443"/>
                  <a:gd name="T20" fmla="*/ 242 w 669"/>
                  <a:gd name="T21" fmla="*/ 141 h 443"/>
                  <a:gd name="T22" fmla="*/ 252 w 669"/>
                  <a:gd name="T23" fmla="*/ 139 h 443"/>
                  <a:gd name="T24" fmla="*/ 266 w 669"/>
                  <a:gd name="T25" fmla="*/ 141 h 443"/>
                  <a:gd name="T26" fmla="*/ 274 w 669"/>
                  <a:gd name="T27" fmla="*/ 149 h 443"/>
                  <a:gd name="T28" fmla="*/ 419 w 669"/>
                  <a:gd name="T29" fmla="*/ 300 h 443"/>
                  <a:gd name="T30" fmla="*/ 554 w 669"/>
                  <a:gd name="T31" fmla="*/ 443 h 443"/>
                  <a:gd name="T32" fmla="*/ 600 w 669"/>
                  <a:gd name="T33" fmla="*/ 405 h 443"/>
                  <a:gd name="T34" fmla="*/ 638 w 669"/>
                  <a:gd name="T35" fmla="*/ 366 h 443"/>
                  <a:gd name="T36" fmla="*/ 669 w 669"/>
                  <a:gd name="T37" fmla="*/ 320 h 443"/>
                  <a:gd name="T38" fmla="*/ 624 w 669"/>
                  <a:gd name="T39" fmla="*/ 237 h 443"/>
                  <a:gd name="T40" fmla="*/ 524 w 669"/>
                  <a:gd name="T41" fmla="*/ 54 h 443"/>
                  <a:gd name="T42" fmla="*/ 495 w 669"/>
                  <a:gd name="T43" fmla="*/ 68 h 443"/>
                  <a:gd name="T44" fmla="*/ 471 w 669"/>
                  <a:gd name="T45" fmla="*/ 72 h 443"/>
                  <a:gd name="T46" fmla="*/ 463 w 669"/>
                  <a:gd name="T47" fmla="*/ 70 h 443"/>
                  <a:gd name="T48" fmla="*/ 429 w 669"/>
                  <a:gd name="T49" fmla="*/ 54 h 443"/>
                  <a:gd name="T50" fmla="*/ 397 w 669"/>
                  <a:gd name="T51" fmla="*/ 32 h 443"/>
                  <a:gd name="T52" fmla="*/ 342 w 669"/>
                  <a:gd name="T53" fmla="*/ 6 h 443"/>
                  <a:gd name="T54" fmla="*/ 322 w 669"/>
                  <a:gd name="T55" fmla="*/ 2 h 443"/>
                  <a:gd name="T56" fmla="*/ 292 w 669"/>
                  <a:gd name="T57" fmla="*/ 2 h 443"/>
                  <a:gd name="T58" fmla="*/ 264 w 669"/>
                  <a:gd name="T59" fmla="*/ 8 h 443"/>
                  <a:gd name="T60" fmla="*/ 213 w 669"/>
                  <a:gd name="T61" fmla="*/ 34 h 443"/>
                  <a:gd name="T62" fmla="*/ 153 w 669"/>
                  <a:gd name="T63" fmla="*/ 70 h 443"/>
                  <a:gd name="T64" fmla="*/ 93 w 669"/>
                  <a:gd name="T65" fmla="*/ 107 h 443"/>
                  <a:gd name="T66" fmla="*/ 18 w 669"/>
                  <a:gd name="T67" fmla="*/ 163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69" h="443">
                    <a:moveTo>
                      <a:pt x="18" y="163"/>
                    </a:moveTo>
                    <a:lnTo>
                      <a:pt x="18" y="163"/>
                    </a:lnTo>
                    <a:lnTo>
                      <a:pt x="12" y="169"/>
                    </a:lnTo>
                    <a:lnTo>
                      <a:pt x="6" y="175"/>
                    </a:lnTo>
                    <a:lnTo>
                      <a:pt x="2" y="183"/>
                    </a:lnTo>
                    <a:lnTo>
                      <a:pt x="0" y="191"/>
                    </a:lnTo>
                    <a:lnTo>
                      <a:pt x="0" y="199"/>
                    </a:lnTo>
                    <a:lnTo>
                      <a:pt x="0" y="207"/>
                    </a:lnTo>
                    <a:lnTo>
                      <a:pt x="2" y="215"/>
                    </a:lnTo>
                    <a:lnTo>
                      <a:pt x="4" y="221"/>
                    </a:lnTo>
                    <a:lnTo>
                      <a:pt x="10" y="227"/>
                    </a:lnTo>
                    <a:lnTo>
                      <a:pt x="16" y="233"/>
                    </a:lnTo>
                    <a:lnTo>
                      <a:pt x="22" y="237"/>
                    </a:lnTo>
                    <a:lnTo>
                      <a:pt x="32" y="237"/>
                    </a:lnTo>
                    <a:lnTo>
                      <a:pt x="42" y="237"/>
                    </a:lnTo>
                    <a:lnTo>
                      <a:pt x="54" y="235"/>
                    </a:lnTo>
                    <a:lnTo>
                      <a:pt x="68" y="231"/>
                    </a:lnTo>
                    <a:lnTo>
                      <a:pt x="81" y="223"/>
                    </a:lnTo>
                    <a:lnTo>
                      <a:pt x="81" y="223"/>
                    </a:lnTo>
                    <a:lnTo>
                      <a:pt x="139" y="195"/>
                    </a:lnTo>
                    <a:lnTo>
                      <a:pt x="193" y="169"/>
                    </a:lnTo>
                    <a:lnTo>
                      <a:pt x="242" y="141"/>
                    </a:lnTo>
                    <a:lnTo>
                      <a:pt x="242" y="141"/>
                    </a:lnTo>
                    <a:lnTo>
                      <a:pt x="252" y="139"/>
                    </a:lnTo>
                    <a:lnTo>
                      <a:pt x="260" y="139"/>
                    </a:lnTo>
                    <a:lnTo>
                      <a:pt x="266" y="141"/>
                    </a:lnTo>
                    <a:lnTo>
                      <a:pt x="274" y="149"/>
                    </a:lnTo>
                    <a:lnTo>
                      <a:pt x="274" y="149"/>
                    </a:lnTo>
                    <a:lnTo>
                      <a:pt x="324" y="199"/>
                    </a:lnTo>
                    <a:lnTo>
                      <a:pt x="419" y="300"/>
                    </a:lnTo>
                    <a:lnTo>
                      <a:pt x="554" y="443"/>
                    </a:lnTo>
                    <a:lnTo>
                      <a:pt x="554" y="443"/>
                    </a:lnTo>
                    <a:lnTo>
                      <a:pt x="568" y="433"/>
                    </a:lnTo>
                    <a:lnTo>
                      <a:pt x="600" y="405"/>
                    </a:lnTo>
                    <a:lnTo>
                      <a:pt x="620" y="387"/>
                    </a:lnTo>
                    <a:lnTo>
                      <a:pt x="638" y="366"/>
                    </a:lnTo>
                    <a:lnTo>
                      <a:pt x="656" y="344"/>
                    </a:lnTo>
                    <a:lnTo>
                      <a:pt x="669" y="320"/>
                    </a:lnTo>
                    <a:lnTo>
                      <a:pt x="669" y="320"/>
                    </a:lnTo>
                    <a:lnTo>
                      <a:pt x="624" y="237"/>
                    </a:lnTo>
                    <a:lnTo>
                      <a:pt x="524" y="54"/>
                    </a:lnTo>
                    <a:lnTo>
                      <a:pt x="524" y="54"/>
                    </a:lnTo>
                    <a:lnTo>
                      <a:pt x="510" y="62"/>
                    </a:lnTo>
                    <a:lnTo>
                      <a:pt x="495" y="68"/>
                    </a:lnTo>
                    <a:lnTo>
                      <a:pt x="481" y="72"/>
                    </a:lnTo>
                    <a:lnTo>
                      <a:pt x="471" y="72"/>
                    </a:lnTo>
                    <a:lnTo>
                      <a:pt x="463" y="70"/>
                    </a:lnTo>
                    <a:lnTo>
                      <a:pt x="463" y="70"/>
                    </a:lnTo>
                    <a:lnTo>
                      <a:pt x="445" y="62"/>
                    </a:lnTo>
                    <a:lnTo>
                      <a:pt x="429" y="54"/>
                    </a:lnTo>
                    <a:lnTo>
                      <a:pt x="397" y="32"/>
                    </a:lnTo>
                    <a:lnTo>
                      <a:pt x="397" y="32"/>
                    </a:lnTo>
                    <a:lnTo>
                      <a:pt x="360" y="14"/>
                    </a:lnTo>
                    <a:lnTo>
                      <a:pt x="342" y="6"/>
                    </a:lnTo>
                    <a:lnTo>
                      <a:pt x="322" y="2"/>
                    </a:lnTo>
                    <a:lnTo>
                      <a:pt x="322" y="2"/>
                    </a:lnTo>
                    <a:lnTo>
                      <a:pt x="306" y="0"/>
                    </a:lnTo>
                    <a:lnTo>
                      <a:pt x="292" y="2"/>
                    </a:lnTo>
                    <a:lnTo>
                      <a:pt x="278" y="4"/>
                    </a:lnTo>
                    <a:lnTo>
                      <a:pt x="264" y="8"/>
                    </a:lnTo>
                    <a:lnTo>
                      <a:pt x="238" y="20"/>
                    </a:lnTo>
                    <a:lnTo>
                      <a:pt x="213" y="34"/>
                    </a:lnTo>
                    <a:lnTo>
                      <a:pt x="213" y="34"/>
                    </a:lnTo>
                    <a:lnTo>
                      <a:pt x="153" y="70"/>
                    </a:lnTo>
                    <a:lnTo>
                      <a:pt x="93" y="107"/>
                    </a:lnTo>
                    <a:lnTo>
                      <a:pt x="93" y="107"/>
                    </a:lnTo>
                    <a:lnTo>
                      <a:pt x="56" y="135"/>
                    </a:lnTo>
                    <a:lnTo>
                      <a:pt x="18" y="163"/>
                    </a:lnTo>
                    <a:lnTo>
                      <a:pt x="18" y="16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solidFill>
                    <a:srgbClr val="588461"/>
                  </a:solidFill>
                  <a:latin typeface="微软雅黑" panose="020B0503020204020204" pitchFamily="34" charset="-122"/>
                  <a:ea typeface="微软雅黑" panose="020B0503020204020204" pitchFamily="34" charset="-122"/>
                </a:endParaRPr>
              </a:p>
            </p:txBody>
          </p:sp>
          <p:sp>
            <p:nvSpPr>
              <p:cNvPr id="34" name="Freeform 14"/>
              <p:cNvSpPr/>
              <p:nvPr/>
            </p:nvSpPr>
            <p:spPr bwMode="auto">
              <a:xfrm>
                <a:off x="4065588" y="5346700"/>
                <a:ext cx="263525" cy="255588"/>
              </a:xfrm>
              <a:custGeom>
                <a:avLst/>
                <a:gdLst>
                  <a:gd name="T0" fmla="*/ 10 w 166"/>
                  <a:gd name="T1" fmla="*/ 145 h 161"/>
                  <a:gd name="T2" fmla="*/ 10 w 166"/>
                  <a:gd name="T3" fmla="*/ 145 h 161"/>
                  <a:gd name="T4" fmla="*/ 6 w 166"/>
                  <a:gd name="T5" fmla="*/ 139 h 161"/>
                  <a:gd name="T6" fmla="*/ 2 w 166"/>
                  <a:gd name="T7" fmla="*/ 131 h 161"/>
                  <a:gd name="T8" fmla="*/ 0 w 166"/>
                  <a:gd name="T9" fmla="*/ 121 h 161"/>
                  <a:gd name="T10" fmla="*/ 0 w 166"/>
                  <a:gd name="T11" fmla="*/ 113 h 161"/>
                  <a:gd name="T12" fmla="*/ 2 w 166"/>
                  <a:gd name="T13" fmla="*/ 105 h 161"/>
                  <a:gd name="T14" fmla="*/ 6 w 166"/>
                  <a:gd name="T15" fmla="*/ 97 h 161"/>
                  <a:gd name="T16" fmla="*/ 10 w 166"/>
                  <a:gd name="T17" fmla="*/ 91 h 161"/>
                  <a:gd name="T18" fmla="*/ 15 w 166"/>
                  <a:gd name="T19" fmla="*/ 83 h 161"/>
                  <a:gd name="T20" fmla="*/ 101 w 166"/>
                  <a:gd name="T21" fmla="*/ 10 h 161"/>
                  <a:gd name="T22" fmla="*/ 101 w 166"/>
                  <a:gd name="T23" fmla="*/ 10 h 161"/>
                  <a:gd name="T24" fmla="*/ 107 w 166"/>
                  <a:gd name="T25" fmla="*/ 6 h 161"/>
                  <a:gd name="T26" fmla="*/ 115 w 166"/>
                  <a:gd name="T27" fmla="*/ 2 h 161"/>
                  <a:gd name="T28" fmla="*/ 123 w 166"/>
                  <a:gd name="T29" fmla="*/ 0 h 161"/>
                  <a:gd name="T30" fmla="*/ 129 w 166"/>
                  <a:gd name="T31" fmla="*/ 0 h 161"/>
                  <a:gd name="T32" fmla="*/ 137 w 166"/>
                  <a:gd name="T33" fmla="*/ 2 h 161"/>
                  <a:gd name="T34" fmla="*/ 145 w 166"/>
                  <a:gd name="T35" fmla="*/ 4 h 161"/>
                  <a:gd name="T36" fmla="*/ 151 w 166"/>
                  <a:gd name="T37" fmla="*/ 10 h 161"/>
                  <a:gd name="T38" fmla="*/ 157 w 166"/>
                  <a:gd name="T39" fmla="*/ 16 h 161"/>
                  <a:gd name="T40" fmla="*/ 157 w 166"/>
                  <a:gd name="T41" fmla="*/ 16 h 161"/>
                  <a:gd name="T42" fmla="*/ 157 w 166"/>
                  <a:gd name="T43" fmla="*/ 16 h 161"/>
                  <a:gd name="T44" fmla="*/ 160 w 166"/>
                  <a:gd name="T45" fmla="*/ 22 h 161"/>
                  <a:gd name="T46" fmla="*/ 164 w 166"/>
                  <a:gd name="T47" fmla="*/ 30 h 161"/>
                  <a:gd name="T48" fmla="*/ 166 w 166"/>
                  <a:gd name="T49" fmla="*/ 40 h 161"/>
                  <a:gd name="T50" fmla="*/ 164 w 166"/>
                  <a:gd name="T51" fmla="*/ 48 h 161"/>
                  <a:gd name="T52" fmla="*/ 164 w 166"/>
                  <a:gd name="T53" fmla="*/ 56 h 161"/>
                  <a:gd name="T54" fmla="*/ 160 w 166"/>
                  <a:gd name="T55" fmla="*/ 64 h 161"/>
                  <a:gd name="T56" fmla="*/ 157 w 166"/>
                  <a:gd name="T57" fmla="*/ 69 h 161"/>
                  <a:gd name="T58" fmla="*/ 151 w 166"/>
                  <a:gd name="T59" fmla="*/ 77 h 161"/>
                  <a:gd name="T60" fmla="*/ 65 w 166"/>
                  <a:gd name="T61" fmla="*/ 151 h 161"/>
                  <a:gd name="T62" fmla="*/ 65 w 166"/>
                  <a:gd name="T63" fmla="*/ 151 h 161"/>
                  <a:gd name="T64" fmla="*/ 59 w 166"/>
                  <a:gd name="T65" fmla="*/ 155 h 161"/>
                  <a:gd name="T66" fmla="*/ 51 w 166"/>
                  <a:gd name="T67" fmla="*/ 159 h 161"/>
                  <a:gd name="T68" fmla="*/ 43 w 166"/>
                  <a:gd name="T69" fmla="*/ 161 h 161"/>
                  <a:gd name="T70" fmla="*/ 35 w 166"/>
                  <a:gd name="T71" fmla="*/ 161 h 161"/>
                  <a:gd name="T72" fmla="*/ 29 w 166"/>
                  <a:gd name="T73" fmla="*/ 159 h 161"/>
                  <a:gd name="T74" fmla="*/ 21 w 166"/>
                  <a:gd name="T75" fmla="*/ 157 h 161"/>
                  <a:gd name="T76" fmla="*/ 15 w 166"/>
                  <a:gd name="T77" fmla="*/ 151 h 161"/>
                  <a:gd name="T78" fmla="*/ 10 w 166"/>
                  <a:gd name="T79" fmla="*/ 145 h 161"/>
                  <a:gd name="T80" fmla="*/ 10 w 166"/>
                  <a:gd name="T81" fmla="*/ 14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66" h="161">
                    <a:moveTo>
                      <a:pt x="10" y="145"/>
                    </a:moveTo>
                    <a:lnTo>
                      <a:pt x="10" y="145"/>
                    </a:lnTo>
                    <a:lnTo>
                      <a:pt x="6" y="139"/>
                    </a:lnTo>
                    <a:lnTo>
                      <a:pt x="2" y="131"/>
                    </a:lnTo>
                    <a:lnTo>
                      <a:pt x="0" y="121"/>
                    </a:lnTo>
                    <a:lnTo>
                      <a:pt x="0" y="113"/>
                    </a:lnTo>
                    <a:lnTo>
                      <a:pt x="2" y="105"/>
                    </a:lnTo>
                    <a:lnTo>
                      <a:pt x="6" y="97"/>
                    </a:lnTo>
                    <a:lnTo>
                      <a:pt x="10" y="91"/>
                    </a:lnTo>
                    <a:lnTo>
                      <a:pt x="15" y="83"/>
                    </a:lnTo>
                    <a:lnTo>
                      <a:pt x="101" y="10"/>
                    </a:lnTo>
                    <a:lnTo>
                      <a:pt x="101" y="10"/>
                    </a:lnTo>
                    <a:lnTo>
                      <a:pt x="107" y="6"/>
                    </a:lnTo>
                    <a:lnTo>
                      <a:pt x="115" y="2"/>
                    </a:lnTo>
                    <a:lnTo>
                      <a:pt x="123" y="0"/>
                    </a:lnTo>
                    <a:lnTo>
                      <a:pt x="129" y="0"/>
                    </a:lnTo>
                    <a:lnTo>
                      <a:pt x="137" y="2"/>
                    </a:lnTo>
                    <a:lnTo>
                      <a:pt x="145" y="4"/>
                    </a:lnTo>
                    <a:lnTo>
                      <a:pt x="151" y="10"/>
                    </a:lnTo>
                    <a:lnTo>
                      <a:pt x="157" y="16"/>
                    </a:lnTo>
                    <a:lnTo>
                      <a:pt x="157" y="16"/>
                    </a:lnTo>
                    <a:lnTo>
                      <a:pt x="157" y="16"/>
                    </a:lnTo>
                    <a:lnTo>
                      <a:pt x="160" y="22"/>
                    </a:lnTo>
                    <a:lnTo>
                      <a:pt x="164" y="30"/>
                    </a:lnTo>
                    <a:lnTo>
                      <a:pt x="166" y="40"/>
                    </a:lnTo>
                    <a:lnTo>
                      <a:pt x="164" y="48"/>
                    </a:lnTo>
                    <a:lnTo>
                      <a:pt x="164" y="56"/>
                    </a:lnTo>
                    <a:lnTo>
                      <a:pt x="160" y="64"/>
                    </a:lnTo>
                    <a:lnTo>
                      <a:pt x="157" y="69"/>
                    </a:lnTo>
                    <a:lnTo>
                      <a:pt x="151" y="77"/>
                    </a:lnTo>
                    <a:lnTo>
                      <a:pt x="65" y="151"/>
                    </a:lnTo>
                    <a:lnTo>
                      <a:pt x="65" y="151"/>
                    </a:lnTo>
                    <a:lnTo>
                      <a:pt x="59" y="155"/>
                    </a:lnTo>
                    <a:lnTo>
                      <a:pt x="51" y="159"/>
                    </a:lnTo>
                    <a:lnTo>
                      <a:pt x="43" y="161"/>
                    </a:lnTo>
                    <a:lnTo>
                      <a:pt x="35" y="161"/>
                    </a:lnTo>
                    <a:lnTo>
                      <a:pt x="29" y="159"/>
                    </a:lnTo>
                    <a:lnTo>
                      <a:pt x="21" y="157"/>
                    </a:lnTo>
                    <a:lnTo>
                      <a:pt x="15" y="151"/>
                    </a:lnTo>
                    <a:lnTo>
                      <a:pt x="10" y="145"/>
                    </a:lnTo>
                    <a:lnTo>
                      <a:pt x="10" y="14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solidFill>
                    <a:srgbClr val="588461"/>
                  </a:solidFill>
                  <a:latin typeface="微软雅黑" panose="020B0503020204020204" pitchFamily="34" charset="-122"/>
                  <a:ea typeface="微软雅黑" panose="020B0503020204020204" pitchFamily="34" charset="-122"/>
                </a:endParaRPr>
              </a:p>
            </p:txBody>
          </p:sp>
          <p:sp>
            <p:nvSpPr>
              <p:cNvPr id="36" name="Freeform 15"/>
              <p:cNvSpPr/>
              <p:nvPr/>
            </p:nvSpPr>
            <p:spPr bwMode="auto">
              <a:xfrm>
                <a:off x="3941763" y="5264150"/>
                <a:ext cx="233363" cy="230188"/>
              </a:xfrm>
              <a:custGeom>
                <a:avLst/>
                <a:gdLst>
                  <a:gd name="T0" fmla="*/ 8 w 147"/>
                  <a:gd name="T1" fmla="*/ 129 h 145"/>
                  <a:gd name="T2" fmla="*/ 8 w 147"/>
                  <a:gd name="T3" fmla="*/ 129 h 145"/>
                  <a:gd name="T4" fmla="*/ 4 w 147"/>
                  <a:gd name="T5" fmla="*/ 121 h 145"/>
                  <a:gd name="T6" fmla="*/ 0 w 147"/>
                  <a:gd name="T7" fmla="*/ 114 h 145"/>
                  <a:gd name="T8" fmla="*/ 0 w 147"/>
                  <a:gd name="T9" fmla="*/ 106 h 145"/>
                  <a:gd name="T10" fmla="*/ 0 w 147"/>
                  <a:gd name="T11" fmla="*/ 98 h 145"/>
                  <a:gd name="T12" fmla="*/ 2 w 147"/>
                  <a:gd name="T13" fmla="*/ 90 h 145"/>
                  <a:gd name="T14" fmla="*/ 4 w 147"/>
                  <a:gd name="T15" fmla="*/ 82 h 145"/>
                  <a:gd name="T16" fmla="*/ 8 w 147"/>
                  <a:gd name="T17" fmla="*/ 74 h 145"/>
                  <a:gd name="T18" fmla="*/ 14 w 147"/>
                  <a:gd name="T19" fmla="*/ 68 h 145"/>
                  <a:gd name="T20" fmla="*/ 82 w 147"/>
                  <a:gd name="T21" fmla="*/ 10 h 145"/>
                  <a:gd name="T22" fmla="*/ 82 w 147"/>
                  <a:gd name="T23" fmla="*/ 10 h 145"/>
                  <a:gd name="T24" fmla="*/ 88 w 147"/>
                  <a:gd name="T25" fmla="*/ 4 h 145"/>
                  <a:gd name="T26" fmla="*/ 95 w 147"/>
                  <a:gd name="T27" fmla="*/ 2 h 145"/>
                  <a:gd name="T28" fmla="*/ 103 w 147"/>
                  <a:gd name="T29" fmla="*/ 0 h 145"/>
                  <a:gd name="T30" fmla="*/ 111 w 147"/>
                  <a:gd name="T31" fmla="*/ 0 h 145"/>
                  <a:gd name="T32" fmla="*/ 119 w 147"/>
                  <a:gd name="T33" fmla="*/ 2 h 145"/>
                  <a:gd name="T34" fmla="*/ 125 w 147"/>
                  <a:gd name="T35" fmla="*/ 4 h 145"/>
                  <a:gd name="T36" fmla="*/ 133 w 147"/>
                  <a:gd name="T37" fmla="*/ 8 h 145"/>
                  <a:gd name="T38" fmla="*/ 137 w 147"/>
                  <a:gd name="T39" fmla="*/ 14 h 145"/>
                  <a:gd name="T40" fmla="*/ 137 w 147"/>
                  <a:gd name="T41" fmla="*/ 14 h 145"/>
                  <a:gd name="T42" fmla="*/ 137 w 147"/>
                  <a:gd name="T43" fmla="*/ 14 h 145"/>
                  <a:gd name="T44" fmla="*/ 143 w 147"/>
                  <a:gd name="T45" fmla="*/ 22 h 145"/>
                  <a:gd name="T46" fmla="*/ 145 w 147"/>
                  <a:gd name="T47" fmla="*/ 30 h 145"/>
                  <a:gd name="T48" fmla="*/ 147 w 147"/>
                  <a:gd name="T49" fmla="*/ 38 h 145"/>
                  <a:gd name="T50" fmla="*/ 147 w 147"/>
                  <a:gd name="T51" fmla="*/ 46 h 145"/>
                  <a:gd name="T52" fmla="*/ 145 w 147"/>
                  <a:gd name="T53" fmla="*/ 54 h 145"/>
                  <a:gd name="T54" fmla="*/ 143 w 147"/>
                  <a:gd name="T55" fmla="*/ 62 h 145"/>
                  <a:gd name="T56" fmla="*/ 137 w 147"/>
                  <a:gd name="T57" fmla="*/ 70 h 145"/>
                  <a:gd name="T58" fmla="*/ 131 w 147"/>
                  <a:gd name="T59" fmla="*/ 76 h 145"/>
                  <a:gd name="T60" fmla="*/ 66 w 147"/>
                  <a:gd name="T61" fmla="*/ 133 h 145"/>
                  <a:gd name="T62" fmla="*/ 66 w 147"/>
                  <a:gd name="T63" fmla="*/ 133 h 145"/>
                  <a:gd name="T64" fmla="*/ 58 w 147"/>
                  <a:gd name="T65" fmla="*/ 139 h 145"/>
                  <a:gd name="T66" fmla="*/ 52 w 147"/>
                  <a:gd name="T67" fmla="*/ 143 h 145"/>
                  <a:gd name="T68" fmla="*/ 44 w 147"/>
                  <a:gd name="T69" fmla="*/ 143 h 145"/>
                  <a:gd name="T70" fmla="*/ 36 w 147"/>
                  <a:gd name="T71" fmla="*/ 145 h 145"/>
                  <a:gd name="T72" fmla="*/ 28 w 147"/>
                  <a:gd name="T73" fmla="*/ 143 h 145"/>
                  <a:gd name="T74" fmla="*/ 20 w 147"/>
                  <a:gd name="T75" fmla="*/ 139 h 145"/>
                  <a:gd name="T76" fmla="*/ 14 w 147"/>
                  <a:gd name="T77" fmla="*/ 135 h 145"/>
                  <a:gd name="T78" fmla="*/ 8 w 147"/>
                  <a:gd name="T79" fmla="*/ 129 h 145"/>
                  <a:gd name="T80" fmla="*/ 8 w 147"/>
                  <a:gd name="T81" fmla="*/ 129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47" h="145">
                    <a:moveTo>
                      <a:pt x="8" y="129"/>
                    </a:moveTo>
                    <a:lnTo>
                      <a:pt x="8" y="129"/>
                    </a:lnTo>
                    <a:lnTo>
                      <a:pt x="4" y="121"/>
                    </a:lnTo>
                    <a:lnTo>
                      <a:pt x="0" y="114"/>
                    </a:lnTo>
                    <a:lnTo>
                      <a:pt x="0" y="106"/>
                    </a:lnTo>
                    <a:lnTo>
                      <a:pt x="0" y="98"/>
                    </a:lnTo>
                    <a:lnTo>
                      <a:pt x="2" y="90"/>
                    </a:lnTo>
                    <a:lnTo>
                      <a:pt x="4" y="82"/>
                    </a:lnTo>
                    <a:lnTo>
                      <a:pt x="8" y="74"/>
                    </a:lnTo>
                    <a:lnTo>
                      <a:pt x="14" y="68"/>
                    </a:lnTo>
                    <a:lnTo>
                      <a:pt x="82" y="10"/>
                    </a:lnTo>
                    <a:lnTo>
                      <a:pt x="82" y="10"/>
                    </a:lnTo>
                    <a:lnTo>
                      <a:pt x="88" y="4"/>
                    </a:lnTo>
                    <a:lnTo>
                      <a:pt x="95" y="2"/>
                    </a:lnTo>
                    <a:lnTo>
                      <a:pt x="103" y="0"/>
                    </a:lnTo>
                    <a:lnTo>
                      <a:pt x="111" y="0"/>
                    </a:lnTo>
                    <a:lnTo>
                      <a:pt x="119" y="2"/>
                    </a:lnTo>
                    <a:lnTo>
                      <a:pt x="125" y="4"/>
                    </a:lnTo>
                    <a:lnTo>
                      <a:pt x="133" y="8"/>
                    </a:lnTo>
                    <a:lnTo>
                      <a:pt x="137" y="14"/>
                    </a:lnTo>
                    <a:lnTo>
                      <a:pt x="137" y="14"/>
                    </a:lnTo>
                    <a:lnTo>
                      <a:pt x="137" y="14"/>
                    </a:lnTo>
                    <a:lnTo>
                      <a:pt x="143" y="22"/>
                    </a:lnTo>
                    <a:lnTo>
                      <a:pt x="145" y="30"/>
                    </a:lnTo>
                    <a:lnTo>
                      <a:pt x="147" y="38"/>
                    </a:lnTo>
                    <a:lnTo>
                      <a:pt x="147" y="46"/>
                    </a:lnTo>
                    <a:lnTo>
                      <a:pt x="145" y="54"/>
                    </a:lnTo>
                    <a:lnTo>
                      <a:pt x="143" y="62"/>
                    </a:lnTo>
                    <a:lnTo>
                      <a:pt x="137" y="70"/>
                    </a:lnTo>
                    <a:lnTo>
                      <a:pt x="131" y="76"/>
                    </a:lnTo>
                    <a:lnTo>
                      <a:pt x="66" y="133"/>
                    </a:lnTo>
                    <a:lnTo>
                      <a:pt x="66" y="133"/>
                    </a:lnTo>
                    <a:lnTo>
                      <a:pt x="58" y="139"/>
                    </a:lnTo>
                    <a:lnTo>
                      <a:pt x="52" y="143"/>
                    </a:lnTo>
                    <a:lnTo>
                      <a:pt x="44" y="143"/>
                    </a:lnTo>
                    <a:lnTo>
                      <a:pt x="36" y="145"/>
                    </a:lnTo>
                    <a:lnTo>
                      <a:pt x="28" y="143"/>
                    </a:lnTo>
                    <a:lnTo>
                      <a:pt x="20" y="139"/>
                    </a:lnTo>
                    <a:lnTo>
                      <a:pt x="14" y="135"/>
                    </a:lnTo>
                    <a:lnTo>
                      <a:pt x="8" y="129"/>
                    </a:lnTo>
                    <a:lnTo>
                      <a:pt x="8" y="12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solidFill>
                    <a:srgbClr val="588461"/>
                  </a:solidFill>
                  <a:latin typeface="微软雅黑" panose="020B0503020204020204" pitchFamily="34" charset="-122"/>
                  <a:ea typeface="微软雅黑" panose="020B0503020204020204" pitchFamily="34" charset="-122"/>
                </a:endParaRPr>
              </a:p>
            </p:txBody>
          </p:sp>
          <p:sp>
            <p:nvSpPr>
              <p:cNvPr id="37" name="Freeform 16"/>
              <p:cNvSpPr/>
              <p:nvPr/>
            </p:nvSpPr>
            <p:spPr bwMode="auto">
              <a:xfrm>
                <a:off x="3794125" y="5251450"/>
                <a:ext cx="150813" cy="158750"/>
              </a:xfrm>
              <a:custGeom>
                <a:avLst/>
                <a:gdLst>
                  <a:gd name="T0" fmla="*/ 6 w 95"/>
                  <a:gd name="T1" fmla="*/ 82 h 100"/>
                  <a:gd name="T2" fmla="*/ 6 w 95"/>
                  <a:gd name="T3" fmla="*/ 82 h 100"/>
                  <a:gd name="T4" fmla="*/ 2 w 95"/>
                  <a:gd name="T5" fmla="*/ 74 h 100"/>
                  <a:gd name="T6" fmla="*/ 0 w 95"/>
                  <a:gd name="T7" fmla="*/ 66 h 100"/>
                  <a:gd name="T8" fmla="*/ 0 w 95"/>
                  <a:gd name="T9" fmla="*/ 58 h 100"/>
                  <a:gd name="T10" fmla="*/ 0 w 95"/>
                  <a:gd name="T11" fmla="*/ 50 h 100"/>
                  <a:gd name="T12" fmla="*/ 2 w 95"/>
                  <a:gd name="T13" fmla="*/ 42 h 100"/>
                  <a:gd name="T14" fmla="*/ 4 w 95"/>
                  <a:gd name="T15" fmla="*/ 34 h 100"/>
                  <a:gd name="T16" fmla="*/ 10 w 95"/>
                  <a:gd name="T17" fmla="*/ 26 h 100"/>
                  <a:gd name="T18" fmla="*/ 16 w 95"/>
                  <a:gd name="T19" fmla="*/ 20 h 100"/>
                  <a:gd name="T20" fmla="*/ 30 w 95"/>
                  <a:gd name="T21" fmla="*/ 10 h 100"/>
                  <a:gd name="T22" fmla="*/ 30 w 95"/>
                  <a:gd name="T23" fmla="*/ 10 h 100"/>
                  <a:gd name="T24" fmla="*/ 38 w 95"/>
                  <a:gd name="T25" fmla="*/ 4 h 100"/>
                  <a:gd name="T26" fmla="*/ 45 w 95"/>
                  <a:gd name="T27" fmla="*/ 2 h 100"/>
                  <a:gd name="T28" fmla="*/ 53 w 95"/>
                  <a:gd name="T29" fmla="*/ 0 h 100"/>
                  <a:gd name="T30" fmla="*/ 61 w 95"/>
                  <a:gd name="T31" fmla="*/ 2 h 100"/>
                  <a:gd name="T32" fmla="*/ 67 w 95"/>
                  <a:gd name="T33" fmla="*/ 4 h 100"/>
                  <a:gd name="T34" fmla="*/ 75 w 95"/>
                  <a:gd name="T35" fmla="*/ 6 h 100"/>
                  <a:gd name="T36" fmla="*/ 81 w 95"/>
                  <a:gd name="T37" fmla="*/ 12 h 100"/>
                  <a:gd name="T38" fmla="*/ 87 w 95"/>
                  <a:gd name="T39" fmla="*/ 18 h 100"/>
                  <a:gd name="T40" fmla="*/ 87 w 95"/>
                  <a:gd name="T41" fmla="*/ 20 h 100"/>
                  <a:gd name="T42" fmla="*/ 87 w 95"/>
                  <a:gd name="T43" fmla="*/ 20 h 100"/>
                  <a:gd name="T44" fmla="*/ 91 w 95"/>
                  <a:gd name="T45" fmla="*/ 26 h 100"/>
                  <a:gd name="T46" fmla="*/ 93 w 95"/>
                  <a:gd name="T47" fmla="*/ 34 h 100"/>
                  <a:gd name="T48" fmla="*/ 95 w 95"/>
                  <a:gd name="T49" fmla="*/ 42 h 100"/>
                  <a:gd name="T50" fmla="*/ 95 w 95"/>
                  <a:gd name="T51" fmla="*/ 50 h 100"/>
                  <a:gd name="T52" fmla="*/ 91 w 95"/>
                  <a:gd name="T53" fmla="*/ 58 h 100"/>
                  <a:gd name="T54" fmla="*/ 89 w 95"/>
                  <a:gd name="T55" fmla="*/ 66 h 100"/>
                  <a:gd name="T56" fmla="*/ 83 w 95"/>
                  <a:gd name="T57" fmla="*/ 74 h 100"/>
                  <a:gd name="T58" fmla="*/ 77 w 95"/>
                  <a:gd name="T59" fmla="*/ 80 h 100"/>
                  <a:gd name="T60" fmla="*/ 63 w 95"/>
                  <a:gd name="T61" fmla="*/ 90 h 100"/>
                  <a:gd name="T62" fmla="*/ 63 w 95"/>
                  <a:gd name="T63" fmla="*/ 90 h 100"/>
                  <a:gd name="T64" fmla="*/ 55 w 95"/>
                  <a:gd name="T65" fmla="*/ 94 h 100"/>
                  <a:gd name="T66" fmla="*/ 47 w 95"/>
                  <a:gd name="T67" fmla="*/ 98 h 100"/>
                  <a:gd name="T68" fmla="*/ 39 w 95"/>
                  <a:gd name="T69" fmla="*/ 100 h 100"/>
                  <a:gd name="T70" fmla="*/ 34 w 95"/>
                  <a:gd name="T71" fmla="*/ 98 h 100"/>
                  <a:gd name="T72" fmla="*/ 26 w 95"/>
                  <a:gd name="T73" fmla="*/ 96 h 100"/>
                  <a:gd name="T74" fmla="*/ 18 w 95"/>
                  <a:gd name="T75" fmla="*/ 94 h 100"/>
                  <a:gd name="T76" fmla="*/ 12 w 95"/>
                  <a:gd name="T77" fmla="*/ 88 h 100"/>
                  <a:gd name="T78" fmla="*/ 6 w 95"/>
                  <a:gd name="T79" fmla="*/ 82 h 100"/>
                  <a:gd name="T80" fmla="*/ 6 w 95"/>
                  <a:gd name="T81" fmla="*/ 8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5" h="100">
                    <a:moveTo>
                      <a:pt x="6" y="82"/>
                    </a:moveTo>
                    <a:lnTo>
                      <a:pt x="6" y="82"/>
                    </a:lnTo>
                    <a:lnTo>
                      <a:pt x="2" y="74"/>
                    </a:lnTo>
                    <a:lnTo>
                      <a:pt x="0" y="66"/>
                    </a:lnTo>
                    <a:lnTo>
                      <a:pt x="0" y="58"/>
                    </a:lnTo>
                    <a:lnTo>
                      <a:pt x="0" y="50"/>
                    </a:lnTo>
                    <a:lnTo>
                      <a:pt x="2" y="42"/>
                    </a:lnTo>
                    <a:lnTo>
                      <a:pt x="4" y="34"/>
                    </a:lnTo>
                    <a:lnTo>
                      <a:pt x="10" y="26"/>
                    </a:lnTo>
                    <a:lnTo>
                      <a:pt x="16" y="20"/>
                    </a:lnTo>
                    <a:lnTo>
                      <a:pt x="30" y="10"/>
                    </a:lnTo>
                    <a:lnTo>
                      <a:pt x="30" y="10"/>
                    </a:lnTo>
                    <a:lnTo>
                      <a:pt x="38" y="4"/>
                    </a:lnTo>
                    <a:lnTo>
                      <a:pt x="45" y="2"/>
                    </a:lnTo>
                    <a:lnTo>
                      <a:pt x="53" y="0"/>
                    </a:lnTo>
                    <a:lnTo>
                      <a:pt x="61" y="2"/>
                    </a:lnTo>
                    <a:lnTo>
                      <a:pt x="67" y="4"/>
                    </a:lnTo>
                    <a:lnTo>
                      <a:pt x="75" y="6"/>
                    </a:lnTo>
                    <a:lnTo>
                      <a:pt x="81" y="12"/>
                    </a:lnTo>
                    <a:lnTo>
                      <a:pt x="87" y="18"/>
                    </a:lnTo>
                    <a:lnTo>
                      <a:pt x="87" y="20"/>
                    </a:lnTo>
                    <a:lnTo>
                      <a:pt x="87" y="20"/>
                    </a:lnTo>
                    <a:lnTo>
                      <a:pt x="91" y="26"/>
                    </a:lnTo>
                    <a:lnTo>
                      <a:pt x="93" y="34"/>
                    </a:lnTo>
                    <a:lnTo>
                      <a:pt x="95" y="42"/>
                    </a:lnTo>
                    <a:lnTo>
                      <a:pt x="95" y="50"/>
                    </a:lnTo>
                    <a:lnTo>
                      <a:pt x="91" y="58"/>
                    </a:lnTo>
                    <a:lnTo>
                      <a:pt x="89" y="66"/>
                    </a:lnTo>
                    <a:lnTo>
                      <a:pt x="83" y="74"/>
                    </a:lnTo>
                    <a:lnTo>
                      <a:pt x="77" y="80"/>
                    </a:lnTo>
                    <a:lnTo>
                      <a:pt x="63" y="90"/>
                    </a:lnTo>
                    <a:lnTo>
                      <a:pt x="63" y="90"/>
                    </a:lnTo>
                    <a:lnTo>
                      <a:pt x="55" y="94"/>
                    </a:lnTo>
                    <a:lnTo>
                      <a:pt x="47" y="98"/>
                    </a:lnTo>
                    <a:lnTo>
                      <a:pt x="39" y="100"/>
                    </a:lnTo>
                    <a:lnTo>
                      <a:pt x="34" y="98"/>
                    </a:lnTo>
                    <a:lnTo>
                      <a:pt x="26" y="96"/>
                    </a:lnTo>
                    <a:lnTo>
                      <a:pt x="18" y="94"/>
                    </a:lnTo>
                    <a:lnTo>
                      <a:pt x="12" y="88"/>
                    </a:lnTo>
                    <a:lnTo>
                      <a:pt x="6" y="82"/>
                    </a:lnTo>
                    <a:lnTo>
                      <a:pt x="6" y="8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solidFill>
                    <a:srgbClr val="588461"/>
                  </a:solidFill>
                  <a:latin typeface="微软雅黑" panose="020B0503020204020204" pitchFamily="34" charset="-122"/>
                  <a:ea typeface="微软雅黑" panose="020B0503020204020204" pitchFamily="34" charset="-122"/>
                </a:endParaRPr>
              </a:p>
            </p:txBody>
          </p:sp>
          <p:sp>
            <p:nvSpPr>
              <p:cNvPr id="38" name="Freeform 17"/>
              <p:cNvSpPr/>
              <p:nvPr/>
            </p:nvSpPr>
            <p:spPr bwMode="auto">
              <a:xfrm>
                <a:off x="4232275" y="5487988"/>
                <a:ext cx="185738" cy="195263"/>
              </a:xfrm>
              <a:custGeom>
                <a:avLst/>
                <a:gdLst>
                  <a:gd name="T0" fmla="*/ 107 w 117"/>
                  <a:gd name="T1" fmla="*/ 14 h 123"/>
                  <a:gd name="T2" fmla="*/ 107 w 117"/>
                  <a:gd name="T3" fmla="*/ 14 h 123"/>
                  <a:gd name="T4" fmla="*/ 101 w 117"/>
                  <a:gd name="T5" fmla="*/ 8 h 123"/>
                  <a:gd name="T6" fmla="*/ 93 w 117"/>
                  <a:gd name="T7" fmla="*/ 4 h 123"/>
                  <a:gd name="T8" fmla="*/ 87 w 117"/>
                  <a:gd name="T9" fmla="*/ 2 h 123"/>
                  <a:gd name="T10" fmla="*/ 79 w 117"/>
                  <a:gd name="T11" fmla="*/ 0 h 123"/>
                  <a:gd name="T12" fmla="*/ 71 w 117"/>
                  <a:gd name="T13" fmla="*/ 2 h 123"/>
                  <a:gd name="T14" fmla="*/ 63 w 117"/>
                  <a:gd name="T15" fmla="*/ 4 h 123"/>
                  <a:gd name="T16" fmla="*/ 57 w 117"/>
                  <a:gd name="T17" fmla="*/ 8 h 123"/>
                  <a:gd name="T18" fmla="*/ 50 w 117"/>
                  <a:gd name="T19" fmla="*/ 12 h 123"/>
                  <a:gd name="T20" fmla="*/ 14 w 117"/>
                  <a:gd name="T21" fmla="*/ 50 h 123"/>
                  <a:gd name="T22" fmla="*/ 14 w 117"/>
                  <a:gd name="T23" fmla="*/ 50 h 123"/>
                  <a:gd name="T24" fmla="*/ 8 w 117"/>
                  <a:gd name="T25" fmla="*/ 56 h 123"/>
                  <a:gd name="T26" fmla="*/ 4 w 117"/>
                  <a:gd name="T27" fmla="*/ 64 h 123"/>
                  <a:gd name="T28" fmla="*/ 2 w 117"/>
                  <a:gd name="T29" fmla="*/ 72 h 123"/>
                  <a:gd name="T30" fmla="*/ 0 w 117"/>
                  <a:gd name="T31" fmla="*/ 80 h 123"/>
                  <a:gd name="T32" fmla="*/ 0 w 117"/>
                  <a:gd name="T33" fmla="*/ 88 h 123"/>
                  <a:gd name="T34" fmla="*/ 2 w 117"/>
                  <a:gd name="T35" fmla="*/ 96 h 123"/>
                  <a:gd name="T36" fmla="*/ 6 w 117"/>
                  <a:gd name="T37" fmla="*/ 104 h 123"/>
                  <a:gd name="T38" fmla="*/ 10 w 117"/>
                  <a:gd name="T39" fmla="*/ 110 h 123"/>
                  <a:gd name="T40" fmla="*/ 10 w 117"/>
                  <a:gd name="T41" fmla="*/ 110 h 123"/>
                  <a:gd name="T42" fmla="*/ 16 w 117"/>
                  <a:gd name="T43" fmla="*/ 116 h 123"/>
                  <a:gd name="T44" fmla="*/ 24 w 117"/>
                  <a:gd name="T45" fmla="*/ 119 h 123"/>
                  <a:gd name="T46" fmla="*/ 30 w 117"/>
                  <a:gd name="T47" fmla="*/ 123 h 123"/>
                  <a:gd name="T48" fmla="*/ 38 w 117"/>
                  <a:gd name="T49" fmla="*/ 123 h 123"/>
                  <a:gd name="T50" fmla="*/ 46 w 117"/>
                  <a:gd name="T51" fmla="*/ 123 h 123"/>
                  <a:gd name="T52" fmla="*/ 54 w 117"/>
                  <a:gd name="T53" fmla="*/ 121 h 123"/>
                  <a:gd name="T54" fmla="*/ 59 w 117"/>
                  <a:gd name="T55" fmla="*/ 118 h 123"/>
                  <a:gd name="T56" fmla="*/ 67 w 117"/>
                  <a:gd name="T57" fmla="*/ 114 h 123"/>
                  <a:gd name="T58" fmla="*/ 103 w 117"/>
                  <a:gd name="T59" fmla="*/ 76 h 123"/>
                  <a:gd name="T60" fmla="*/ 103 w 117"/>
                  <a:gd name="T61" fmla="*/ 76 h 123"/>
                  <a:gd name="T62" fmla="*/ 109 w 117"/>
                  <a:gd name="T63" fmla="*/ 70 h 123"/>
                  <a:gd name="T64" fmla="*/ 113 w 117"/>
                  <a:gd name="T65" fmla="*/ 62 h 123"/>
                  <a:gd name="T66" fmla="*/ 115 w 117"/>
                  <a:gd name="T67" fmla="*/ 54 h 123"/>
                  <a:gd name="T68" fmla="*/ 117 w 117"/>
                  <a:gd name="T69" fmla="*/ 46 h 123"/>
                  <a:gd name="T70" fmla="*/ 117 w 117"/>
                  <a:gd name="T71" fmla="*/ 38 h 123"/>
                  <a:gd name="T72" fmla="*/ 115 w 117"/>
                  <a:gd name="T73" fmla="*/ 30 h 123"/>
                  <a:gd name="T74" fmla="*/ 111 w 117"/>
                  <a:gd name="T75" fmla="*/ 22 h 123"/>
                  <a:gd name="T76" fmla="*/ 107 w 117"/>
                  <a:gd name="T77" fmla="*/ 14 h 123"/>
                  <a:gd name="T78" fmla="*/ 107 w 117"/>
                  <a:gd name="T79" fmla="*/ 14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17" h="123">
                    <a:moveTo>
                      <a:pt x="107" y="14"/>
                    </a:moveTo>
                    <a:lnTo>
                      <a:pt x="107" y="14"/>
                    </a:lnTo>
                    <a:lnTo>
                      <a:pt x="101" y="8"/>
                    </a:lnTo>
                    <a:lnTo>
                      <a:pt x="93" y="4"/>
                    </a:lnTo>
                    <a:lnTo>
                      <a:pt x="87" y="2"/>
                    </a:lnTo>
                    <a:lnTo>
                      <a:pt x="79" y="0"/>
                    </a:lnTo>
                    <a:lnTo>
                      <a:pt x="71" y="2"/>
                    </a:lnTo>
                    <a:lnTo>
                      <a:pt x="63" y="4"/>
                    </a:lnTo>
                    <a:lnTo>
                      <a:pt x="57" y="8"/>
                    </a:lnTo>
                    <a:lnTo>
                      <a:pt x="50" y="12"/>
                    </a:lnTo>
                    <a:lnTo>
                      <a:pt x="14" y="50"/>
                    </a:lnTo>
                    <a:lnTo>
                      <a:pt x="14" y="50"/>
                    </a:lnTo>
                    <a:lnTo>
                      <a:pt x="8" y="56"/>
                    </a:lnTo>
                    <a:lnTo>
                      <a:pt x="4" y="64"/>
                    </a:lnTo>
                    <a:lnTo>
                      <a:pt x="2" y="72"/>
                    </a:lnTo>
                    <a:lnTo>
                      <a:pt x="0" y="80"/>
                    </a:lnTo>
                    <a:lnTo>
                      <a:pt x="0" y="88"/>
                    </a:lnTo>
                    <a:lnTo>
                      <a:pt x="2" y="96"/>
                    </a:lnTo>
                    <a:lnTo>
                      <a:pt x="6" y="104"/>
                    </a:lnTo>
                    <a:lnTo>
                      <a:pt x="10" y="110"/>
                    </a:lnTo>
                    <a:lnTo>
                      <a:pt x="10" y="110"/>
                    </a:lnTo>
                    <a:lnTo>
                      <a:pt x="16" y="116"/>
                    </a:lnTo>
                    <a:lnTo>
                      <a:pt x="24" y="119"/>
                    </a:lnTo>
                    <a:lnTo>
                      <a:pt x="30" y="123"/>
                    </a:lnTo>
                    <a:lnTo>
                      <a:pt x="38" y="123"/>
                    </a:lnTo>
                    <a:lnTo>
                      <a:pt x="46" y="123"/>
                    </a:lnTo>
                    <a:lnTo>
                      <a:pt x="54" y="121"/>
                    </a:lnTo>
                    <a:lnTo>
                      <a:pt x="59" y="118"/>
                    </a:lnTo>
                    <a:lnTo>
                      <a:pt x="67" y="114"/>
                    </a:lnTo>
                    <a:lnTo>
                      <a:pt x="103" y="76"/>
                    </a:lnTo>
                    <a:lnTo>
                      <a:pt x="103" y="76"/>
                    </a:lnTo>
                    <a:lnTo>
                      <a:pt x="109" y="70"/>
                    </a:lnTo>
                    <a:lnTo>
                      <a:pt x="113" y="62"/>
                    </a:lnTo>
                    <a:lnTo>
                      <a:pt x="115" y="54"/>
                    </a:lnTo>
                    <a:lnTo>
                      <a:pt x="117" y="46"/>
                    </a:lnTo>
                    <a:lnTo>
                      <a:pt x="117" y="38"/>
                    </a:lnTo>
                    <a:lnTo>
                      <a:pt x="115" y="30"/>
                    </a:lnTo>
                    <a:lnTo>
                      <a:pt x="111" y="22"/>
                    </a:lnTo>
                    <a:lnTo>
                      <a:pt x="107" y="14"/>
                    </a:lnTo>
                    <a:lnTo>
                      <a:pt x="107"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solidFill>
                    <a:srgbClr val="588461"/>
                  </a:solidFill>
                  <a:latin typeface="微软雅黑" panose="020B0503020204020204" pitchFamily="34" charset="-122"/>
                  <a:ea typeface="微软雅黑" panose="020B0503020204020204" pitchFamily="34" charset="-122"/>
                </a:endParaRPr>
              </a:p>
            </p:txBody>
          </p:sp>
          <p:sp>
            <p:nvSpPr>
              <p:cNvPr id="39" name="Freeform 18"/>
              <p:cNvSpPr/>
              <p:nvPr/>
            </p:nvSpPr>
            <p:spPr bwMode="auto">
              <a:xfrm>
                <a:off x="4827588" y="4564063"/>
                <a:ext cx="411163" cy="555625"/>
              </a:xfrm>
              <a:custGeom>
                <a:avLst/>
                <a:gdLst>
                  <a:gd name="T0" fmla="*/ 257 w 259"/>
                  <a:gd name="T1" fmla="*/ 280 h 350"/>
                  <a:gd name="T2" fmla="*/ 257 w 259"/>
                  <a:gd name="T3" fmla="*/ 280 h 350"/>
                  <a:gd name="T4" fmla="*/ 259 w 259"/>
                  <a:gd name="T5" fmla="*/ 288 h 350"/>
                  <a:gd name="T6" fmla="*/ 259 w 259"/>
                  <a:gd name="T7" fmla="*/ 296 h 350"/>
                  <a:gd name="T8" fmla="*/ 255 w 259"/>
                  <a:gd name="T9" fmla="*/ 304 h 350"/>
                  <a:gd name="T10" fmla="*/ 247 w 259"/>
                  <a:gd name="T11" fmla="*/ 310 h 350"/>
                  <a:gd name="T12" fmla="*/ 179 w 259"/>
                  <a:gd name="T13" fmla="*/ 348 h 350"/>
                  <a:gd name="T14" fmla="*/ 179 w 259"/>
                  <a:gd name="T15" fmla="*/ 348 h 350"/>
                  <a:gd name="T16" fmla="*/ 171 w 259"/>
                  <a:gd name="T17" fmla="*/ 350 h 350"/>
                  <a:gd name="T18" fmla="*/ 163 w 259"/>
                  <a:gd name="T19" fmla="*/ 350 h 350"/>
                  <a:gd name="T20" fmla="*/ 155 w 259"/>
                  <a:gd name="T21" fmla="*/ 346 h 350"/>
                  <a:gd name="T22" fmla="*/ 149 w 259"/>
                  <a:gd name="T23" fmla="*/ 338 h 350"/>
                  <a:gd name="T24" fmla="*/ 2 w 259"/>
                  <a:gd name="T25" fmla="*/ 72 h 350"/>
                  <a:gd name="T26" fmla="*/ 2 w 259"/>
                  <a:gd name="T27" fmla="*/ 72 h 350"/>
                  <a:gd name="T28" fmla="*/ 0 w 259"/>
                  <a:gd name="T29" fmla="*/ 62 h 350"/>
                  <a:gd name="T30" fmla="*/ 0 w 259"/>
                  <a:gd name="T31" fmla="*/ 54 h 350"/>
                  <a:gd name="T32" fmla="*/ 4 w 259"/>
                  <a:gd name="T33" fmla="*/ 46 h 350"/>
                  <a:gd name="T34" fmla="*/ 12 w 259"/>
                  <a:gd name="T35" fmla="*/ 40 h 350"/>
                  <a:gd name="T36" fmla="*/ 80 w 259"/>
                  <a:gd name="T37" fmla="*/ 4 h 350"/>
                  <a:gd name="T38" fmla="*/ 80 w 259"/>
                  <a:gd name="T39" fmla="*/ 4 h 350"/>
                  <a:gd name="T40" fmla="*/ 88 w 259"/>
                  <a:gd name="T41" fmla="*/ 0 h 350"/>
                  <a:gd name="T42" fmla="*/ 96 w 259"/>
                  <a:gd name="T43" fmla="*/ 2 h 350"/>
                  <a:gd name="T44" fmla="*/ 104 w 259"/>
                  <a:gd name="T45" fmla="*/ 6 h 350"/>
                  <a:gd name="T46" fmla="*/ 110 w 259"/>
                  <a:gd name="T47" fmla="*/ 12 h 350"/>
                  <a:gd name="T48" fmla="*/ 257 w 259"/>
                  <a:gd name="T49" fmla="*/ 280 h 3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59" h="350">
                    <a:moveTo>
                      <a:pt x="257" y="280"/>
                    </a:moveTo>
                    <a:lnTo>
                      <a:pt x="257" y="280"/>
                    </a:lnTo>
                    <a:lnTo>
                      <a:pt x="259" y="288"/>
                    </a:lnTo>
                    <a:lnTo>
                      <a:pt x="259" y="296"/>
                    </a:lnTo>
                    <a:lnTo>
                      <a:pt x="255" y="304"/>
                    </a:lnTo>
                    <a:lnTo>
                      <a:pt x="247" y="310"/>
                    </a:lnTo>
                    <a:lnTo>
                      <a:pt x="179" y="348"/>
                    </a:lnTo>
                    <a:lnTo>
                      <a:pt x="179" y="348"/>
                    </a:lnTo>
                    <a:lnTo>
                      <a:pt x="171" y="350"/>
                    </a:lnTo>
                    <a:lnTo>
                      <a:pt x="163" y="350"/>
                    </a:lnTo>
                    <a:lnTo>
                      <a:pt x="155" y="346"/>
                    </a:lnTo>
                    <a:lnTo>
                      <a:pt x="149" y="338"/>
                    </a:lnTo>
                    <a:lnTo>
                      <a:pt x="2" y="72"/>
                    </a:lnTo>
                    <a:lnTo>
                      <a:pt x="2" y="72"/>
                    </a:lnTo>
                    <a:lnTo>
                      <a:pt x="0" y="62"/>
                    </a:lnTo>
                    <a:lnTo>
                      <a:pt x="0" y="54"/>
                    </a:lnTo>
                    <a:lnTo>
                      <a:pt x="4" y="46"/>
                    </a:lnTo>
                    <a:lnTo>
                      <a:pt x="12" y="40"/>
                    </a:lnTo>
                    <a:lnTo>
                      <a:pt x="80" y="4"/>
                    </a:lnTo>
                    <a:lnTo>
                      <a:pt x="80" y="4"/>
                    </a:lnTo>
                    <a:lnTo>
                      <a:pt x="88" y="0"/>
                    </a:lnTo>
                    <a:lnTo>
                      <a:pt x="96" y="2"/>
                    </a:lnTo>
                    <a:lnTo>
                      <a:pt x="104" y="6"/>
                    </a:lnTo>
                    <a:lnTo>
                      <a:pt x="110" y="12"/>
                    </a:lnTo>
                    <a:lnTo>
                      <a:pt x="257" y="28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solidFill>
                    <a:srgbClr val="588461"/>
                  </a:solidFill>
                  <a:latin typeface="微软雅黑" panose="020B0503020204020204" pitchFamily="34" charset="-122"/>
                  <a:ea typeface="微软雅黑" panose="020B0503020204020204" pitchFamily="34" charset="-122"/>
                </a:endParaRPr>
              </a:p>
            </p:txBody>
          </p:sp>
          <p:sp>
            <p:nvSpPr>
              <p:cNvPr id="56" name="Freeform 19"/>
              <p:cNvSpPr/>
              <p:nvPr/>
            </p:nvSpPr>
            <p:spPr bwMode="auto">
              <a:xfrm>
                <a:off x="3449638" y="4554538"/>
                <a:ext cx="366713" cy="565150"/>
              </a:xfrm>
              <a:custGeom>
                <a:avLst/>
                <a:gdLst>
                  <a:gd name="T0" fmla="*/ 117 w 231"/>
                  <a:gd name="T1" fmla="*/ 342 h 356"/>
                  <a:gd name="T2" fmla="*/ 117 w 231"/>
                  <a:gd name="T3" fmla="*/ 342 h 356"/>
                  <a:gd name="T4" fmla="*/ 113 w 231"/>
                  <a:gd name="T5" fmla="*/ 350 h 356"/>
                  <a:gd name="T6" fmla="*/ 106 w 231"/>
                  <a:gd name="T7" fmla="*/ 356 h 356"/>
                  <a:gd name="T8" fmla="*/ 98 w 231"/>
                  <a:gd name="T9" fmla="*/ 356 h 356"/>
                  <a:gd name="T10" fmla="*/ 88 w 231"/>
                  <a:gd name="T11" fmla="*/ 356 h 356"/>
                  <a:gd name="T12" fmla="*/ 16 w 231"/>
                  <a:gd name="T13" fmla="*/ 328 h 356"/>
                  <a:gd name="T14" fmla="*/ 16 w 231"/>
                  <a:gd name="T15" fmla="*/ 328 h 356"/>
                  <a:gd name="T16" fmla="*/ 8 w 231"/>
                  <a:gd name="T17" fmla="*/ 324 h 356"/>
                  <a:gd name="T18" fmla="*/ 2 w 231"/>
                  <a:gd name="T19" fmla="*/ 316 h 356"/>
                  <a:gd name="T20" fmla="*/ 0 w 231"/>
                  <a:gd name="T21" fmla="*/ 308 h 356"/>
                  <a:gd name="T22" fmla="*/ 2 w 231"/>
                  <a:gd name="T23" fmla="*/ 298 h 356"/>
                  <a:gd name="T24" fmla="*/ 113 w 231"/>
                  <a:gd name="T25" fmla="*/ 16 h 356"/>
                  <a:gd name="T26" fmla="*/ 113 w 231"/>
                  <a:gd name="T27" fmla="*/ 16 h 356"/>
                  <a:gd name="T28" fmla="*/ 119 w 231"/>
                  <a:gd name="T29" fmla="*/ 8 h 356"/>
                  <a:gd name="T30" fmla="*/ 125 w 231"/>
                  <a:gd name="T31" fmla="*/ 2 h 356"/>
                  <a:gd name="T32" fmla="*/ 133 w 231"/>
                  <a:gd name="T33" fmla="*/ 0 h 356"/>
                  <a:gd name="T34" fmla="*/ 143 w 231"/>
                  <a:gd name="T35" fmla="*/ 2 h 356"/>
                  <a:gd name="T36" fmla="*/ 217 w 231"/>
                  <a:gd name="T37" fmla="*/ 30 h 356"/>
                  <a:gd name="T38" fmla="*/ 217 w 231"/>
                  <a:gd name="T39" fmla="*/ 30 h 356"/>
                  <a:gd name="T40" fmla="*/ 223 w 231"/>
                  <a:gd name="T41" fmla="*/ 34 h 356"/>
                  <a:gd name="T42" fmla="*/ 229 w 231"/>
                  <a:gd name="T43" fmla="*/ 42 h 356"/>
                  <a:gd name="T44" fmla="*/ 231 w 231"/>
                  <a:gd name="T45" fmla="*/ 50 h 356"/>
                  <a:gd name="T46" fmla="*/ 229 w 231"/>
                  <a:gd name="T47" fmla="*/ 60 h 356"/>
                  <a:gd name="T48" fmla="*/ 117 w 231"/>
                  <a:gd name="T49" fmla="*/ 342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1" h="356">
                    <a:moveTo>
                      <a:pt x="117" y="342"/>
                    </a:moveTo>
                    <a:lnTo>
                      <a:pt x="117" y="342"/>
                    </a:lnTo>
                    <a:lnTo>
                      <a:pt x="113" y="350"/>
                    </a:lnTo>
                    <a:lnTo>
                      <a:pt x="106" y="356"/>
                    </a:lnTo>
                    <a:lnTo>
                      <a:pt x="98" y="356"/>
                    </a:lnTo>
                    <a:lnTo>
                      <a:pt x="88" y="356"/>
                    </a:lnTo>
                    <a:lnTo>
                      <a:pt x="16" y="328"/>
                    </a:lnTo>
                    <a:lnTo>
                      <a:pt x="16" y="328"/>
                    </a:lnTo>
                    <a:lnTo>
                      <a:pt x="8" y="324"/>
                    </a:lnTo>
                    <a:lnTo>
                      <a:pt x="2" y="316"/>
                    </a:lnTo>
                    <a:lnTo>
                      <a:pt x="0" y="308"/>
                    </a:lnTo>
                    <a:lnTo>
                      <a:pt x="2" y="298"/>
                    </a:lnTo>
                    <a:lnTo>
                      <a:pt x="113" y="16"/>
                    </a:lnTo>
                    <a:lnTo>
                      <a:pt x="113" y="16"/>
                    </a:lnTo>
                    <a:lnTo>
                      <a:pt x="119" y="8"/>
                    </a:lnTo>
                    <a:lnTo>
                      <a:pt x="125" y="2"/>
                    </a:lnTo>
                    <a:lnTo>
                      <a:pt x="133" y="0"/>
                    </a:lnTo>
                    <a:lnTo>
                      <a:pt x="143" y="2"/>
                    </a:lnTo>
                    <a:lnTo>
                      <a:pt x="217" y="30"/>
                    </a:lnTo>
                    <a:lnTo>
                      <a:pt x="217" y="30"/>
                    </a:lnTo>
                    <a:lnTo>
                      <a:pt x="223" y="34"/>
                    </a:lnTo>
                    <a:lnTo>
                      <a:pt x="229" y="42"/>
                    </a:lnTo>
                    <a:lnTo>
                      <a:pt x="231" y="50"/>
                    </a:lnTo>
                    <a:lnTo>
                      <a:pt x="229" y="60"/>
                    </a:lnTo>
                    <a:lnTo>
                      <a:pt x="117" y="34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solidFill>
                    <a:srgbClr val="588461"/>
                  </a:solidFill>
                  <a:latin typeface="微软雅黑" panose="020B0503020204020204" pitchFamily="34" charset="-122"/>
                  <a:ea typeface="微软雅黑" panose="020B0503020204020204" pitchFamily="34" charset="-122"/>
                </a:endParaRPr>
              </a:p>
            </p:txBody>
          </p:sp>
          <p:sp>
            <p:nvSpPr>
              <p:cNvPr id="57" name="Freeform 20"/>
              <p:cNvSpPr/>
              <p:nvPr/>
            </p:nvSpPr>
            <p:spPr bwMode="auto">
              <a:xfrm>
                <a:off x="3670300" y="4637088"/>
                <a:ext cx="1176338" cy="968375"/>
              </a:xfrm>
              <a:custGeom>
                <a:avLst/>
                <a:gdLst>
                  <a:gd name="T0" fmla="*/ 443 w 741"/>
                  <a:gd name="T1" fmla="*/ 145 h 610"/>
                  <a:gd name="T2" fmla="*/ 342 w 741"/>
                  <a:gd name="T3" fmla="*/ 197 h 610"/>
                  <a:gd name="T4" fmla="*/ 251 w 741"/>
                  <a:gd name="T5" fmla="*/ 240 h 610"/>
                  <a:gd name="T6" fmla="*/ 215 w 741"/>
                  <a:gd name="T7" fmla="*/ 244 h 610"/>
                  <a:gd name="T8" fmla="*/ 183 w 741"/>
                  <a:gd name="T9" fmla="*/ 228 h 610"/>
                  <a:gd name="T10" fmla="*/ 171 w 741"/>
                  <a:gd name="T11" fmla="*/ 205 h 610"/>
                  <a:gd name="T12" fmla="*/ 171 w 741"/>
                  <a:gd name="T13" fmla="*/ 163 h 610"/>
                  <a:gd name="T14" fmla="*/ 193 w 741"/>
                  <a:gd name="T15" fmla="*/ 129 h 610"/>
                  <a:gd name="T16" fmla="*/ 366 w 741"/>
                  <a:gd name="T17" fmla="*/ 12 h 610"/>
                  <a:gd name="T18" fmla="*/ 318 w 741"/>
                  <a:gd name="T19" fmla="*/ 2 h 610"/>
                  <a:gd name="T20" fmla="*/ 270 w 741"/>
                  <a:gd name="T21" fmla="*/ 22 h 610"/>
                  <a:gd name="T22" fmla="*/ 193 w 741"/>
                  <a:gd name="T23" fmla="*/ 54 h 610"/>
                  <a:gd name="T24" fmla="*/ 151 w 741"/>
                  <a:gd name="T25" fmla="*/ 54 h 610"/>
                  <a:gd name="T26" fmla="*/ 112 w 741"/>
                  <a:gd name="T27" fmla="*/ 32 h 610"/>
                  <a:gd name="T28" fmla="*/ 72 w 741"/>
                  <a:gd name="T29" fmla="*/ 115 h 610"/>
                  <a:gd name="T30" fmla="*/ 50 w 741"/>
                  <a:gd name="T31" fmla="*/ 350 h 610"/>
                  <a:gd name="T32" fmla="*/ 106 w 741"/>
                  <a:gd name="T33" fmla="*/ 373 h 610"/>
                  <a:gd name="T34" fmla="*/ 133 w 741"/>
                  <a:gd name="T35" fmla="*/ 366 h 610"/>
                  <a:gd name="T36" fmla="*/ 171 w 741"/>
                  <a:gd name="T37" fmla="*/ 379 h 610"/>
                  <a:gd name="T38" fmla="*/ 183 w 741"/>
                  <a:gd name="T39" fmla="*/ 393 h 610"/>
                  <a:gd name="T40" fmla="*/ 193 w 741"/>
                  <a:gd name="T41" fmla="*/ 417 h 610"/>
                  <a:gd name="T42" fmla="*/ 249 w 741"/>
                  <a:gd name="T43" fmla="*/ 381 h 610"/>
                  <a:gd name="T44" fmla="*/ 278 w 741"/>
                  <a:gd name="T45" fmla="*/ 371 h 610"/>
                  <a:gd name="T46" fmla="*/ 326 w 741"/>
                  <a:gd name="T47" fmla="*/ 395 h 610"/>
                  <a:gd name="T48" fmla="*/ 338 w 741"/>
                  <a:gd name="T49" fmla="*/ 427 h 610"/>
                  <a:gd name="T50" fmla="*/ 356 w 741"/>
                  <a:gd name="T51" fmla="*/ 427 h 610"/>
                  <a:gd name="T52" fmla="*/ 376 w 741"/>
                  <a:gd name="T53" fmla="*/ 425 h 610"/>
                  <a:gd name="T54" fmla="*/ 421 w 741"/>
                  <a:gd name="T55" fmla="*/ 449 h 610"/>
                  <a:gd name="T56" fmla="*/ 435 w 741"/>
                  <a:gd name="T57" fmla="*/ 481 h 610"/>
                  <a:gd name="T58" fmla="*/ 431 w 741"/>
                  <a:gd name="T59" fmla="*/ 514 h 610"/>
                  <a:gd name="T60" fmla="*/ 467 w 741"/>
                  <a:gd name="T61" fmla="*/ 526 h 610"/>
                  <a:gd name="T62" fmla="*/ 485 w 741"/>
                  <a:gd name="T63" fmla="*/ 550 h 610"/>
                  <a:gd name="T64" fmla="*/ 487 w 741"/>
                  <a:gd name="T65" fmla="*/ 604 h 610"/>
                  <a:gd name="T66" fmla="*/ 529 w 741"/>
                  <a:gd name="T67" fmla="*/ 602 h 610"/>
                  <a:gd name="T68" fmla="*/ 543 w 741"/>
                  <a:gd name="T69" fmla="*/ 584 h 610"/>
                  <a:gd name="T70" fmla="*/ 543 w 741"/>
                  <a:gd name="T71" fmla="*/ 550 h 610"/>
                  <a:gd name="T72" fmla="*/ 457 w 741"/>
                  <a:gd name="T73" fmla="*/ 453 h 610"/>
                  <a:gd name="T74" fmla="*/ 459 w 741"/>
                  <a:gd name="T75" fmla="*/ 431 h 610"/>
                  <a:gd name="T76" fmla="*/ 475 w 741"/>
                  <a:gd name="T77" fmla="*/ 431 h 610"/>
                  <a:gd name="T78" fmla="*/ 588 w 741"/>
                  <a:gd name="T79" fmla="*/ 548 h 610"/>
                  <a:gd name="T80" fmla="*/ 620 w 741"/>
                  <a:gd name="T81" fmla="*/ 550 h 610"/>
                  <a:gd name="T82" fmla="*/ 638 w 741"/>
                  <a:gd name="T83" fmla="*/ 534 h 610"/>
                  <a:gd name="T84" fmla="*/ 644 w 741"/>
                  <a:gd name="T85" fmla="*/ 501 h 610"/>
                  <a:gd name="T86" fmla="*/ 545 w 741"/>
                  <a:gd name="T87" fmla="*/ 385 h 610"/>
                  <a:gd name="T88" fmla="*/ 545 w 741"/>
                  <a:gd name="T89" fmla="*/ 369 h 610"/>
                  <a:gd name="T90" fmla="*/ 560 w 741"/>
                  <a:gd name="T91" fmla="*/ 362 h 610"/>
                  <a:gd name="T92" fmla="*/ 678 w 741"/>
                  <a:gd name="T93" fmla="*/ 485 h 610"/>
                  <a:gd name="T94" fmla="*/ 709 w 741"/>
                  <a:gd name="T95" fmla="*/ 493 h 610"/>
                  <a:gd name="T96" fmla="*/ 731 w 741"/>
                  <a:gd name="T97" fmla="*/ 479 h 610"/>
                  <a:gd name="T98" fmla="*/ 449 w 741"/>
                  <a:gd name="T99" fmla="*/ 149 h 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741" h="610">
                    <a:moveTo>
                      <a:pt x="449" y="149"/>
                    </a:moveTo>
                    <a:lnTo>
                      <a:pt x="449" y="149"/>
                    </a:lnTo>
                    <a:lnTo>
                      <a:pt x="443" y="145"/>
                    </a:lnTo>
                    <a:lnTo>
                      <a:pt x="443" y="145"/>
                    </a:lnTo>
                    <a:lnTo>
                      <a:pt x="443" y="145"/>
                    </a:lnTo>
                    <a:lnTo>
                      <a:pt x="441" y="147"/>
                    </a:lnTo>
                    <a:lnTo>
                      <a:pt x="441" y="147"/>
                    </a:lnTo>
                    <a:lnTo>
                      <a:pt x="342" y="197"/>
                    </a:lnTo>
                    <a:lnTo>
                      <a:pt x="280" y="226"/>
                    </a:lnTo>
                    <a:lnTo>
                      <a:pt x="280" y="226"/>
                    </a:lnTo>
                    <a:lnTo>
                      <a:pt x="264" y="234"/>
                    </a:lnTo>
                    <a:lnTo>
                      <a:pt x="251" y="240"/>
                    </a:lnTo>
                    <a:lnTo>
                      <a:pt x="237" y="242"/>
                    </a:lnTo>
                    <a:lnTo>
                      <a:pt x="225" y="244"/>
                    </a:lnTo>
                    <a:lnTo>
                      <a:pt x="225" y="244"/>
                    </a:lnTo>
                    <a:lnTo>
                      <a:pt x="215" y="244"/>
                    </a:lnTo>
                    <a:lnTo>
                      <a:pt x="207" y="240"/>
                    </a:lnTo>
                    <a:lnTo>
                      <a:pt x="199" y="238"/>
                    </a:lnTo>
                    <a:lnTo>
                      <a:pt x="191" y="232"/>
                    </a:lnTo>
                    <a:lnTo>
                      <a:pt x="183" y="228"/>
                    </a:lnTo>
                    <a:lnTo>
                      <a:pt x="179" y="221"/>
                    </a:lnTo>
                    <a:lnTo>
                      <a:pt x="173" y="213"/>
                    </a:lnTo>
                    <a:lnTo>
                      <a:pt x="171" y="205"/>
                    </a:lnTo>
                    <a:lnTo>
                      <a:pt x="171" y="205"/>
                    </a:lnTo>
                    <a:lnTo>
                      <a:pt x="169" y="193"/>
                    </a:lnTo>
                    <a:lnTo>
                      <a:pt x="167" y="183"/>
                    </a:lnTo>
                    <a:lnTo>
                      <a:pt x="169" y="173"/>
                    </a:lnTo>
                    <a:lnTo>
                      <a:pt x="171" y="163"/>
                    </a:lnTo>
                    <a:lnTo>
                      <a:pt x="175" y="153"/>
                    </a:lnTo>
                    <a:lnTo>
                      <a:pt x="179" y="143"/>
                    </a:lnTo>
                    <a:lnTo>
                      <a:pt x="187" y="135"/>
                    </a:lnTo>
                    <a:lnTo>
                      <a:pt x="193" y="129"/>
                    </a:lnTo>
                    <a:lnTo>
                      <a:pt x="366" y="12"/>
                    </a:lnTo>
                    <a:lnTo>
                      <a:pt x="366" y="12"/>
                    </a:lnTo>
                    <a:lnTo>
                      <a:pt x="366" y="12"/>
                    </a:lnTo>
                    <a:lnTo>
                      <a:pt x="366" y="12"/>
                    </a:lnTo>
                    <a:lnTo>
                      <a:pt x="356" y="6"/>
                    </a:lnTo>
                    <a:lnTo>
                      <a:pt x="344" y="2"/>
                    </a:lnTo>
                    <a:lnTo>
                      <a:pt x="330" y="0"/>
                    </a:lnTo>
                    <a:lnTo>
                      <a:pt x="318" y="2"/>
                    </a:lnTo>
                    <a:lnTo>
                      <a:pt x="306" y="6"/>
                    </a:lnTo>
                    <a:lnTo>
                      <a:pt x="292" y="10"/>
                    </a:lnTo>
                    <a:lnTo>
                      <a:pt x="270" y="22"/>
                    </a:lnTo>
                    <a:lnTo>
                      <a:pt x="270" y="22"/>
                    </a:lnTo>
                    <a:lnTo>
                      <a:pt x="249" y="32"/>
                    </a:lnTo>
                    <a:lnTo>
                      <a:pt x="227" y="44"/>
                    </a:lnTo>
                    <a:lnTo>
                      <a:pt x="205" y="52"/>
                    </a:lnTo>
                    <a:lnTo>
                      <a:pt x="193" y="54"/>
                    </a:lnTo>
                    <a:lnTo>
                      <a:pt x="181" y="56"/>
                    </a:lnTo>
                    <a:lnTo>
                      <a:pt x="181" y="56"/>
                    </a:lnTo>
                    <a:lnTo>
                      <a:pt x="161" y="56"/>
                    </a:lnTo>
                    <a:lnTo>
                      <a:pt x="151" y="54"/>
                    </a:lnTo>
                    <a:lnTo>
                      <a:pt x="141" y="52"/>
                    </a:lnTo>
                    <a:lnTo>
                      <a:pt x="141" y="52"/>
                    </a:lnTo>
                    <a:lnTo>
                      <a:pt x="121" y="40"/>
                    </a:lnTo>
                    <a:lnTo>
                      <a:pt x="112" y="32"/>
                    </a:lnTo>
                    <a:lnTo>
                      <a:pt x="108" y="28"/>
                    </a:lnTo>
                    <a:lnTo>
                      <a:pt x="108" y="26"/>
                    </a:lnTo>
                    <a:lnTo>
                      <a:pt x="108" y="26"/>
                    </a:lnTo>
                    <a:lnTo>
                      <a:pt x="72" y="115"/>
                    </a:lnTo>
                    <a:lnTo>
                      <a:pt x="0" y="294"/>
                    </a:lnTo>
                    <a:lnTo>
                      <a:pt x="0" y="294"/>
                    </a:lnTo>
                    <a:lnTo>
                      <a:pt x="24" y="320"/>
                    </a:lnTo>
                    <a:lnTo>
                      <a:pt x="50" y="350"/>
                    </a:lnTo>
                    <a:lnTo>
                      <a:pt x="88" y="385"/>
                    </a:lnTo>
                    <a:lnTo>
                      <a:pt x="96" y="377"/>
                    </a:lnTo>
                    <a:lnTo>
                      <a:pt x="96" y="377"/>
                    </a:lnTo>
                    <a:lnTo>
                      <a:pt x="106" y="373"/>
                    </a:lnTo>
                    <a:lnTo>
                      <a:pt x="114" y="369"/>
                    </a:lnTo>
                    <a:lnTo>
                      <a:pt x="123" y="366"/>
                    </a:lnTo>
                    <a:lnTo>
                      <a:pt x="133" y="366"/>
                    </a:lnTo>
                    <a:lnTo>
                      <a:pt x="133" y="366"/>
                    </a:lnTo>
                    <a:lnTo>
                      <a:pt x="133" y="366"/>
                    </a:lnTo>
                    <a:lnTo>
                      <a:pt x="147" y="368"/>
                    </a:lnTo>
                    <a:lnTo>
                      <a:pt x="159" y="371"/>
                    </a:lnTo>
                    <a:lnTo>
                      <a:pt x="171" y="379"/>
                    </a:lnTo>
                    <a:lnTo>
                      <a:pt x="181" y="391"/>
                    </a:lnTo>
                    <a:lnTo>
                      <a:pt x="181" y="391"/>
                    </a:lnTo>
                    <a:lnTo>
                      <a:pt x="181" y="391"/>
                    </a:lnTo>
                    <a:lnTo>
                      <a:pt x="183" y="393"/>
                    </a:lnTo>
                    <a:lnTo>
                      <a:pt x="183" y="393"/>
                    </a:lnTo>
                    <a:lnTo>
                      <a:pt x="187" y="401"/>
                    </a:lnTo>
                    <a:lnTo>
                      <a:pt x="191" y="409"/>
                    </a:lnTo>
                    <a:lnTo>
                      <a:pt x="193" y="417"/>
                    </a:lnTo>
                    <a:lnTo>
                      <a:pt x="193" y="427"/>
                    </a:lnTo>
                    <a:lnTo>
                      <a:pt x="239" y="387"/>
                    </a:lnTo>
                    <a:lnTo>
                      <a:pt x="239" y="387"/>
                    </a:lnTo>
                    <a:lnTo>
                      <a:pt x="249" y="381"/>
                    </a:lnTo>
                    <a:lnTo>
                      <a:pt x="259" y="375"/>
                    </a:lnTo>
                    <a:lnTo>
                      <a:pt x="268" y="373"/>
                    </a:lnTo>
                    <a:lnTo>
                      <a:pt x="278" y="371"/>
                    </a:lnTo>
                    <a:lnTo>
                      <a:pt x="278" y="371"/>
                    </a:lnTo>
                    <a:lnTo>
                      <a:pt x="292" y="373"/>
                    </a:lnTo>
                    <a:lnTo>
                      <a:pt x="304" y="377"/>
                    </a:lnTo>
                    <a:lnTo>
                      <a:pt x="316" y="385"/>
                    </a:lnTo>
                    <a:lnTo>
                      <a:pt x="326" y="395"/>
                    </a:lnTo>
                    <a:lnTo>
                      <a:pt x="326" y="395"/>
                    </a:lnTo>
                    <a:lnTo>
                      <a:pt x="332" y="405"/>
                    </a:lnTo>
                    <a:lnTo>
                      <a:pt x="336" y="415"/>
                    </a:lnTo>
                    <a:lnTo>
                      <a:pt x="338" y="427"/>
                    </a:lnTo>
                    <a:lnTo>
                      <a:pt x="338" y="437"/>
                    </a:lnTo>
                    <a:lnTo>
                      <a:pt x="338" y="437"/>
                    </a:lnTo>
                    <a:lnTo>
                      <a:pt x="348" y="431"/>
                    </a:lnTo>
                    <a:lnTo>
                      <a:pt x="356" y="427"/>
                    </a:lnTo>
                    <a:lnTo>
                      <a:pt x="366" y="425"/>
                    </a:lnTo>
                    <a:lnTo>
                      <a:pt x="376" y="425"/>
                    </a:lnTo>
                    <a:lnTo>
                      <a:pt x="376" y="425"/>
                    </a:lnTo>
                    <a:lnTo>
                      <a:pt x="376" y="425"/>
                    </a:lnTo>
                    <a:lnTo>
                      <a:pt x="388" y="425"/>
                    </a:lnTo>
                    <a:lnTo>
                      <a:pt x="402" y="431"/>
                    </a:lnTo>
                    <a:lnTo>
                      <a:pt x="411" y="439"/>
                    </a:lnTo>
                    <a:lnTo>
                      <a:pt x="421" y="449"/>
                    </a:lnTo>
                    <a:lnTo>
                      <a:pt x="421" y="449"/>
                    </a:lnTo>
                    <a:lnTo>
                      <a:pt x="427" y="455"/>
                    </a:lnTo>
                    <a:lnTo>
                      <a:pt x="431" y="463"/>
                    </a:lnTo>
                    <a:lnTo>
                      <a:pt x="435" y="481"/>
                    </a:lnTo>
                    <a:lnTo>
                      <a:pt x="435" y="499"/>
                    </a:lnTo>
                    <a:lnTo>
                      <a:pt x="431" y="514"/>
                    </a:lnTo>
                    <a:lnTo>
                      <a:pt x="431" y="514"/>
                    </a:lnTo>
                    <a:lnTo>
                      <a:pt x="431" y="514"/>
                    </a:lnTo>
                    <a:lnTo>
                      <a:pt x="431" y="514"/>
                    </a:lnTo>
                    <a:lnTo>
                      <a:pt x="443" y="516"/>
                    </a:lnTo>
                    <a:lnTo>
                      <a:pt x="455" y="520"/>
                    </a:lnTo>
                    <a:lnTo>
                      <a:pt x="467" y="526"/>
                    </a:lnTo>
                    <a:lnTo>
                      <a:pt x="477" y="536"/>
                    </a:lnTo>
                    <a:lnTo>
                      <a:pt x="477" y="536"/>
                    </a:lnTo>
                    <a:lnTo>
                      <a:pt x="481" y="542"/>
                    </a:lnTo>
                    <a:lnTo>
                      <a:pt x="485" y="550"/>
                    </a:lnTo>
                    <a:lnTo>
                      <a:pt x="491" y="568"/>
                    </a:lnTo>
                    <a:lnTo>
                      <a:pt x="491" y="586"/>
                    </a:lnTo>
                    <a:lnTo>
                      <a:pt x="487" y="604"/>
                    </a:lnTo>
                    <a:lnTo>
                      <a:pt x="487" y="604"/>
                    </a:lnTo>
                    <a:lnTo>
                      <a:pt x="499" y="608"/>
                    </a:lnTo>
                    <a:lnTo>
                      <a:pt x="511" y="610"/>
                    </a:lnTo>
                    <a:lnTo>
                      <a:pt x="523" y="606"/>
                    </a:lnTo>
                    <a:lnTo>
                      <a:pt x="529" y="602"/>
                    </a:lnTo>
                    <a:lnTo>
                      <a:pt x="533" y="598"/>
                    </a:lnTo>
                    <a:lnTo>
                      <a:pt x="533" y="598"/>
                    </a:lnTo>
                    <a:lnTo>
                      <a:pt x="539" y="592"/>
                    </a:lnTo>
                    <a:lnTo>
                      <a:pt x="543" y="584"/>
                    </a:lnTo>
                    <a:lnTo>
                      <a:pt x="545" y="576"/>
                    </a:lnTo>
                    <a:lnTo>
                      <a:pt x="547" y="568"/>
                    </a:lnTo>
                    <a:lnTo>
                      <a:pt x="547" y="560"/>
                    </a:lnTo>
                    <a:lnTo>
                      <a:pt x="543" y="550"/>
                    </a:lnTo>
                    <a:lnTo>
                      <a:pt x="541" y="544"/>
                    </a:lnTo>
                    <a:lnTo>
                      <a:pt x="535" y="536"/>
                    </a:lnTo>
                    <a:lnTo>
                      <a:pt x="457" y="453"/>
                    </a:lnTo>
                    <a:lnTo>
                      <a:pt x="457" y="453"/>
                    </a:lnTo>
                    <a:lnTo>
                      <a:pt x="455" y="447"/>
                    </a:lnTo>
                    <a:lnTo>
                      <a:pt x="453" y="441"/>
                    </a:lnTo>
                    <a:lnTo>
                      <a:pt x="455" y="437"/>
                    </a:lnTo>
                    <a:lnTo>
                      <a:pt x="459" y="431"/>
                    </a:lnTo>
                    <a:lnTo>
                      <a:pt x="463" y="429"/>
                    </a:lnTo>
                    <a:lnTo>
                      <a:pt x="467" y="427"/>
                    </a:lnTo>
                    <a:lnTo>
                      <a:pt x="471" y="427"/>
                    </a:lnTo>
                    <a:lnTo>
                      <a:pt x="475" y="431"/>
                    </a:lnTo>
                    <a:lnTo>
                      <a:pt x="574" y="538"/>
                    </a:lnTo>
                    <a:lnTo>
                      <a:pt x="574" y="538"/>
                    </a:lnTo>
                    <a:lnTo>
                      <a:pt x="582" y="544"/>
                    </a:lnTo>
                    <a:lnTo>
                      <a:pt x="588" y="548"/>
                    </a:lnTo>
                    <a:lnTo>
                      <a:pt x="596" y="552"/>
                    </a:lnTo>
                    <a:lnTo>
                      <a:pt x="604" y="552"/>
                    </a:lnTo>
                    <a:lnTo>
                      <a:pt x="612" y="552"/>
                    </a:lnTo>
                    <a:lnTo>
                      <a:pt x="620" y="550"/>
                    </a:lnTo>
                    <a:lnTo>
                      <a:pt x="626" y="546"/>
                    </a:lnTo>
                    <a:lnTo>
                      <a:pt x="632" y="540"/>
                    </a:lnTo>
                    <a:lnTo>
                      <a:pt x="632" y="540"/>
                    </a:lnTo>
                    <a:lnTo>
                      <a:pt x="638" y="534"/>
                    </a:lnTo>
                    <a:lnTo>
                      <a:pt x="642" y="526"/>
                    </a:lnTo>
                    <a:lnTo>
                      <a:pt x="644" y="518"/>
                    </a:lnTo>
                    <a:lnTo>
                      <a:pt x="644" y="509"/>
                    </a:lnTo>
                    <a:lnTo>
                      <a:pt x="644" y="501"/>
                    </a:lnTo>
                    <a:lnTo>
                      <a:pt x="642" y="493"/>
                    </a:lnTo>
                    <a:lnTo>
                      <a:pt x="638" y="485"/>
                    </a:lnTo>
                    <a:lnTo>
                      <a:pt x="632" y="477"/>
                    </a:lnTo>
                    <a:lnTo>
                      <a:pt x="545" y="385"/>
                    </a:lnTo>
                    <a:lnTo>
                      <a:pt x="545" y="385"/>
                    </a:lnTo>
                    <a:lnTo>
                      <a:pt x="543" y="381"/>
                    </a:lnTo>
                    <a:lnTo>
                      <a:pt x="543" y="375"/>
                    </a:lnTo>
                    <a:lnTo>
                      <a:pt x="545" y="369"/>
                    </a:lnTo>
                    <a:lnTo>
                      <a:pt x="547" y="366"/>
                    </a:lnTo>
                    <a:lnTo>
                      <a:pt x="551" y="362"/>
                    </a:lnTo>
                    <a:lnTo>
                      <a:pt x="554" y="360"/>
                    </a:lnTo>
                    <a:lnTo>
                      <a:pt x="560" y="362"/>
                    </a:lnTo>
                    <a:lnTo>
                      <a:pt x="564" y="364"/>
                    </a:lnTo>
                    <a:lnTo>
                      <a:pt x="670" y="479"/>
                    </a:lnTo>
                    <a:lnTo>
                      <a:pt x="670" y="479"/>
                    </a:lnTo>
                    <a:lnTo>
                      <a:pt x="678" y="485"/>
                    </a:lnTo>
                    <a:lnTo>
                      <a:pt x="686" y="489"/>
                    </a:lnTo>
                    <a:lnTo>
                      <a:pt x="694" y="491"/>
                    </a:lnTo>
                    <a:lnTo>
                      <a:pt x="701" y="493"/>
                    </a:lnTo>
                    <a:lnTo>
                      <a:pt x="709" y="493"/>
                    </a:lnTo>
                    <a:lnTo>
                      <a:pt x="717" y="489"/>
                    </a:lnTo>
                    <a:lnTo>
                      <a:pt x="725" y="485"/>
                    </a:lnTo>
                    <a:lnTo>
                      <a:pt x="731" y="479"/>
                    </a:lnTo>
                    <a:lnTo>
                      <a:pt x="731" y="479"/>
                    </a:lnTo>
                    <a:lnTo>
                      <a:pt x="735" y="475"/>
                    </a:lnTo>
                    <a:lnTo>
                      <a:pt x="739" y="469"/>
                    </a:lnTo>
                    <a:lnTo>
                      <a:pt x="741" y="457"/>
                    </a:lnTo>
                    <a:lnTo>
                      <a:pt x="449" y="14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solidFill>
                    <a:srgbClr val="588461"/>
                  </a:solidFill>
                  <a:latin typeface="微软雅黑" panose="020B0503020204020204" pitchFamily="34" charset="-122"/>
                  <a:ea typeface="微软雅黑" panose="020B0503020204020204" pitchFamily="34" charset="-122"/>
                </a:endParaRPr>
              </a:p>
            </p:txBody>
          </p:sp>
        </p:grpSp>
        <p:sp>
          <p:nvSpPr>
            <p:cNvPr id="58" name="Freeform 12"/>
            <p:cNvSpPr>
              <a:spLocks noEditPoints="1"/>
            </p:cNvSpPr>
            <p:nvPr/>
          </p:nvSpPr>
          <p:spPr bwMode="auto">
            <a:xfrm>
              <a:off x="13195" y="6140"/>
              <a:ext cx="963" cy="963"/>
            </a:xfrm>
            <a:custGeom>
              <a:avLst/>
              <a:gdLst>
                <a:gd name="T0" fmla="*/ 525 w 756"/>
                <a:gd name="T1" fmla="*/ 30 h 756"/>
                <a:gd name="T2" fmla="*/ 668 w 756"/>
                <a:gd name="T3" fmla="*/ 137 h 756"/>
                <a:gd name="T4" fmla="*/ 754 w 756"/>
                <a:gd name="T5" fmla="*/ 339 h 756"/>
                <a:gd name="T6" fmla="*/ 726 w 756"/>
                <a:gd name="T7" fmla="*/ 524 h 756"/>
                <a:gd name="T8" fmla="*/ 619 w 756"/>
                <a:gd name="T9" fmla="*/ 669 h 756"/>
                <a:gd name="T10" fmla="*/ 416 w 756"/>
                <a:gd name="T11" fmla="*/ 754 h 756"/>
                <a:gd name="T12" fmla="*/ 230 w 756"/>
                <a:gd name="T13" fmla="*/ 726 h 756"/>
                <a:gd name="T14" fmla="*/ 85 w 756"/>
                <a:gd name="T15" fmla="*/ 619 h 756"/>
                <a:gd name="T16" fmla="*/ 2 w 756"/>
                <a:gd name="T17" fmla="*/ 417 h 756"/>
                <a:gd name="T18" fmla="*/ 29 w 756"/>
                <a:gd name="T19" fmla="*/ 230 h 756"/>
                <a:gd name="T20" fmla="*/ 136 w 756"/>
                <a:gd name="T21" fmla="*/ 85 h 756"/>
                <a:gd name="T22" fmla="*/ 339 w 756"/>
                <a:gd name="T23" fmla="*/ 2 h 756"/>
                <a:gd name="T24" fmla="*/ 301 w 756"/>
                <a:gd name="T25" fmla="*/ 589 h 756"/>
                <a:gd name="T26" fmla="*/ 305 w 756"/>
                <a:gd name="T27" fmla="*/ 655 h 756"/>
                <a:gd name="T28" fmla="*/ 345 w 756"/>
                <a:gd name="T29" fmla="*/ 411 h 756"/>
                <a:gd name="T30" fmla="*/ 236 w 756"/>
                <a:gd name="T31" fmla="*/ 510 h 756"/>
                <a:gd name="T32" fmla="*/ 345 w 756"/>
                <a:gd name="T33" fmla="*/ 345 h 756"/>
                <a:gd name="T34" fmla="*/ 236 w 756"/>
                <a:gd name="T35" fmla="*/ 244 h 756"/>
                <a:gd name="T36" fmla="*/ 345 w 756"/>
                <a:gd name="T37" fmla="*/ 345 h 756"/>
                <a:gd name="T38" fmla="*/ 305 w 756"/>
                <a:gd name="T39" fmla="*/ 101 h 756"/>
                <a:gd name="T40" fmla="*/ 301 w 756"/>
                <a:gd name="T41" fmla="*/ 167 h 756"/>
                <a:gd name="T42" fmla="*/ 454 w 756"/>
                <a:gd name="T43" fmla="*/ 167 h 756"/>
                <a:gd name="T44" fmla="*/ 450 w 756"/>
                <a:gd name="T45" fmla="*/ 101 h 756"/>
                <a:gd name="T46" fmla="*/ 410 w 756"/>
                <a:gd name="T47" fmla="*/ 345 h 756"/>
                <a:gd name="T48" fmla="*/ 520 w 756"/>
                <a:gd name="T49" fmla="*/ 244 h 756"/>
                <a:gd name="T50" fmla="*/ 410 w 756"/>
                <a:gd name="T51" fmla="*/ 228 h 756"/>
                <a:gd name="T52" fmla="*/ 494 w 756"/>
                <a:gd name="T53" fmla="*/ 516 h 756"/>
                <a:gd name="T54" fmla="*/ 533 w 756"/>
                <a:gd name="T55" fmla="*/ 411 h 756"/>
                <a:gd name="T56" fmla="*/ 420 w 756"/>
                <a:gd name="T57" fmla="*/ 677 h 756"/>
                <a:gd name="T58" fmla="*/ 496 w 756"/>
                <a:gd name="T59" fmla="*/ 583 h 756"/>
                <a:gd name="T60" fmla="*/ 154 w 756"/>
                <a:gd name="T61" fmla="*/ 345 h 756"/>
                <a:gd name="T62" fmla="*/ 148 w 756"/>
                <a:gd name="T63" fmla="*/ 278 h 756"/>
                <a:gd name="T64" fmla="*/ 601 w 756"/>
                <a:gd name="T65" fmla="*/ 345 h 756"/>
                <a:gd name="T66" fmla="*/ 607 w 756"/>
                <a:gd name="T67" fmla="*/ 278 h 756"/>
                <a:gd name="T68" fmla="*/ 601 w 756"/>
                <a:gd name="T69" fmla="*/ 345 h 756"/>
                <a:gd name="T70" fmla="*/ 591 w 756"/>
                <a:gd name="T71" fmla="*/ 486 h 756"/>
                <a:gd name="T72" fmla="*/ 682 w 756"/>
                <a:gd name="T73" fmla="*/ 411 h 756"/>
                <a:gd name="T74" fmla="*/ 103 w 756"/>
                <a:gd name="T75" fmla="*/ 446 h 756"/>
                <a:gd name="T76" fmla="*/ 158 w 756"/>
                <a:gd name="T77" fmla="*/ 448 h 756"/>
                <a:gd name="T78" fmla="*/ 637 w 756"/>
                <a:gd name="T79" fmla="*/ 536 h 756"/>
                <a:gd name="T80" fmla="*/ 541 w 756"/>
                <a:gd name="T81" fmla="*/ 637 h 756"/>
                <a:gd name="T82" fmla="*/ 599 w 756"/>
                <a:gd name="T83" fmla="*/ 599 h 756"/>
                <a:gd name="T84" fmla="*/ 653 w 756"/>
                <a:gd name="T85" fmla="*/ 528 h 756"/>
                <a:gd name="T86" fmla="*/ 103 w 756"/>
                <a:gd name="T87" fmla="*/ 528 h 756"/>
                <a:gd name="T88" fmla="*/ 156 w 756"/>
                <a:gd name="T89" fmla="*/ 599 h 756"/>
                <a:gd name="T90" fmla="*/ 214 w 756"/>
                <a:gd name="T91" fmla="*/ 637 h 756"/>
                <a:gd name="T92" fmla="*/ 103 w 756"/>
                <a:gd name="T93" fmla="*/ 228 h 756"/>
                <a:gd name="T94" fmla="*/ 196 w 756"/>
                <a:gd name="T95" fmla="*/ 153 h 756"/>
                <a:gd name="T96" fmla="*/ 186 w 756"/>
                <a:gd name="T97" fmla="*/ 129 h 756"/>
                <a:gd name="T98" fmla="*/ 115 w 756"/>
                <a:gd name="T99" fmla="*/ 208 h 756"/>
                <a:gd name="T100" fmla="*/ 637 w 756"/>
                <a:gd name="T101" fmla="*/ 220 h 756"/>
                <a:gd name="T102" fmla="*/ 613 w 756"/>
                <a:gd name="T103" fmla="*/ 173 h 756"/>
                <a:gd name="T104" fmla="*/ 535 w 756"/>
                <a:gd name="T105" fmla="*/ 107 h 756"/>
                <a:gd name="T106" fmla="*/ 573 w 756"/>
                <a:gd name="T107" fmla="*/ 192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56" h="756">
                  <a:moveTo>
                    <a:pt x="377" y="0"/>
                  </a:moveTo>
                  <a:lnTo>
                    <a:pt x="377" y="0"/>
                  </a:lnTo>
                  <a:lnTo>
                    <a:pt x="416" y="2"/>
                  </a:lnTo>
                  <a:lnTo>
                    <a:pt x="454" y="8"/>
                  </a:lnTo>
                  <a:lnTo>
                    <a:pt x="490" y="16"/>
                  </a:lnTo>
                  <a:lnTo>
                    <a:pt x="525" y="30"/>
                  </a:lnTo>
                  <a:lnTo>
                    <a:pt x="557" y="46"/>
                  </a:lnTo>
                  <a:lnTo>
                    <a:pt x="589" y="63"/>
                  </a:lnTo>
                  <a:lnTo>
                    <a:pt x="619" y="85"/>
                  </a:lnTo>
                  <a:lnTo>
                    <a:pt x="645" y="109"/>
                  </a:lnTo>
                  <a:lnTo>
                    <a:pt x="645" y="109"/>
                  </a:lnTo>
                  <a:lnTo>
                    <a:pt x="668" y="137"/>
                  </a:lnTo>
                  <a:lnTo>
                    <a:pt x="690" y="167"/>
                  </a:lnTo>
                  <a:lnTo>
                    <a:pt x="710" y="196"/>
                  </a:lnTo>
                  <a:lnTo>
                    <a:pt x="726" y="230"/>
                  </a:lnTo>
                  <a:lnTo>
                    <a:pt x="738" y="266"/>
                  </a:lnTo>
                  <a:lnTo>
                    <a:pt x="748" y="302"/>
                  </a:lnTo>
                  <a:lnTo>
                    <a:pt x="754" y="339"/>
                  </a:lnTo>
                  <a:lnTo>
                    <a:pt x="756" y="377"/>
                  </a:lnTo>
                  <a:lnTo>
                    <a:pt x="756" y="377"/>
                  </a:lnTo>
                  <a:lnTo>
                    <a:pt x="754" y="417"/>
                  </a:lnTo>
                  <a:lnTo>
                    <a:pt x="748" y="454"/>
                  </a:lnTo>
                  <a:lnTo>
                    <a:pt x="738" y="490"/>
                  </a:lnTo>
                  <a:lnTo>
                    <a:pt x="726" y="524"/>
                  </a:lnTo>
                  <a:lnTo>
                    <a:pt x="710" y="558"/>
                  </a:lnTo>
                  <a:lnTo>
                    <a:pt x="690" y="589"/>
                  </a:lnTo>
                  <a:lnTo>
                    <a:pt x="668" y="619"/>
                  </a:lnTo>
                  <a:lnTo>
                    <a:pt x="645" y="645"/>
                  </a:lnTo>
                  <a:lnTo>
                    <a:pt x="645" y="645"/>
                  </a:lnTo>
                  <a:lnTo>
                    <a:pt x="619" y="669"/>
                  </a:lnTo>
                  <a:lnTo>
                    <a:pt x="589" y="691"/>
                  </a:lnTo>
                  <a:lnTo>
                    <a:pt x="557" y="710"/>
                  </a:lnTo>
                  <a:lnTo>
                    <a:pt x="525" y="726"/>
                  </a:lnTo>
                  <a:lnTo>
                    <a:pt x="490" y="738"/>
                  </a:lnTo>
                  <a:lnTo>
                    <a:pt x="454" y="748"/>
                  </a:lnTo>
                  <a:lnTo>
                    <a:pt x="416" y="754"/>
                  </a:lnTo>
                  <a:lnTo>
                    <a:pt x="377" y="756"/>
                  </a:lnTo>
                  <a:lnTo>
                    <a:pt x="377" y="756"/>
                  </a:lnTo>
                  <a:lnTo>
                    <a:pt x="339" y="754"/>
                  </a:lnTo>
                  <a:lnTo>
                    <a:pt x="301" y="748"/>
                  </a:lnTo>
                  <a:lnTo>
                    <a:pt x="265" y="738"/>
                  </a:lnTo>
                  <a:lnTo>
                    <a:pt x="230" y="726"/>
                  </a:lnTo>
                  <a:lnTo>
                    <a:pt x="198" y="710"/>
                  </a:lnTo>
                  <a:lnTo>
                    <a:pt x="166" y="691"/>
                  </a:lnTo>
                  <a:lnTo>
                    <a:pt x="136" y="669"/>
                  </a:lnTo>
                  <a:lnTo>
                    <a:pt x="111" y="645"/>
                  </a:lnTo>
                  <a:lnTo>
                    <a:pt x="111" y="645"/>
                  </a:lnTo>
                  <a:lnTo>
                    <a:pt x="85" y="619"/>
                  </a:lnTo>
                  <a:lnTo>
                    <a:pt x="63" y="589"/>
                  </a:lnTo>
                  <a:lnTo>
                    <a:pt x="45" y="558"/>
                  </a:lnTo>
                  <a:lnTo>
                    <a:pt x="29" y="524"/>
                  </a:lnTo>
                  <a:lnTo>
                    <a:pt x="15" y="490"/>
                  </a:lnTo>
                  <a:lnTo>
                    <a:pt x="7" y="454"/>
                  </a:lnTo>
                  <a:lnTo>
                    <a:pt x="2" y="417"/>
                  </a:lnTo>
                  <a:lnTo>
                    <a:pt x="0" y="377"/>
                  </a:lnTo>
                  <a:lnTo>
                    <a:pt x="0" y="377"/>
                  </a:lnTo>
                  <a:lnTo>
                    <a:pt x="2" y="339"/>
                  </a:lnTo>
                  <a:lnTo>
                    <a:pt x="7" y="302"/>
                  </a:lnTo>
                  <a:lnTo>
                    <a:pt x="15" y="266"/>
                  </a:lnTo>
                  <a:lnTo>
                    <a:pt x="29" y="230"/>
                  </a:lnTo>
                  <a:lnTo>
                    <a:pt x="45" y="196"/>
                  </a:lnTo>
                  <a:lnTo>
                    <a:pt x="63" y="167"/>
                  </a:lnTo>
                  <a:lnTo>
                    <a:pt x="85" y="137"/>
                  </a:lnTo>
                  <a:lnTo>
                    <a:pt x="111" y="109"/>
                  </a:lnTo>
                  <a:lnTo>
                    <a:pt x="111" y="109"/>
                  </a:lnTo>
                  <a:lnTo>
                    <a:pt x="136" y="85"/>
                  </a:lnTo>
                  <a:lnTo>
                    <a:pt x="166" y="63"/>
                  </a:lnTo>
                  <a:lnTo>
                    <a:pt x="198" y="46"/>
                  </a:lnTo>
                  <a:lnTo>
                    <a:pt x="230" y="30"/>
                  </a:lnTo>
                  <a:lnTo>
                    <a:pt x="265" y="16"/>
                  </a:lnTo>
                  <a:lnTo>
                    <a:pt x="301" y="8"/>
                  </a:lnTo>
                  <a:lnTo>
                    <a:pt x="339" y="2"/>
                  </a:lnTo>
                  <a:lnTo>
                    <a:pt x="377" y="0"/>
                  </a:lnTo>
                  <a:lnTo>
                    <a:pt x="377" y="0"/>
                  </a:lnTo>
                  <a:close/>
                  <a:moveTo>
                    <a:pt x="345" y="683"/>
                  </a:moveTo>
                  <a:lnTo>
                    <a:pt x="345" y="593"/>
                  </a:lnTo>
                  <a:lnTo>
                    <a:pt x="345" y="593"/>
                  </a:lnTo>
                  <a:lnTo>
                    <a:pt x="301" y="589"/>
                  </a:lnTo>
                  <a:lnTo>
                    <a:pt x="260" y="583"/>
                  </a:lnTo>
                  <a:lnTo>
                    <a:pt x="260" y="583"/>
                  </a:lnTo>
                  <a:lnTo>
                    <a:pt x="271" y="605"/>
                  </a:lnTo>
                  <a:lnTo>
                    <a:pt x="271" y="605"/>
                  </a:lnTo>
                  <a:lnTo>
                    <a:pt x="287" y="633"/>
                  </a:lnTo>
                  <a:lnTo>
                    <a:pt x="305" y="655"/>
                  </a:lnTo>
                  <a:lnTo>
                    <a:pt x="325" y="671"/>
                  </a:lnTo>
                  <a:lnTo>
                    <a:pt x="335" y="677"/>
                  </a:lnTo>
                  <a:lnTo>
                    <a:pt x="345" y="683"/>
                  </a:lnTo>
                  <a:lnTo>
                    <a:pt x="345" y="683"/>
                  </a:lnTo>
                  <a:close/>
                  <a:moveTo>
                    <a:pt x="345" y="528"/>
                  </a:moveTo>
                  <a:lnTo>
                    <a:pt x="345" y="411"/>
                  </a:lnTo>
                  <a:lnTo>
                    <a:pt x="220" y="411"/>
                  </a:lnTo>
                  <a:lnTo>
                    <a:pt x="220" y="411"/>
                  </a:lnTo>
                  <a:lnTo>
                    <a:pt x="222" y="436"/>
                  </a:lnTo>
                  <a:lnTo>
                    <a:pt x="226" y="462"/>
                  </a:lnTo>
                  <a:lnTo>
                    <a:pt x="236" y="510"/>
                  </a:lnTo>
                  <a:lnTo>
                    <a:pt x="236" y="510"/>
                  </a:lnTo>
                  <a:lnTo>
                    <a:pt x="262" y="516"/>
                  </a:lnTo>
                  <a:lnTo>
                    <a:pt x="287" y="522"/>
                  </a:lnTo>
                  <a:lnTo>
                    <a:pt x="315" y="524"/>
                  </a:lnTo>
                  <a:lnTo>
                    <a:pt x="345" y="528"/>
                  </a:lnTo>
                  <a:lnTo>
                    <a:pt x="345" y="528"/>
                  </a:lnTo>
                  <a:close/>
                  <a:moveTo>
                    <a:pt x="345" y="345"/>
                  </a:moveTo>
                  <a:lnTo>
                    <a:pt x="345" y="228"/>
                  </a:lnTo>
                  <a:lnTo>
                    <a:pt x="345" y="228"/>
                  </a:lnTo>
                  <a:lnTo>
                    <a:pt x="315" y="230"/>
                  </a:lnTo>
                  <a:lnTo>
                    <a:pt x="287" y="234"/>
                  </a:lnTo>
                  <a:lnTo>
                    <a:pt x="262" y="238"/>
                  </a:lnTo>
                  <a:lnTo>
                    <a:pt x="236" y="244"/>
                  </a:lnTo>
                  <a:lnTo>
                    <a:pt x="236" y="244"/>
                  </a:lnTo>
                  <a:lnTo>
                    <a:pt x="226" y="294"/>
                  </a:lnTo>
                  <a:lnTo>
                    <a:pt x="222" y="317"/>
                  </a:lnTo>
                  <a:lnTo>
                    <a:pt x="220" y="345"/>
                  </a:lnTo>
                  <a:lnTo>
                    <a:pt x="345" y="345"/>
                  </a:lnTo>
                  <a:lnTo>
                    <a:pt x="345" y="345"/>
                  </a:lnTo>
                  <a:close/>
                  <a:moveTo>
                    <a:pt x="345" y="163"/>
                  </a:moveTo>
                  <a:lnTo>
                    <a:pt x="345" y="71"/>
                  </a:lnTo>
                  <a:lnTo>
                    <a:pt x="345" y="71"/>
                  </a:lnTo>
                  <a:lnTo>
                    <a:pt x="335" y="77"/>
                  </a:lnTo>
                  <a:lnTo>
                    <a:pt x="325" y="83"/>
                  </a:lnTo>
                  <a:lnTo>
                    <a:pt x="305" y="101"/>
                  </a:lnTo>
                  <a:lnTo>
                    <a:pt x="287" y="123"/>
                  </a:lnTo>
                  <a:lnTo>
                    <a:pt x="271" y="149"/>
                  </a:lnTo>
                  <a:lnTo>
                    <a:pt x="271" y="149"/>
                  </a:lnTo>
                  <a:lnTo>
                    <a:pt x="260" y="173"/>
                  </a:lnTo>
                  <a:lnTo>
                    <a:pt x="260" y="173"/>
                  </a:lnTo>
                  <a:lnTo>
                    <a:pt x="301" y="167"/>
                  </a:lnTo>
                  <a:lnTo>
                    <a:pt x="345" y="163"/>
                  </a:lnTo>
                  <a:lnTo>
                    <a:pt x="345" y="163"/>
                  </a:lnTo>
                  <a:close/>
                  <a:moveTo>
                    <a:pt x="410" y="71"/>
                  </a:moveTo>
                  <a:lnTo>
                    <a:pt x="410" y="163"/>
                  </a:lnTo>
                  <a:lnTo>
                    <a:pt x="410" y="163"/>
                  </a:lnTo>
                  <a:lnTo>
                    <a:pt x="454" y="167"/>
                  </a:lnTo>
                  <a:lnTo>
                    <a:pt x="496" y="173"/>
                  </a:lnTo>
                  <a:lnTo>
                    <a:pt x="496" y="173"/>
                  </a:lnTo>
                  <a:lnTo>
                    <a:pt x="484" y="149"/>
                  </a:lnTo>
                  <a:lnTo>
                    <a:pt x="484" y="149"/>
                  </a:lnTo>
                  <a:lnTo>
                    <a:pt x="468" y="123"/>
                  </a:lnTo>
                  <a:lnTo>
                    <a:pt x="450" y="101"/>
                  </a:lnTo>
                  <a:lnTo>
                    <a:pt x="430" y="83"/>
                  </a:lnTo>
                  <a:lnTo>
                    <a:pt x="420" y="77"/>
                  </a:lnTo>
                  <a:lnTo>
                    <a:pt x="410" y="71"/>
                  </a:lnTo>
                  <a:lnTo>
                    <a:pt x="410" y="71"/>
                  </a:lnTo>
                  <a:close/>
                  <a:moveTo>
                    <a:pt x="410" y="228"/>
                  </a:moveTo>
                  <a:lnTo>
                    <a:pt x="410" y="345"/>
                  </a:lnTo>
                  <a:lnTo>
                    <a:pt x="533" y="345"/>
                  </a:lnTo>
                  <a:lnTo>
                    <a:pt x="533" y="345"/>
                  </a:lnTo>
                  <a:lnTo>
                    <a:pt x="531" y="317"/>
                  </a:lnTo>
                  <a:lnTo>
                    <a:pt x="529" y="294"/>
                  </a:lnTo>
                  <a:lnTo>
                    <a:pt x="525" y="268"/>
                  </a:lnTo>
                  <a:lnTo>
                    <a:pt x="520" y="244"/>
                  </a:lnTo>
                  <a:lnTo>
                    <a:pt x="520" y="244"/>
                  </a:lnTo>
                  <a:lnTo>
                    <a:pt x="494" y="238"/>
                  </a:lnTo>
                  <a:lnTo>
                    <a:pt x="468" y="234"/>
                  </a:lnTo>
                  <a:lnTo>
                    <a:pt x="438" y="230"/>
                  </a:lnTo>
                  <a:lnTo>
                    <a:pt x="410" y="228"/>
                  </a:lnTo>
                  <a:lnTo>
                    <a:pt x="410" y="228"/>
                  </a:lnTo>
                  <a:close/>
                  <a:moveTo>
                    <a:pt x="410" y="411"/>
                  </a:moveTo>
                  <a:lnTo>
                    <a:pt x="410" y="528"/>
                  </a:lnTo>
                  <a:lnTo>
                    <a:pt x="410" y="528"/>
                  </a:lnTo>
                  <a:lnTo>
                    <a:pt x="438" y="524"/>
                  </a:lnTo>
                  <a:lnTo>
                    <a:pt x="468" y="522"/>
                  </a:lnTo>
                  <a:lnTo>
                    <a:pt x="494" y="516"/>
                  </a:lnTo>
                  <a:lnTo>
                    <a:pt x="520" y="510"/>
                  </a:lnTo>
                  <a:lnTo>
                    <a:pt x="520" y="510"/>
                  </a:lnTo>
                  <a:lnTo>
                    <a:pt x="525" y="486"/>
                  </a:lnTo>
                  <a:lnTo>
                    <a:pt x="529" y="462"/>
                  </a:lnTo>
                  <a:lnTo>
                    <a:pt x="531" y="436"/>
                  </a:lnTo>
                  <a:lnTo>
                    <a:pt x="533" y="411"/>
                  </a:lnTo>
                  <a:lnTo>
                    <a:pt x="410" y="411"/>
                  </a:lnTo>
                  <a:lnTo>
                    <a:pt x="410" y="411"/>
                  </a:lnTo>
                  <a:close/>
                  <a:moveTo>
                    <a:pt x="410" y="593"/>
                  </a:moveTo>
                  <a:lnTo>
                    <a:pt x="410" y="683"/>
                  </a:lnTo>
                  <a:lnTo>
                    <a:pt x="410" y="683"/>
                  </a:lnTo>
                  <a:lnTo>
                    <a:pt x="420" y="677"/>
                  </a:lnTo>
                  <a:lnTo>
                    <a:pt x="430" y="671"/>
                  </a:lnTo>
                  <a:lnTo>
                    <a:pt x="450" y="655"/>
                  </a:lnTo>
                  <a:lnTo>
                    <a:pt x="468" y="633"/>
                  </a:lnTo>
                  <a:lnTo>
                    <a:pt x="484" y="605"/>
                  </a:lnTo>
                  <a:lnTo>
                    <a:pt x="484" y="605"/>
                  </a:lnTo>
                  <a:lnTo>
                    <a:pt x="496" y="583"/>
                  </a:lnTo>
                  <a:lnTo>
                    <a:pt x="496" y="583"/>
                  </a:lnTo>
                  <a:lnTo>
                    <a:pt x="454" y="589"/>
                  </a:lnTo>
                  <a:lnTo>
                    <a:pt x="410" y="593"/>
                  </a:lnTo>
                  <a:lnTo>
                    <a:pt x="410" y="593"/>
                  </a:lnTo>
                  <a:close/>
                  <a:moveTo>
                    <a:pt x="73" y="345"/>
                  </a:moveTo>
                  <a:lnTo>
                    <a:pt x="154" y="345"/>
                  </a:lnTo>
                  <a:lnTo>
                    <a:pt x="154" y="345"/>
                  </a:lnTo>
                  <a:lnTo>
                    <a:pt x="158" y="307"/>
                  </a:lnTo>
                  <a:lnTo>
                    <a:pt x="162" y="270"/>
                  </a:lnTo>
                  <a:lnTo>
                    <a:pt x="162" y="270"/>
                  </a:lnTo>
                  <a:lnTo>
                    <a:pt x="148" y="278"/>
                  </a:lnTo>
                  <a:lnTo>
                    <a:pt x="148" y="278"/>
                  </a:lnTo>
                  <a:lnTo>
                    <a:pt x="123" y="292"/>
                  </a:lnTo>
                  <a:lnTo>
                    <a:pt x="103" y="309"/>
                  </a:lnTo>
                  <a:lnTo>
                    <a:pt x="85" y="325"/>
                  </a:lnTo>
                  <a:lnTo>
                    <a:pt x="73" y="345"/>
                  </a:lnTo>
                  <a:lnTo>
                    <a:pt x="73" y="345"/>
                  </a:lnTo>
                  <a:close/>
                  <a:moveTo>
                    <a:pt x="601" y="345"/>
                  </a:moveTo>
                  <a:lnTo>
                    <a:pt x="682" y="345"/>
                  </a:lnTo>
                  <a:lnTo>
                    <a:pt x="682" y="345"/>
                  </a:lnTo>
                  <a:lnTo>
                    <a:pt x="670" y="325"/>
                  </a:lnTo>
                  <a:lnTo>
                    <a:pt x="653" y="309"/>
                  </a:lnTo>
                  <a:lnTo>
                    <a:pt x="633" y="292"/>
                  </a:lnTo>
                  <a:lnTo>
                    <a:pt x="607" y="278"/>
                  </a:lnTo>
                  <a:lnTo>
                    <a:pt x="607" y="278"/>
                  </a:lnTo>
                  <a:lnTo>
                    <a:pt x="591" y="270"/>
                  </a:lnTo>
                  <a:lnTo>
                    <a:pt x="591" y="270"/>
                  </a:lnTo>
                  <a:lnTo>
                    <a:pt x="597" y="307"/>
                  </a:lnTo>
                  <a:lnTo>
                    <a:pt x="601" y="345"/>
                  </a:lnTo>
                  <a:lnTo>
                    <a:pt x="601" y="345"/>
                  </a:lnTo>
                  <a:close/>
                  <a:moveTo>
                    <a:pt x="682" y="411"/>
                  </a:moveTo>
                  <a:lnTo>
                    <a:pt x="601" y="411"/>
                  </a:lnTo>
                  <a:lnTo>
                    <a:pt x="601" y="411"/>
                  </a:lnTo>
                  <a:lnTo>
                    <a:pt x="597" y="448"/>
                  </a:lnTo>
                  <a:lnTo>
                    <a:pt x="591" y="486"/>
                  </a:lnTo>
                  <a:lnTo>
                    <a:pt x="591" y="486"/>
                  </a:lnTo>
                  <a:lnTo>
                    <a:pt x="607" y="478"/>
                  </a:lnTo>
                  <a:lnTo>
                    <a:pt x="607" y="478"/>
                  </a:lnTo>
                  <a:lnTo>
                    <a:pt x="633" y="462"/>
                  </a:lnTo>
                  <a:lnTo>
                    <a:pt x="653" y="446"/>
                  </a:lnTo>
                  <a:lnTo>
                    <a:pt x="670" y="429"/>
                  </a:lnTo>
                  <a:lnTo>
                    <a:pt x="682" y="411"/>
                  </a:lnTo>
                  <a:lnTo>
                    <a:pt x="682" y="411"/>
                  </a:lnTo>
                  <a:close/>
                  <a:moveTo>
                    <a:pt x="154" y="411"/>
                  </a:moveTo>
                  <a:lnTo>
                    <a:pt x="73" y="411"/>
                  </a:lnTo>
                  <a:lnTo>
                    <a:pt x="73" y="411"/>
                  </a:lnTo>
                  <a:lnTo>
                    <a:pt x="85" y="429"/>
                  </a:lnTo>
                  <a:lnTo>
                    <a:pt x="103" y="446"/>
                  </a:lnTo>
                  <a:lnTo>
                    <a:pt x="123" y="462"/>
                  </a:lnTo>
                  <a:lnTo>
                    <a:pt x="148" y="478"/>
                  </a:lnTo>
                  <a:lnTo>
                    <a:pt x="148" y="478"/>
                  </a:lnTo>
                  <a:lnTo>
                    <a:pt x="162" y="486"/>
                  </a:lnTo>
                  <a:lnTo>
                    <a:pt x="162" y="486"/>
                  </a:lnTo>
                  <a:lnTo>
                    <a:pt x="158" y="448"/>
                  </a:lnTo>
                  <a:lnTo>
                    <a:pt x="154" y="411"/>
                  </a:lnTo>
                  <a:lnTo>
                    <a:pt x="154" y="411"/>
                  </a:lnTo>
                  <a:close/>
                  <a:moveTo>
                    <a:pt x="653" y="528"/>
                  </a:moveTo>
                  <a:lnTo>
                    <a:pt x="653" y="528"/>
                  </a:lnTo>
                  <a:lnTo>
                    <a:pt x="637" y="536"/>
                  </a:lnTo>
                  <a:lnTo>
                    <a:pt x="637" y="536"/>
                  </a:lnTo>
                  <a:lnTo>
                    <a:pt x="607" y="550"/>
                  </a:lnTo>
                  <a:lnTo>
                    <a:pt x="573" y="563"/>
                  </a:lnTo>
                  <a:lnTo>
                    <a:pt x="573" y="563"/>
                  </a:lnTo>
                  <a:lnTo>
                    <a:pt x="557" y="601"/>
                  </a:lnTo>
                  <a:lnTo>
                    <a:pt x="541" y="637"/>
                  </a:lnTo>
                  <a:lnTo>
                    <a:pt x="541" y="637"/>
                  </a:lnTo>
                  <a:lnTo>
                    <a:pt x="535" y="647"/>
                  </a:lnTo>
                  <a:lnTo>
                    <a:pt x="535" y="647"/>
                  </a:lnTo>
                  <a:lnTo>
                    <a:pt x="551" y="637"/>
                  </a:lnTo>
                  <a:lnTo>
                    <a:pt x="569" y="625"/>
                  </a:lnTo>
                  <a:lnTo>
                    <a:pt x="583" y="613"/>
                  </a:lnTo>
                  <a:lnTo>
                    <a:pt x="599" y="599"/>
                  </a:lnTo>
                  <a:lnTo>
                    <a:pt x="599" y="599"/>
                  </a:lnTo>
                  <a:lnTo>
                    <a:pt x="613" y="581"/>
                  </a:lnTo>
                  <a:lnTo>
                    <a:pt x="629" y="565"/>
                  </a:lnTo>
                  <a:lnTo>
                    <a:pt x="641" y="546"/>
                  </a:lnTo>
                  <a:lnTo>
                    <a:pt x="653" y="528"/>
                  </a:lnTo>
                  <a:lnTo>
                    <a:pt x="653" y="528"/>
                  </a:lnTo>
                  <a:close/>
                  <a:moveTo>
                    <a:pt x="182" y="563"/>
                  </a:moveTo>
                  <a:lnTo>
                    <a:pt x="182" y="563"/>
                  </a:lnTo>
                  <a:lnTo>
                    <a:pt x="148" y="550"/>
                  </a:lnTo>
                  <a:lnTo>
                    <a:pt x="119" y="536"/>
                  </a:lnTo>
                  <a:lnTo>
                    <a:pt x="119" y="536"/>
                  </a:lnTo>
                  <a:lnTo>
                    <a:pt x="103" y="528"/>
                  </a:lnTo>
                  <a:lnTo>
                    <a:pt x="103" y="528"/>
                  </a:lnTo>
                  <a:lnTo>
                    <a:pt x="115" y="546"/>
                  </a:lnTo>
                  <a:lnTo>
                    <a:pt x="127" y="565"/>
                  </a:lnTo>
                  <a:lnTo>
                    <a:pt x="140" y="581"/>
                  </a:lnTo>
                  <a:lnTo>
                    <a:pt x="156" y="599"/>
                  </a:lnTo>
                  <a:lnTo>
                    <a:pt x="156" y="599"/>
                  </a:lnTo>
                  <a:lnTo>
                    <a:pt x="170" y="613"/>
                  </a:lnTo>
                  <a:lnTo>
                    <a:pt x="186" y="625"/>
                  </a:lnTo>
                  <a:lnTo>
                    <a:pt x="202" y="637"/>
                  </a:lnTo>
                  <a:lnTo>
                    <a:pt x="220" y="647"/>
                  </a:lnTo>
                  <a:lnTo>
                    <a:pt x="220" y="647"/>
                  </a:lnTo>
                  <a:lnTo>
                    <a:pt x="214" y="637"/>
                  </a:lnTo>
                  <a:lnTo>
                    <a:pt x="214" y="637"/>
                  </a:lnTo>
                  <a:lnTo>
                    <a:pt x="196" y="601"/>
                  </a:lnTo>
                  <a:lnTo>
                    <a:pt x="182" y="563"/>
                  </a:lnTo>
                  <a:lnTo>
                    <a:pt x="182" y="563"/>
                  </a:lnTo>
                  <a:close/>
                  <a:moveTo>
                    <a:pt x="103" y="228"/>
                  </a:moveTo>
                  <a:lnTo>
                    <a:pt x="103" y="228"/>
                  </a:lnTo>
                  <a:lnTo>
                    <a:pt x="119" y="220"/>
                  </a:lnTo>
                  <a:lnTo>
                    <a:pt x="119" y="220"/>
                  </a:lnTo>
                  <a:lnTo>
                    <a:pt x="148" y="204"/>
                  </a:lnTo>
                  <a:lnTo>
                    <a:pt x="182" y="192"/>
                  </a:lnTo>
                  <a:lnTo>
                    <a:pt x="182" y="192"/>
                  </a:lnTo>
                  <a:lnTo>
                    <a:pt x="196" y="153"/>
                  </a:lnTo>
                  <a:lnTo>
                    <a:pt x="214" y="117"/>
                  </a:lnTo>
                  <a:lnTo>
                    <a:pt x="214" y="117"/>
                  </a:lnTo>
                  <a:lnTo>
                    <a:pt x="220" y="107"/>
                  </a:lnTo>
                  <a:lnTo>
                    <a:pt x="220" y="107"/>
                  </a:lnTo>
                  <a:lnTo>
                    <a:pt x="202" y="119"/>
                  </a:lnTo>
                  <a:lnTo>
                    <a:pt x="186" y="129"/>
                  </a:lnTo>
                  <a:lnTo>
                    <a:pt x="170" y="143"/>
                  </a:lnTo>
                  <a:lnTo>
                    <a:pt x="156" y="157"/>
                  </a:lnTo>
                  <a:lnTo>
                    <a:pt x="156" y="157"/>
                  </a:lnTo>
                  <a:lnTo>
                    <a:pt x="140" y="173"/>
                  </a:lnTo>
                  <a:lnTo>
                    <a:pt x="127" y="190"/>
                  </a:lnTo>
                  <a:lnTo>
                    <a:pt x="115" y="208"/>
                  </a:lnTo>
                  <a:lnTo>
                    <a:pt x="103" y="228"/>
                  </a:lnTo>
                  <a:lnTo>
                    <a:pt x="103" y="228"/>
                  </a:lnTo>
                  <a:close/>
                  <a:moveTo>
                    <a:pt x="573" y="192"/>
                  </a:moveTo>
                  <a:lnTo>
                    <a:pt x="573" y="192"/>
                  </a:lnTo>
                  <a:lnTo>
                    <a:pt x="607" y="204"/>
                  </a:lnTo>
                  <a:lnTo>
                    <a:pt x="637" y="220"/>
                  </a:lnTo>
                  <a:lnTo>
                    <a:pt x="637" y="220"/>
                  </a:lnTo>
                  <a:lnTo>
                    <a:pt x="653" y="228"/>
                  </a:lnTo>
                  <a:lnTo>
                    <a:pt x="653" y="228"/>
                  </a:lnTo>
                  <a:lnTo>
                    <a:pt x="641" y="208"/>
                  </a:lnTo>
                  <a:lnTo>
                    <a:pt x="629" y="190"/>
                  </a:lnTo>
                  <a:lnTo>
                    <a:pt x="613" y="173"/>
                  </a:lnTo>
                  <a:lnTo>
                    <a:pt x="599" y="157"/>
                  </a:lnTo>
                  <a:lnTo>
                    <a:pt x="599" y="157"/>
                  </a:lnTo>
                  <a:lnTo>
                    <a:pt x="583" y="143"/>
                  </a:lnTo>
                  <a:lnTo>
                    <a:pt x="569" y="129"/>
                  </a:lnTo>
                  <a:lnTo>
                    <a:pt x="551" y="119"/>
                  </a:lnTo>
                  <a:lnTo>
                    <a:pt x="535" y="107"/>
                  </a:lnTo>
                  <a:lnTo>
                    <a:pt x="535" y="107"/>
                  </a:lnTo>
                  <a:lnTo>
                    <a:pt x="541" y="117"/>
                  </a:lnTo>
                  <a:lnTo>
                    <a:pt x="541" y="117"/>
                  </a:lnTo>
                  <a:lnTo>
                    <a:pt x="557" y="153"/>
                  </a:lnTo>
                  <a:lnTo>
                    <a:pt x="573" y="192"/>
                  </a:lnTo>
                  <a:lnTo>
                    <a:pt x="573" y="192"/>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solidFill>
                  <a:srgbClr val="588461"/>
                </a:solidFill>
                <a:latin typeface="微软雅黑" panose="020B0503020204020204" pitchFamily="34" charset="-122"/>
                <a:ea typeface="微软雅黑" panose="020B0503020204020204" pitchFamily="34" charset="-122"/>
              </a:endParaRPr>
            </a:p>
          </p:txBody>
        </p:sp>
      </p:grpSp>
      <p:sp>
        <p:nvSpPr>
          <p:cNvPr id="59" name="文本框 58"/>
          <p:cNvSpPr txBox="1"/>
          <p:nvPr/>
        </p:nvSpPr>
        <p:spPr>
          <a:xfrm>
            <a:off x="1261110" y="2656840"/>
            <a:ext cx="4155440" cy="2353310"/>
          </a:xfrm>
          <a:prstGeom prst="rect">
            <a:avLst/>
          </a:prstGeom>
          <a:noFill/>
        </p:spPr>
        <p:txBody>
          <a:bodyPr wrap="square" rtlCol="0">
            <a:spAutoFit/>
          </a:bodyPr>
          <a:p>
            <a:pPr algn="l" fontAlgn="auto">
              <a:lnSpc>
                <a:spcPct val="150000"/>
              </a:lnSpc>
            </a:pPr>
            <a:r>
              <a:rPr lang="zh-CN" altLang="en-US" sz="1400" spc="100">
                <a:solidFill>
                  <a:schemeClr val="tx2">
                    <a:lumMod val="75000"/>
                  </a:schemeClr>
                </a:solidFill>
                <a:uFillTx/>
                <a:latin typeface="微软雅黑" panose="020B0503020204020204" pitchFamily="34" charset="-122"/>
                <a:ea typeface="微软雅黑" panose="020B0503020204020204" pitchFamily="34" charset="-122"/>
              </a:rPr>
              <a:t>点击更换文字，在此输入相关文案信息。</a:t>
            </a:r>
            <a:r>
              <a:rPr lang="zh-CN" altLang="en-US" sz="1400" spc="100">
                <a:solidFill>
                  <a:schemeClr val="tx2">
                    <a:lumMod val="75000"/>
                  </a:schemeClr>
                </a:solidFill>
                <a:uFillTx/>
                <a:latin typeface="微软雅黑" panose="020B0503020204020204" pitchFamily="34" charset="-122"/>
                <a:ea typeface="微软雅黑" panose="020B0503020204020204" pitchFamily="34" charset="-122"/>
                <a:sym typeface="+mn-ea"/>
              </a:rPr>
              <a:t>点击更换文字，在此输入相关文案信息。点击更换文字，在此输入相关文案信息。</a:t>
            </a:r>
            <a:endParaRPr lang="zh-CN" altLang="en-US" sz="1400" spc="100">
              <a:solidFill>
                <a:schemeClr val="tx2">
                  <a:lumMod val="75000"/>
                </a:schemeClr>
              </a:solidFill>
              <a:uFillTx/>
              <a:latin typeface="微软雅黑" panose="020B0503020204020204" pitchFamily="34" charset="-122"/>
              <a:ea typeface="微软雅黑" panose="020B0503020204020204" pitchFamily="34" charset="-122"/>
              <a:sym typeface="+mn-ea"/>
            </a:endParaRPr>
          </a:p>
          <a:p>
            <a:pPr algn="l" fontAlgn="auto">
              <a:lnSpc>
                <a:spcPct val="150000"/>
              </a:lnSpc>
            </a:pPr>
            <a:r>
              <a:rPr lang="zh-CN" altLang="en-US" sz="1400" spc="100">
                <a:solidFill>
                  <a:schemeClr val="tx2">
                    <a:lumMod val="75000"/>
                  </a:schemeClr>
                </a:solidFill>
                <a:uFillTx/>
                <a:latin typeface="微软雅黑" panose="020B0503020204020204" pitchFamily="34" charset="-122"/>
                <a:ea typeface="微软雅黑" panose="020B0503020204020204" pitchFamily="34" charset="-122"/>
                <a:sym typeface="+mn-ea"/>
              </a:rPr>
              <a:t>点击更换文字，在此输入相关文案信息。点击更换文字，在此输入相关文案信息。</a:t>
            </a:r>
            <a:endParaRPr lang="zh-CN" altLang="en-US" sz="1400" spc="100">
              <a:solidFill>
                <a:schemeClr val="tx2">
                  <a:lumMod val="75000"/>
                </a:schemeClr>
              </a:solidFill>
              <a:uFillTx/>
              <a:latin typeface="微软雅黑" panose="020B0503020204020204" pitchFamily="34" charset="-122"/>
              <a:ea typeface="微软雅黑" panose="020B0503020204020204" pitchFamily="34" charset="-122"/>
              <a:sym typeface="+mn-ea"/>
            </a:endParaRPr>
          </a:p>
          <a:p>
            <a:pPr algn="l" fontAlgn="auto">
              <a:lnSpc>
                <a:spcPct val="150000"/>
              </a:lnSpc>
            </a:pPr>
            <a:r>
              <a:rPr lang="zh-CN" altLang="en-US" sz="1400" spc="100">
                <a:solidFill>
                  <a:schemeClr val="tx2">
                    <a:lumMod val="75000"/>
                  </a:schemeClr>
                </a:solidFill>
                <a:uFillTx/>
                <a:latin typeface="微软雅黑" panose="020B0503020204020204" pitchFamily="34" charset="-122"/>
                <a:ea typeface="微软雅黑" panose="020B0503020204020204" pitchFamily="34" charset="-122"/>
                <a:sym typeface="+mn-ea"/>
              </a:rPr>
              <a:t>点击更换文字，在此输入相关文案信息。点击更换文字，在此输入相关文案信息。</a:t>
            </a:r>
            <a:endParaRPr lang="zh-CN" altLang="en-US" sz="1400" spc="100">
              <a:solidFill>
                <a:schemeClr val="tx2">
                  <a:lumMod val="75000"/>
                </a:schemeClr>
              </a:solidFill>
              <a:uFillTx/>
              <a:latin typeface="微软雅黑" panose="020B0503020204020204" pitchFamily="34" charset="-122"/>
              <a:ea typeface="微软雅黑" panose="020B0503020204020204" pitchFamily="34" charset="-122"/>
              <a:sym typeface="+mn-ea"/>
            </a:endParaRPr>
          </a:p>
        </p:txBody>
      </p:sp>
      <p:sp>
        <p:nvSpPr>
          <p:cNvPr id="60" name="文本框 59"/>
          <p:cNvSpPr txBox="1"/>
          <p:nvPr/>
        </p:nvSpPr>
        <p:spPr>
          <a:xfrm>
            <a:off x="1261110" y="1955165"/>
            <a:ext cx="3338830" cy="398780"/>
          </a:xfrm>
          <a:prstGeom prst="rect">
            <a:avLst/>
          </a:prstGeom>
          <a:noFill/>
        </p:spPr>
        <p:txBody>
          <a:bodyPr wrap="square" rtlCol="0">
            <a:spAutoFit/>
          </a:bodyPr>
          <a:p>
            <a:pPr algn="dist"/>
            <a:r>
              <a:rPr lang="en-US" sz="2000" b="1">
                <a:solidFill>
                  <a:schemeClr val="tx2">
                    <a:lumMod val="75000"/>
                  </a:schemeClr>
                </a:solidFill>
                <a:latin typeface="微软雅黑" panose="020B0503020204020204" pitchFamily="34" charset="-122"/>
                <a:ea typeface="微软雅黑" panose="020B0503020204020204" pitchFamily="34" charset="-122"/>
                <a:cs typeface="微软雅黑" panose="020B0503020204020204" pitchFamily="34" charset="-122"/>
              </a:rPr>
              <a:t>PART1</a:t>
            </a:r>
            <a:r>
              <a:rPr lang="zh-CN" altLang="en-US" sz="2000" b="1">
                <a:solidFill>
                  <a:schemeClr val="tx2">
                    <a:lumMod val="75000"/>
                  </a:schemeClr>
                </a:solidFill>
                <a:latin typeface="微软雅黑" panose="020B0503020204020204" pitchFamily="34" charset="-122"/>
                <a:ea typeface="微软雅黑" panose="020B0503020204020204" pitchFamily="34" charset="-122"/>
                <a:cs typeface="微软雅黑" panose="020B0503020204020204" pitchFamily="34" charset="-122"/>
              </a:rPr>
              <a:t>点击添加标题</a:t>
            </a:r>
            <a:endParaRPr lang="zh-CN" altLang="en-US" sz="2000" b="1">
              <a:solidFill>
                <a:schemeClr val="tx2">
                  <a:lumMod val="75000"/>
                </a:schemeClr>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500" fill="hold"/>
                                        <p:tgtEl>
                                          <p:spTgt spid="20"/>
                                        </p:tgtEl>
                                        <p:attrNameLst>
                                          <p:attrName>ppt_w</p:attrName>
                                        </p:attrNameLst>
                                      </p:cBhvr>
                                      <p:tavLst>
                                        <p:tav tm="0">
                                          <p:val>
                                            <p:fltVal val="0"/>
                                          </p:val>
                                        </p:tav>
                                        <p:tav tm="100000">
                                          <p:val>
                                            <p:strVal val="#ppt_w"/>
                                          </p:val>
                                        </p:tav>
                                      </p:tavLst>
                                    </p:anim>
                                    <p:anim calcmode="lin" valueType="num">
                                      <p:cBhvr>
                                        <p:cTn id="8" dur="500" fill="hold"/>
                                        <p:tgtEl>
                                          <p:spTgt spid="20"/>
                                        </p:tgtEl>
                                        <p:attrNameLst>
                                          <p:attrName>ppt_h</p:attrName>
                                        </p:attrNameLst>
                                      </p:cBhvr>
                                      <p:tavLst>
                                        <p:tav tm="0">
                                          <p:val>
                                            <p:fltVal val="0"/>
                                          </p:val>
                                        </p:tav>
                                        <p:tav tm="100000">
                                          <p:val>
                                            <p:strVal val="#ppt_h"/>
                                          </p:val>
                                        </p:tav>
                                      </p:tavLst>
                                    </p:anim>
                                    <p:animEffect transition="in" filter="fade">
                                      <p:cBhvr>
                                        <p:cTn id="9" dur="500"/>
                                        <p:tgtEl>
                                          <p:spTgt spid="20"/>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9"/>
                                        </p:tgtEl>
                                        <p:attrNameLst>
                                          <p:attrName>style.visibility</p:attrName>
                                        </p:attrNameLst>
                                      </p:cBhvr>
                                      <p:to>
                                        <p:strVal val="visible"/>
                                      </p:to>
                                    </p:set>
                                    <p:anim calcmode="lin" valueType="num">
                                      <p:cBhvr>
                                        <p:cTn id="12" dur="500" fill="hold"/>
                                        <p:tgtEl>
                                          <p:spTgt spid="59"/>
                                        </p:tgtEl>
                                        <p:attrNameLst>
                                          <p:attrName>ppt_w</p:attrName>
                                        </p:attrNameLst>
                                      </p:cBhvr>
                                      <p:tavLst>
                                        <p:tav tm="0">
                                          <p:val>
                                            <p:fltVal val="0"/>
                                          </p:val>
                                        </p:tav>
                                        <p:tav tm="100000">
                                          <p:val>
                                            <p:strVal val="#ppt_w"/>
                                          </p:val>
                                        </p:tav>
                                      </p:tavLst>
                                    </p:anim>
                                    <p:anim calcmode="lin" valueType="num">
                                      <p:cBhvr>
                                        <p:cTn id="13" dur="500" fill="hold"/>
                                        <p:tgtEl>
                                          <p:spTgt spid="59"/>
                                        </p:tgtEl>
                                        <p:attrNameLst>
                                          <p:attrName>ppt_h</p:attrName>
                                        </p:attrNameLst>
                                      </p:cBhvr>
                                      <p:tavLst>
                                        <p:tav tm="0">
                                          <p:val>
                                            <p:fltVal val="0"/>
                                          </p:val>
                                        </p:tav>
                                        <p:tav tm="100000">
                                          <p:val>
                                            <p:strVal val="#ppt_h"/>
                                          </p:val>
                                        </p:tav>
                                      </p:tavLst>
                                    </p:anim>
                                    <p:animEffect transition="in" filter="fade">
                                      <p:cBhvr>
                                        <p:cTn id="14" dur="500"/>
                                        <p:tgtEl>
                                          <p:spTgt spid="59"/>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0"/>
                                        </p:tgtEl>
                                        <p:attrNameLst>
                                          <p:attrName>style.visibility</p:attrName>
                                        </p:attrNameLst>
                                      </p:cBhvr>
                                      <p:to>
                                        <p:strVal val="visible"/>
                                      </p:to>
                                    </p:set>
                                    <p:anim calcmode="lin" valueType="num">
                                      <p:cBhvr>
                                        <p:cTn id="17" dur="500" fill="hold"/>
                                        <p:tgtEl>
                                          <p:spTgt spid="60"/>
                                        </p:tgtEl>
                                        <p:attrNameLst>
                                          <p:attrName>ppt_w</p:attrName>
                                        </p:attrNameLst>
                                      </p:cBhvr>
                                      <p:tavLst>
                                        <p:tav tm="0">
                                          <p:val>
                                            <p:fltVal val="0"/>
                                          </p:val>
                                        </p:tav>
                                        <p:tav tm="100000">
                                          <p:val>
                                            <p:strVal val="#ppt_w"/>
                                          </p:val>
                                        </p:tav>
                                      </p:tavLst>
                                    </p:anim>
                                    <p:anim calcmode="lin" valueType="num">
                                      <p:cBhvr>
                                        <p:cTn id="18" dur="500" fill="hold"/>
                                        <p:tgtEl>
                                          <p:spTgt spid="60"/>
                                        </p:tgtEl>
                                        <p:attrNameLst>
                                          <p:attrName>ppt_h</p:attrName>
                                        </p:attrNameLst>
                                      </p:cBhvr>
                                      <p:tavLst>
                                        <p:tav tm="0">
                                          <p:val>
                                            <p:fltVal val="0"/>
                                          </p:val>
                                        </p:tav>
                                        <p:tav tm="100000">
                                          <p:val>
                                            <p:strVal val="#ppt_h"/>
                                          </p:val>
                                        </p:tav>
                                      </p:tavLst>
                                    </p:anim>
                                    <p:animEffect transition="in" filter="fade">
                                      <p:cBhvr>
                                        <p:cTn id="19"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p:bldP spid="6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任意多边形: 形状 6"/>
          <p:cNvSpPr/>
          <p:nvPr/>
        </p:nvSpPr>
        <p:spPr>
          <a:xfrm>
            <a:off x="1" y="1"/>
            <a:ext cx="685799" cy="685799"/>
          </a:xfrm>
          <a:custGeom>
            <a:avLst/>
            <a:gdLst>
              <a:gd name="connsiteX0" fmla="*/ 0 w 1266825"/>
              <a:gd name="connsiteY0" fmla="*/ 0 h 1266825"/>
              <a:gd name="connsiteX1" fmla="*/ 1266825 w 1266825"/>
              <a:gd name="connsiteY1" fmla="*/ 0 h 1266825"/>
              <a:gd name="connsiteX2" fmla="*/ 0 w 1266825"/>
              <a:gd name="connsiteY2" fmla="*/ 1266825 h 1266825"/>
            </a:gdLst>
            <a:ahLst/>
            <a:cxnLst>
              <a:cxn ang="0">
                <a:pos x="connsiteX0" y="connsiteY0"/>
              </a:cxn>
              <a:cxn ang="0">
                <a:pos x="connsiteX1" y="connsiteY1"/>
              </a:cxn>
              <a:cxn ang="0">
                <a:pos x="connsiteX2" y="connsiteY2"/>
              </a:cxn>
            </a:cxnLst>
            <a:rect l="l" t="t" r="r" b="b"/>
            <a:pathLst>
              <a:path w="1266825" h="1266825">
                <a:moveTo>
                  <a:pt x="0" y="0"/>
                </a:moveTo>
                <a:lnTo>
                  <a:pt x="1266825" y="0"/>
                </a:lnTo>
                <a:cubicBezTo>
                  <a:pt x="1266825" y="699648"/>
                  <a:pt x="699648" y="1266825"/>
                  <a:pt x="0" y="1266825"/>
                </a:cubicBezTo>
                <a:close/>
              </a:path>
            </a:pathLst>
          </a:custGeom>
          <a:solidFill>
            <a:srgbClr val="E2C1D6"/>
          </a:solidFill>
          <a:ln>
            <a:noFill/>
          </a:ln>
          <a:effectLst>
            <a:outerShdw blurRad="50800" dist="38100" dir="2700000" sx="99000" sy="99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600">
              <a:latin typeface="微软雅黑" panose="020B0503020204020204" pitchFamily="34" charset="-122"/>
              <a:ea typeface="微软雅黑" panose="020B0503020204020204" pitchFamily="34" charset="-122"/>
            </a:endParaRPr>
          </a:p>
        </p:txBody>
      </p:sp>
      <p:sp>
        <p:nvSpPr>
          <p:cNvPr id="5" name="文本框 4"/>
          <p:cNvSpPr txBox="1"/>
          <p:nvPr/>
        </p:nvSpPr>
        <p:spPr>
          <a:xfrm>
            <a:off x="484281" y="342900"/>
            <a:ext cx="2479488" cy="398780"/>
          </a:xfrm>
          <a:prstGeom prst="rect">
            <a:avLst/>
          </a:prstGeom>
          <a:noFill/>
        </p:spPr>
        <p:txBody>
          <a:bodyPr wrap="square" rtlCol="0">
            <a:spAutoFit/>
          </a:bodyPr>
          <a:p>
            <a:pPr algn="dist"/>
            <a:r>
              <a:rPr lang="zh-CN" altLang="en-US" sz="2000">
                <a:solidFill>
                  <a:schemeClr val="tx1">
                    <a:lumMod val="75000"/>
                    <a:lumOff val="25000"/>
                  </a:schemeClr>
                </a:solidFill>
                <a:latin typeface="微软雅黑" panose="020B0503020204020204" pitchFamily="34" charset="-122"/>
                <a:ea typeface="微软雅黑" panose="020B0503020204020204" pitchFamily="34" charset="-122"/>
              </a:rPr>
              <a:t>输入标题内容</a:t>
            </a:r>
            <a:endParaRPr lang="zh-CN" altLang="en-US" sz="2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 name="矩形 5"/>
          <p:cNvSpPr/>
          <p:nvPr/>
        </p:nvSpPr>
        <p:spPr>
          <a:xfrm>
            <a:off x="4286250" y="1524000"/>
            <a:ext cx="3644900" cy="3517900"/>
          </a:xfrm>
          <a:prstGeom prst="rect">
            <a:avLst/>
          </a:prstGeom>
          <a:noFill/>
          <a:ln w="57150">
            <a:solidFill>
              <a:srgbClr val="DAB0CB"/>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tx2">
                  <a:lumMod val="75000"/>
                </a:schemeClr>
              </a:solidFill>
              <a:latin typeface="方正书宋_GBK" panose="02000000000000000000" pitchFamily="2" charset="-122"/>
              <a:ea typeface="方正书宋_GBK" panose="02000000000000000000" pitchFamily="2" charset="-122"/>
            </a:endParaRPr>
          </a:p>
        </p:txBody>
      </p:sp>
      <p:grpSp>
        <p:nvGrpSpPr>
          <p:cNvPr id="7" name="fdaaa325-f67a-43b5-ae35-a6f53a7a142b"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p:cNvGrpSpPr>
            <a:grpSpLocks noChangeAspect="1"/>
          </p:cNvGrpSpPr>
          <p:nvPr>
            <p:custDataLst>
              <p:tags r:id="rId1"/>
            </p:custDataLst>
          </p:nvPr>
        </p:nvGrpSpPr>
        <p:grpSpPr>
          <a:xfrm>
            <a:off x="965874" y="2277025"/>
            <a:ext cx="10279402" cy="2848968"/>
            <a:chOff x="966000" y="2276872"/>
            <a:chExt cx="10280741" cy="2849339"/>
          </a:xfrm>
        </p:grpSpPr>
        <p:sp>
          <p:nvSpPr>
            <p:cNvPr id="8" name="îṩḷïḍê"/>
            <p:cNvSpPr txBox="1"/>
            <p:nvPr/>
          </p:nvSpPr>
          <p:spPr bwMode="auto">
            <a:xfrm>
              <a:off x="4806061" y="3243277"/>
              <a:ext cx="2581084" cy="371513"/>
            </a:xfrm>
            <a:prstGeom prst="rect">
              <a:avLst/>
            </a:prstGeom>
            <a:noFill/>
          </p:spPr>
          <p:txBody>
            <a:bodyPr wrap="none" lIns="90000" tIns="46800" rIns="90000" bIns="46800"/>
            <a:p>
              <a:pPr algn="ctr" latinLnBrk="0"/>
              <a:r>
                <a:rPr lang="zh-CN" altLang="en-US" sz="2800" b="1" kern="0" noProof="0">
                  <a:ln>
                    <a:noFill/>
                  </a:ln>
                  <a:solidFill>
                    <a:schemeClr val="tx2">
                      <a:lumMod val="75000"/>
                    </a:schemeClr>
                  </a:solidFill>
                  <a:effectLst/>
                  <a:uLnTx/>
                  <a:uFillTx/>
                  <a:latin typeface="方正书宋_GBK" panose="02000000000000000000" pitchFamily="2" charset="-122"/>
                  <a:ea typeface="方正书宋_GBK" panose="02000000000000000000" pitchFamily="2" charset="-122"/>
                  <a:cs typeface="Arial" panose="020B0604020202020204" pitchFamily="34" charset="0"/>
                  <a:sym typeface="+mn-ea"/>
                </a:rPr>
                <a:t>关键词</a:t>
              </a:r>
              <a:endParaRPr lang="zh-CN" altLang="en-US" sz="2800" b="1" kern="0" noProof="0" dirty="0">
                <a:ln>
                  <a:noFill/>
                </a:ln>
                <a:solidFill>
                  <a:schemeClr val="tx2">
                    <a:lumMod val="75000"/>
                  </a:schemeClr>
                </a:solidFill>
                <a:effectLst/>
                <a:uLnTx/>
                <a:uFillTx/>
                <a:latin typeface="方正书宋_GBK" panose="02000000000000000000" pitchFamily="2" charset="-122"/>
                <a:ea typeface="方正书宋_GBK" panose="02000000000000000000" pitchFamily="2" charset="-122"/>
                <a:cs typeface="Arial" panose="020B0604020202020204" pitchFamily="34" charset="0"/>
                <a:sym typeface="+mn-ea"/>
              </a:endParaRPr>
            </a:p>
          </p:txBody>
        </p:sp>
        <p:grpSp>
          <p:nvGrpSpPr>
            <p:cNvPr id="30" name="îṣľïḑe"/>
            <p:cNvGrpSpPr/>
            <p:nvPr/>
          </p:nvGrpSpPr>
          <p:grpSpPr>
            <a:xfrm>
              <a:off x="7536158" y="2279686"/>
              <a:ext cx="722560" cy="722560"/>
              <a:chOff x="7229049" y="2279686"/>
              <a:chExt cx="722560" cy="722560"/>
            </a:xfrm>
          </p:grpSpPr>
          <p:sp>
            <p:nvSpPr>
              <p:cNvPr id="31" name="ïṧļïḓé"/>
              <p:cNvSpPr/>
              <p:nvPr/>
            </p:nvSpPr>
            <p:spPr bwMode="auto">
              <a:xfrm>
                <a:off x="7229049" y="2279686"/>
                <a:ext cx="722560" cy="722560"/>
              </a:xfrm>
              <a:prstGeom prst="ellipse">
                <a:avLst/>
              </a:prstGeom>
              <a:solidFill>
                <a:srgbClr val="E9BDAE"/>
              </a:solidFill>
              <a:ln w="19050">
                <a:noFill/>
                <a:round/>
              </a:ln>
            </p:spPr>
            <p:txBody>
              <a:bodyPr anchor="ctr"/>
              <a:p>
                <a:pPr algn="ctr"/>
                <a:endParaRPr>
                  <a:solidFill>
                    <a:schemeClr val="tx2">
                      <a:lumMod val="75000"/>
                    </a:schemeClr>
                  </a:solidFill>
                  <a:latin typeface="方正书宋_GBK" panose="02000000000000000000" pitchFamily="2" charset="-122"/>
                  <a:ea typeface="方正书宋_GBK" panose="02000000000000000000" pitchFamily="2" charset="-122"/>
                </a:endParaRPr>
              </a:p>
            </p:txBody>
          </p:sp>
          <p:sp>
            <p:nvSpPr>
              <p:cNvPr id="32" name="îṩļíďê"/>
              <p:cNvSpPr/>
              <p:nvPr/>
            </p:nvSpPr>
            <p:spPr bwMode="auto">
              <a:xfrm>
                <a:off x="7264362" y="2314999"/>
                <a:ext cx="651934" cy="651934"/>
              </a:xfrm>
              <a:prstGeom prst="ellipse">
                <a:avLst/>
              </a:prstGeom>
              <a:solidFill>
                <a:schemeClr val="bg1"/>
              </a:solidFill>
              <a:ln w="19050">
                <a:solidFill>
                  <a:srgbClr val="E9BDAE"/>
                </a:solidFill>
                <a:round/>
              </a:ln>
            </p:spPr>
            <p:txBody>
              <a:bodyPr anchor="ctr"/>
              <a:p>
                <a:pPr algn="ctr"/>
                <a:endParaRPr>
                  <a:solidFill>
                    <a:schemeClr val="tx2">
                      <a:lumMod val="75000"/>
                    </a:schemeClr>
                  </a:solidFill>
                  <a:latin typeface="方正书宋_GBK" panose="02000000000000000000" pitchFamily="2" charset="-122"/>
                  <a:ea typeface="方正书宋_GBK" panose="02000000000000000000" pitchFamily="2" charset="-122"/>
                </a:endParaRPr>
              </a:p>
            </p:txBody>
          </p:sp>
          <p:sp>
            <p:nvSpPr>
              <p:cNvPr id="33" name="i$ľîḑé"/>
              <p:cNvSpPr/>
              <p:nvPr/>
            </p:nvSpPr>
            <p:spPr bwMode="auto">
              <a:xfrm>
                <a:off x="7336757" y="2402627"/>
                <a:ext cx="493331" cy="493331"/>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rgbClr val="E9BDAE"/>
              </a:solidFill>
              <a:ln>
                <a:noFill/>
              </a:ln>
            </p:spPr>
            <p:txBody>
              <a:bodyPr anchor="ctr"/>
              <a:p>
                <a:pPr algn="ctr"/>
                <a:endParaRPr>
                  <a:solidFill>
                    <a:schemeClr val="tx2">
                      <a:lumMod val="75000"/>
                    </a:schemeClr>
                  </a:solidFill>
                  <a:latin typeface="方正书宋_GBK" panose="02000000000000000000" pitchFamily="2" charset="-122"/>
                  <a:ea typeface="方正书宋_GBK" panose="02000000000000000000" pitchFamily="2" charset="-122"/>
                </a:endParaRPr>
              </a:p>
            </p:txBody>
          </p:sp>
        </p:grpSp>
        <p:grpSp>
          <p:nvGrpSpPr>
            <p:cNvPr id="34" name="î$ḷiḍé"/>
            <p:cNvGrpSpPr/>
            <p:nvPr/>
          </p:nvGrpSpPr>
          <p:grpSpPr>
            <a:xfrm>
              <a:off x="3945891" y="2276872"/>
              <a:ext cx="722560" cy="722560"/>
              <a:chOff x="4217683" y="2276872"/>
              <a:chExt cx="722560" cy="722560"/>
            </a:xfrm>
          </p:grpSpPr>
          <p:grpSp>
            <p:nvGrpSpPr>
              <p:cNvPr id="35" name="íṩļîḍé"/>
              <p:cNvGrpSpPr/>
              <p:nvPr/>
            </p:nvGrpSpPr>
            <p:grpSpPr>
              <a:xfrm>
                <a:off x="4217683" y="2276872"/>
                <a:ext cx="722560" cy="722560"/>
                <a:chOff x="4038600" y="1181870"/>
                <a:chExt cx="844550" cy="844550"/>
              </a:xfrm>
            </p:grpSpPr>
            <p:sp>
              <p:nvSpPr>
                <p:cNvPr id="36" name="ísļïḍe"/>
                <p:cNvSpPr/>
                <p:nvPr/>
              </p:nvSpPr>
              <p:spPr bwMode="auto">
                <a:xfrm>
                  <a:off x="4038600" y="1181870"/>
                  <a:ext cx="844550" cy="844550"/>
                </a:xfrm>
                <a:prstGeom prst="ellipse">
                  <a:avLst/>
                </a:prstGeom>
                <a:solidFill>
                  <a:srgbClr val="B4CBC9"/>
                </a:solidFill>
                <a:ln w="19050">
                  <a:noFill/>
                  <a:round/>
                </a:ln>
              </p:spPr>
              <p:txBody>
                <a:bodyPr anchor="ctr"/>
                <a:p>
                  <a:pPr algn="ctr"/>
                  <a:endParaRPr>
                    <a:solidFill>
                      <a:schemeClr val="tx2">
                        <a:lumMod val="75000"/>
                      </a:schemeClr>
                    </a:solidFill>
                    <a:latin typeface="方正书宋_GBK" panose="02000000000000000000" pitchFamily="2" charset="-122"/>
                    <a:ea typeface="方正书宋_GBK" panose="02000000000000000000" pitchFamily="2" charset="-122"/>
                  </a:endParaRPr>
                </a:p>
              </p:txBody>
            </p:sp>
            <p:sp>
              <p:nvSpPr>
                <p:cNvPr id="37" name="ïṧ1ïḍe"/>
                <p:cNvSpPr/>
                <p:nvPr/>
              </p:nvSpPr>
              <p:spPr bwMode="auto">
                <a:xfrm>
                  <a:off x="4079875" y="1223145"/>
                  <a:ext cx="762000" cy="762000"/>
                </a:xfrm>
                <a:prstGeom prst="ellipse">
                  <a:avLst/>
                </a:prstGeom>
                <a:solidFill>
                  <a:schemeClr val="bg1"/>
                </a:solidFill>
                <a:ln w="19050">
                  <a:solidFill>
                    <a:srgbClr val="B4CBC9"/>
                  </a:solidFill>
                  <a:round/>
                </a:ln>
              </p:spPr>
              <p:txBody>
                <a:bodyPr anchor="ctr"/>
                <a:p>
                  <a:pPr algn="ctr"/>
                  <a:endParaRPr>
                    <a:solidFill>
                      <a:schemeClr val="tx2">
                        <a:lumMod val="75000"/>
                      </a:schemeClr>
                    </a:solidFill>
                    <a:latin typeface="方正书宋_GBK" panose="02000000000000000000" pitchFamily="2" charset="-122"/>
                    <a:ea typeface="方正书宋_GBK" panose="02000000000000000000" pitchFamily="2" charset="-122"/>
                  </a:endParaRPr>
                </a:p>
              </p:txBody>
            </p:sp>
          </p:grpSp>
          <p:sp>
            <p:nvSpPr>
              <p:cNvPr id="38" name="ïśḷîḑe"/>
              <p:cNvSpPr/>
              <p:nvPr/>
            </p:nvSpPr>
            <p:spPr bwMode="auto">
              <a:xfrm>
                <a:off x="4332298" y="2391487"/>
                <a:ext cx="493331" cy="493331"/>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rgbClr val="B4CBC9"/>
              </a:solidFill>
              <a:ln>
                <a:solidFill>
                  <a:srgbClr val="B4CBC9"/>
                </a:solidFill>
              </a:ln>
            </p:spPr>
            <p:txBody>
              <a:bodyPr anchor="ctr"/>
              <a:p>
                <a:pPr algn="ctr"/>
                <a:endParaRPr>
                  <a:solidFill>
                    <a:schemeClr val="tx2">
                      <a:lumMod val="75000"/>
                    </a:schemeClr>
                  </a:solidFill>
                  <a:latin typeface="方正书宋_GBK" panose="02000000000000000000" pitchFamily="2" charset="-122"/>
                  <a:ea typeface="方正书宋_GBK" panose="02000000000000000000" pitchFamily="2" charset="-122"/>
                </a:endParaRPr>
              </a:p>
            </p:txBody>
          </p:sp>
        </p:grpSp>
        <p:grpSp>
          <p:nvGrpSpPr>
            <p:cNvPr id="39" name="íşḻïďê"/>
            <p:cNvGrpSpPr/>
            <p:nvPr/>
          </p:nvGrpSpPr>
          <p:grpSpPr>
            <a:xfrm>
              <a:off x="7543376" y="3894110"/>
              <a:ext cx="722560" cy="722560"/>
              <a:chOff x="7236267" y="3894110"/>
              <a:chExt cx="722560" cy="722560"/>
            </a:xfrm>
          </p:grpSpPr>
          <p:grpSp>
            <p:nvGrpSpPr>
              <p:cNvPr id="40" name="ïśḷïḓê"/>
              <p:cNvGrpSpPr/>
              <p:nvPr/>
            </p:nvGrpSpPr>
            <p:grpSpPr>
              <a:xfrm>
                <a:off x="7236267" y="3894110"/>
                <a:ext cx="722560" cy="722560"/>
                <a:chOff x="4038600" y="1181870"/>
                <a:chExt cx="844550" cy="844550"/>
              </a:xfrm>
            </p:grpSpPr>
            <p:sp>
              <p:nvSpPr>
                <p:cNvPr id="41" name="íṩḷiḍe"/>
                <p:cNvSpPr/>
                <p:nvPr/>
              </p:nvSpPr>
              <p:spPr bwMode="auto">
                <a:xfrm>
                  <a:off x="4038600" y="1181870"/>
                  <a:ext cx="844550" cy="844550"/>
                </a:xfrm>
                <a:prstGeom prst="ellipse">
                  <a:avLst/>
                </a:prstGeom>
                <a:solidFill>
                  <a:srgbClr val="B4CBC9"/>
                </a:solidFill>
                <a:ln w="19050">
                  <a:noFill/>
                  <a:round/>
                </a:ln>
              </p:spPr>
              <p:txBody>
                <a:bodyPr anchor="ctr"/>
                <a:p>
                  <a:pPr algn="ctr"/>
                  <a:endParaRPr>
                    <a:solidFill>
                      <a:schemeClr val="tx2">
                        <a:lumMod val="75000"/>
                      </a:schemeClr>
                    </a:solidFill>
                    <a:latin typeface="方正书宋_GBK" panose="02000000000000000000" pitchFamily="2" charset="-122"/>
                    <a:ea typeface="方正书宋_GBK" panose="02000000000000000000" pitchFamily="2" charset="-122"/>
                  </a:endParaRPr>
                </a:p>
              </p:txBody>
            </p:sp>
            <p:sp>
              <p:nvSpPr>
                <p:cNvPr id="42" name="ï$ļïḓe"/>
                <p:cNvSpPr/>
                <p:nvPr/>
              </p:nvSpPr>
              <p:spPr bwMode="auto">
                <a:xfrm>
                  <a:off x="4079875" y="1223145"/>
                  <a:ext cx="762000" cy="762000"/>
                </a:xfrm>
                <a:prstGeom prst="ellipse">
                  <a:avLst/>
                </a:prstGeom>
                <a:solidFill>
                  <a:schemeClr val="bg1"/>
                </a:solidFill>
                <a:ln w="19050">
                  <a:solidFill>
                    <a:srgbClr val="B4CBC9"/>
                  </a:solidFill>
                  <a:round/>
                </a:ln>
              </p:spPr>
              <p:txBody>
                <a:bodyPr anchor="ctr"/>
                <a:p>
                  <a:pPr algn="ctr"/>
                  <a:endParaRPr>
                    <a:solidFill>
                      <a:schemeClr val="tx2">
                        <a:lumMod val="75000"/>
                      </a:schemeClr>
                    </a:solidFill>
                    <a:latin typeface="方正书宋_GBK" panose="02000000000000000000" pitchFamily="2" charset="-122"/>
                    <a:ea typeface="方正书宋_GBK" panose="02000000000000000000" pitchFamily="2" charset="-122"/>
                  </a:endParaRPr>
                </a:p>
              </p:txBody>
            </p:sp>
          </p:grpSp>
          <p:sp>
            <p:nvSpPr>
              <p:cNvPr id="43" name="íS1íḍè"/>
              <p:cNvSpPr/>
              <p:nvPr/>
            </p:nvSpPr>
            <p:spPr bwMode="auto">
              <a:xfrm>
                <a:off x="7350882" y="4008725"/>
                <a:ext cx="493331" cy="493331"/>
              </a:xfrm>
              <a:custGeom>
                <a:avLst/>
                <a:gdLst>
                  <a:gd name="T0" fmla="*/ 116 w 232"/>
                  <a:gd name="T1" fmla="*/ 0 h 232"/>
                  <a:gd name="T2" fmla="*/ 0 w 232"/>
                  <a:gd name="T3" fmla="*/ 116 h 232"/>
                  <a:gd name="T4" fmla="*/ 116 w 232"/>
                  <a:gd name="T5" fmla="*/ 232 h 232"/>
                  <a:gd name="T6" fmla="*/ 232 w 232"/>
                  <a:gd name="T7" fmla="*/ 116 h 232"/>
                  <a:gd name="T8" fmla="*/ 116 w 232"/>
                  <a:gd name="T9" fmla="*/ 0 h 232"/>
                  <a:gd name="T10" fmla="*/ 129 w 232"/>
                  <a:gd name="T11" fmla="*/ 208 h 232"/>
                  <a:gd name="T12" fmla="*/ 129 w 232"/>
                  <a:gd name="T13" fmla="*/ 190 h 232"/>
                  <a:gd name="T14" fmla="*/ 117 w 232"/>
                  <a:gd name="T15" fmla="*/ 178 h 232"/>
                  <a:gd name="T16" fmla="*/ 105 w 232"/>
                  <a:gd name="T17" fmla="*/ 190 h 232"/>
                  <a:gd name="T18" fmla="*/ 105 w 232"/>
                  <a:gd name="T19" fmla="*/ 208 h 232"/>
                  <a:gd name="T20" fmla="*/ 25 w 232"/>
                  <a:gd name="T21" fmla="*/ 129 h 232"/>
                  <a:gd name="T22" fmla="*/ 42 w 232"/>
                  <a:gd name="T23" fmla="*/ 129 h 232"/>
                  <a:gd name="T24" fmla="*/ 53 w 232"/>
                  <a:gd name="T25" fmla="*/ 117 h 232"/>
                  <a:gd name="T26" fmla="*/ 42 w 232"/>
                  <a:gd name="T27" fmla="*/ 105 h 232"/>
                  <a:gd name="T28" fmla="*/ 24 w 232"/>
                  <a:gd name="T29" fmla="*/ 105 h 232"/>
                  <a:gd name="T30" fmla="*/ 104 w 232"/>
                  <a:gd name="T31" fmla="*/ 25 h 232"/>
                  <a:gd name="T32" fmla="*/ 104 w 232"/>
                  <a:gd name="T33" fmla="*/ 41 h 232"/>
                  <a:gd name="T34" fmla="*/ 116 w 232"/>
                  <a:gd name="T35" fmla="*/ 53 h 232"/>
                  <a:gd name="T36" fmla="*/ 128 w 232"/>
                  <a:gd name="T37" fmla="*/ 41 h 232"/>
                  <a:gd name="T38" fmla="*/ 128 w 232"/>
                  <a:gd name="T39" fmla="*/ 25 h 232"/>
                  <a:gd name="T40" fmla="*/ 208 w 232"/>
                  <a:gd name="T41" fmla="*/ 104 h 232"/>
                  <a:gd name="T42" fmla="*/ 190 w 232"/>
                  <a:gd name="T43" fmla="*/ 104 h 232"/>
                  <a:gd name="T44" fmla="*/ 179 w 232"/>
                  <a:gd name="T45" fmla="*/ 116 h 232"/>
                  <a:gd name="T46" fmla="*/ 190 w 232"/>
                  <a:gd name="T47" fmla="*/ 128 h 232"/>
                  <a:gd name="T48" fmla="*/ 208 w 232"/>
                  <a:gd name="T49" fmla="*/ 128 h 232"/>
                  <a:gd name="T50" fmla="*/ 129 w 232"/>
                  <a:gd name="T51" fmla="*/ 208 h 232"/>
                  <a:gd name="T52" fmla="*/ 124 w 232"/>
                  <a:gd name="T53" fmla="*/ 94 h 232"/>
                  <a:gd name="T54" fmla="*/ 70 w 232"/>
                  <a:gd name="T55" fmla="*/ 69 h 232"/>
                  <a:gd name="T56" fmla="*/ 94 w 232"/>
                  <a:gd name="T57" fmla="*/ 124 h 232"/>
                  <a:gd name="T58" fmla="*/ 109 w 232"/>
                  <a:gd name="T59" fmla="*/ 138 h 232"/>
                  <a:gd name="T60" fmla="*/ 163 w 232"/>
                  <a:gd name="T61" fmla="*/ 163 h 232"/>
                  <a:gd name="T62" fmla="*/ 138 w 232"/>
                  <a:gd name="T63" fmla="*/ 108 h 232"/>
                  <a:gd name="T64" fmla="*/ 124 w 232"/>
                  <a:gd name="T65" fmla="*/ 94 h 232"/>
                  <a:gd name="T66" fmla="*/ 123 w 232"/>
                  <a:gd name="T67" fmla="*/ 123 h 232"/>
                  <a:gd name="T68" fmla="*/ 110 w 232"/>
                  <a:gd name="T69" fmla="*/ 123 h 232"/>
                  <a:gd name="T70" fmla="*/ 110 w 232"/>
                  <a:gd name="T71" fmla="*/ 109 h 232"/>
                  <a:gd name="T72" fmla="*/ 123 w 232"/>
                  <a:gd name="T73" fmla="*/ 109 h 232"/>
                  <a:gd name="T74" fmla="*/ 123 w 232"/>
                  <a:gd name="T75" fmla="*/ 123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32" h="232">
                    <a:moveTo>
                      <a:pt x="116" y="0"/>
                    </a:moveTo>
                    <a:cubicBezTo>
                      <a:pt x="52" y="0"/>
                      <a:pt x="0" y="52"/>
                      <a:pt x="0" y="116"/>
                    </a:cubicBezTo>
                    <a:cubicBezTo>
                      <a:pt x="0" y="180"/>
                      <a:pt x="52" y="232"/>
                      <a:pt x="116" y="232"/>
                    </a:cubicBezTo>
                    <a:cubicBezTo>
                      <a:pt x="180" y="232"/>
                      <a:pt x="232" y="180"/>
                      <a:pt x="232" y="116"/>
                    </a:cubicBezTo>
                    <a:cubicBezTo>
                      <a:pt x="232" y="52"/>
                      <a:pt x="180" y="0"/>
                      <a:pt x="116" y="0"/>
                    </a:cubicBezTo>
                    <a:close/>
                    <a:moveTo>
                      <a:pt x="129" y="208"/>
                    </a:moveTo>
                    <a:cubicBezTo>
                      <a:pt x="129" y="190"/>
                      <a:pt x="129" y="190"/>
                      <a:pt x="129" y="190"/>
                    </a:cubicBezTo>
                    <a:cubicBezTo>
                      <a:pt x="129" y="183"/>
                      <a:pt x="123" y="178"/>
                      <a:pt x="117" y="178"/>
                    </a:cubicBezTo>
                    <a:cubicBezTo>
                      <a:pt x="110" y="178"/>
                      <a:pt x="105" y="183"/>
                      <a:pt x="105" y="190"/>
                    </a:cubicBezTo>
                    <a:cubicBezTo>
                      <a:pt x="105" y="208"/>
                      <a:pt x="105" y="208"/>
                      <a:pt x="105" y="208"/>
                    </a:cubicBezTo>
                    <a:cubicBezTo>
                      <a:pt x="63" y="203"/>
                      <a:pt x="30" y="170"/>
                      <a:pt x="25" y="129"/>
                    </a:cubicBezTo>
                    <a:cubicBezTo>
                      <a:pt x="42" y="129"/>
                      <a:pt x="42" y="129"/>
                      <a:pt x="42" y="129"/>
                    </a:cubicBezTo>
                    <a:cubicBezTo>
                      <a:pt x="48" y="129"/>
                      <a:pt x="53" y="123"/>
                      <a:pt x="53" y="117"/>
                    </a:cubicBezTo>
                    <a:cubicBezTo>
                      <a:pt x="53" y="110"/>
                      <a:pt x="48" y="105"/>
                      <a:pt x="42" y="105"/>
                    </a:cubicBezTo>
                    <a:cubicBezTo>
                      <a:pt x="24" y="105"/>
                      <a:pt x="24" y="105"/>
                      <a:pt x="24" y="105"/>
                    </a:cubicBezTo>
                    <a:cubicBezTo>
                      <a:pt x="29" y="63"/>
                      <a:pt x="63" y="30"/>
                      <a:pt x="104" y="25"/>
                    </a:cubicBezTo>
                    <a:cubicBezTo>
                      <a:pt x="104" y="41"/>
                      <a:pt x="104" y="41"/>
                      <a:pt x="104" y="41"/>
                    </a:cubicBezTo>
                    <a:cubicBezTo>
                      <a:pt x="104" y="47"/>
                      <a:pt x="109" y="53"/>
                      <a:pt x="116" y="53"/>
                    </a:cubicBezTo>
                    <a:cubicBezTo>
                      <a:pt x="122" y="53"/>
                      <a:pt x="128" y="47"/>
                      <a:pt x="128" y="41"/>
                    </a:cubicBezTo>
                    <a:cubicBezTo>
                      <a:pt x="128" y="25"/>
                      <a:pt x="128" y="25"/>
                      <a:pt x="128" y="25"/>
                    </a:cubicBezTo>
                    <a:cubicBezTo>
                      <a:pt x="169" y="30"/>
                      <a:pt x="202" y="63"/>
                      <a:pt x="208" y="104"/>
                    </a:cubicBezTo>
                    <a:cubicBezTo>
                      <a:pt x="190" y="104"/>
                      <a:pt x="190" y="104"/>
                      <a:pt x="190" y="104"/>
                    </a:cubicBezTo>
                    <a:cubicBezTo>
                      <a:pt x="184" y="104"/>
                      <a:pt x="179" y="109"/>
                      <a:pt x="179" y="116"/>
                    </a:cubicBezTo>
                    <a:cubicBezTo>
                      <a:pt x="179" y="122"/>
                      <a:pt x="184" y="128"/>
                      <a:pt x="190" y="128"/>
                    </a:cubicBezTo>
                    <a:cubicBezTo>
                      <a:pt x="208" y="128"/>
                      <a:pt x="208" y="128"/>
                      <a:pt x="208" y="128"/>
                    </a:cubicBezTo>
                    <a:cubicBezTo>
                      <a:pt x="203" y="169"/>
                      <a:pt x="170" y="202"/>
                      <a:pt x="129" y="208"/>
                    </a:cubicBezTo>
                    <a:close/>
                    <a:moveTo>
                      <a:pt x="124" y="94"/>
                    </a:moveTo>
                    <a:cubicBezTo>
                      <a:pt x="70" y="69"/>
                      <a:pt x="70" y="69"/>
                      <a:pt x="70" y="69"/>
                    </a:cubicBezTo>
                    <a:cubicBezTo>
                      <a:pt x="94" y="124"/>
                      <a:pt x="94" y="124"/>
                      <a:pt x="94" y="124"/>
                    </a:cubicBezTo>
                    <a:cubicBezTo>
                      <a:pt x="97" y="129"/>
                      <a:pt x="103" y="136"/>
                      <a:pt x="109" y="138"/>
                    </a:cubicBezTo>
                    <a:cubicBezTo>
                      <a:pt x="163" y="163"/>
                      <a:pt x="163" y="163"/>
                      <a:pt x="163" y="163"/>
                    </a:cubicBezTo>
                    <a:cubicBezTo>
                      <a:pt x="138" y="108"/>
                      <a:pt x="138" y="108"/>
                      <a:pt x="138" y="108"/>
                    </a:cubicBezTo>
                    <a:cubicBezTo>
                      <a:pt x="136" y="103"/>
                      <a:pt x="130" y="96"/>
                      <a:pt x="124" y="94"/>
                    </a:cubicBezTo>
                    <a:close/>
                    <a:moveTo>
                      <a:pt x="123" y="123"/>
                    </a:moveTo>
                    <a:cubicBezTo>
                      <a:pt x="119" y="126"/>
                      <a:pt x="113" y="126"/>
                      <a:pt x="110" y="123"/>
                    </a:cubicBezTo>
                    <a:cubicBezTo>
                      <a:pt x="106" y="119"/>
                      <a:pt x="106" y="113"/>
                      <a:pt x="110" y="109"/>
                    </a:cubicBezTo>
                    <a:cubicBezTo>
                      <a:pt x="113" y="106"/>
                      <a:pt x="119" y="106"/>
                      <a:pt x="123" y="109"/>
                    </a:cubicBezTo>
                    <a:cubicBezTo>
                      <a:pt x="127" y="113"/>
                      <a:pt x="127" y="119"/>
                      <a:pt x="123" y="123"/>
                    </a:cubicBezTo>
                    <a:close/>
                  </a:path>
                </a:pathLst>
              </a:custGeom>
              <a:solidFill>
                <a:srgbClr val="B4CBC9"/>
              </a:solidFill>
              <a:ln>
                <a:noFill/>
              </a:ln>
            </p:spPr>
            <p:txBody>
              <a:bodyPr anchor="ctr"/>
              <a:p>
                <a:pPr algn="ctr"/>
                <a:endParaRPr>
                  <a:solidFill>
                    <a:schemeClr val="tx2">
                      <a:lumMod val="75000"/>
                    </a:schemeClr>
                  </a:solidFill>
                  <a:latin typeface="方正书宋_GBK" panose="02000000000000000000" pitchFamily="2" charset="-122"/>
                  <a:ea typeface="方正书宋_GBK" panose="02000000000000000000" pitchFamily="2" charset="-122"/>
                </a:endParaRPr>
              </a:p>
            </p:txBody>
          </p:sp>
        </p:grpSp>
        <p:grpSp>
          <p:nvGrpSpPr>
            <p:cNvPr id="44" name="íśḷïḍê"/>
            <p:cNvGrpSpPr/>
            <p:nvPr/>
          </p:nvGrpSpPr>
          <p:grpSpPr>
            <a:xfrm>
              <a:off x="3945891" y="3895732"/>
              <a:ext cx="722560" cy="722560"/>
              <a:chOff x="4217683" y="3895732"/>
              <a:chExt cx="722560" cy="722560"/>
            </a:xfrm>
          </p:grpSpPr>
          <p:sp>
            <p:nvSpPr>
              <p:cNvPr id="45" name="îšľîďê"/>
              <p:cNvSpPr/>
              <p:nvPr/>
            </p:nvSpPr>
            <p:spPr bwMode="auto">
              <a:xfrm>
                <a:off x="4217683" y="3895732"/>
                <a:ext cx="722560" cy="722560"/>
              </a:xfrm>
              <a:prstGeom prst="ellipse">
                <a:avLst/>
              </a:prstGeom>
              <a:solidFill>
                <a:srgbClr val="E9BDAE"/>
              </a:solidFill>
              <a:ln w="19050">
                <a:noFill/>
                <a:round/>
              </a:ln>
            </p:spPr>
            <p:txBody>
              <a:bodyPr anchor="ctr"/>
              <a:p>
                <a:pPr algn="ctr"/>
                <a:endParaRPr>
                  <a:solidFill>
                    <a:schemeClr val="tx2">
                      <a:lumMod val="75000"/>
                    </a:schemeClr>
                  </a:solidFill>
                  <a:latin typeface="方正书宋_GBK" panose="02000000000000000000" pitchFamily="2" charset="-122"/>
                  <a:ea typeface="方正书宋_GBK" panose="02000000000000000000" pitchFamily="2" charset="-122"/>
                </a:endParaRPr>
              </a:p>
            </p:txBody>
          </p:sp>
          <p:sp>
            <p:nvSpPr>
              <p:cNvPr id="46" name="îŝ1îḍé"/>
              <p:cNvSpPr/>
              <p:nvPr/>
            </p:nvSpPr>
            <p:spPr bwMode="auto">
              <a:xfrm>
                <a:off x="4252996" y="3931045"/>
                <a:ext cx="651934" cy="651934"/>
              </a:xfrm>
              <a:prstGeom prst="ellipse">
                <a:avLst/>
              </a:prstGeom>
              <a:solidFill>
                <a:schemeClr val="bg1"/>
              </a:solidFill>
              <a:ln w="19050">
                <a:solidFill>
                  <a:srgbClr val="E9BDAE"/>
                </a:solidFill>
                <a:round/>
              </a:ln>
            </p:spPr>
            <p:txBody>
              <a:bodyPr anchor="ctr"/>
              <a:p>
                <a:pPr algn="ctr"/>
                <a:endParaRPr>
                  <a:solidFill>
                    <a:schemeClr val="tx2">
                      <a:lumMod val="75000"/>
                    </a:schemeClr>
                  </a:solidFill>
                  <a:latin typeface="方正书宋_GBK" panose="02000000000000000000" pitchFamily="2" charset="-122"/>
                  <a:ea typeface="方正书宋_GBK" panose="02000000000000000000" pitchFamily="2" charset="-122"/>
                </a:endParaRPr>
              </a:p>
            </p:txBody>
          </p:sp>
          <p:sp>
            <p:nvSpPr>
              <p:cNvPr id="47" name="iṡļíde"/>
              <p:cNvSpPr/>
              <p:nvPr/>
            </p:nvSpPr>
            <p:spPr bwMode="auto">
              <a:xfrm>
                <a:off x="4332298" y="4010347"/>
                <a:ext cx="493331" cy="493331"/>
              </a:xfrm>
              <a:custGeom>
                <a:avLst/>
                <a:gdLst>
                  <a:gd name="T0" fmla="*/ 182 w 236"/>
                  <a:gd name="T1" fmla="*/ 109 h 236"/>
                  <a:gd name="T2" fmla="*/ 157 w 236"/>
                  <a:gd name="T3" fmla="*/ 103 h 236"/>
                  <a:gd name="T4" fmla="*/ 134 w 236"/>
                  <a:gd name="T5" fmla="*/ 102 h 236"/>
                  <a:gd name="T6" fmla="*/ 120 w 236"/>
                  <a:gd name="T7" fmla="*/ 114 h 236"/>
                  <a:gd name="T8" fmla="*/ 118 w 236"/>
                  <a:gd name="T9" fmla="*/ 129 h 236"/>
                  <a:gd name="T10" fmla="*/ 122 w 236"/>
                  <a:gd name="T11" fmla="*/ 141 h 236"/>
                  <a:gd name="T12" fmla="*/ 135 w 236"/>
                  <a:gd name="T13" fmla="*/ 156 h 236"/>
                  <a:gd name="T14" fmla="*/ 139 w 236"/>
                  <a:gd name="T15" fmla="*/ 185 h 236"/>
                  <a:gd name="T16" fmla="*/ 152 w 236"/>
                  <a:gd name="T17" fmla="*/ 198 h 236"/>
                  <a:gd name="T18" fmla="*/ 169 w 236"/>
                  <a:gd name="T19" fmla="*/ 180 h 236"/>
                  <a:gd name="T20" fmla="*/ 187 w 236"/>
                  <a:gd name="T21" fmla="*/ 150 h 236"/>
                  <a:gd name="T22" fmla="*/ 200 w 236"/>
                  <a:gd name="T23" fmla="*/ 122 h 236"/>
                  <a:gd name="T24" fmla="*/ 182 w 236"/>
                  <a:gd name="T25" fmla="*/ 109 h 236"/>
                  <a:gd name="T26" fmla="*/ 118 w 236"/>
                  <a:gd name="T27" fmla="*/ 0 h 236"/>
                  <a:gd name="T28" fmla="*/ 0 w 236"/>
                  <a:gd name="T29" fmla="*/ 118 h 236"/>
                  <a:gd name="T30" fmla="*/ 118 w 236"/>
                  <a:gd name="T31" fmla="*/ 236 h 236"/>
                  <a:gd name="T32" fmla="*/ 236 w 236"/>
                  <a:gd name="T33" fmla="*/ 118 h 236"/>
                  <a:gd name="T34" fmla="*/ 118 w 236"/>
                  <a:gd name="T35" fmla="*/ 0 h 236"/>
                  <a:gd name="T36" fmla="*/ 126 w 236"/>
                  <a:gd name="T37" fmla="*/ 212 h 236"/>
                  <a:gd name="T38" fmla="*/ 128 w 236"/>
                  <a:gd name="T39" fmla="*/ 208 h 236"/>
                  <a:gd name="T40" fmla="*/ 125 w 236"/>
                  <a:gd name="T41" fmla="*/ 186 h 236"/>
                  <a:gd name="T42" fmla="*/ 105 w 236"/>
                  <a:gd name="T43" fmla="*/ 186 h 236"/>
                  <a:gd name="T44" fmla="*/ 98 w 236"/>
                  <a:gd name="T45" fmla="*/ 207 h 236"/>
                  <a:gd name="T46" fmla="*/ 102 w 236"/>
                  <a:gd name="T47" fmla="*/ 211 h 236"/>
                  <a:gd name="T48" fmla="*/ 34 w 236"/>
                  <a:gd name="T49" fmla="*/ 161 h 236"/>
                  <a:gd name="T50" fmla="*/ 44 w 236"/>
                  <a:gd name="T51" fmla="*/ 157 h 236"/>
                  <a:gd name="T52" fmla="*/ 44 w 236"/>
                  <a:gd name="T53" fmla="*/ 157 h 236"/>
                  <a:gd name="T54" fmla="*/ 81 w 236"/>
                  <a:gd name="T55" fmla="*/ 142 h 236"/>
                  <a:gd name="T56" fmla="*/ 81 w 236"/>
                  <a:gd name="T57" fmla="*/ 118 h 236"/>
                  <a:gd name="T58" fmla="*/ 55 w 236"/>
                  <a:gd name="T59" fmla="*/ 94 h 236"/>
                  <a:gd name="T60" fmla="*/ 28 w 236"/>
                  <a:gd name="T61" fmla="*/ 90 h 236"/>
                  <a:gd name="T62" fmla="*/ 84 w 236"/>
                  <a:gd name="T63" fmla="*/ 30 h 236"/>
                  <a:gd name="T64" fmla="*/ 84 w 236"/>
                  <a:gd name="T65" fmla="*/ 31 h 236"/>
                  <a:gd name="T66" fmla="*/ 102 w 236"/>
                  <a:gd name="T67" fmla="*/ 56 h 236"/>
                  <a:gd name="T68" fmla="*/ 120 w 236"/>
                  <a:gd name="T69" fmla="*/ 79 h 236"/>
                  <a:gd name="T70" fmla="*/ 131 w 236"/>
                  <a:gd name="T71" fmla="*/ 97 h 236"/>
                  <a:gd name="T72" fmla="*/ 146 w 236"/>
                  <a:gd name="T73" fmla="*/ 88 h 236"/>
                  <a:gd name="T74" fmla="*/ 177 w 236"/>
                  <a:gd name="T75" fmla="*/ 66 h 236"/>
                  <a:gd name="T76" fmla="*/ 190 w 236"/>
                  <a:gd name="T77" fmla="*/ 57 h 236"/>
                  <a:gd name="T78" fmla="*/ 212 w 236"/>
                  <a:gd name="T79" fmla="*/ 118 h 236"/>
                  <a:gd name="T80" fmla="*/ 126 w 236"/>
                  <a:gd name="T81" fmla="*/ 212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36" h="236">
                    <a:moveTo>
                      <a:pt x="182" y="109"/>
                    </a:moveTo>
                    <a:cubicBezTo>
                      <a:pt x="172" y="107"/>
                      <a:pt x="161" y="105"/>
                      <a:pt x="157" y="103"/>
                    </a:cubicBezTo>
                    <a:cubicBezTo>
                      <a:pt x="153" y="102"/>
                      <a:pt x="143" y="101"/>
                      <a:pt x="134" y="102"/>
                    </a:cubicBezTo>
                    <a:cubicBezTo>
                      <a:pt x="125" y="103"/>
                      <a:pt x="119" y="109"/>
                      <a:pt x="120" y="114"/>
                    </a:cubicBezTo>
                    <a:cubicBezTo>
                      <a:pt x="121" y="119"/>
                      <a:pt x="120" y="126"/>
                      <a:pt x="118" y="129"/>
                    </a:cubicBezTo>
                    <a:cubicBezTo>
                      <a:pt x="117" y="132"/>
                      <a:pt x="118" y="138"/>
                      <a:pt x="122" y="141"/>
                    </a:cubicBezTo>
                    <a:cubicBezTo>
                      <a:pt x="127" y="144"/>
                      <a:pt x="132" y="151"/>
                      <a:pt x="135" y="156"/>
                    </a:cubicBezTo>
                    <a:cubicBezTo>
                      <a:pt x="138" y="162"/>
                      <a:pt x="140" y="175"/>
                      <a:pt x="139" y="185"/>
                    </a:cubicBezTo>
                    <a:cubicBezTo>
                      <a:pt x="139" y="195"/>
                      <a:pt x="145" y="201"/>
                      <a:pt x="152" y="198"/>
                    </a:cubicBezTo>
                    <a:cubicBezTo>
                      <a:pt x="160" y="195"/>
                      <a:pt x="167" y="187"/>
                      <a:pt x="169" y="180"/>
                    </a:cubicBezTo>
                    <a:cubicBezTo>
                      <a:pt x="171" y="174"/>
                      <a:pt x="179" y="160"/>
                      <a:pt x="187" y="150"/>
                    </a:cubicBezTo>
                    <a:cubicBezTo>
                      <a:pt x="195" y="140"/>
                      <a:pt x="201" y="127"/>
                      <a:pt x="200" y="122"/>
                    </a:cubicBezTo>
                    <a:cubicBezTo>
                      <a:pt x="200" y="116"/>
                      <a:pt x="191" y="111"/>
                      <a:pt x="182" y="109"/>
                    </a:cubicBez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26" y="212"/>
                    </a:moveTo>
                    <a:cubicBezTo>
                      <a:pt x="127" y="211"/>
                      <a:pt x="128" y="209"/>
                      <a:pt x="128" y="208"/>
                    </a:cubicBezTo>
                    <a:cubicBezTo>
                      <a:pt x="130" y="201"/>
                      <a:pt x="128" y="191"/>
                      <a:pt x="125" y="186"/>
                    </a:cubicBezTo>
                    <a:cubicBezTo>
                      <a:pt x="121" y="181"/>
                      <a:pt x="112" y="181"/>
                      <a:pt x="105" y="186"/>
                    </a:cubicBezTo>
                    <a:cubicBezTo>
                      <a:pt x="97" y="191"/>
                      <a:pt x="94" y="200"/>
                      <a:pt x="98" y="207"/>
                    </a:cubicBezTo>
                    <a:cubicBezTo>
                      <a:pt x="99" y="208"/>
                      <a:pt x="100" y="210"/>
                      <a:pt x="102" y="211"/>
                    </a:cubicBezTo>
                    <a:cubicBezTo>
                      <a:pt x="72" y="206"/>
                      <a:pt x="47" y="187"/>
                      <a:pt x="34" y="161"/>
                    </a:cubicBezTo>
                    <a:cubicBezTo>
                      <a:pt x="37" y="161"/>
                      <a:pt x="40" y="159"/>
                      <a:pt x="44" y="157"/>
                    </a:cubicBezTo>
                    <a:cubicBezTo>
                      <a:pt x="44" y="157"/>
                      <a:pt x="44" y="157"/>
                      <a:pt x="44" y="157"/>
                    </a:cubicBezTo>
                    <a:cubicBezTo>
                      <a:pt x="57" y="148"/>
                      <a:pt x="74" y="141"/>
                      <a:pt x="81" y="142"/>
                    </a:cubicBezTo>
                    <a:cubicBezTo>
                      <a:pt x="89" y="142"/>
                      <a:pt x="89" y="131"/>
                      <a:pt x="81" y="118"/>
                    </a:cubicBezTo>
                    <a:cubicBezTo>
                      <a:pt x="74" y="105"/>
                      <a:pt x="62" y="94"/>
                      <a:pt x="55" y="94"/>
                    </a:cubicBezTo>
                    <a:cubicBezTo>
                      <a:pt x="48" y="94"/>
                      <a:pt x="36" y="92"/>
                      <a:pt x="28" y="90"/>
                    </a:cubicBezTo>
                    <a:cubicBezTo>
                      <a:pt x="37" y="62"/>
                      <a:pt x="58" y="41"/>
                      <a:pt x="84" y="30"/>
                    </a:cubicBezTo>
                    <a:cubicBezTo>
                      <a:pt x="84" y="31"/>
                      <a:pt x="84" y="31"/>
                      <a:pt x="84" y="31"/>
                    </a:cubicBezTo>
                    <a:cubicBezTo>
                      <a:pt x="86" y="39"/>
                      <a:pt x="95" y="50"/>
                      <a:pt x="102" y="56"/>
                    </a:cubicBezTo>
                    <a:cubicBezTo>
                      <a:pt x="110" y="62"/>
                      <a:pt x="118" y="72"/>
                      <a:pt x="120" y="79"/>
                    </a:cubicBezTo>
                    <a:cubicBezTo>
                      <a:pt x="122" y="85"/>
                      <a:pt x="127" y="93"/>
                      <a:pt x="131" y="97"/>
                    </a:cubicBezTo>
                    <a:cubicBezTo>
                      <a:pt x="136" y="100"/>
                      <a:pt x="142" y="96"/>
                      <a:pt x="146" y="88"/>
                    </a:cubicBezTo>
                    <a:cubicBezTo>
                      <a:pt x="150" y="80"/>
                      <a:pt x="164" y="70"/>
                      <a:pt x="177" y="66"/>
                    </a:cubicBezTo>
                    <a:cubicBezTo>
                      <a:pt x="183" y="64"/>
                      <a:pt x="187" y="61"/>
                      <a:pt x="190" y="57"/>
                    </a:cubicBezTo>
                    <a:cubicBezTo>
                      <a:pt x="204" y="74"/>
                      <a:pt x="212" y="95"/>
                      <a:pt x="212" y="118"/>
                    </a:cubicBezTo>
                    <a:cubicBezTo>
                      <a:pt x="212" y="168"/>
                      <a:pt x="174" y="208"/>
                      <a:pt x="126" y="212"/>
                    </a:cubicBezTo>
                    <a:close/>
                  </a:path>
                </a:pathLst>
              </a:custGeom>
              <a:solidFill>
                <a:srgbClr val="E9BDAE"/>
              </a:solidFill>
              <a:ln>
                <a:noFill/>
              </a:ln>
            </p:spPr>
            <p:txBody>
              <a:bodyPr anchor="ctr"/>
              <a:p>
                <a:pPr algn="ctr"/>
                <a:endParaRPr>
                  <a:solidFill>
                    <a:schemeClr val="tx2">
                      <a:lumMod val="75000"/>
                    </a:schemeClr>
                  </a:solidFill>
                  <a:latin typeface="方正书宋_GBK" panose="02000000000000000000" pitchFamily="2" charset="-122"/>
                  <a:ea typeface="方正书宋_GBK" panose="02000000000000000000" pitchFamily="2" charset="-122"/>
                </a:endParaRPr>
              </a:p>
            </p:txBody>
          </p:sp>
        </p:grpSp>
        <p:sp>
          <p:nvSpPr>
            <p:cNvPr id="48" name="ïśḷîďe"/>
            <p:cNvSpPr txBox="1"/>
            <p:nvPr/>
          </p:nvSpPr>
          <p:spPr bwMode="auto">
            <a:xfrm>
              <a:off x="8265941" y="3892454"/>
              <a:ext cx="2980800" cy="340735"/>
            </a:xfrm>
            <a:prstGeom prst="rect">
              <a:avLst/>
            </a:prstGeom>
            <a:noFill/>
          </p:spPr>
          <p:txBody>
            <a:bodyPr wrap="none" lIns="90000" tIns="46800" rIns="90000" bIns="46800">
              <a:normAutofit fontScale="90000"/>
            </a:bodyPr>
            <a:p>
              <a:pPr algn="l" latinLnBrk="0"/>
              <a:r>
                <a:rPr lang="zh-CN" altLang="en-US" sz="1600" b="1" kern="0" noProof="0">
                  <a:ln>
                    <a:noFill/>
                  </a:ln>
                  <a:solidFill>
                    <a:schemeClr val="tx2">
                      <a:lumMod val="75000"/>
                    </a:schemeClr>
                  </a:solidFill>
                  <a:effectLst/>
                  <a:uLnTx/>
                  <a:uFillTx/>
                  <a:latin typeface="方正书宋_GBK" panose="02000000000000000000" pitchFamily="2" charset="-122"/>
                  <a:ea typeface="方正书宋_GBK" panose="02000000000000000000" pitchFamily="2" charset="-122"/>
                  <a:cs typeface="Arial" panose="020B0604020202020204" pitchFamily="34" charset="0"/>
                  <a:sym typeface="+mn-ea"/>
                </a:rPr>
                <a:t>关键词</a:t>
              </a:r>
              <a:endParaRPr lang="zh-CN" altLang="en-US" sz="1600" b="1" kern="0" noProof="0" dirty="0">
                <a:ln>
                  <a:noFill/>
                </a:ln>
                <a:solidFill>
                  <a:schemeClr val="tx2">
                    <a:lumMod val="75000"/>
                  </a:schemeClr>
                </a:solidFill>
                <a:effectLst/>
                <a:uLnTx/>
                <a:uFillTx/>
                <a:latin typeface="方正书宋_GBK" panose="02000000000000000000" pitchFamily="2" charset="-122"/>
                <a:ea typeface="方正书宋_GBK" panose="02000000000000000000" pitchFamily="2" charset="-122"/>
                <a:cs typeface="Arial" panose="020B0604020202020204" pitchFamily="34" charset="0"/>
                <a:sym typeface="+mn-ea"/>
              </a:endParaRPr>
            </a:p>
          </p:txBody>
        </p:sp>
        <p:sp>
          <p:nvSpPr>
            <p:cNvPr id="49" name="ísḻïḑè"/>
            <p:cNvSpPr txBox="1"/>
            <p:nvPr/>
          </p:nvSpPr>
          <p:spPr bwMode="auto">
            <a:xfrm>
              <a:off x="8265939" y="4233187"/>
              <a:ext cx="2980800" cy="892800"/>
            </a:xfrm>
            <a:prstGeom prst="rect">
              <a:avLst/>
            </a:prstGeom>
            <a:noFill/>
          </p:spPr>
          <p:txBody>
            <a:bodyPr wrap="square" lIns="90000" tIns="46800" rIns="90000" bIns="46800">
              <a:normAutofit fontScale="90000"/>
            </a:bodyPr>
            <a:p>
              <a:pPr marL="171450" indent="-171450">
                <a:lnSpc>
                  <a:spcPct val="170000"/>
                </a:lnSpc>
                <a:spcBef>
                  <a:spcPct val="0"/>
                </a:spcBef>
                <a:buFont typeface="Arial" panose="020B0604020202020204" pitchFamily="34" charset="0"/>
                <a:buChar char="•"/>
              </a:pPr>
              <a:r>
                <a:rPr lang="zh-CN" altLang="en-US" sz="1000" kern="0" noProof="0">
                  <a:ln>
                    <a:noFill/>
                  </a:ln>
                  <a:solidFill>
                    <a:schemeClr val="tx2">
                      <a:lumMod val="75000"/>
                    </a:schemeClr>
                  </a:solidFill>
                  <a:effectLst/>
                  <a:uLnTx/>
                  <a:uFillTx/>
                  <a:latin typeface="方正书宋_GBK" panose="02000000000000000000" pitchFamily="2" charset="-122"/>
                  <a:ea typeface="方正书宋_GBK" panose="02000000000000000000" pitchFamily="2" charset="-122"/>
                  <a:cs typeface="Arial" panose="020B0604020202020204" pitchFamily="34" charset="0"/>
                  <a:sym typeface="+mn-ea"/>
                </a:rPr>
                <a:t>在</a:t>
              </a:r>
              <a:r>
                <a:rPr lang="zh-CN" altLang="en-US" sz="1000" kern="0" noProof="0">
                  <a:ln>
                    <a:noFill/>
                  </a:ln>
                  <a:solidFill>
                    <a:schemeClr val="tx2">
                      <a:lumMod val="75000"/>
                    </a:schemeClr>
                  </a:solidFill>
                  <a:uLnTx/>
                  <a:uFillTx/>
                  <a:latin typeface="方正书宋_GBK" panose="02000000000000000000" pitchFamily="2" charset="-122"/>
                  <a:ea typeface="方正书宋_GBK" panose="02000000000000000000" pitchFamily="2" charset="-122"/>
                  <a:cs typeface="Arial" panose="020B0604020202020204" pitchFamily="34" charset="0"/>
                  <a:sym typeface="+mn-ea"/>
                </a:rPr>
                <a:t>此处输入您的文本，在此处输入您的文本，在此处输入您的文本在此处输入您的文本，在此处输入您的文本，在此处输入您的文本在此处输入您的文本</a:t>
              </a:r>
              <a:endParaRPr lang="zh-CN" altLang="en-US" sz="1000" kern="0" noProof="0" dirty="0">
                <a:ln>
                  <a:noFill/>
                </a:ln>
                <a:solidFill>
                  <a:schemeClr val="tx2">
                    <a:lumMod val="75000"/>
                  </a:schemeClr>
                </a:solidFill>
                <a:uLnTx/>
                <a:uFillTx/>
                <a:latin typeface="方正书宋_GBK" panose="02000000000000000000" pitchFamily="2" charset="-122"/>
                <a:ea typeface="方正书宋_GBK" panose="02000000000000000000" pitchFamily="2" charset="-122"/>
                <a:cs typeface="Arial" panose="020B0604020202020204" pitchFamily="34" charset="0"/>
                <a:sym typeface="+mn-ea"/>
              </a:endParaRPr>
            </a:p>
          </p:txBody>
        </p:sp>
        <p:sp>
          <p:nvSpPr>
            <p:cNvPr id="76" name="ïṩḻídé"/>
            <p:cNvSpPr txBox="1"/>
            <p:nvPr/>
          </p:nvSpPr>
          <p:spPr bwMode="auto">
            <a:xfrm>
              <a:off x="8258724" y="2276872"/>
              <a:ext cx="2980800" cy="340735"/>
            </a:xfrm>
            <a:prstGeom prst="rect">
              <a:avLst/>
            </a:prstGeom>
            <a:noFill/>
          </p:spPr>
          <p:txBody>
            <a:bodyPr wrap="none" lIns="90000" tIns="46800" rIns="90000" bIns="46800">
              <a:normAutofit fontScale="90000"/>
            </a:bodyPr>
            <a:p>
              <a:pPr algn="l" latinLnBrk="0"/>
              <a:r>
                <a:rPr lang="zh-CN" altLang="en-US" sz="1600" b="1" kern="0" noProof="0">
                  <a:ln>
                    <a:noFill/>
                  </a:ln>
                  <a:solidFill>
                    <a:schemeClr val="tx2">
                      <a:lumMod val="75000"/>
                    </a:schemeClr>
                  </a:solidFill>
                  <a:effectLst/>
                  <a:uLnTx/>
                  <a:uFillTx/>
                  <a:latin typeface="方正书宋_GBK" panose="02000000000000000000" pitchFamily="2" charset="-122"/>
                  <a:ea typeface="方正书宋_GBK" panose="02000000000000000000" pitchFamily="2" charset="-122"/>
                  <a:cs typeface="Arial" panose="020B0604020202020204" pitchFamily="34" charset="0"/>
                  <a:sym typeface="+mn-ea"/>
                </a:rPr>
                <a:t>关键词</a:t>
              </a:r>
              <a:endParaRPr lang="zh-CN" altLang="en-US" sz="1600" b="1" kern="0" noProof="0" dirty="0">
                <a:ln>
                  <a:noFill/>
                </a:ln>
                <a:solidFill>
                  <a:schemeClr val="tx2">
                    <a:lumMod val="75000"/>
                  </a:schemeClr>
                </a:solidFill>
                <a:effectLst/>
                <a:uLnTx/>
                <a:uFillTx/>
                <a:latin typeface="方正书宋_GBK" panose="02000000000000000000" pitchFamily="2" charset="-122"/>
                <a:ea typeface="方正书宋_GBK" panose="02000000000000000000" pitchFamily="2" charset="-122"/>
                <a:cs typeface="Arial" panose="020B0604020202020204" pitchFamily="34" charset="0"/>
                <a:sym typeface="+mn-ea"/>
              </a:endParaRPr>
            </a:p>
          </p:txBody>
        </p:sp>
        <p:sp>
          <p:nvSpPr>
            <p:cNvPr id="77" name="îşļîḍé"/>
            <p:cNvSpPr txBox="1"/>
            <p:nvPr/>
          </p:nvSpPr>
          <p:spPr bwMode="auto">
            <a:xfrm>
              <a:off x="8258722" y="2617605"/>
              <a:ext cx="2980800" cy="892800"/>
            </a:xfrm>
            <a:prstGeom prst="rect">
              <a:avLst/>
            </a:prstGeom>
            <a:noFill/>
          </p:spPr>
          <p:txBody>
            <a:bodyPr wrap="square" lIns="90000" tIns="46800" rIns="90000" bIns="46800">
              <a:normAutofit fontScale="90000"/>
            </a:bodyPr>
            <a:p>
              <a:pPr marL="171450" indent="-171450">
                <a:lnSpc>
                  <a:spcPct val="170000"/>
                </a:lnSpc>
                <a:spcBef>
                  <a:spcPct val="0"/>
                </a:spcBef>
                <a:buFont typeface="Arial" panose="020B0604020202020204" pitchFamily="34" charset="0"/>
                <a:buChar char="•"/>
              </a:pPr>
              <a:r>
                <a:rPr lang="zh-CN" altLang="en-US" sz="1000" kern="0" noProof="0">
                  <a:ln>
                    <a:noFill/>
                  </a:ln>
                  <a:solidFill>
                    <a:schemeClr val="tx2">
                      <a:lumMod val="75000"/>
                    </a:schemeClr>
                  </a:solidFill>
                  <a:effectLst/>
                  <a:uLnTx/>
                  <a:uFillTx/>
                  <a:latin typeface="方正书宋_GBK" panose="02000000000000000000" pitchFamily="2" charset="-122"/>
                  <a:ea typeface="方正书宋_GBK" panose="02000000000000000000" pitchFamily="2" charset="-122"/>
                  <a:cs typeface="Arial" panose="020B0604020202020204" pitchFamily="34" charset="0"/>
                  <a:sym typeface="+mn-ea"/>
                </a:rPr>
                <a:t>在</a:t>
              </a:r>
              <a:r>
                <a:rPr lang="zh-CN" altLang="en-US" sz="1000" kern="0" noProof="0">
                  <a:ln>
                    <a:noFill/>
                  </a:ln>
                  <a:solidFill>
                    <a:schemeClr val="tx2">
                      <a:lumMod val="75000"/>
                    </a:schemeClr>
                  </a:solidFill>
                  <a:uLnTx/>
                  <a:uFillTx/>
                  <a:latin typeface="方正书宋_GBK" panose="02000000000000000000" pitchFamily="2" charset="-122"/>
                  <a:ea typeface="方正书宋_GBK" panose="02000000000000000000" pitchFamily="2" charset="-122"/>
                  <a:cs typeface="Arial" panose="020B0604020202020204" pitchFamily="34" charset="0"/>
                  <a:sym typeface="+mn-ea"/>
                </a:rPr>
                <a:t>此处输入您的文本，在此处输入您的文本，在此处输入您的文本在此处输入您的文本，在此处输入您的文本，在此处输入您的文本在此处输入您的文本</a:t>
              </a:r>
              <a:endParaRPr lang="zh-CN" altLang="en-US" sz="1000" kern="0" noProof="0" dirty="0">
                <a:ln>
                  <a:noFill/>
                </a:ln>
                <a:solidFill>
                  <a:schemeClr val="tx2">
                    <a:lumMod val="75000"/>
                  </a:schemeClr>
                </a:solidFill>
                <a:uLnTx/>
                <a:uFillTx/>
                <a:latin typeface="方正书宋_GBK" panose="02000000000000000000" pitchFamily="2" charset="-122"/>
                <a:ea typeface="方正书宋_GBK" panose="02000000000000000000" pitchFamily="2" charset="-122"/>
                <a:cs typeface="Arial" panose="020B0604020202020204" pitchFamily="34" charset="0"/>
                <a:sym typeface="+mn-ea"/>
              </a:endParaRPr>
            </a:p>
          </p:txBody>
        </p:sp>
        <p:sp>
          <p:nvSpPr>
            <p:cNvPr id="78" name="iṡḷiḑè"/>
            <p:cNvSpPr txBox="1"/>
            <p:nvPr/>
          </p:nvSpPr>
          <p:spPr bwMode="auto">
            <a:xfrm>
              <a:off x="966000" y="3892454"/>
              <a:ext cx="2979889" cy="340735"/>
            </a:xfrm>
            <a:prstGeom prst="rect">
              <a:avLst/>
            </a:prstGeom>
            <a:noFill/>
          </p:spPr>
          <p:txBody>
            <a:bodyPr wrap="none" lIns="90000" tIns="46800" rIns="90000" bIns="46800">
              <a:normAutofit fontScale="90000"/>
            </a:bodyPr>
            <a:p>
              <a:pPr algn="r" latinLnBrk="0"/>
              <a:r>
                <a:rPr lang="zh-CN" altLang="en-US" sz="1600" b="1" kern="0" noProof="0">
                  <a:ln>
                    <a:noFill/>
                  </a:ln>
                  <a:solidFill>
                    <a:schemeClr val="tx2">
                      <a:lumMod val="75000"/>
                    </a:schemeClr>
                  </a:solidFill>
                  <a:effectLst/>
                  <a:uLnTx/>
                  <a:uFillTx/>
                  <a:latin typeface="方正书宋_GBK" panose="02000000000000000000" pitchFamily="2" charset="-122"/>
                  <a:ea typeface="方正书宋_GBK" panose="02000000000000000000" pitchFamily="2" charset="-122"/>
                  <a:cs typeface="Arial" panose="020B0604020202020204" pitchFamily="34" charset="0"/>
                  <a:sym typeface="+mn-ea"/>
                </a:rPr>
                <a:t>关键词</a:t>
              </a:r>
              <a:endParaRPr lang="zh-CN" altLang="en-US" sz="1600" b="1" kern="0" noProof="0" dirty="0">
                <a:ln>
                  <a:noFill/>
                </a:ln>
                <a:solidFill>
                  <a:schemeClr val="tx2">
                    <a:lumMod val="75000"/>
                  </a:schemeClr>
                </a:solidFill>
                <a:effectLst/>
                <a:uLnTx/>
                <a:uFillTx/>
                <a:latin typeface="方正书宋_GBK" panose="02000000000000000000" pitchFamily="2" charset="-122"/>
                <a:ea typeface="方正书宋_GBK" panose="02000000000000000000" pitchFamily="2" charset="-122"/>
                <a:cs typeface="Arial" panose="020B0604020202020204" pitchFamily="34" charset="0"/>
                <a:sym typeface="+mn-ea"/>
              </a:endParaRPr>
            </a:p>
          </p:txBody>
        </p:sp>
        <p:sp>
          <p:nvSpPr>
            <p:cNvPr id="79" name="îSḻïḑe"/>
            <p:cNvSpPr txBox="1"/>
            <p:nvPr/>
          </p:nvSpPr>
          <p:spPr bwMode="auto">
            <a:xfrm>
              <a:off x="966000" y="4233188"/>
              <a:ext cx="2979888" cy="893023"/>
            </a:xfrm>
            <a:prstGeom prst="rect">
              <a:avLst/>
            </a:prstGeom>
            <a:noFill/>
          </p:spPr>
          <p:txBody>
            <a:bodyPr wrap="square" lIns="90000" tIns="46800" rIns="90000" bIns="46800">
              <a:normAutofit fontScale="90000"/>
            </a:bodyPr>
            <a:p>
              <a:pPr marL="171450" indent="-171450" algn="r">
                <a:lnSpc>
                  <a:spcPct val="170000"/>
                </a:lnSpc>
                <a:spcBef>
                  <a:spcPct val="0"/>
                </a:spcBef>
                <a:buFont typeface="Arial" panose="020B0604020202020204" pitchFamily="34" charset="0"/>
                <a:buChar char="•"/>
              </a:pPr>
              <a:r>
                <a:rPr lang="zh-CN" altLang="en-US" sz="1000" kern="0" noProof="0">
                  <a:ln>
                    <a:noFill/>
                  </a:ln>
                  <a:solidFill>
                    <a:schemeClr val="tx2">
                      <a:lumMod val="75000"/>
                    </a:schemeClr>
                  </a:solidFill>
                  <a:effectLst/>
                  <a:uLnTx/>
                  <a:uFillTx/>
                  <a:latin typeface="方正书宋_GBK" panose="02000000000000000000" pitchFamily="2" charset="-122"/>
                  <a:ea typeface="方正书宋_GBK" panose="02000000000000000000" pitchFamily="2" charset="-122"/>
                  <a:cs typeface="Arial" panose="020B0604020202020204" pitchFamily="34" charset="0"/>
                  <a:sym typeface="+mn-ea"/>
                </a:rPr>
                <a:t>在</a:t>
              </a:r>
              <a:r>
                <a:rPr lang="zh-CN" altLang="en-US" sz="1000" kern="0" noProof="0">
                  <a:ln>
                    <a:noFill/>
                  </a:ln>
                  <a:solidFill>
                    <a:schemeClr val="tx2">
                      <a:lumMod val="75000"/>
                    </a:schemeClr>
                  </a:solidFill>
                  <a:uLnTx/>
                  <a:uFillTx/>
                  <a:latin typeface="方正书宋_GBK" panose="02000000000000000000" pitchFamily="2" charset="-122"/>
                  <a:ea typeface="方正书宋_GBK" panose="02000000000000000000" pitchFamily="2" charset="-122"/>
                  <a:cs typeface="Arial" panose="020B0604020202020204" pitchFamily="34" charset="0"/>
                  <a:sym typeface="+mn-ea"/>
                </a:rPr>
                <a:t>此处输入您的文本，在此处输入您的文本，在此处输入您的文本在此处输入您的文本，在此处输入您的文本，在此处输入您的文本在此处输入您的文本</a:t>
              </a:r>
              <a:endParaRPr lang="zh-CN" altLang="en-US" sz="1000" kern="0" noProof="0" dirty="0">
                <a:ln>
                  <a:noFill/>
                </a:ln>
                <a:solidFill>
                  <a:schemeClr val="tx2">
                    <a:lumMod val="75000"/>
                  </a:schemeClr>
                </a:solidFill>
                <a:uLnTx/>
                <a:uFillTx/>
                <a:latin typeface="方正书宋_GBK" panose="02000000000000000000" pitchFamily="2" charset="-122"/>
                <a:ea typeface="方正书宋_GBK" panose="02000000000000000000" pitchFamily="2" charset="-122"/>
                <a:cs typeface="Arial" panose="020B0604020202020204" pitchFamily="34" charset="0"/>
                <a:sym typeface="+mn-ea"/>
              </a:endParaRPr>
            </a:p>
          </p:txBody>
        </p:sp>
        <p:sp>
          <p:nvSpPr>
            <p:cNvPr id="80" name="îsḻídé"/>
            <p:cNvSpPr txBox="1"/>
            <p:nvPr/>
          </p:nvSpPr>
          <p:spPr bwMode="auto">
            <a:xfrm>
              <a:off x="966000" y="2276872"/>
              <a:ext cx="2979889" cy="340735"/>
            </a:xfrm>
            <a:prstGeom prst="rect">
              <a:avLst/>
            </a:prstGeom>
            <a:noFill/>
          </p:spPr>
          <p:txBody>
            <a:bodyPr wrap="none" lIns="90000" tIns="46800" rIns="90000" bIns="46800">
              <a:normAutofit fontScale="90000"/>
            </a:bodyPr>
            <a:p>
              <a:pPr algn="r" latinLnBrk="0"/>
              <a:r>
                <a:rPr lang="zh-CN" altLang="en-US" sz="1600" b="1" kern="0" noProof="0">
                  <a:ln>
                    <a:noFill/>
                  </a:ln>
                  <a:solidFill>
                    <a:schemeClr val="tx2">
                      <a:lumMod val="75000"/>
                    </a:schemeClr>
                  </a:solidFill>
                  <a:effectLst/>
                  <a:uLnTx/>
                  <a:uFillTx/>
                  <a:latin typeface="方正书宋_GBK" panose="02000000000000000000" pitchFamily="2" charset="-122"/>
                  <a:ea typeface="方正书宋_GBK" panose="02000000000000000000" pitchFamily="2" charset="-122"/>
                  <a:cs typeface="Arial" panose="020B0604020202020204" pitchFamily="34" charset="0"/>
                  <a:sym typeface="+mn-ea"/>
                </a:rPr>
                <a:t>关键词</a:t>
              </a:r>
              <a:endParaRPr lang="zh-CN" altLang="en-US" sz="1600" b="1" kern="0" noProof="0" dirty="0">
                <a:ln>
                  <a:noFill/>
                </a:ln>
                <a:solidFill>
                  <a:schemeClr val="tx2">
                    <a:lumMod val="75000"/>
                  </a:schemeClr>
                </a:solidFill>
                <a:effectLst/>
                <a:uLnTx/>
                <a:uFillTx/>
                <a:latin typeface="方正书宋_GBK" panose="02000000000000000000" pitchFamily="2" charset="-122"/>
                <a:ea typeface="方正书宋_GBK" panose="02000000000000000000" pitchFamily="2" charset="-122"/>
                <a:cs typeface="Arial" panose="020B0604020202020204" pitchFamily="34" charset="0"/>
                <a:sym typeface="+mn-ea"/>
              </a:endParaRPr>
            </a:p>
          </p:txBody>
        </p:sp>
        <p:sp>
          <p:nvSpPr>
            <p:cNvPr id="81" name="iŝ1ïḓê"/>
            <p:cNvSpPr txBox="1"/>
            <p:nvPr/>
          </p:nvSpPr>
          <p:spPr bwMode="auto">
            <a:xfrm>
              <a:off x="966000" y="2617606"/>
              <a:ext cx="2979888" cy="893023"/>
            </a:xfrm>
            <a:prstGeom prst="rect">
              <a:avLst/>
            </a:prstGeom>
            <a:noFill/>
          </p:spPr>
          <p:txBody>
            <a:bodyPr wrap="square" lIns="90000" tIns="46800" rIns="90000" bIns="46800">
              <a:normAutofit fontScale="90000"/>
            </a:bodyPr>
            <a:p>
              <a:pPr marL="171450" indent="-171450" algn="r">
                <a:lnSpc>
                  <a:spcPct val="170000"/>
                </a:lnSpc>
                <a:spcBef>
                  <a:spcPct val="0"/>
                </a:spcBef>
                <a:buFont typeface="Arial" panose="020B0604020202020204" pitchFamily="34" charset="0"/>
                <a:buChar char="•"/>
              </a:pPr>
              <a:r>
                <a:rPr lang="zh-CN" altLang="en-US" sz="1000" kern="0" noProof="0">
                  <a:ln>
                    <a:noFill/>
                  </a:ln>
                  <a:solidFill>
                    <a:schemeClr val="tx2">
                      <a:lumMod val="75000"/>
                    </a:schemeClr>
                  </a:solidFill>
                  <a:effectLst/>
                  <a:uLnTx/>
                  <a:uFillTx/>
                  <a:latin typeface="方正书宋_GBK" panose="02000000000000000000" pitchFamily="2" charset="-122"/>
                  <a:ea typeface="方正书宋_GBK" panose="02000000000000000000" pitchFamily="2" charset="-122"/>
                  <a:cs typeface="Arial" panose="020B0604020202020204" pitchFamily="34" charset="0"/>
                  <a:sym typeface="+mn-ea"/>
                </a:rPr>
                <a:t>在</a:t>
              </a:r>
              <a:r>
                <a:rPr lang="zh-CN" altLang="en-US" sz="1000" kern="0" noProof="0">
                  <a:ln>
                    <a:noFill/>
                  </a:ln>
                  <a:solidFill>
                    <a:schemeClr val="tx2">
                      <a:lumMod val="75000"/>
                    </a:schemeClr>
                  </a:solidFill>
                  <a:uLnTx/>
                  <a:uFillTx/>
                  <a:latin typeface="方正书宋_GBK" panose="02000000000000000000" pitchFamily="2" charset="-122"/>
                  <a:ea typeface="方正书宋_GBK" panose="02000000000000000000" pitchFamily="2" charset="-122"/>
                  <a:cs typeface="Arial" panose="020B0604020202020204" pitchFamily="34" charset="0"/>
                  <a:sym typeface="+mn-ea"/>
                </a:rPr>
                <a:t>此处输入您的文本，在此处输入您的文本，在此处输入您的文本在此处输入您的文本，在此处输入您的文本，在此处输入您的文本在此处输入您的文本</a:t>
              </a:r>
              <a:endParaRPr lang="zh-CN" altLang="en-US" sz="1000" kern="0" noProof="0" dirty="0">
                <a:ln>
                  <a:noFill/>
                </a:ln>
                <a:solidFill>
                  <a:schemeClr val="tx2">
                    <a:lumMod val="75000"/>
                  </a:schemeClr>
                </a:solidFill>
                <a:uLnTx/>
                <a:uFillTx/>
                <a:latin typeface="方正书宋_GBK" panose="02000000000000000000" pitchFamily="2" charset="-122"/>
                <a:ea typeface="方正书宋_GBK" panose="02000000000000000000" pitchFamily="2" charset="-122"/>
                <a:cs typeface="Arial" panose="020B0604020202020204" pitchFamily="34" charset="0"/>
                <a:sym typeface="+mn-ea"/>
              </a:endParaRPr>
            </a:p>
          </p:txBody>
        </p:sp>
      </p:gr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strVal val="#ppt_w*0.70"/>
                                          </p:val>
                                        </p:tav>
                                        <p:tav tm="100000">
                                          <p:val>
                                            <p:strVal val="#ppt_w"/>
                                          </p:val>
                                        </p:tav>
                                      </p:tavLst>
                                    </p:anim>
                                    <p:anim calcmode="lin" valueType="num">
                                      <p:cBhvr>
                                        <p:cTn id="8" dur="1000" fill="hold"/>
                                        <p:tgtEl>
                                          <p:spTgt spid="6"/>
                                        </p:tgtEl>
                                        <p:attrNameLst>
                                          <p:attrName>ppt_h</p:attrName>
                                        </p:attrNameLst>
                                      </p:cBhvr>
                                      <p:tavLst>
                                        <p:tav tm="0">
                                          <p:val>
                                            <p:strVal val="#ppt_h"/>
                                          </p:val>
                                        </p:tav>
                                        <p:tav tm="100000">
                                          <p:val>
                                            <p:strVal val="#ppt_h"/>
                                          </p:val>
                                        </p:tav>
                                      </p:tavLst>
                                    </p:anim>
                                    <p:animEffect transition="in" filter="fade">
                                      <p:cBhvr>
                                        <p:cTn id="9" dur="1000"/>
                                        <p:tgtEl>
                                          <p:spTgt spid="6"/>
                                        </p:tgtEl>
                                      </p:cBhvr>
                                    </p:animEffect>
                                  </p:childTnLst>
                                </p:cTn>
                              </p:par>
                              <p:par>
                                <p:cTn id="10" presetID="55" presetClass="entr" presetSubtype="0"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1000" fill="hold"/>
                                        <p:tgtEl>
                                          <p:spTgt spid="7"/>
                                        </p:tgtEl>
                                        <p:attrNameLst>
                                          <p:attrName>ppt_w</p:attrName>
                                        </p:attrNameLst>
                                      </p:cBhvr>
                                      <p:tavLst>
                                        <p:tav tm="0">
                                          <p:val>
                                            <p:strVal val="#ppt_w*0.70"/>
                                          </p:val>
                                        </p:tav>
                                        <p:tav tm="100000">
                                          <p:val>
                                            <p:strVal val="#ppt_w"/>
                                          </p:val>
                                        </p:tav>
                                      </p:tavLst>
                                    </p:anim>
                                    <p:anim calcmode="lin" valueType="num">
                                      <p:cBhvr>
                                        <p:cTn id="13" dur="1000" fill="hold"/>
                                        <p:tgtEl>
                                          <p:spTgt spid="7"/>
                                        </p:tgtEl>
                                        <p:attrNameLst>
                                          <p:attrName>ppt_h</p:attrName>
                                        </p:attrNameLst>
                                      </p:cBhvr>
                                      <p:tavLst>
                                        <p:tav tm="0">
                                          <p:val>
                                            <p:strVal val="#ppt_h"/>
                                          </p:val>
                                        </p:tav>
                                        <p:tav tm="100000">
                                          <p:val>
                                            <p:strVal val="#ppt_h"/>
                                          </p:val>
                                        </p:tav>
                                      </p:tavLst>
                                    </p:anim>
                                    <p:animEffect transition="in" filter="fade">
                                      <p:cBhvr>
                                        <p:cTn id="14"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1" y="0"/>
            <a:ext cx="12192001" cy="6858000"/>
          </a:xfrm>
          <a:prstGeom prst="rect">
            <a:avLst/>
          </a:prstGeom>
          <a:solidFill>
            <a:srgbClr val="F8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1" name="任意多边形: 形状 10"/>
          <p:cNvSpPr/>
          <p:nvPr/>
        </p:nvSpPr>
        <p:spPr>
          <a:xfrm rot="10800000">
            <a:off x="9780458" y="5314950"/>
            <a:ext cx="2411541" cy="1543048"/>
          </a:xfrm>
          <a:custGeom>
            <a:avLst/>
            <a:gdLst>
              <a:gd name="connsiteX0" fmla="*/ 0 w 1979848"/>
              <a:gd name="connsiteY0" fmla="*/ 0 h 1266825"/>
              <a:gd name="connsiteX1" fmla="*/ 1979848 w 1979848"/>
              <a:gd name="connsiteY1" fmla="*/ 0 h 1266825"/>
              <a:gd name="connsiteX2" fmla="*/ 1937768 w 1979848"/>
              <a:gd name="connsiteY2" fmla="*/ 114972 h 1266825"/>
              <a:gd name="connsiteX3" fmla="*/ 200025 w 1979848"/>
              <a:gd name="connsiteY3" fmla="*/ 1266825 h 1266825"/>
              <a:gd name="connsiteX4" fmla="*/ 7198 w 1979848"/>
              <a:gd name="connsiteY4" fmla="*/ 1257088 h 1266825"/>
              <a:gd name="connsiteX5" fmla="*/ 0 w 1979848"/>
              <a:gd name="connsiteY5" fmla="*/ 1255990 h 1266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79848" h="1266825">
                <a:moveTo>
                  <a:pt x="0" y="0"/>
                </a:moveTo>
                <a:lnTo>
                  <a:pt x="1979848" y="0"/>
                </a:lnTo>
                <a:lnTo>
                  <a:pt x="1937768" y="114972"/>
                </a:lnTo>
                <a:cubicBezTo>
                  <a:pt x="1651465" y="791867"/>
                  <a:pt x="981211" y="1266825"/>
                  <a:pt x="200025" y="1266825"/>
                </a:cubicBezTo>
                <a:cubicBezTo>
                  <a:pt x="134926" y="1266825"/>
                  <a:pt x="70598" y="1263527"/>
                  <a:pt x="7198" y="1257088"/>
                </a:cubicBezTo>
                <a:lnTo>
                  <a:pt x="0" y="1255990"/>
                </a:lnTo>
                <a:close/>
              </a:path>
            </a:pathLst>
          </a:custGeom>
          <a:solidFill>
            <a:srgbClr val="E2C1D6"/>
          </a:solidFill>
          <a:ln>
            <a:noFill/>
          </a:ln>
          <a:effectLst>
            <a:outerShdw blurRad="50800" dist="38100" dir="13500000" sx="99000" sy="99000" algn="br"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8" name="任意多边形: 形状 7"/>
          <p:cNvSpPr/>
          <p:nvPr/>
        </p:nvSpPr>
        <p:spPr>
          <a:xfrm>
            <a:off x="0" y="1"/>
            <a:ext cx="2232910" cy="1428749"/>
          </a:xfrm>
          <a:custGeom>
            <a:avLst/>
            <a:gdLst>
              <a:gd name="connsiteX0" fmla="*/ 0 w 1979848"/>
              <a:gd name="connsiteY0" fmla="*/ 0 h 1266825"/>
              <a:gd name="connsiteX1" fmla="*/ 1979848 w 1979848"/>
              <a:gd name="connsiteY1" fmla="*/ 0 h 1266825"/>
              <a:gd name="connsiteX2" fmla="*/ 1937768 w 1979848"/>
              <a:gd name="connsiteY2" fmla="*/ 114972 h 1266825"/>
              <a:gd name="connsiteX3" fmla="*/ 200025 w 1979848"/>
              <a:gd name="connsiteY3" fmla="*/ 1266825 h 1266825"/>
              <a:gd name="connsiteX4" fmla="*/ 7198 w 1979848"/>
              <a:gd name="connsiteY4" fmla="*/ 1257088 h 1266825"/>
              <a:gd name="connsiteX5" fmla="*/ 0 w 1979848"/>
              <a:gd name="connsiteY5" fmla="*/ 1255990 h 1266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79848" h="1266825">
                <a:moveTo>
                  <a:pt x="0" y="0"/>
                </a:moveTo>
                <a:lnTo>
                  <a:pt x="1979848" y="0"/>
                </a:lnTo>
                <a:lnTo>
                  <a:pt x="1937768" y="114972"/>
                </a:lnTo>
                <a:cubicBezTo>
                  <a:pt x="1651465" y="791867"/>
                  <a:pt x="981211" y="1266825"/>
                  <a:pt x="200025" y="1266825"/>
                </a:cubicBezTo>
                <a:cubicBezTo>
                  <a:pt x="134926" y="1266825"/>
                  <a:pt x="70598" y="1263527"/>
                  <a:pt x="7198" y="1257088"/>
                </a:cubicBezTo>
                <a:lnTo>
                  <a:pt x="0" y="1255990"/>
                </a:lnTo>
                <a:close/>
              </a:path>
            </a:pathLst>
          </a:custGeom>
          <a:solidFill>
            <a:srgbClr val="C3EBF5"/>
          </a:solidFill>
          <a:ln>
            <a:noFill/>
          </a:ln>
          <a:effectLst>
            <a:outerShdw blurRad="50800" dist="38100" dir="2700000" sx="99000" sy="99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 name="矩形 4"/>
          <p:cNvSpPr/>
          <p:nvPr/>
        </p:nvSpPr>
        <p:spPr>
          <a:xfrm>
            <a:off x="709612" y="638175"/>
            <a:ext cx="10772776" cy="5581649"/>
          </a:xfrm>
          <a:prstGeom prst="rect">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7" name="任意多边形: 形状 6"/>
          <p:cNvSpPr/>
          <p:nvPr/>
        </p:nvSpPr>
        <p:spPr>
          <a:xfrm>
            <a:off x="1" y="1"/>
            <a:ext cx="1428749" cy="1428749"/>
          </a:xfrm>
          <a:custGeom>
            <a:avLst/>
            <a:gdLst>
              <a:gd name="connsiteX0" fmla="*/ 0 w 1266825"/>
              <a:gd name="connsiteY0" fmla="*/ 0 h 1266825"/>
              <a:gd name="connsiteX1" fmla="*/ 1266825 w 1266825"/>
              <a:gd name="connsiteY1" fmla="*/ 0 h 1266825"/>
              <a:gd name="connsiteX2" fmla="*/ 0 w 1266825"/>
              <a:gd name="connsiteY2" fmla="*/ 1266825 h 1266825"/>
            </a:gdLst>
            <a:ahLst/>
            <a:cxnLst>
              <a:cxn ang="0">
                <a:pos x="connsiteX0" y="connsiteY0"/>
              </a:cxn>
              <a:cxn ang="0">
                <a:pos x="connsiteX1" y="connsiteY1"/>
              </a:cxn>
              <a:cxn ang="0">
                <a:pos x="connsiteX2" y="connsiteY2"/>
              </a:cxn>
            </a:cxnLst>
            <a:rect l="l" t="t" r="r" b="b"/>
            <a:pathLst>
              <a:path w="1266825" h="1266825">
                <a:moveTo>
                  <a:pt x="0" y="0"/>
                </a:moveTo>
                <a:lnTo>
                  <a:pt x="1266825" y="0"/>
                </a:lnTo>
                <a:cubicBezTo>
                  <a:pt x="1266825" y="699648"/>
                  <a:pt x="699648" y="1266825"/>
                  <a:pt x="0" y="1266825"/>
                </a:cubicBezTo>
                <a:close/>
              </a:path>
            </a:pathLst>
          </a:custGeom>
          <a:solidFill>
            <a:srgbClr val="E2C1D6"/>
          </a:solidFill>
          <a:ln>
            <a:noFill/>
          </a:ln>
          <a:effectLst>
            <a:outerShdw blurRad="50800" dist="38100" dir="2700000" sx="99000" sy="99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2" name="任意多边形: 形状 11"/>
          <p:cNvSpPr/>
          <p:nvPr/>
        </p:nvSpPr>
        <p:spPr>
          <a:xfrm rot="10800000">
            <a:off x="10653714" y="5314950"/>
            <a:ext cx="1543048" cy="1543048"/>
          </a:xfrm>
          <a:custGeom>
            <a:avLst/>
            <a:gdLst>
              <a:gd name="connsiteX0" fmla="*/ 0 w 1266825"/>
              <a:gd name="connsiteY0" fmla="*/ 0 h 1266825"/>
              <a:gd name="connsiteX1" fmla="*/ 1266825 w 1266825"/>
              <a:gd name="connsiteY1" fmla="*/ 0 h 1266825"/>
              <a:gd name="connsiteX2" fmla="*/ 0 w 1266825"/>
              <a:gd name="connsiteY2" fmla="*/ 1266825 h 1266825"/>
            </a:gdLst>
            <a:ahLst/>
            <a:cxnLst>
              <a:cxn ang="0">
                <a:pos x="connsiteX0" y="connsiteY0"/>
              </a:cxn>
              <a:cxn ang="0">
                <a:pos x="connsiteX1" y="connsiteY1"/>
              </a:cxn>
              <a:cxn ang="0">
                <a:pos x="connsiteX2" y="connsiteY2"/>
              </a:cxn>
            </a:cxnLst>
            <a:rect l="l" t="t" r="r" b="b"/>
            <a:pathLst>
              <a:path w="1266825" h="1266825">
                <a:moveTo>
                  <a:pt x="0" y="0"/>
                </a:moveTo>
                <a:lnTo>
                  <a:pt x="1266825" y="0"/>
                </a:lnTo>
                <a:cubicBezTo>
                  <a:pt x="1266825" y="699648"/>
                  <a:pt x="699648" y="1266825"/>
                  <a:pt x="0" y="1266825"/>
                </a:cubicBezTo>
                <a:close/>
              </a:path>
            </a:pathLst>
          </a:custGeom>
          <a:solidFill>
            <a:srgbClr val="C3EBF5"/>
          </a:solidFill>
          <a:ln>
            <a:noFill/>
          </a:ln>
          <a:effectLst>
            <a:outerShdw blurRad="50800" dist="38100" dir="13500000" sx="99000" sy="99000" algn="br"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6" name="文本框 5"/>
          <p:cNvSpPr txBox="1"/>
          <p:nvPr/>
        </p:nvSpPr>
        <p:spPr>
          <a:xfrm>
            <a:off x="2167890" y="2614930"/>
            <a:ext cx="7860030" cy="922020"/>
          </a:xfrm>
          <a:prstGeom prst="rect">
            <a:avLst/>
          </a:prstGeom>
          <a:noFill/>
        </p:spPr>
        <p:txBody>
          <a:bodyPr wrap="square" rtlCol="0">
            <a:spAutoFit/>
          </a:bodyPr>
          <a:p>
            <a:pPr algn="dist"/>
            <a:r>
              <a:rPr lang="zh-CN" altLang="en-US" sz="5400" b="1">
                <a:solidFill>
                  <a:schemeClr val="tx2">
                    <a:lumMod val="75000"/>
                  </a:schemeClr>
                </a:solidFill>
                <a:latin typeface="方正书宋_GBK" panose="02000000000000000000" pitchFamily="2" charset="-122"/>
                <a:ea typeface="方正书宋_GBK" panose="02000000000000000000" pitchFamily="2" charset="-122"/>
              </a:rPr>
              <a:t>感谢您的观看</a:t>
            </a:r>
            <a:endParaRPr lang="zh-CN" altLang="en-US" sz="5400" b="1">
              <a:solidFill>
                <a:schemeClr val="tx2">
                  <a:lumMod val="75000"/>
                </a:schemeClr>
              </a:solidFill>
              <a:latin typeface="方正书宋_GBK" panose="02000000000000000000" pitchFamily="2" charset="-122"/>
              <a:ea typeface="方正书宋_GBK" panose="02000000000000000000" pitchFamily="2" charset="-122"/>
            </a:endParaRPr>
          </a:p>
        </p:txBody>
      </p:sp>
      <p:sp>
        <p:nvSpPr>
          <p:cNvPr id="20" name="文本框 19"/>
          <p:cNvSpPr txBox="1"/>
          <p:nvPr/>
        </p:nvSpPr>
        <p:spPr>
          <a:xfrm>
            <a:off x="2167890" y="3738880"/>
            <a:ext cx="7860665" cy="368300"/>
          </a:xfrm>
          <a:prstGeom prst="rect">
            <a:avLst/>
          </a:prstGeom>
          <a:noFill/>
        </p:spPr>
        <p:txBody>
          <a:bodyPr wrap="square" rtlCol="0">
            <a:spAutoFit/>
          </a:bodyPr>
          <a:p>
            <a:pPr algn="dist"/>
            <a:r>
              <a:rPr lang="en-US" altLang="zh-CN">
                <a:solidFill>
                  <a:schemeClr val="tx2">
                    <a:lumMod val="75000"/>
                  </a:schemeClr>
                </a:solidFill>
              </a:rPr>
              <a:t>w</a:t>
            </a:r>
            <a:r>
              <a:rPr lang="zh-CN" altLang="en-US">
                <a:solidFill>
                  <a:schemeClr val="tx2">
                    <a:lumMod val="75000"/>
                  </a:schemeClr>
                </a:solidFill>
              </a:rPr>
              <a:t>atercolor small fresh simple report template</a:t>
            </a:r>
            <a:endParaRPr lang="zh-CN" altLang="en-US">
              <a:solidFill>
                <a:schemeClr val="tx2">
                  <a:lumMod val="75000"/>
                </a:schemeClr>
              </a:solidFill>
            </a:endParaRPr>
          </a:p>
        </p:txBody>
      </p:sp>
      <p:sp>
        <p:nvSpPr>
          <p:cNvPr id="21" name="圆角矩形 20"/>
          <p:cNvSpPr/>
          <p:nvPr/>
        </p:nvSpPr>
        <p:spPr>
          <a:xfrm>
            <a:off x="4977130" y="4512310"/>
            <a:ext cx="2388235" cy="534670"/>
          </a:xfrm>
          <a:prstGeom prst="roundRect">
            <a:avLst>
              <a:gd name="adj" fmla="val 50000"/>
            </a:avLst>
          </a:prstGeom>
          <a:solidFill>
            <a:srgbClr val="B4CB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a:t>2020</a:t>
            </a:r>
            <a:r>
              <a:rPr lang="zh-CN" altLang="en-US"/>
              <a:t>年</a:t>
            </a:r>
            <a:r>
              <a:rPr lang="en-US" altLang="zh-CN"/>
              <a:t>x</a:t>
            </a:r>
            <a:r>
              <a:rPr lang="zh-CN" altLang="en-US"/>
              <a:t>月</a:t>
            </a:r>
            <a:r>
              <a:rPr lang="en-US" altLang="zh-CN"/>
              <a:t>xx</a:t>
            </a:r>
            <a:r>
              <a:rPr lang="zh-CN" altLang="en-US"/>
              <a:t>日</a:t>
            </a:r>
            <a:endParaRPr lang="zh-CN" altLang="en-US"/>
          </a:p>
        </p:txBody>
      </p:sp>
      <p:sp>
        <p:nvSpPr>
          <p:cNvPr id="431" name="椭圆 430"/>
          <p:cNvSpPr/>
          <p:nvPr/>
        </p:nvSpPr>
        <p:spPr>
          <a:xfrm rot="5160000">
            <a:off x="3986380" y="1664435"/>
            <a:ext cx="446696" cy="446696"/>
          </a:xfrm>
          <a:prstGeom prst="ellipse">
            <a:avLst/>
          </a:prstGeom>
          <a:solidFill>
            <a:srgbClr val="5679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32" name="椭圆 431"/>
          <p:cNvSpPr/>
          <p:nvPr/>
        </p:nvSpPr>
        <p:spPr>
          <a:xfrm rot="5160000">
            <a:off x="5146816" y="1664060"/>
            <a:ext cx="446405" cy="446696"/>
          </a:xfrm>
          <a:prstGeom prst="ellipse">
            <a:avLst/>
          </a:prstGeom>
          <a:solidFill>
            <a:srgbClr val="283E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33" name="椭圆 432"/>
          <p:cNvSpPr/>
          <p:nvPr/>
        </p:nvSpPr>
        <p:spPr>
          <a:xfrm rot="5160000">
            <a:off x="6306961" y="1664320"/>
            <a:ext cx="446405" cy="446696"/>
          </a:xfrm>
          <a:prstGeom prst="ellipse">
            <a:avLst/>
          </a:prstGeom>
          <a:solidFill>
            <a:srgbClr val="F267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34" name="椭圆 433"/>
          <p:cNvSpPr/>
          <p:nvPr/>
        </p:nvSpPr>
        <p:spPr>
          <a:xfrm rot="5160000">
            <a:off x="7467106" y="1663946"/>
            <a:ext cx="446405" cy="446696"/>
          </a:xfrm>
          <a:prstGeom prst="ellipse">
            <a:avLst/>
          </a:prstGeom>
          <a:solidFill>
            <a:srgbClr val="FCA4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22" name="图片 21" descr="logo"/>
          <p:cNvPicPr>
            <a:picLocks noChangeAspect="1"/>
          </p:cNvPicPr>
          <p:nvPr/>
        </p:nvPicPr>
        <p:blipFill>
          <a:blip r:embed="rId1"/>
          <a:stretch>
            <a:fillRect/>
          </a:stretch>
        </p:blipFill>
        <p:spPr>
          <a:xfrm>
            <a:off x="10028555" y="0"/>
            <a:ext cx="1971675" cy="47625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blinds(horizontal)">
                                      <p:cBhvr>
                                        <p:cTn id="10" dur="500"/>
                                        <p:tgtEl>
                                          <p:spTgt spid="20"/>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21"/>
                                        </p:tgtEl>
                                        <p:attrNameLst>
                                          <p:attrName>style.visibility</p:attrName>
                                        </p:attrNameLst>
                                      </p:cBhvr>
                                      <p:to>
                                        <p:strVal val="visible"/>
                                      </p:to>
                                    </p:set>
                                    <p:animEffect transition="in" filter="blinds(horizontal)">
                                      <p:cBhvr>
                                        <p:cTn id="13" dur="500"/>
                                        <p:tgtEl>
                                          <p:spTgt spid="21"/>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431"/>
                                        </p:tgtEl>
                                        <p:attrNameLst>
                                          <p:attrName>style.visibility</p:attrName>
                                        </p:attrNameLst>
                                      </p:cBhvr>
                                      <p:to>
                                        <p:strVal val="visible"/>
                                      </p:to>
                                    </p:set>
                                    <p:animEffect transition="in" filter="blinds(horizontal)">
                                      <p:cBhvr>
                                        <p:cTn id="16" dur="500"/>
                                        <p:tgtEl>
                                          <p:spTgt spid="431"/>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432"/>
                                        </p:tgtEl>
                                        <p:attrNameLst>
                                          <p:attrName>style.visibility</p:attrName>
                                        </p:attrNameLst>
                                      </p:cBhvr>
                                      <p:to>
                                        <p:strVal val="visible"/>
                                      </p:to>
                                    </p:set>
                                    <p:animEffect transition="in" filter="blinds(horizontal)">
                                      <p:cBhvr>
                                        <p:cTn id="19" dur="500"/>
                                        <p:tgtEl>
                                          <p:spTgt spid="432"/>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433"/>
                                        </p:tgtEl>
                                        <p:attrNameLst>
                                          <p:attrName>style.visibility</p:attrName>
                                        </p:attrNameLst>
                                      </p:cBhvr>
                                      <p:to>
                                        <p:strVal val="visible"/>
                                      </p:to>
                                    </p:set>
                                    <p:animEffect transition="in" filter="blinds(horizontal)">
                                      <p:cBhvr>
                                        <p:cTn id="22" dur="500"/>
                                        <p:tgtEl>
                                          <p:spTgt spid="433"/>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434"/>
                                        </p:tgtEl>
                                        <p:attrNameLst>
                                          <p:attrName>style.visibility</p:attrName>
                                        </p:attrNameLst>
                                      </p:cBhvr>
                                      <p:to>
                                        <p:strVal val="visible"/>
                                      </p:to>
                                    </p:set>
                                    <p:animEffect transition="in" filter="blinds(horizontal)">
                                      <p:cBhvr>
                                        <p:cTn id="25" dur="500"/>
                                        <p:tgtEl>
                                          <p:spTgt spid="4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0" grpId="0"/>
      <p:bldP spid="21" grpId="0" bldLvl="0" animBg="1"/>
      <p:bldP spid="431" grpId="0" bldLvl="0" animBg="1"/>
      <p:bldP spid="432" grpId="0" bldLvl="0" animBg="1"/>
      <p:bldP spid="433" grpId="0" bldLvl="0" animBg="1"/>
      <p:bldP spid="434" grpId="0" bldLvl="0" animBg="1"/>
    </p:bldLst>
  </p:timing>
</p:sld>
</file>

<file path=ppt/tags/tag1.xml><?xml version="1.0" encoding="utf-8"?>
<p:tagLst xmlns:p="http://schemas.openxmlformats.org/presentationml/2006/main">
  <p:tag name="ISLIDE.DIAGRAM" val="fdaaa325-f67a-43b5-ae35-a6f53a7a142b"/>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3355</Words>
  <Application>WPS 演示</Application>
  <PresentationFormat>自定义</PresentationFormat>
  <Paragraphs>323</Paragraphs>
  <Slides>22</Slides>
  <Notes>0</Notes>
  <HiddenSlides>0</HiddenSlides>
  <MMClips>0</MMClips>
  <ScaleCrop>false</ScaleCrop>
  <HeadingPairs>
    <vt:vector size="6" baseType="variant">
      <vt:variant>
        <vt:lpstr>已用的字体</vt:lpstr>
      </vt:variant>
      <vt:variant>
        <vt:i4>31</vt:i4>
      </vt:variant>
      <vt:variant>
        <vt:lpstr>主题</vt:lpstr>
      </vt:variant>
      <vt:variant>
        <vt:i4>1</vt:i4>
      </vt:variant>
      <vt:variant>
        <vt:lpstr>幻灯片标题</vt:lpstr>
      </vt:variant>
      <vt:variant>
        <vt:i4>22</vt:i4>
      </vt:variant>
    </vt:vector>
  </HeadingPairs>
  <TitlesOfParts>
    <vt:vector size="54" baseType="lpstr">
      <vt:lpstr>Arial</vt:lpstr>
      <vt:lpstr>宋体</vt:lpstr>
      <vt:lpstr>Wingdings</vt:lpstr>
      <vt:lpstr>Arial</vt:lpstr>
      <vt:lpstr>微软雅黑</vt:lpstr>
      <vt:lpstr>Calibri</vt:lpstr>
      <vt:lpstr>Arial Unicode MS</vt:lpstr>
      <vt:lpstr>Calibri Light</vt:lpstr>
      <vt:lpstr>南宋书局体</vt:lpstr>
      <vt:lpstr>Agency FB</vt:lpstr>
      <vt:lpstr>NumberOnly</vt:lpstr>
      <vt:lpstr>汉仪趣黑W</vt:lpstr>
      <vt:lpstr>黑体</vt:lpstr>
      <vt:lpstr>汉仪中黑简</vt:lpstr>
      <vt:lpstr>思源黑體 Light</vt:lpstr>
      <vt:lpstr>Gill Sans</vt:lpstr>
      <vt:lpstr>Calibri Light</vt:lpstr>
      <vt:lpstr>Segoe Print</vt:lpstr>
      <vt:lpstr>站酷快乐体2016修订版</vt:lpstr>
      <vt:lpstr>微软雅黑 Light</vt:lpstr>
      <vt:lpstr>Century Gothic</vt:lpstr>
      <vt:lpstr>浪漫雅圆</vt:lpstr>
      <vt:lpstr>方正书宋_GBK</vt:lpstr>
      <vt:lpstr>华文仿宋</vt:lpstr>
      <vt:lpstr>仿宋</vt:lpstr>
      <vt:lpstr>Bahnschrift SemiLight</vt:lpstr>
      <vt:lpstr>Gungsuh</vt:lpstr>
      <vt:lpstr>Malgun Gothic</vt:lpstr>
      <vt:lpstr>Impact</vt:lpstr>
      <vt:lpstr>方正姚体</vt:lpstr>
      <vt:lpstr>方正隶变_GBK</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ACER</dc:creator>
  <cp:lastModifiedBy>罗祉璇</cp:lastModifiedBy>
  <cp:revision>39</cp:revision>
  <dcterms:created xsi:type="dcterms:W3CDTF">2014-08-16T07:30:00Z</dcterms:created>
  <dcterms:modified xsi:type="dcterms:W3CDTF">2020-02-19T08:27:26Z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2052-11.1.0.9339</vt:lpwstr>
  </property>
</Properties>
</file>