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14"/>
  </p:notesMasterIdLst>
  <p:handoutMasterIdLst>
    <p:handoutMasterId r:id="rId15"/>
  </p:handoutMasterIdLst>
  <p:sldIdLst>
    <p:sldId id="2766" r:id="rId2"/>
    <p:sldId id="2767" r:id="rId3"/>
    <p:sldId id="2744" r:id="rId4"/>
    <p:sldId id="2745" r:id="rId5"/>
    <p:sldId id="2770" r:id="rId6"/>
    <p:sldId id="2721" r:id="rId7"/>
    <p:sldId id="2724" r:id="rId8"/>
    <p:sldId id="2725" r:id="rId9"/>
    <p:sldId id="2747" r:id="rId10"/>
    <p:sldId id="2729" r:id="rId11"/>
    <p:sldId id="2730" r:id="rId12"/>
    <p:sldId id="2771" r:id="rId13"/>
  </p:sldIdLst>
  <p:sldSz cx="12858750" cy="7232650"/>
  <p:notesSz cx="6858000" cy="9144000"/>
  <p:custDataLst>
    <p:tags r:id="rId1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78" userDrawn="1">
          <p15:clr>
            <a:srgbClr val="A4A3A4"/>
          </p15:clr>
        </p15:guide>
        <p15:guide id="3" pos="4050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1922"/>
    <a:srgbClr val="F2644C"/>
    <a:srgbClr val="1C1C1C"/>
    <a:srgbClr val="6E6E6E"/>
    <a:srgbClr val="DD624E"/>
    <a:srgbClr val="EF8E6C"/>
    <a:srgbClr val="F4ED01"/>
    <a:srgbClr val="39A097"/>
    <a:srgbClr val="70C4BC"/>
    <a:srgbClr val="FDB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34" autoAdjust="0"/>
    <p:restoredTop sz="92986" autoAdjust="0"/>
  </p:normalViewPr>
  <p:slideViewPr>
    <p:cSldViewPr>
      <p:cViewPr varScale="1">
        <p:scale>
          <a:sx n="82" d="100"/>
          <a:sy n="82" d="100"/>
        </p:scale>
        <p:origin x="682" y="58"/>
      </p:cViewPr>
      <p:guideLst>
        <p:guide orient="horz" pos="2278"/>
        <p:guide pos="4050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916"/>
    </p:cViewPr>
  </p:sorterViewPr>
  <p:notesViewPr>
    <p:cSldViewPr showGuides="1">
      <p:cViewPr varScale="1">
        <p:scale>
          <a:sx n="83" d="100"/>
          <a:sy n="83" d="100"/>
        </p:scale>
        <p:origin x="365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75000"/>
              </a:schemeClr>
            </a:solidFill>
            <a:ln w="25400">
              <a:noFill/>
            </a:ln>
            <a:effectLst/>
          </c:spPr>
          <c:invertIfNegative val="0"/>
          <c:dPt>
            <c:idx val="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94D8-4606-94E9-A7625C0762F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6</c:v>
                </c:pt>
                <c:pt idx="8">
                  <c:v>5</c:v>
                </c:pt>
                <c:pt idx="9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4D8-4606-94E9-A7625C0762FB}"/>
            </c:ext>
          </c:extLst>
        </c:ser>
        <c:ser>
          <c:idx val="1"/>
          <c:order val="1"/>
          <c:spPr>
            <a:solidFill>
              <a:schemeClr val="bg1"/>
            </a:solidFill>
            <a:ln w="25400">
              <a:noFill/>
            </a:ln>
            <a:effectLst/>
          </c:spPr>
          <c:invertIfNegative val="0"/>
          <c:val>
            <c:numRef>
              <c:f>Sheet1!$C$2:$C$11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4</c:v>
                </c:pt>
                <c:pt idx="8">
                  <c:v>5</c:v>
                </c:pt>
                <c:pt idx="9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4D8-4606-94E9-A7625C076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1820209536"/>
        <c:axId val="1820210624"/>
      </c:barChart>
      <c:catAx>
        <c:axId val="1820209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820210624"/>
        <c:crosses val="autoZero"/>
        <c:auto val="1"/>
        <c:lblAlgn val="ctr"/>
        <c:lblOffset val="100"/>
        <c:tickMarkSkip val="1"/>
        <c:noMultiLvlLbl val="0"/>
      </c:catAx>
      <c:valAx>
        <c:axId val="1820210624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20209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09E93-4F2A-4035-845C-E6AE852CAEC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47E49-A4BC-41AB-9780-DD4EDC40E2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262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218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332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627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035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498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087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658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2209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5633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1675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1766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329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2">
            <a:extLst>
              <a:ext uri="{FF2B5EF4-FFF2-40B4-BE49-F238E27FC236}">
                <a16:creationId xmlns:a16="http://schemas.microsoft.com/office/drawing/2014/main" id="{26F40A0E-F62B-451A-B004-7989EE345F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801915" y="-339592"/>
            <a:ext cx="1863461" cy="18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492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D18F33D-94A2-466D-B3A4-66659DDC92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801915" y="-339592"/>
            <a:ext cx="1863461" cy="18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1133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">
            <a:extLst>
              <a:ext uri="{FF2B5EF4-FFF2-40B4-BE49-F238E27FC236}">
                <a16:creationId xmlns:a16="http://schemas.microsoft.com/office/drawing/2014/main" id="{C5F5BE72-FE3C-4A1F-B31B-A60BAF18E7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751" y="1324332"/>
            <a:ext cx="5878513" cy="587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135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2">
            <a:extLst>
              <a:ext uri="{FF2B5EF4-FFF2-40B4-BE49-F238E27FC236}">
                <a16:creationId xmlns:a16="http://schemas.microsoft.com/office/drawing/2014/main" id="{C5369CB1-1C44-4ADA-8EB2-B250934B879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1874088" y="-3554109"/>
            <a:ext cx="5878513" cy="587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2">
            <a:extLst>
              <a:ext uri="{FF2B5EF4-FFF2-40B4-BE49-F238E27FC236}">
                <a16:creationId xmlns:a16="http://schemas.microsoft.com/office/drawing/2014/main" id="{F971EEDA-1028-4DB0-A711-A55776E0A6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8102877" y="5200502"/>
            <a:ext cx="5878513" cy="587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566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2">
            <a:extLst>
              <a:ext uri="{FF2B5EF4-FFF2-40B4-BE49-F238E27FC236}">
                <a16:creationId xmlns:a16="http://schemas.microsoft.com/office/drawing/2014/main" id="{EA1EF54C-7B49-4361-A1E9-405887958A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310" y="1324332"/>
            <a:ext cx="5878513" cy="587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0343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8914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23">
          <p15:clr>
            <a:srgbClr val="FBAE40"/>
          </p15:clr>
        </p15:guide>
        <p15:guide id="4" pos="325">
          <p15:clr>
            <a:srgbClr val="FBAE40"/>
          </p15:clr>
        </p15:guide>
        <p15:guide id="5" pos="7333">
          <p15:clr>
            <a:srgbClr val="FBAE40"/>
          </p15:clr>
        </p15:guide>
        <p15:guide id="6" orient="horz" pos="3997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4024" r:id="rId2"/>
    <p:sldLayoutId id="2147484025" r:id="rId3"/>
    <p:sldLayoutId id="2147484027" r:id="rId4"/>
    <p:sldLayoutId id="2147484028" r:id="rId5"/>
    <p:sldLayoutId id="2147484029" r:id="rId6"/>
  </p:sldLayoutIdLst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文本框 996">
            <a:extLst>
              <a:ext uri="{FF2B5EF4-FFF2-40B4-BE49-F238E27FC236}">
                <a16:creationId xmlns:a16="http://schemas.microsoft.com/office/drawing/2014/main" id="{E8C99E08-0537-4A13-82D7-588B268D6721}"/>
              </a:ext>
            </a:extLst>
          </p:cNvPr>
          <p:cNvSpPr txBox="1"/>
          <p:nvPr/>
        </p:nvSpPr>
        <p:spPr>
          <a:xfrm>
            <a:off x="4125119" y="2896245"/>
            <a:ext cx="190308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2020</a:t>
            </a:r>
            <a:endParaRPr lang="zh-CN" altLang="en-US" sz="6600" b="1" dirty="0">
              <a:solidFill>
                <a:srgbClr val="B6192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98" name="文本框 997">
            <a:extLst>
              <a:ext uri="{FF2B5EF4-FFF2-40B4-BE49-F238E27FC236}">
                <a16:creationId xmlns:a16="http://schemas.microsoft.com/office/drawing/2014/main" id="{569A1ADB-36FF-49CB-AC75-9E6B7C7E81E1}"/>
              </a:ext>
            </a:extLst>
          </p:cNvPr>
          <p:cNvSpPr txBox="1"/>
          <p:nvPr/>
        </p:nvSpPr>
        <p:spPr>
          <a:xfrm>
            <a:off x="4125119" y="3878281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+mn-lt"/>
                <a:ea typeface="+mn-ea"/>
                <a:cs typeface="+mn-ea"/>
                <a:sym typeface="+mn-lt"/>
              </a:rPr>
              <a:t>简约大气通用商务模板</a:t>
            </a:r>
          </a:p>
        </p:txBody>
      </p:sp>
      <p:sp>
        <p:nvSpPr>
          <p:cNvPr id="999" name="矩形 99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38A92EAF-0575-4D35-BA3E-69A9A45A9BAA}"/>
              </a:ext>
            </a:extLst>
          </p:cNvPr>
          <p:cNvSpPr/>
          <p:nvPr/>
        </p:nvSpPr>
        <p:spPr>
          <a:xfrm>
            <a:off x="4125119" y="4468577"/>
            <a:ext cx="58582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Lorem ipsum dolor sit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amet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,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consectetur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adipiscing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elit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.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Ut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efficitur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ipsum vitae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tortor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accumsan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, a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pulvinar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lorem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lacinia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. </a:t>
            </a:r>
            <a:endParaRPr lang="zh-CN" altLang="en-US" sz="1050" dirty="0">
              <a:solidFill>
                <a:srgbClr val="B6192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538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245769" y="3374739"/>
            <a:ext cx="2133918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53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r>
              <a:rPr lang="zh-CN" altLang="en-US" sz="253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、输入标题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2079416" y="3986322"/>
            <a:ext cx="466623" cy="0"/>
          </a:xfrm>
          <a:prstGeom prst="line">
            <a:avLst/>
          </a:prstGeom>
          <a:ln w="38100">
            <a:solidFill>
              <a:srgbClr val="B61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193105" y="4085357"/>
            <a:ext cx="2239244" cy="481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Lorem ipsum dolor </a:t>
            </a: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consecte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</a:p>
          <a:p>
            <a:pPr algn="ctr">
              <a:defRPr/>
            </a:pP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turadi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piscing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ipsum vitae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196064" y="1769708"/>
            <a:ext cx="466623" cy="0"/>
          </a:xfrm>
          <a:prstGeom prst="line">
            <a:avLst/>
          </a:prstGeom>
          <a:ln w="38100">
            <a:solidFill>
              <a:srgbClr val="B61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5904232" y="1096045"/>
            <a:ext cx="1050289" cy="611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375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</a:p>
        </p:txBody>
      </p:sp>
      <p:sp>
        <p:nvSpPr>
          <p:cNvPr id="12" name="矩形 11"/>
          <p:cNvSpPr/>
          <p:nvPr/>
        </p:nvSpPr>
        <p:spPr>
          <a:xfrm>
            <a:off x="4125119" y="1875049"/>
            <a:ext cx="4608516" cy="44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116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Lorem ipsum dolor sit </a:t>
            </a:r>
            <a:r>
              <a:rPr lang="en-US" altLang="zh-CN" sz="116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amet</a:t>
            </a:r>
            <a:r>
              <a:rPr lang="en-US" altLang="zh-CN" sz="116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, </a:t>
            </a:r>
            <a:r>
              <a:rPr lang="en-US" altLang="zh-CN" sz="116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consectetur</a:t>
            </a:r>
            <a:r>
              <a:rPr lang="en-US" altLang="zh-CN" sz="116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16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adipiscing</a:t>
            </a:r>
            <a:r>
              <a:rPr lang="en-US" altLang="zh-CN" sz="116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16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elit</a:t>
            </a:r>
            <a:r>
              <a:rPr lang="en-US" altLang="zh-CN" sz="116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. </a:t>
            </a:r>
            <a:r>
              <a:rPr lang="en-US" altLang="zh-CN" sz="116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Ut</a:t>
            </a:r>
            <a:r>
              <a:rPr lang="en-US" altLang="zh-CN" sz="116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16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efficitur</a:t>
            </a:r>
            <a:r>
              <a:rPr lang="en-US" altLang="zh-CN" sz="116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ipsum vitae </a:t>
            </a:r>
            <a:r>
              <a:rPr lang="en-US" altLang="zh-CN" sz="116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tortor</a:t>
            </a:r>
            <a:r>
              <a:rPr lang="en-US" altLang="zh-CN" sz="116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16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accumsan</a:t>
            </a:r>
            <a:endParaRPr lang="zh-CN" altLang="en-US" sz="116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982934" y="3374739"/>
            <a:ext cx="2133919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53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r>
              <a:rPr lang="zh-CN" altLang="en-US" sz="253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、输入标题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4816582" y="3986322"/>
            <a:ext cx="466623" cy="0"/>
          </a:xfrm>
          <a:prstGeom prst="line">
            <a:avLst/>
          </a:prstGeom>
          <a:ln w="38100">
            <a:solidFill>
              <a:srgbClr val="B61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3930271" y="4085357"/>
            <a:ext cx="2239244" cy="481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Lorem ipsum dolor </a:t>
            </a: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consecte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</a:p>
          <a:p>
            <a:pPr algn="ctr">
              <a:defRPr/>
            </a:pP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turadi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piscing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ipsum vitae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723102" y="3374739"/>
            <a:ext cx="2133919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53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r>
              <a:rPr lang="zh-CN" altLang="en-US" sz="253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、输入标题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7556750" y="3986322"/>
            <a:ext cx="466623" cy="0"/>
          </a:xfrm>
          <a:prstGeom prst="line">
            <a:avLst/>
          </a:prstGeom>
          <a:ln w="38100">
            <a:solidFill>
              <a:srgbClr val="B61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6670439" y="4085357"/>
            <a:ext cx="2239244" cy="481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Lorem ipsum dolor </a:t>
            </a: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consecte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</a:p>
          <a:p>
            <a:pPr algn="ctr">
              <a:defRPr/>
            </a:pP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turadi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piscing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ipsum vitae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9463272" y="3374739"/>
            <a:ext cx="2133919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53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r>
              <a:rPr lang="zh-CN" altLang="en-US" sz="253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、输入标题</a:t>
            </a:r>
          </a:p>
        </p:txBody>
      </p:sp>
      <p:cxnSp>
        <p:nvCxnSpPr>
          <p:cNvPr id="33" name="直接连接符 32"/>
          <p:cNvCxnSpPr/>
          <p:nvPr/>
        </p:nvCxnSpPr>
        <p:spPr>
          <a:xfrm>
            <a:off x="10296920" y="3986322"/>
            <a:ext cx="466623" cy="0"/>
          </a:xfrm>
          <a:prstGeom prst="line">
            <a:avLst/>
          </a:prstGeom>
          <a:ln w="38100">
            <a:solidFill>
              <a:srgbClr val="B619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9410609" y="4085357"/>
            <a:ext cx="2239244" cy="481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Lorem ipsum dolor </a:t>
            </a: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consecte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</a:p>
          <a:p>
            <a:pPr algn="ctr">
              <a:defRPr/>
            </a:pP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turadi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66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piscing</a:t>
            </a:r>
            <a:r>
              <a:rPr lang="en-US" altLang="zh-CN" sz="1266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ipsum vitae</a:t>
            </a:r>
          </a:p>
        </p:txBody>
      </p:sp>
    </p:spTree>
    <p:extLst>
      <p:ext uri="{BB962C8B-B14F-4D97-AF65-F5344CB8AC3E}">
        <p14:creationId xmlns:p14="http://schemas.microsoft.com/office/powerpoint/2010/main" val="314780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16" r="16077"/>
          <a:stretch>
            <a:fillRect/>
          </a:stretch>
        </p:blipFill>
        <p:spPr>
          <a:xfrm>
            <a:off x="5115920" y="1426965"/>
            <a:ext cx="2626912" cy="5030257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243" y="1997048"/>
            <a:ext cx="2190880" cy="376051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353" y="5267962"/>
            <a:ext cx="12858044" cy="1964689"/>
          </a:xfrm>
          <a:prstGeom prst="rect">
            <a:avLst/>
          </a:prstGeom>
          <a:solidFill>
            <a:srgbClr val="B619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204934" y="5668246"/>
            <a:ext cx="2349189" cy="466710"/>
          </a:xfrm>
          <a:prstGeom prst="rect">
            <a:avLst/>
          </a:prstGeom>
          <a:noFill/>
        </p:spPr>
        <p:txBody>
          <a:bodyPr wrap="none" lIns="96435" tIns="48218" rIns="96435" bIns="4821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86" name="Rectangle 9"/>
          <p:cNvSpPr/>
          <p:nvPr/>
        </p:nvSpPr>
        <p:spPr>
          <a:xfrm>
            <a:off x="1770642" y="6065919"/>
            <a:ext cx="9317466" cy="720625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298" y="1822325"/>
            <a:ext cx="876685" cy="876685"/>
            <a:chOff x="8115591" y="1727927"/>
            <a:chExt cx="831273" cy="831273"/>
          </a:xfrm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496" y="3616326"/>
            <a:ext cx="876685" cy="876685"/>
            <a:chOff x="3245823" y="3429000"/>
            <a:chExt cx="831273" cy="831273"/>
          </a:xfrm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572" y="3616326"/>
            <a:ext cx="876685" cy="876685"/>
            <a:chOff x="8114903" y="3428999"/>
            <a:chExt cx="831273" cy="831273"/>
          </a:xfrm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496" y="1822325"/>
            <a:ext cx="876685" cy="876685"/>
            <a:chOff x="3245823" y="1727927"/>
            <a:chExt cx="831273" cy="831273"/>
          </a:xfrm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gradFill flip="none" rotWithShape="1">
              <a:gsLst>
                <a:gs pos="20000">
                  <a:srgbClr val="BFBFBF"/>
                </a:gs>
                <a:gs pos="80000">
                  <a:srgbClr val="FFFFFF"/>
                </a:gs>
                <a:gs pos="100000">
                  <a:srgbClr val="E46C0A">
                    <a:tint val="0"/>
                  </a:srgbClr>
                </a:gs>
              </a:gsLst>
              <a:lin ang="2700000" scaled="1"/>
              <a:tileRect/>
            </a:gradFill>
            <a:ln w="28575">
              <a:solidFill>
                <a:srgbClr val="F2F2F2"/>
              </a:solidFill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rgbClr val="B6192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837944" y="1928730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700" y="2313576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869116" y="3861439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59872" y="4246285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689689" y="1928730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689" y="2313576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689689" y="3861439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689" y="4246285"/>
            <a:ext cx="2101480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4" name="Rectangle 19"/>
          <p:cNvSpPr/>
          <p:nvPr/>
        </p:nvSpPr>
        <p:spPr>
          <a:xfrm>
            <a:off x="1072824" y="36176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59666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5"/>
          <p:cNvSpPr/>
          <p:nvPr/>
        </p:nvSpPr>
        <p:spPr>
          <a:xfrm>
            <a:off x="353" y="4401265"/>
            <a:ext cx="12858044" cy="2831387"/>
          </a:xfrm>
          <a:prstGeom prst="rect">
            <a:avLst/>
          </a:prstGeom>
          <a:solidFill>
            <a:srgbClr val="B619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pic>
        <p:nvPicPr>
          <p:cNvPr id="4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38596" y="2513360"/>
            <a:ext cx="3877834" cy="3233517"/>
          </a:xfrm>
          <a:prstGeom prst="rect">
            <a:avLst/>
          </a:prstGeom>
        </p:spPr>
      </p:pic>
      <p:graphicFrame>
        <p:nvGraphicFramePr>
          <p:cNvPr id="50" name="Chart 41"/>
          <p:cNvGraphicFramePr/>
          <p:nvPr/>
        </p:nvGraphicFramePr>
        <p:xfrm>
          <a:off x="7507001" y="4664779"/>
          <a:ext cx="4226317" cy="18446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矩形 2"/>
          <p:cNvSpPr/>
          <p:nvPr/>
        </p:nvSpPr>
        <p:spPr>
          <a:xfrm>
            <a:off x="1683750" y="2668195"/>
            <a:ext cx="3594178" cy="2024889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8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33421" y="4048042"/>
            <a:ext cx="3089387" cy="1777328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4492122" y="4145855"/>
            <a:ext cx="2328881" cy="1482189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Box 348"/>
          <p:cNvSpPr txBox="1"/>
          <p:nvPr/>
        </p:nvSpPr>
        <p:spPr>
          <a:xfrm>
            <a:off x="6918008" y="245248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13" name="TextBox 349"/>
          <p:cNvSpPr txBox="1"/>
          <p:nvPr/>
        </p:nvSpPr>
        <p:spPr>
          <a:xfrm>
            <a:off x="6918009" y="2783651"/>
            <a:ext cx="489519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Rectangle 19"/>
          <p:cNvSpPr/>
          <p:nvPr/>
        </p:nvSpPr>
        <p:spPr>
          <a:xfrm>
            <a:off x="1072824" y="36176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58307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3" name="文本框 4"/>
          <p:cNvSpPr txBox="1"/>
          <p:nvPr/>
        </p:nvSpPr>
        <p:spPr>
          <a:xfrm>
            <a:off x="6062634" y="3031549"/>
            <a:ext cx="5041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600" b="1" dirty="0">
                <a:solidFill>
                  <a:srgbClr val="B61922"/>
                </a:solidFill>
                <a:cs typeface="+mn-ea"/>
                <a:sym typeface="+mn-lt"/>
              </a:rPr>
              <a:t>04.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请输入你的标题内容</a:t>
            </a:r>
          </a:p>
        </p:txBody>
      </p:sp>
      <p:sp>
        <p:nvSpPr>
          <p:cNvPr id="1374" name="矩形 137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6062634" y="3677880"/>
            <a:ext cx="59858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amet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,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consectetur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adipiscing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elit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.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Ut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efficitur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 ipsum vitae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tortor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accumsan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, a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pulvinar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 lorem </a:t>
            </a:r>
            <a:r>
              <a:rPr lang="en-US" altLang="zh-CN" sz="1400" dirty="0" err="1">
                <a:solidFill>
                  <a:srgbClr val="B61922"/>
                </a:solidFill>
                <a:cs typeface="+mn-ea"/>
                <a:sym typeface="+mn-lt"/>
              </a:rPr>
              <a:t>lacinia</a:t>
            </a:r>
            <a:r>
              <a:rPr lang="en-US" altLang="zh-CN" sz="1400" dirty="0">
                <a:solidFill>
                  <a:srgbClr val="B61922"/>
                </a:solidFill>
                <a:cs typeface="+mn-ea"/>
                <a:sym typeface="+mn-lt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322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/>
          </p:cNvSpPr>
          <p:nvPr/>
        </p:nvSpPr>
        <p:spPr bwMode="auto">
          <a:xfrm>
            <a:off x="7522889" y="569164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6E6E6E"/>
          </a:solidFill>
          <a:ln>
            <a:noFill/>
          </a:ln>
          <a:effec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r>
              <a:rPr lang="es-ES" altLang="zh-CN" sz="1687" b="0">
                <a:latin typeface="+mn-lt"/>
                <a:ea typeface="+mn-ea"/>
                <a:cs typeface="+mn-ea"/>
                <a:sym typeface="+mn-lt"/>
              </a:rPr>
              <a:t> </a:t>
            </a:r>
            <a:endParaRPr lang="es-ES" altLang="zh-CN" sz="1318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492" name="AutoShape 4"/>
          <p:cNvSpPr>
            <a:spLocks/>
          </p:cNvSpPr>
          <p:nvPr/>
        </p:nvSpPr>
        <p:spPr bwMode="auto">
          <a:xfrm>
            <a:off x="4764604" y="356705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6E6E6E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494" name="AutoShape 6"/>
          <p:cNvSpPr>
            <a:spLocks/>
          </p:cNvSpPr>
          <p:nvPr/>
        </p:nvSpPr>
        <p:spPr bwMode="auto">
          <a:xfrm>
            <a:off x="7509495" y="412038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B6192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496" name="AutoShape 8"/>
          <p:cNvSpPr>
            <a:spLocks/>
          </p:cNvSpPr>
          <p:nvPr/>
        </p:nvSpPr>
        <p:spPr bwMode="auto">
          <a:xfrm>
            <a:off x="4751210" y="2174096"/>
            <a:ext cx="580119" cy="66969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B61922"/>
          </a:solidFill>
          <a:ln>
            <a:noFill/>
          </a:ln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r>
              <a:rPr lang="es-ES" altLang="zh-CN" sz="1687" b="0">
                <a:latin typeface="+mn-lt"/>
                <a:ea typeface="+mn-ea"/>
                <a:cs typeface="+mn-ea"/>
                <a:sym typeface="+mn-lt"/>
              </a:rPr>
              <a:t> </a:t>
            </a:r>
            <a:endParaRPr lang="es-ES" altLang="zh-CN" sz="1318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498" name="AutoShape 10"/>
          <p:cNvSpPr>
            <a:spLocks/>
          </p:cNvSpPr>
          <p:nvPr/>
        </p:nvSpPr>
        <p:spPr bwMode="auto">
          <a:xfrm>
            <a:off x="4785531" y="5127428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B6192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00" name="AutoShape 12"/>
          <p:cNvSpPr>
            <a:spLocks/>
          </p:cNvSpPr>
          <p:nvPr/>
        </p:nvSpPr>
        <p:spPr bwMode="auto">
          <a:xfrm>
            <a:off x="7504472" y="2727427"/>
            <a:ext cx="580119" cy="66969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6E6E6E"/>
          </a:solidFill>
          <a:ln>
            <a:noFill/>
          </a:ln>
        </p:spPr>
        <p:txBody>
          <a:bodyPr lIns="0" tIns="0" rIns="0" bIns="0" anchor="ctr"/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615947" y="5491572"/>
            <a:ext cx="1656645" cy="495570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 flipV="1">
            <a:off x="5618459" y="4460249"/>
            <a:ext cx="1623160" cy="1017092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06" name="Line 18"/>
          <p:cNvSpPr>
            <a:spLocks noChangeShapeType="1"/>
          </p:cNvSpPr>
          <p:nvPr/>
        </p:nvSpPr>
        <p:spPr bwMode="auto">
          <a:xfrm>
            <a:off x="5614273" y="3910267"/>
            <a:ext cx="1625672" cy="547471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 flipV="1">
            <a:off x="5617621" y="3082362"/>
            <a:ext cx="1590513" cy="831253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5630178" y="2507267"/>
            <a:ext cx="1574608" cy="562539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09" name="AutoShape 21"/>
          <p:cNvSpPr>
            <a:spLocks/>
          </p:cNvSpPr>
          <p:nvPr/>
        </p:nvSpPr>
        <p:spPr bwMode="auto">
          <a:xfrm>
            <a:off x="7090102" y="2951773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6E6E6E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10" name="AutoShape 22"/>
          <p:cNvSpPr>
            <a:spLocks/>
          </p:cNvSpPr>
          <p:nvPr/>
        </p:nvSpPr>
        <p:spPr bwMode="auto">
          <a:xfrm>
            <a:off x="7125260" y="4335519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B6192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11" name="AutoShape 23"/>
          <p:cNvSpPr>
            <a:spLocks/>
          </p:cNvSpPr>
          <p:nvPr/>
        </p:nvSpPr>
        <p:spPr bwMode="auto">
          <a:xfrm>
            <a:off x="7170464" y="5889200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6E6E6E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12" name="AutoShape 24"/>
          <p:cNvSpPr>
            <a:spLocks/>
          </p:cNvSpPr>
          <p:nvPr/>
        </p:nvSpPr>
        <p:spPr bwMode="auto">
          <a:xfrm>
            <a:off x="5533073" y="2389233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B6192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13" name="AutoShape 25"/>
          <p:cNvSpPr>
            <a:spLocks/>
          </p:cNvSpPr>
          <p:nvPr/>
        </p:nvSpPr>
        <p:spPr bwMode="auto">
          <a:xfrm>
            <a:off x="5514656" y="3782188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6E6E6E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514" name="AutoShape 26"/>
          <p:cNvSpPr>
            <a:spLocks/>
          </p:cNvSpPr>
          <p:nvPr/>
        </p:nvSpPr>
        <p:spPr bwMode="auto">
          <a:xfrm>
            <a:off x="5506285" y="5353448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B6192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1491642" y="2577973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2452296" y="217409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42" name="TextBox 23"/>
          <p:cNvSpPr txBox="1"/>
          <p:nvPr/>
        </p:nvSpPr>
        <p:spPr>
          <a:xfrm>
            <a:off x="1491642" y="3946125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452296" y="354224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44" name="TextBox 23"/>
          <p:cNvSpPr txBox="1"/>
          <p:nvPr/>
        </p:nvSpPr>
        <p:spPr>
          <a:xfrm>
            <a:off x="1491642" y="5377762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2452296" y="497388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46" name="TextBox 23"/>
          <p:cNvSpPr txBox="1"/>
          <p:nvPr/>
        </p:nvSpPr>
        <p:spPr>
          <a:xfrm>
            <a:off x="8874413" y="2577973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874413" y="217409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48" name="TextBox 23"/>
          <p:cNvSpPr txBox="1"/>
          <p:nvPr/>
        </p:nvSpPr>
        <p:spPr>
          <a:xfrm>
            <a:off x="8874413" y="3946125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874413" y="354224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0" name="TextBox 23"/>
          <p:cNvSpPr txBox="1"/>
          <p:nvPr/>
        </p:nvSpPr>
        <p:spPr>
          <a:xfrm>
            <a:off x="8874413" y="5377762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8874413" y="497388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31" name="Rectangle 19"/>
          <p:cNvSpPr/>
          <p:nvPr/>
        </p:nvSpPr>
        <p:spPr>
          <a:xfrm>
            <a:off x="1072824" y="36176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6447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7988" y="2071688"/>
            <a:ext cx="4397375" cy="1187450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275" y="3540125"/>
            <a:ext cx="3227388" cy="1017588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12" y="4795837"/>
            <a:ext cx="2405063" cy="784225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00" y="5145087"/>
            <a:ext cx="2214563" cy="110013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rgbClr val="B6192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875" y="3887787"/>
            <a:ext cx="2890838" cy="1438275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rgbClr val="6E6E6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363" y="2451100"/>
            <a:ext cx="3706813" cy="1844675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rgbClr val="B6192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2026" y="2874963"/>
            <a:ext cx="687388" cy="2784475"/>
            <a:chOff x="7312026" y="2874963"/>
            <a:chExt cx="687388" cy="2784475"/>
          </a:xfrm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0956" y="2343132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0957" y="20776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13" name="TextBox 23"/>
          <p:cNvSpPr txBox="1"/>
          <p:nvPr/>
        </p:nvSpPr>
        <p:spPr>
          <a:xfrm>
            <a:off x="1580956" y="494601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0957" y="468055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15" name="TextBox 23"/>
          <p:cNvSpPr txBox="1"/>
          <p:nvPr/>
        </p:nvSpPr>
        <p:spPr>
          <a:xfrm>
            <a:off x="8990745" y="373616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746" y="347070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18" name="Rectangle 19"/>
          <p:cNvSpPr/>
          <p:nvPr/>
        </p:nvSpPr>
        <p:spPr>
          <a:xfrm>
            <a:off x="1072824" y="36176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1419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217511" y="2512832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470318" y="2824237"/>
            <a:ext cx="3120755" cy="3120755"/>
          </a:xfrm>
          <a:prstGeom prst="ellipse">
            <a:avLst/>
          </a:prstGeom>
          <a:solidFill>
            <a:srgbClr val="6E6E6E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5853228" y="3346595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218209" y="4136829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116569" y="4136829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324173" y="5424309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3862576" y="3790266"/>
            <a:ext cx="1135124" cy="1135124"/>
          </a:xfrm>
          <a:prstGeom prst="ellipse">
            <a:avLst/>
          </a:prstGeom>
          <a:solidFill>
            <a:srgbClr val="B6192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125639" y="3790266"/>
            <a:ext cx="1135124" cy="1135124"/>
          </a:xfrm>
          <a:prstGeom prst="ellipse">
            <a:avLst/>
          </a:prstGeom>
          <a:solidFill>
            <a:srgbClr val="B6192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493271" y="2159572"/>
            <a:ext cx="1135124" cy="1133449"/>
          </a:xfrm>
          <a:prstGeom prst="ellipse">
            <a:avLst/>
          </a:prstGeom>
          <a:solidFill>
            <a:srgbClr val="B6192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761356" y="437855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761355" y="3974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340127" y="231191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079468" y="190804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207978" y="437142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1947319" y="396755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17" name="Rectangle 19"/>
          <p:cNvSpPr/>
          <p:nvPr/>
        </p:nvSpPr>
        <p:spPr>
          <a:xfrm>
            <a:off x="1072824" y="36176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41888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"/>
          <p:cNvSpPr/>
          <p:nvPr/>
        </p:nvSpPr>
        <p:spPr>
          <a:xfrm>
            <a:off x="353" y="4520413"/>
            <a:ext cx="12858044" cy="2712237"/>
          </a:xfrm>
          <a:prstGeom prst="rect">
            <a:avLst/>
          </a:prstGeom>
          <a:solidFill>
            <a:srgbClr val="B619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28" name="Group 49"/>
          <p:cNvGrpSpPr/>
          <p:nvPr/>
        </p:nvGrpSpPr>
        <p:grpSpPr>
          <a:xfrm>
            <a:off x="3315296" y="1657794"/>
            <a:ext cx="6309491" cy="2947368"/>
            <a:chOff x="2357422" y="1178940"/>
            <a:chExt cx="4486995" cy="2096021"/>
          </a:xfrm>
        </p:grpSpPr>
        <p:grpSp>
          <p:nvGrpSpPr>
            <p:cNvPr id="29" name="Group 2"/>
            <p:cNvGrpSpPr/>
            <p:nvPr/>
          </p:nvGrpSpPr>
          <p:grpSpPr>
            <a:xfrm>
              <a:off x="2357422" y="1178940"/>
              <a:ext cx="2453635" cy="2033783"/>
              <a:chOff x="152400" y="438150"/>
              <a:chExt cx="6307824" cy="5228470"/>
            </a:xfrm>
          </p:grpSpPr>
          <p:pic>
            <p:nvPicPr>
              <p:cNvPr id="36" name="Picture 5" descr="imac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400" y="438150"/>
                <a:ext cx="6307824" cy="52284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7" name="Rectangle 4"/>
              <p:cNvSpPr/>
              <p:nvPr/>
            </p:nvSpPr>
            <p:spPr>
              <a:xfrm>
                <a:off x="381000" y="666750"/>
                <a:ext cx="5867400" cy="3505200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Group 5"/>
            <p:cNvGrpSpPr/>
            <p:nvPr/>
          </p:nvGrpSpPr>
          <p:grpSpPr>
            <a:xfrm>
              <a:off x="4006494" y="1893411"/>
              <a:ext cx="2288837" cy="1381550"/>
              <a:chOff x="336947" y="1950447"/>
              <a:chExt cx="6745544" cy="4071635"/>
            </a:xfrm>
          </p:grpSpPr>
          <p:pic>
            <p:nvPicPr>
              <p:cNvPr id="34" name="Picture 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6947" y="1950447"/>
                <a:ext cx="6745544" cy="4071635"/>
              </a:xfrm>
              <a:prstGeom prst="rect">
                <a:avLst/>
              </a:prstGeom>
            </p:spPr>
          </p:pic>
          <p:sp>
            <p:nvSpPr>
              <p:cNvPr id="35" name="Rectangle 7"/>
              <p:cNvSpPr/>
              <p:nvPr/>
            </p:nvSpPr>
            <p:spPr>
              <a:xfrm>
                <a:off x="1129035" y="2160307"/>
                <a:ext cx="5184576" cy="3240361"/>
              </a:xfrm>
              <a:prstGeom prst="rect">
                <a:avLst/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8"/>
            <p:cNvGrpSpPr/>
            <p:nvPr/>
          </p:nvGrpSpPr>
          <p:grpSpPr>
            <a:xfrm>
              <a:off x="6406729" y="2294497"/>
              <a:ext cx="437688" cy="917910"/>
              <a:chOff x="685800" y="514350"/>
              <a:chExt cx="1985010" cy="4162944"/>
            </a:xfrm>
          </p:grpSpPr>
          <p:pic>
            <p:nvPicPr>
              <p:cNvPr id="32" name="Picture 9" descr="iPhone-5-(black)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5800" y="514350"/>
                <a:ext cx="1985010" cy="4162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3" name="Rectangle 10"/>
              <p:cNvSpPr/>
              <p:nvPr/>
            </p:nvSpPr>
            <p:spPr>
              <a:xfrm>
                <a:off x="838200" y="1123950"/>
                <a:ext cx="1676400" cy="2971799"/>
              </a:xfrm>
              <a:prstGeom prst="rect">
                <a:avLst/>
              </a:prstGeom>
              <a:blipFill dpi="0"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38" name="Straight Connector 13"/>
          <p:cNvCxnSpPr>
            <a:stCxn id="57" idx="6"/>
            <a:endCxn id="76" idx="2"/>
          </p:cNvCxnSpPr>
          <p:nvPr/>
        </p:nvCxnSpPr>
        <p:spPr>
          <a:xfrm>
            <a:off x="2703481" y="5123138"/>
            <a:ext cx="3324077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5"/>
          <p:cNvCxnSpPr>
            <a:stCxn id="76" idx="6"/>
            <a:endCxn id="67" idx="2"/>
          </p:cNvCxnSpPr>
          <p:nvPr/>
        </p:nvCxnSpPr>
        <p:spPr>
          <a:xfrm>
            <a:off x="6721648" y="5123138"/>
            <a:ext cx="3223623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0"/>
          <p:cNvGrpSpPr/>
          <p:nvPr/>
        </p:nvGrpSpPr>
        <p:grpSpPr>
          <a:xfrm>
            <a:off x="1105304" y="4776096"/>
            <a:ext cx="2511354" cy="1966713"/>
            <a:chOff x="785786" y="3396519"/>
            <a:chExt cx="1785950" cy="1398628"/>
          </a:xfrm>
        </p:grpSpPr>
        <p:grpSp>
          <p:nvGrpSpPr>
            <p:cNvPr id="55" name="Group 43"/>
            <p:cNvGrpSpPr/>
            <p:nvPr/>
          </p:nvGrpSpPr>
          <p:grpSpPr>
            <a:xfrm>
              <a:off x="785786" y="4000510"/>
              <a:ext cx="1785950" cy="794637"/>
              <a:chOff x="785786" y="4000510"/>
              <a:chExt cx="1785950" cy="794637"/>
            </a:xfrm>
          </p:grpSpPr>
          <p:sp>
            <p:nvSpPr>
              <p:cNvPr id="62" name="Rectangle 16"/>
              <p:cNvSpPr/>
              <p:nvPr/>
            </p:nvSpPr>
            <p:spPr>
              <a:xfrm>
                <a:off x="785786" y="4286262"/>
                <a:ext cx="1785950" cy="508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3" name="Rectangle 19"/>
              <p:cNvSpPr/>
              <p:nvPr/>
            </p:nvSpPr>
            <p:spPr>
              <a:xfrm>
                <a:off x="1054551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请替换文字内容</a:t>
                </a:r>
              </a:p>
            </p:txBody>
          </p:sp>
        </p:grpSp>
        <p:grpSp>
          <p:nvGrpSpPr>
            <p:cNvPr id="56" name="Group 44"/>
            <p:cNvGrpSpPr/>
            <p:nvPr/>
          </p:nvGrpSpPr>
          <p:grpSpPr>
            <a:xfrm>
              <a:off x="1428728" y="3396519"/>
              <a:ext cx="493602" cy="493602"/>
              <a:chOff x="1428728" y="3396519"/>
              <a:chExt cx="493602" cy="493602"/>
            </a:xfrm>
          </p:grpSpPr>
          <p:sp>
            <p:nvSpPr>
              <p:cNvPr id="57" name="Oval 11"/>
              <p:cNvSpPr/>
              <p:nvPr/>
            </p:nvSpPr>
            <p:spPr>
              <a:xfrm>
                <a:off x="142872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58" name="Group 31"/>
              <p:cNvGrpSpPr/>
              <p:nvPr/>
            </p:nvGrpSpPr>
            <p:grpSpPr>
              <a:xfrm>
                <a:off x="1511112" y="3600989"/>
                <a:ext cx="338470" cy="119586"/>
                <a:chOff x="1441430" y="4357700"/>
                <a:chExt cx="503238" cy="177800"/>
              </a:xfrm>
              <a:solidFill>
                <a:schemeClr val="bg1"/>
              </a:solidFill>
            </p:grpSpPr>
            <p:sp>
              <p:nvSpPr>
                <p:cNvPr id="59" name="Freeform 19"/>
                <p:cNvSpPr>
                  <a:spLocks/>
                </p:cNvSpPr>
                <p:nvPr/>
              </p:nvSpPr>
              <p:spPr bwMode="auto">
                <a:xfrm>
                  <a:off x="1441430" y="4357700"/>
                  <a:ext cx="231775" cy="17780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203" y="0"/>
                    </a:cxn>
                    <a:cxn ang="0">
                      <a:pos x="225" y="5"/>
                    </a:cxn>
                    <a:cxn ang="0">
                      <a:pos x="245" y="13"/>
                    </a:cxn>
                    <a:cxn ang="0">
                      <a:pos x="262" y="26"/>
                    </a:cxn>
                    <a:cxn ang="0">
                      <a:pos x="271" y="32"/>
                    </a:cxn>
                    <a:cxn ang="0">
                      <a:pos x="282" y="47"/>
                    </a:cxn>
                    <a:cxn ang="0">
                      <a:pos x="292" y="63"/>
                    </a:cxn>
                    <a:cxn ang="0">
                      <a:pos x="232" y="63"/>
                    </a:cxn>
                    <a:cxn ang="0">
                      <a:pos x="213" y="53"/>
                    </a:cxn>
                    <a:cxn ang="0">
                      <a:pos x="192" y="49"/>
                    </a:cxn>
                    <a:cxn ang="0">
                      <a:pos x="112" y="49"/>
                    </a:cxn>
                    <a:cxn ang="0">
                      <a:pos x="88" y="54"/>
                    </a:cxn>
                    <a:cxn ang="0">
                      <a:pos x="68" y="68"/>
                    </a:cxn>
                    <a:cxn ang="0">
                      <a:pos x="61" y="77"/>
                    </a:cxn>
                    <a:cxn ang="0">
                      <a:pos x="51" y="99"/>
                    </a:cxn>
                    <a:cxn ang="0">
                      <a:pos x="50" y="111"/>
                    </a:cxn>
                    <a:cxn ang="0">
                      <a:pos x="51" y="124"/>
                    </a:cxn>
                    <a:cxn ang="0">
                      <a:pos x="61" y="146"/>
                    </a:cxn>
                    <a:cxn ang="0">
                      <a:pos x="68" y="154"/>
                    </a:cxn>
                    <a:cxn ang="0">
                      <a:pos x="88" y="168"/>
                    </a:cxn>
                    <a:cxn ang="0">
                      <a:pos x="112" y="173"/>
                    </a:cxn>
                    <a:cxn ang="0">
                      <a:pos x="192" y="173"/>
                    </a:cxn>
                    <a:cxn ang="0">
                      <a:pos x="213" y="169"/>
                    </a:cxn>
                    <a:cxn ang="0">
                      <a:pos x="232" y="158"/>
                    </a:cxn>
                    <a:cxn ang="0">
                      <a:pos x="292" y="158"/>
                    </a:cxn>
                    <a:cxn ang="0">
                      <a:pos x="282" y="175"/>
                    </a:cxn>
                    <a:cxn ang="0">
                      <a:pos x="271" y="189"/>
                    </a:cxn>
                    <a:cxn ang="0">
                      <a:pos x="262" y="196"/>
                    </a:cxn>
                    <a:cxn ang="0">
                      <a:pos x="245" y="209"/>
                    </a:cxn>
                    <a:cxn ang="0">
                      <a:pos x="225" y="217"/>
                    </a:cxn>
                    <a:cxn ang="0">
                      <a:pos x="203" y="221"/>
                    </a:cxn>
                    <a:cxn ang="0">
                      <a:pos x="112" y="222"/>
                    </a:cxn>
                    <a:cxn ang="0">
                      <a:pos x="100" y="221"/>
                    </a:cxn>
                    <a:cxn ang="0">
                      <a:pos x="78" y="217"/>
                    </a:cxn>
                    <a:cxn ang="0">
                      <a:pos x="58" y="209"/>
                    </a:cxn>
                    <a:cxn ang="0">
                      <a:pos x="41" y="196"/>
                    </a:cxn>
                    <a:cxn ang="0">
                      <a:pos x="34" y="189"/>
                    </a:cxn>
                    <a:cxn ang="0">
                      <a:pos x="20" y="173"/>
                    </a:cxn>
                    <a:cxn ang="0">
                      <a:pos x="9" y="154"/>
                    </a:cxn>
                    <a:cxn ang="0">
                      <a:pos x="3" y="133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3" y="89"/>
                    </a:cxn>
                    <a:cxn ang="0">
                      <a:pos x="9" y="68"/>
                    </a:cxn>
                    <a:cxn ang="0">
                      <a:pos x="20" y="49"/>
                    </a:cxn>
                    <a:cxn ang="0">
                      <a:pos x="34" y="32"/>
                    </a:cxn>
                    <a:cxn ang="0">
                      <a:pos x="41" y="26"/>
                    </a:cxn>
                    <a:cxn ang="0">
                      <a:pos x="58" y="13"/>
                    </a:cxn>
                    <a:cxn ang="0">
                      <a:pos x="78" y="5"/>
                    </a:cxn>
                    <a:cxn ang="0">
                      <a:pos x="100" y="0"/>
                    </a:cxn>
                    <a:cxn ang="0">
                      <a:pos x="112" y="0"/>
                    </a:cxn>
                  </a:cxnLst>
                  <a:rect l="0" t="0" r="r" b="b"/>
                  <a:pathLst>
                    <a:path w="292" h="222">
                      <a:moveTo>
                        <a:pt x="112" y="0"/>
                      </a:move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5" y="5"/>
                      </a:lnTo>
                      <a:lnTo>
                        <a:pt x="235" y="9"/>
                      </a:lnTo>
                      <a:lnTo>
                        <a:pt x="245" y="13"/>
                      </a:lnTo>
                      <a:lnTo>
                        <a:pt x="254" y="18"/>
                      </a:lnTo>
                      <a:lnTo>
                        <a:pt x="262" y="26"/>
                      </a:lnTo>
                      <a:lnTo>
                        <a:pt x="271" y="32"/>
                      </a:lnTo>
                      <a:lnTo>
                        <a:pt x="271" y="32"/>
                      </a:lnTo>
                      <a:lnTo>
                        <a:pt x="277" y="39"/>
                      </a:lnTo>
                      <a:lnTo>
                        <a:pt x="282" y="47"/>
                      </a:lnTo>
                      <a:lnTo>
                        <a:pt x="288" y="56"/>
                      </a:lnTo>
                      <a:lnTo>
                        <a:pt x="292" y="63"/>
                      </a:lnTo>
                      <a:lnTo>
                        <a:pt x="232" y="63"/>
                      </a:lnTo>
                      <a:lnTo>
                        <a:pt x="232" y="63"/>
                      </a:lnTo>
                      <a:lnTo>
                        <a:pt x="223" y="58"/>
                      </a:lnTo>
                      <a:lnTo>
                        <a:pt x="213" y="53"/>
                      </a:lnTo>
                      <a:lnTo>
                        <a:pt x="203" y="51"/>
                      </a:lnTo>
                      <a:lnTo>
                        <a:pt x="192" y="49"/>
                      </a:lnTo>
                      <a:lnTo>
                        <a:pt x="112" y="49"/>
                      </a:lnTo>
                      <a:lnTo>
                        <a:pt x="112" y="49"/>
                      </a:lnTo>
                      <a:lnTo>
                        <a:pt x="99" y="51"/>
                      </a:lnTo>
                      <a:lnTo>
                        <a:pt x="88" y="54"/>
                      </a:lnTo>
                      <a:lnTo>
                        <a:pt x="77" y="60"/>
                      </a:lnTo>
                      <a:lnTo>
                        <a:pt x="68" y="68"/>
                      </a:lnTo>
                      <a:lnTo>
                        <a:pt x="68" y="68"/>
                      </a:lnTo>
                      <a:lnTo>
                        <a:pt x="61" y="77"/>
                      </a:lnTo>
                      <a:lnTo>
                        <a:pt x="55" y="86"/>
                      </a:lnTo>
                      <a:lnTo>
                        <a:pt x="51" y="99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1" y="124"/>
                      </a:lnTo>
                      <a:lnTo>
                        <a:pt x="55" y="135"/>
                      </a:lnTo>
                      <a:lnTo>
                        <a:pt x="61" y="146"/>
                      </a:ln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7" y="162"/>
                      </a:lnTo>
                      <a:lnTo>
                        <a:pt x="88" y="168"/>
                      </a:lnTo>
                      <a:lnTo>
                        <a:pt x="99" y="172"/>
                      </a:lnTo>
                      <a:lnTo>
                        <a:pt x="112" y="173"/>
                      </a:lnTo>
                      <a:lnTo>
                        <a:pt x="192" y="173"/>
                      </a:lnTo>
                      <a:lnTo>
                        <a:pt x="192" y="173"/>
                      </a:lnTo>
                      <a:lnTo>
                        <a:pt x="203" y="172"/>
                      </a:lnTo>
                      <a:lnTo>
                        <a:pt x="213" y="169"/>
                      </a:lnTo>
                      <a:lnTo>
                        <a:pt x="223" y="164"/>
                      </a:lnTo>
                      <a:lnTo>
                        <a:pt x="232" y="158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88" y="167"/>
                      </a:lnTo>
                      <a:lnTo>
                        <a:pt x="282" y="175"/>
                      </a:lnTo>
                      <a:lnTo>
                        <a:pt x="277" y="183"/>
                      </a:lnTo>
                      <a:lnTo>
                        <a:pt x="271" y="189"/>
                      </a:lnTo>
                      <a:lnTo>
                        <a:pt x="271" y="189"/>
                      </a:lnTo>
                      <a:lnTo>
                        <a:pt x="262" y="196"/>
                      </a:lnTo>
                      <a:lnTo>
                        <a:pt x="254" y="203"/>
                      </a:lnTo>
                      <a:lnTo>
                        <a:pt x="245" y="209"/>
                      </a:lnTo>
                      <a:lnTo>
                        <a:pt x="235" y="214"/>
                      </a:lnTo>
                      <a:lnTo>
                        <a:pt x="225" y="217"/>
                      </a:lnTo>
                      <a:lnTo>
                        <a:pt x="214" y="220"/>
                      </a:lnTo>
                      <a:lnTo>
                        <a:pt x="203" y="221"/>
                      </a:lnTo>
                      <a:lnTo>
                        <a:pt x="192" y="222"/>
                      </a:lnTo>
                      <a:lnTo>
                        <a:pt x="112" y="222"/>
                      </a:lnTo>
                      <a:lnTo>
                        <a:pt x="112" y="222"/>
                      </a:lnTo>
                      <a:lnTo>
                        <a:pt x="100" y="221"/>
                      </a:lnTo>
                      <a:lnTo>
                        <a:pt x="89" y="220"/>
                      </a:lnTo>
                      <a:lnTo>
                        <a:pt x="78" y="217"/>
                      </a:lnTo>
                      <a:lnTo>
                        <a:pt x="68" y="214"/>
                      </a:lnTo>
                      <a:lnTo>
                        <a:pt x="58" y="209"/>
                      </a:lnTo>
                      <a:lnTo>
                        <a:pt x="50" y="203"/>
                      </a:lnTo>
                      <a:lnTo>
                        <a:pt x="41" y="196"/>
                      </a:lnTo>
                      <a:lnTo>
                        <a:pt x="34" y="189"/>
                      </a:lnTo>
                      <a:lnTo>
                        <a:pt x="34" y="189"/>
                      </a:lnTo>
                      <a:lnTo>
                        <a:pt x="26" y="182"/>
                      </a:lnTo>
                      <a:lnTo>
                        <a:pt x="20" y="173"/>
                      </a:lnTo>
                      <a:lnTo>
                        <a:pt x="14" y="164"/>
                      </a:lnTo>
                      <a:lnTo>
                        <a:pt x="9" y="154"/>
                      </a:lnTo>
                      <a:lnTo>
                        <a:pt x="5" y="143"/>
                      </a:lnTo>
                      <a:lnTo>
                        <a:pt x="3" y="133"/>
                      </a:lnTo>
                      <a:lnTo>
                        <a:pt x="2" y="122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2" y="100"/>
                      </a:lnTo>
                      <a:lnTo>
                        <a:pt x="3" y="89"/>
                      </a:lnTo>
                      <a:lnTo>
                        <a:pt x="5" y="78"/>
                      </a:lnTo>
                      <a:lnTo>
                        <a:pt x="9" y="68"/>
                      </a:lnTo>
                      <a:lnTo>
                        <a:pt x="14" y="58"/>
                      </a:lnTo>
                      <a:lnTo>
                        <a:pt x="20" y="49"/>
                      </a:lnTo>
                      <a:lnTo>
                        <a:pt x="26" y="41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41" y="26"/>
                      </a:lnTo>
                      <a:lnTo>
                        <a:pt x="50" y="18"/>
                      </a:lnTo>
                      <a:lnTo>
                        <a:pt x="58" y="13"/>
                      </a:lnTo>
                      <a:lnTo>
                        <a:pt x="68" y="9"/>
                      </a:lnTo>
                      <a:lnTo>
                        <a:pt x="78" y="5"/>
                      </a:lnTo>
                      <a:lnTo>
                        <a:pt x="89" y="2"/>
                      </a:lnTo>
                      <a:lnTo>
                        <a:pt x="100" y="0"/>
                      </a:lnTo>
                      <a:lnTo>
                        <a:pt x="112" y="0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B6192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 20"/>
                <p:cNvSpPr>
                  <a:spLocks/>
                </p:cNvSpPr>
                <p:nvPr/>
              </p:nvSpPr>
              <p:spPr bwMode="auto">
                <a:xfrm>
                  <a:off x="1714480" y="4357700"/>
                  <a:ext cx="230188" cy="177800"/>
                </a:xfrm>
                <a:custGeom>
                  <a:avLst/>
                  <a:gdLst/>
                  <a:ahLst/>
                  <a:cxnLst>
                    <a:cxn ang="0">
                      <a:pos x="181" y="0"/>
                    </a:cxn>
                    <a:cxn ang="0">
                      <a:pos x="192" y="0"/>
                    </a:cxn>
                    <a:cxn ang="0">
                      <a:pos x="213" y="5"/>
                    </a:cxn>
                    <a:cxn ang="0">
                      <a:pos x="234" y="13"/>
                    </a:cxn>
                    <a:cxn ang="0">
                      <a:pos x="251" y="26"/>
                    </a:cxn>
                    <a:cxn ang="0">
                      <a:pos x="258" y="32"/>
                    </a:cxn>
                    <a:cxn ang="0">
                      <a:pos x="272" y="49"/>
                    </a:cxn>
                    <a:cxn ang="0">
                      <a:pos x="283" y="68"/>
                    </a:cxn>
                    <a:cxn ang="0">
                      <a:pos x="289" y="89"/>
                    </a:cxn>
                    <a:cxn ang="0">
                      <a:pos x="292" y="111"/>
                    </a:cxn>
                    <a:cxn ang="0">
                      <a:pos x="292" y="111"/>
                    </a:cxn>
                    <a:cxn ang="0">
                      <a:pos x="289" y="133"/>
                    </a:cxn>
                    <a:cxn ang="0">
                      <a:pos x="283" y="154"/>
                    </a:cxn>
                    <a:cxn ang="0">
                      <a:pos x="272" y="173"/>
                    </a:cxn>
                    <a:cxn ang="0">
                      <a:pos x="258" y="189"/>
                    </a:cxn>
                    <a:cxn ang="0">
                      <a:pos x="251" y="196"/>
                    </a:cxn>
                    <a:cxn ang="0">
                      <a:pos x="234" y="209"/>
                    </a:cxn>
                    <a:cxn ang="0">
                      <a:pos x="213" y="217"/>
                    </a:cxn>
                    <a:cxn ang="0">
                      <a:pos x="192" y="221"/>
                    </a:cxn>
                    <a:cxn ang="0">
                      <a:pos x="100" y="222"/>
                    </a:cxn>
                    <a:cxn ang="0">
                      <a:pos x="89" y="221"/>
                    </a:cxn>
                    <a:cxn ang="0">
                      <a:pos x="67" y="217"/>
                    </a:cxn>
                    <a:cxn ang="0">
                      <a:pos x="47" y="209"/>
                    </a:cxn>
                    <a:cxn ang="0">
                      <a:pos x="30" y="196"/>
                    </a:cxn>
                    <a:cxn ang="0">
                      <a:pos x="21" y="189"/>
                    </a:cxn>
                    <a:cxn ang="0">
                      <a:pos x="9" y="175"/>
                    </a:cxn>
                    <a:cxn ang="0">
                      <a:pos x="0" y="158"/>
                    </a:cxn>
                    <a:cxn ang="0">
                      <a:pos x="61" y="158"/>
                    </a:cxn>
                    <a:cxn ang="0">
                      <a:pos x="79" y="169"/>
                    </a:cxn>
                    <a:cxn ang="0">
                      <a:pos x="100" y="173"/>
                    </a:cxn>
                    <a:cxn ang="0">
                      <a:pos x="181" y="173"/>
                    </a:cxn>
                    <a:cxn ang="0">
                      <a:pos x="204" y="168"/>
                    </a:cxn>
                    <a:cxn ang="0">
                      <a:pos x="224" y="154"/>
                    </a:cxn>
                    <a:cxn ang="0">
                      <a:pos x="231" y="146"/>
                    </a:cxn>
                    <a:cxn ang="0">
                      <a:pos x="241" y="124"/>
                    </a:cxn>
                    <a:cxn ang="0">
                      <a:pos x="242" y="111"/>
                    </a:cxn>
                    <a:cxn ang="0">
                      <a:pos x="241" y="99"/>
                    </a:cxn>
                    <a:cxn ang="0">
                      <a:pos x="231" y="77"/>
                    </a:cxn>
                    <a:cxn ang="0">
                      <a:pos x="224" y="68"/>
                    </a:cxn>
                    <a:cxn ang="0">
                      <a:pos x="204" y="54"/>
                    </a:cxn>
                    <a:cxn ang="0">
                      <a:pos x="181" y="49"/>
                    </a:cxn>
                    <a:cxn ang="0">
                      <a:pos x="100" y="49"/>
                    </a:cxn>
                    <a:cxn ang="0">
                      <a:pos x="79" y="53"/>
                    </a:cxn>
                    <a:cxn ang="0">
                      <a:pos x="61" y="63"/>
                    </a:cxn>
                    <a:cxn ang="0">
                      <a:pos x="0" y="63"/>
                    </a:cxn>
                    <a:cxn ang="0">
                      <a:pos x="9" y="47"/>
                    </a:cxn>
                    <a:cxn ang="0">
                      <a:pos x="21" y="32"/>
                    </a:cxn>
                    <a:cxn ang="0">
                      <a:pos x="30" y="26"/>
                    </a:cxn>
                    <a:cxn ang="0">
                      <a:pos x="47" y="13"/>
                    </a:cxn>
                    <a:cxn ang="0">
                      <a:pos x="67" y="5"/>
                    </a:cxn>
                    <a:cxn ang="0">
                      <a:pos x="89" y="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292" h="222">
                      <a:moveTo>
                        <a:pt x="100" y="0"/>
                      </a:moveTo>
                      <a:lnTo>
                        <a:pt x="181" y="0"/>
                      </a:lnTo>
                      <a:lnTo>
                        <a:pt x="181" y="0"/>
                      </a:lnTo>
                      <a:lnTo>
                        <a:pt x="192" y="0"/>
                      </a:lnTo>
                      <a:lnTo>
                        <a:pt x="203" y="2"/>
                      </a:lnTo>
                      <a:lnTo>
                        <a:pt x="213" y="5"/>
                      </a:lnTo>
                      <a:lnTo>
                        <a:pt x="224" y="9"/>
                      </a:lnTo>
                      <a:lnTo>
                        <a:pt x="234" y="13"/>
                      </a:lnTo>
                      <a:lnTo>
                        <a:pt x="242" y="18"/>
                      </a:lnTo>
                      <a:lnTo>
                        <a:pt x="251" y="26"/>
                      </a:lnTo>
                      <a:lnTo>
                        <a:pt x="258" y="32"/>
                      </a:lnTo>
                      <a:lnTo>
                        <a:pt x="258" y="32"/>
                      </a:lnTo>
                      <a:lnTo>
                        <a:pt x="266" y="41"/>
                      </a:lnTo>
                      <a:lnTo>
                        <a:pt x="272" y="49"/>
                      </a:lnTo>
                      <a:lnTo>
                        <a:pt x="278" y="58"/>
                      </a:lnTo>
                      <a:lnTo>
                        <a:pt x="283" y="68"/>
                      </a:lnTo>
                      <a:lnTo>
                        <a:pt x="287" y="78"/>
                      </a:lnTo>
                      <a:lnTo>
                        <a:pt x="289" y="89"/>
                      </a:lnTo>
                      <a:lnTo>
                        <a:pt x="291" y="100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1" y="122"/>
                      </a:lnTo>
                      <a:lnTo>
                        <a:pt x="289" y="133"/>
                      </a:lnTo>
                      <a:lnTo>
                        <a:pt x="287" y="143"/>
                      </a:lnTo>
                      <a:lnTo>
                        <a:pt x="283" y="154"/>
                      </a:lnTo>
                      <a:lnTo>
                        <a:pt x="278" y="164"/>
                      </a:lnTo>
                      <a:lnTo>
                        <a:pt x="272" y="173"/>
                      </a:lnTo>
                      <a:lnTo>
                        <a:pt x="266" y="182"/>
                      </a:lnTo>
                      <a:lnTo>
                        <a:pt x="258" y="189"/>
                      </a:lnTo>
                      <a:lnTo>
                        <a:pt x="258" y="189"/>
                      </a:lnTo>
                      <a:lnTo>
                        <a:pt x="251" y="196"/>
                      </a:lnTo>
                      <a:lnTo>
                        <a:pt x="242" y="203"/>
                      </a:lnTo>
                      <a:lnTo>
                        <a:pt x="234" y="209"/>
                      </a:lnTo>
                      <a:lnTo>
                        <a:pt x="224" y="214"/>
                      </a:lnTo>
                      <a:lnTo>
                        <a:pt x="213" y="217"/>
                      </a:lnTo>
                      <a:lnTo>
                        <a:pt x="203" y="220"/>
                      </a:lnTo>
                      <a:lnTo>
                        <a:pt x="192" y="221"/>
                      </a:lnTo>
                      <a:lnTo>
                        <a:pt x="181" y="222"/>
                      </a:lnTo>
                      <a:lnTo>
                        <a:pt x="100" y="222"/>
                      </a:lnTo>
                      <a:lnTo>
                        <a:pt x="100" y="222"/>
                      </a:lnTo>
                      <a:lnTo>
                        <a:pt x="89" y="221"/>
                      </a:lnTo>
                      <a:lnTo>
                        <a:pt x="78" y="220"/>
                      </a:lnTo>
                      <a:lnTo>
                        <a:pt x="67" y="217"/>
                      </a:lnTo>
                      <a:lnTo>
                        <a:pt x="57" y="214"/>
                      </a:lnTo>
                      <a:lnTo>
                        <a:pt x="47" y="209"/>
                      </a:lnTo>
                      <a:lnTo>
                        <a:pt x="38" y="203"/>
                      </a:lnTo>
                      <a:lnTo>
                        <a:pt x="30" y="196"/>
                      </a:lnTo>
                      <a:lnTo>
                        <a:pt x="21" y="189"/>
                      </a:lnTo>
                      <a:lnTo>
                        <a:pt x="21" y="189"/>
                      </a:lnTo>
                      <a:lnTo>
                        <a:pt x="15" y="183"/>
                      </a:lnTo>
                      <a:lnTo>
                        <a:pt x="9" y="175"/>
                      </a:lnTo>
                      <a:lnTo>
                        <a:pt x="4" y="167"/>
                      </a:lnTo>
                      <a:lnTo>
                        <a:pt x="0" y="158"/>
                      </a:lnTo>
                      <a:lnTo>
                        <a:pt x="61" y="158"/>
                      </a:lnTo>
                      <a:lnTo>
                        <a:pt x="61" y="158"/>
                      </a:lnTo>
                      <a:lnTo>
                        <a:pt x="69" y="164"/>
                      </a:lnTo>
                      <a:lnTo>
                        <a:pt x="79" y="169"/>
                      </a:lnTo>
                      <a:lnTo>
                        <a:pt x="89" y="172"/>
                      </a:lnTo>
                      <a:lnTo>
                        <a:pt x="100" y="173"/>
                      </a:lnTo>
                      <a:lnTo>
                        <a:pt x="181" y="173"/>
                      </a:lnTo>
                      <a:lnTo>
                        <a:pt x="181" y="173"/>
                      </a:lnTo>
                      <a:lnTo>
                        <a:pt x="193" y="172"/>
                      </a:lnTo>
                      <a:lnTo>
                        <a:pt x="204" y="168"/>
                      </a:lnTo>
                      <a:lnTo>
                        <a:pt x="215" y="162"/>
                      </a:lnTo>
                      <a:lnTo>
                        <a:pt x="224" y="154"/>
                      </a:lnTo>
                      <a:lnTo>
                        <a:pt x="224" y="154"/>
                      </a:lnTo>
                      <a:lnTo>
                        <a:pt x="231" y="146"/>
                      </a:lnTo>
                      <a:lnTo>
                        <a:pt x="237" y="135"/>
                      </a:lnTo>
                      <a:lnTo>
                        <a:pt x="241" y="124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1" y="99"/>
                      </a:lnTo>
                      <a:lnTo>
                        <a:pt x="237" y="86"/>
                      </a:lnTo>
                      <a:lnTo>
                        <a:pt x="231" y="77"/>
                      </a:lnTo>
                      <a:lnTo>
                        <a:pt x="224" y="68"/>
                      </a:lnTo>
                      <a:lnTo>
                        <a:pt x="224" y="68"/>
                      </a:lnTo>
                      <a:lnTo>
                        <a:pt x="215" y="60"/>
                      </a:lnTo>
                      <a:lnTo>
                        <a:pt x="204" y="54"/>
                      </a:lnTo>
                      <a:lnTo>
                        <a:pt x="193" y="51"/>
                      </a:lnTo>
                      <a:lnTo>
                        <a:pt x="181" y="49"/>
                      </a:lnTo>
                      <a:lnTo>
                        <a:pt x="100" y="49"/>
                      </a:lnTo>
                      <a:lnTo>
                        <a:pt x="100" y="49"/>
                      </a:lnTo>
                      <a:lnTo>
                        <a:pt x="89" y="51"/>
                      </a:lnTo>
                      <a:lnTo>
                        <a:pt x="79" y="53"/>
                      </a:lnTo>
                      <a:lnTo>
                        <a:pt x="69" y="58"/>
                      </a:lnTo>
                      <a:lnTo>
                        <a:pt x="61" y="63"/>
                      </a:lnTo>
                      <a:lnTo>
                        <a:pt x="0" y="63"/>
                      </a:lnTo>
                      <a:lnTo>
                        <a:pt x="0" y="63"/>
                      </a:lnTo>
                      <a:lnTo>
                        <a:pt x="4" y="56"/>
                      </a:lnTo>
                      <a:lnTo>
                        <a:pt x="9" y="47"/>
                      </a:lnTo>
                      <a:lnTo>
                        <a:pt x="15" y="39"/>
                      </a:lnTo>
                      <a:lnTo>
                        <a:pt x="21" y="32"/>
                      </a:lnTo>
                      <a:lnTo>
                        <a:pt x="21" y="32"/>
                      </a:lnTo>
                      <a:lnTo>
                        <a:pt x="30" y="26"/>
                      </a:lnTo>
                      <a:lnTo>
                        <a:pt x="38" y="18"/>
                      </a:lnTo>
                      <a:lnTo>
                        <a:pt x="47" y="13"/>
                      </a:lnTo>
                      <a:lnTo>
                        <a:pt x="57" y="9"/>
                      </a:lnTo>
                      <a:lnTo>
                        <a:pt x="67" y="5"/>
                      </a:lnTo>
                      <a:lnTo>
                        <a:pt x="78" y="2"/>
                      </a:lnTo>
                      <a:lnTo>
                        <a:pt x="89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rgbClr val="B6192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 21"/>
                <p:cNvSpPr>
                  <a:spLocks/>
                </p:cNvSpPr>
                <p:nvPr/>
              </p:nvSpPr>
              <p:spPr bwMode="auto">
                <a:xfrm>
                  <a:off x="1601767" y="4427550"/>
                  <a:ext cx="195263" cy="36513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24" y="0"/>
                    </a:cxn>
                    <a:cxn ang="0">
                      <a:pos x="224" y="0"/>
                    </a:cxn>
                    <a:cxn ang="0">
                      <a:pos x="229" y="1"/>
                    </a:cxn>
                    <a:cxn ang="0">
                      <a:pos x="233" y="2"/>
                    </a:cxn>
                    <a:cxn ang="0">
                      <a:pos x="236" y="5"/>
                    </a:cxn>
                    <a:cxn ang="0">
                      <a:pos x="240" y="7"/>
                    </a:cxn>
                    <a:cxn ang="0">
                      <a:pos x="242" y="11"/>
                    </a:cxn>
                    <a:cxn ang="0">
                      <a:pos x="245" y="14"/>
                    </a:cxn>
                    <a:cxn ang="0">
                      <a:pos x="246" y="18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8"/>
                    </a:cxn>
                    <a:cxn ang="0">
                      <a:pos x="245" y="32"/>
                    </a:cxn>
                    <a:cxn ang="0">
                      <a:pos x="242" y="36"/>
                    </a:cxn>
                    <a:cxn ang="0">
                      <a:pos x="240" y="39"/>
                    </a:cxn>
                    <a:cxn ang="0">
                      <a:pos x="236" y="42"/>
                    </a:cxn>
                    <a:cxn ang="0">
                      <a:pos x="233" y="44"/>
                    </a:cxn>
                    <a:cxn ang="0">
                      <a:pos x="229" y="45"/>
                    </a:cxn>
                    <a:cxn ang="0">
                      <a:pos x="224" y="45"/>
                    </a:cxn>
                    <a:cxn ang="0">
                      <a:pos x="24" y="45"/>
                    </a:cxn>
                    <a:cxn ang="0">
                      <a:pos x="24" y="45"/>
                    </a:cxn>
                    <a:cxn ang="0">
                      <a:pos x="19" y="45"/>
                    </a:cxn>
                    <a:cxn ang="0">
                      <a:pos x="14" y="44"/>
                    </a:cxn>
                    <a:cxn ang="0">
                      <a:pos x="10" y="42"/>
                    </a:cxn>
                    <a:cxn ang="0">
                      <a:pos x="6" y="39"/>
                    </a:cxn>
                    <a:cxn ang="0">
                      <a:pos x="4" y="36"/>
                    </a:cxn>
                    <a:cxn ang="0">
                      <a:pos x="3" y="32"/>
                    </a:cxn>
                    <a:cxn ang="0">
                      <a:pos x="0" y="28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18"/>
                    </a:cxn>
                    <a:cxn ang="0">
                      <a:pos x="3" y="14"/>
                    </a:cxn>
                    <a:cxn ang="0">
                      <a:pos x="4" y="11"/>
                    </a:cxn>
                    <a:cxn ang="0">
                      <a:pos x="6" y="7"/>
                    </a:cxn>
                    <a:cxn ang="0">
                      <a:pos x="10" y="5"/>
                    </a:cxn>
                    <a:cxn ang="0">
                      <a:pos x="14" y="2"/>
                    </a:cxn>
                    <a:cxn ang="0">
                      <a:pos x="19" y="1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6" h="45">
                      <a:moveTo>
                        <a:pt x="24" y="0"/>
                      </a:move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29" y="1"/>
                      </a:lnTo>
                      <a:lnTo>
                        <a:pt x="233" y="2"/>
                      </a:lnTo>
                      <a:lnTo>
                        <a:pt x="236" y="5"/>
                      </a:lnTo>
                      <a:lnTo>
                        <a:pt x="240" y="7"/>
                      </a:lnTo>
                      <a:lnTo>
                        <a:pt x="242" y="11"/>
                      </a:lnTo>
                      <a:lnTo>
                        <a:pt x="245" y="14"/>
                      </a:lnTo>
                      <a:lnTo>
                        <a:pt x="246" y="18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8"/>
                      </a:lnTo>
                      <a:lnTo>
                        <a:pt x="245" y="32"/>
                      </a:lnTo>
                      <a:lnTo>
                        <a:pt x="242" y="36"/>
                      </a:lnTo>
                      <a:lnTo>
                        <a:pt x="240" y="39"/>
                      </a:lnTo>
                      <a:lnTo>
                        <a:pt x="236" y="42"/>
                      </a:lnTo>
                      <a:lnTo>
                        <a:pt x="233" y="44"/>
                      </a:lnTo>
                      <a:lnTo>
                        <a:pt x="229" y="45"/>
                      </a:lnTo>
                      <a:lnTo>
                        <a:pt x="224" y="45"/>
                      </a:lnTo>
                      <a:lnTo>
                        <a:pt x="24" y="45"/>
                      </a:lnTo>
                      <a:lnTo>
                        <a:pt x="24" y="45"/>
                      </a:lnTo>
                      <a:lnTo>
                        <a:pt x="19" y="45"/>
                      </a:lnTo>
                      <a:lnTo>
                        <a:pt x="14" y="44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6"/>
                      </a:lnTo>
                      <a:lnTo>
                        <a:pt x="3" y="32"/>
                      </a:lnTo>
                      <a:lnTo>
                        <a:pt x="0" y="28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18"/>
                      </a:lnTo>
                      <a:lnTo>
                        <a:pt x="3" y="14"/>
                      </a:lnTo>
                      <a:lnTo>
                        <a:pt x="4" y="11"/>
                      </a:lnTo>
                      <a:lnTo>
                        <a:pt x="6" y="7"/>
                      </a:lnTo>
                      <a:lnTo>
                        <a:pt x="10" y="5"/>
                      </a:lnTo>
                      <a:lnTo>
                        <a:pt x="14" y="2"/>
                      </a:lnTo>
                      <a:lnTo>
                        <a:pt x="19" y="1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B6192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64" name="Group 52"/>
          <p:cNvGrpSpPr/>
          <p:nvPr/>
        </p:nvGrpSpPr>
        <p:grpSpPr>
          <a:xfrm>
            <a:off x="9041183" y="4776096"/>
            <a:ext cx="2511354" cy="1966713"/>
            <a:chOff x="6429388" y="3396519"/>
            <a:chExt cx="1785950" cy="1398628"/>
          </a:xfrm>
        </p:grpSpPr>
        <p:grpSp>
          <p:nvGrpSpPr>
            <p:cNvPr id="65" name="Group 42"/>
            <p:cNvGrpSpPr/>
            <p:nvPr/>
          </p:nvGrpSpPr>
          <p:grpSpPr>
            <a:xfrm>
              <a:off x="6429388" y="4000510"/>
              <a:ext cx="1785950" cy="794637"/>
              <a:chOff x="6429388" y="4000510"/>
              <a:chExt cx="1785950" cy="794637"/>
            </a:xfrm>
          </p:grpSpPr>
          <p:sp>
            <p:nvSpPr>
              <p:cNvPr id="71" name="Rectangle 18"/>
              <p:cNvSpPr/>
              <p:nvPr/>
            </p:nvSpPr>
            <p:spPr>
              <a:xfrm>
                <a:off x="6429388" y="4286262"/>
                <a:ext cx="1785950" cy="508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Rectangle 21"/>
              <p:cNvSpPr/>
              <p:nvPr/>
            </p:nvSpPr>
            <p:spPr>
              <a:xfrm>
                <a:off x="6721563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请替换文字内容</a:t>
                </a:r>
              </a:p>
            </p:txBody>
          </p:sp>
        </p:grpSp>
        <p:grpSp>
          <p:nvGrpSpPr>
            <p:cNvPr id="66" name="Group 46"/>
            <p:cNvGrpSpPr/>
            <p:nvPr/>
          </p:nvGrpSpPr>
          <p:grpSpPr>
            <a:xfrm>
              <a:off x="7072330" y="3396519"/>
              <a:ext cx="493602" cy="493602"/>
              <a:chOff x="7072330" y="3396519"/>
              <a:chExt cx="493602" cy="493602"/>
            </a:xfrm>
          </p:grpSpPr>
          <p:sp>
            <p:nvSpPr>
              <p:cNvPr id="67" name="Oval 14"/>
              <p:cNvSpPr/>
              <p:nvPr/>
            </p:nvSpPr>
            <p:spPr>
              <a:xfrm>
                <a:off x="7072330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8" name="Group 40"/>
              <p:cNvGrpSpPr/>
              <p:nvPr/>
            </p:nvGrpSpPr>
            <p:grpSpPr>
              <a:xfrm>
                <a:off x="7196779" y="3508006"/>
                <a:ext cx="257392" cy="257392"/>
                <a:chOff x="928662" y="2428874"/>
                <a:chExt cx="366050" cy="366050"/>
              </a:xfrm>
              <a:solidFill>
                <a:schemeClr val="bg1"/>
              </a:solidFill>
            </p:grpSpPr>
            <p:sp>
              <p:nvSpPr>
                <p:cNvPr id="69" name="AutoShape 126"/>
                <p:cNvSpPr>
                  <a:spLocks/>
                </p:cNvSpPr>
                <p:nvPr/>
              </p:nvSpPr>
              <p:spPr bwMode="auto">
                <a:xfrm>
                  <a:off x="928662" y="2428874"/>
                  <a:ext cx="366050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3499" y="14850"/>
                      </a:moveTo>
                      <a:cubicBezTo>
                        <a:pt x="9772" y="14850"/>
                        <a:pt x="6749" y="11827"/>
                        <a:pt x="6749" y="8100"/>
                      </a:cubicBezTo>
                      <a:cubicBezTo>
                        <a:pt x="6749" y="4372"/>
                        <a:pt x="9772" y="1350"/>
                        <a:pt x="13499" y="1350"/>
                      </a:cubicBezTo>
                      <a:cubicBezTo>
                        <a:pt x="17227" y="1350"/>
                        <a:pt x="20249" y="4372"/>
                        <a:pt x="20249" y="8100"/>
                      </a:cubicBezTo>
                      <a:cubicBezTo>
                        <a:pt x="20249" y="11827"/>
                        <a:pt x="17227" y="14850"/>
                        <a:pt x="13499" y="14850"/>
                      </a:cubicBezTo>
                      <a:moveTo>
                        <a:pt x="3236" y="20042"/>
                      </a:moveTo>
                      <a:cubicBezTo>
                        <a:pt x="3019" y="20266"/>
                        <a:pt x="2718" y="20408"/>
                        <a:pt x="2382" y="20408"/>
                      </a:cubicBezTo>
                      <a:cubicBezTo>
                        <a:pt x="1724" y="20408"/>
                        <a:pt x="1191" y="19875"/>
                        <a:pt x="1191" y="19218"/>
                      </a:cubicBezTo>
                      <a:cubicBezTo>
                        <a:pt x="1191" y="18881"/>
                        <a:pt x="1332" y="18580"/>
                        <a:pt x="1557" y="18363"/>
                      </a:cubicBezTo>
                      <a:lnTo>
                        <a:pt x="1551" y="18358"/>
                      </a:lnTo>
                      <a:lnTo>
                        <a:pt x="6996" y="12913"/>
                      </a:lnTo>
                      <a:cubicBezTo>
                        <a:pt x="7472" y="13555"/>
                        <a:pt x="8039" y="14122"/>
                        <a:pt x="8680" y="14599"/>
                      </a:cubicBezTo>
                      <a:cubicBezTo>
                        <a:pt x="8680" y="14599"/>
                        <a:pt x="3236" y="20042"/>
                        <a:pt x="3236" y="20042"/>
                      </a:cubicBezTo>
                      <a:close/>
                      <a:moveTo>
                        <a:pt x="13499" y="0"/>
                      </a:moveTo>
                      <a:cubicBezTo>
                        <a:pt x="9026" y="0"/>
                        <a:pt x="5399" y="3626"/>
                        <a:pt x="5399" y="8100"/>
                      </a:cubicBezTo>
                      <a:cubicBezTo>
                        <a:pt x="5399" y="9467"/>
                        <a:pt x="5742" y="10754"/>
                        <a:pt x="6341" y="11884"/>
                      </a:cubicBezTo>
                      <a:lnTo>
                        <a:pt x="709" y="17515"/>
                      </a:lnTo>
                      <a:lnTo>
                        <a:pt x="713" y="17520"/>
                      </a:lnTo>
                      <a:cubicBezTo>
                        <a:pt x="274" y="17953"/>
                        <a:pt x="0" y="18552"/>
                        <a:pt x="0" y="19218"/>
                      </a:cubicBezTo>
                      <a:cubicBezTo>
                        <a:pt x="0" y="20533"/>
                        <a:pt x="1066" y="21599"/>
                        <a:pt x="2382" y="21599"/>
                      </a:cubicBezTo>
                      <a:cubicBezTo>
                        <a:pt x="3047" y="21599"/>
                        <a:pt x="3647" y="21326"/>
                        <a:pt x="4079" y="20885"/>
                      </a:cubicBezTo>
                      <a:lnTo>
                        <a:pt x="4078" y="20884"/>
                      </a:lnTo>
                      <a:lnTo>
                        <a:pt x="9708" y="15255"/>
                      </a:lnTo>
                      <a:cubicBezTo>
                        <a:pt x="10839" y="15856"/>
                        <a:pt x="12128" y="16200"/>
                        <a:pt x="13499" y="16200"/>
                      </a:cubicBezTo>
                      <a:cubicBezTo>
                        <a:pt x="17973" y="16200"/>
                        <a:pt x="21600" y="12573"/>
                        <a:pt x="21600" y="8100"/>
                      </a:cubicBezTo>
                      <a:cubicBezTo>
                        <a:pt x="21600" y="3626"/>
                        <a:pt x="17973" y="0"/>
                        <a:pt x="13499" y="0"/>
                      </a:cubicBezTo>
                    </a:path>
                  </a:pathLst>
                </a:custGeom>
                <a:solidFill>
                  <a:srgbClr val="B6192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AutoShape 127"/>
                <p:cNvSpPr>
                  <a:spLocks/>
                </p:cNvSpPr>
                <p:nvPr/>
              </p:nvSpPr>
              <p:spPr bwMode="auto">
                <a:xfrm>
                  <a:off x="1076959" y="2485816"/>
                  <a:ext cx="86350" cy="8572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160" y="0"/>
                      </a:moveTo>
                      <a:cubicBezTo>
                        <a:pt x="9025" y="0"/>
                        <a:pt x="0" y="9025"/>
                        <a:pt x="0" y="20160"/>
                      </a:cubicBezTo>
                      <a:cubicBezTo>
                        <a:pt x="0" y="20954"/>
                        <a:pt x="644" y="21600"/>
                        <a:pt x="1440" y="21600"/>
                      </a:cubicBezTo>
                      <a:cubicBezTo>
                        <a:pt x="2235" y="21600"/>
                        <a:pt x="2880" y="20954"/>
                        <a:pt x="2880" y="20160"/>
                      </a:cubicBezTo>
                      <a:cubicBezTo>
                        <a:pt x="2880" y="10618"/>
                        <a:pt x="10617" y="2880"/>
                        <a:pt x="20160" y="2880"/>
                      </a:cubicBezTo>
                      <a:cubicBezTo>
                        <a:pt x="20955" y="2880"/>
                        <a:pt x="21599" y="2234"/>
                        <a:pt x="21599" y="1440"/>
                      </a:cubicBezTo>
                      <a:cubicBezTo>
                        <a:pt x="21599" y="645"/>
                        <a:pt x="20955" y="0"/>
                        <a:pt x="20160" y="0"/>
                      </a:cubicBezTo>
                    </a:path>
                  </a:pathLst>
                </a:custGeom>
                <a:solidFill>
                  <a:srgbClr val="B6192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73" name="Group 51"/>
          <p:cNvGrpSpPr/>
          <p:nvPr/>
        </p:nvGrpSpPr>
        <p:grpSpPr>
          <a:xfrm>
            <a:off x="5123471" y="4776096"/>
            <a:ext cx="2511354" cy="1966713"/>
            <a:chOff x="3643306" y="3396519"/>
            <a:chExt cx="1785950" cy="1398628"/>
          </a:xfrm>
        </p:grpSpPr>
        <p:grpSp>
          <p:nvGrpSpPr>
            <p:cNvPr id="74" name="Group 41"/>
            <p:cNvGrpSpPr/>
            <p:nvPr/>
          </p:nvGrpSpPr>
          <p:grpSpPr>
            <a:xfrm>
              <a:off x="3643306" y="4000510"/>
              <a:ext cx="1785950" cy="794637"/>
              <a:chOff x="3643306" y="4000510"/>
              <a:chExt cx="1785950" cy="794637"/>
            </a:xfrm>
          </p:grpSpPr>
          <p:sp>
            <p:nvSpPr>
              <p:cNvPr id="80" name="Rectangle 17"/>
              <p:cNvSpPr/>
              <p:nvPr/>
            </p:nvSpPr>
            <p:spPr>
              <a:xfrm>
                <a:off x="3643306" y="4286262"/>
                <a:ext cx="1785950" cy="508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Rectangle 20"/>
              <p:cNvSpPr/>
              <p:nvPr/>
            </p:nvSpPr>
            <p:spPr>
              <a:xfrm>
                <a:off x="3896070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请替换文字内容</a:t>
                </a:r>
              </a:p>
            </p:txBody>
          </p:sp>
        </p:grpSp>
        <p:grpSp>
          <p:nvGrpSpPr>
            <p:cNvPr id="75" name="Group 45"/>
            <p:cNvGrpSpPr/>
            <p:nvPr/>
          </p:nvGrpSpPr>
          <p:grpSpPr>
            <a:xfrm>
              <a:off x="4286248" y="3396519"/>
              <a:ext cx="493602" cy="493602"/>
              <a:chOff x="4286248" y="3396519"/>
              <a:chExt cx="493602" cy="493602"/>
            </a:xfrm>
          </p:grpSpPr>
          <p:sp>
            <p:nvSpPr>
              <p:cNvPr id="76" name="Oval 12"/>
              <p:cNvSpPr/>
              <p:nvPr/>
            </p:nvSpPr>
            <p:spPr>
              <a:xfrm>
                <a:off x="428624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77" name="Group 39"/>
              <p:cNvGrpSpPr/>
              <p:nvPr/>
            </p:nvGrpSpPr>
            <p:grpSpPr>
              <a:xfrm>
                <a:off x="4401717" y="3508006"/>
                <a:ext cx="257832" cy="257392"/>
                <a:chOff x="195935" y="2428874"/>
                <a:chExt cx="366676" cy="366050"/>
              </a:xfrm>
              <a:solidFill>
                <a:schemeClr val="bg1"/>
              </a:solidFill>
            </p:grpSpPr>
            <p:sp>
              <p:nvSpPr>
                <p:cNvPr id="78" name="AutoShape 128"/>
                <p:cNvSpPr>
                  <a:spLocks/>
                </p:cNvSpPr>
                <p:nvPr/>
              </p:nvSpPr>
              <p:spPr bwMode="auto">
                <a:xfrm>
                  <a:off x="195935" y="2428874"/>
                  <a:ext cx="366676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850" y="12150"/>
                      </a:moveTo>
                      <a:cubicBezTo>
                        <a:pt x="13851" y="12150"/>
                        <a:pt x="12926" y="11859"/>
                        <a:pt x="12124" y="11386"/>
                      </a:cubicBezTo>
                      <a:lnTo>
                        <a:pt x="11892" y="11618"/>
                      </a:lnTo>
                      <a:lnTo>
                        <a:pt x="11132" y="12377"/>
                      </a:lnTo>
                      <a:lnTo>
                        <a:pt x="9846" y="13663"/>
                      </a:lnTo>
                      <a:cubicBezTo>
                        <a:pt x="9593" y="13916"/>
                        <a:pt x="9451" y="14260"/>
                        <a:pt x="9451" y="14617"/>
                      </a:cubicBezTo>
                      <a:lnTo>
                        <a:pt x="9451" y="16200"/>
                      </a:lnTo>
                      <a:lnTo>
                        <a:pt x="8101" y="16200"/>
                      </a:lnTo>
                      <a:cubicBezTo>
                        <a:pt x="7356" y="16200"/>
                        <a:pt x="6751" y="16804"/>
                        <a:pt x="6751" y="17549"/>
                      </a:cubicBezTo>
                      <a:lnTo>
                        <a:pt x="6751" y="18900"/>
                      </a:lnTo>
                      <a:lnTo>
                        <a:pt x="5170" y="18900"/>
                      </a:lnTo>
                      <a:cubicBezTo>
                        <a:pt x="4812" y="18900"/>
                        <a:pt x="4469" y="19042"/>
                        <a:pt x="4216" y="19295"/>
                      </a:cubicBezTo>
                      <a:lnTo>
                        <a:pt x="3259" y="20252"/>
                      </a:lnTo>
                      <a:lnTo>
                        <a:pt x="1352" y="20249"/>
                      </a:lnTo>
                      <a:lnTo>
                        <a:pt x="1350" y="18326"/>
                      </a:lnTo>
                      <a:lnTo>
                        <a:pt x="9223" y="10467"/>
                      </a:lnTo>
                      <a:cubicBezTo>
                        <a:pt x="9223" y="10467"/>
                        <a:pt x="9223" y="10467"/>
                        <a:pt x="9224" y="10468"/>
                      </a:cubicBezTo>
                      <a:lnTo>
                        <a:pt x="10215" y="9477"/>
                      </a:lnTo>
                      <a:cubicBezTo>
                        <a:pt x="9741" y="8674"/>
                        <a:pt x="9451" y="7748"/>
                        <a:pt x="9451" y="6750"/>
                      </a:cubicBezTo>
                      <a:cubicBezTo>
                        <a:pt x="9451" y="3767"/>
                        <a:pt x="11869" y="1350"/>
                        <a:pt x="14850" y="1350"/>
                      </a:cubicBezTo>
                      <a:cubicBezTo>
                        <a:pt x="17832" y="1350"/>
                        <a:pt x="20250" y="3767"/>
                        <a:pt x="20250" y="6750"/>
                      </a:cubicBezTo>
                      <a:cubicBezTo>
                        <a:pt x="20250" y="9732"/>
                        <a:pt x="17832" y="12150"/>
                        <a:pt x="14850" y="12150"/>
                      </a:cubicBezTo>
                      <a:moveTo>
                        <a:pt x="14850" y="0"/>
                      </a:moveTo>
                      <a:cubicBezTo>
                        <a:pt x="11123" y="0"/>
                        <a:pt x="8101" y="3022"/>
                        <a:pt x="8101" y="6750"/>
                      </a:cubicBezTo>
                      <a:cubicBezTo>
                        <a:pt x="8101" y="7617"/>
                        <a:pt x="8283" y="8438"/>
                        <a:pt x="8582" y="9199"/>
                      </a:cubicBezTo>
                      <a:lnTo>
                        <a:pt x="383" y="17400"/>
                      </a:lnTo>
                      <a:cubicBezTo>
                        <a:pt x="146" y="17637"/>
                        <a:pt x="0" y="17863"/>
                        <a:pt x="0" y="18225"/>
                      </a:cubicBezTo>
                      <a:lnTo>
                        <a:pt x="0" y="20249"/>
                      </a:lnTo>
                      <a:cubicBezTo>
                        <a:pt x="0" y="20972"/>
                        <a:pt x="626" y="21599"/>
                        <a:pt x="1349" y="21599"/>
                      </a:cubicBezTo>
                      <a:lnTo>
                        <a:pt x="3374" y="21599"/>
                      </a:lnTo>
                      <a:cubicBezTo>
                        <a:pt x="3736" y="21599"/>
                        <a:pt x="3965" y="21455"/>
                        <a:pt x="4202" y="21219"/>
                      </a:cubicBezTo>
                      <a:lnTo>
                        <a:pt x="5170" y="20249"/>
                      </a:lnTo>
                      <a:lnTo>
                        <a:pt x="6751" y="20249"/>
                      </a:lnTo>
                      <a:cubicBezTo>
                        <a:pt x="7496" y="20249"/>
                        <a:pt x="8101" y="19645"/>
                        <a:pt x="8101" y="18900"/>
                      </a:cubicBezTo>
                      <a:lnTo>
                        <a:pt x="8101" y="17549"/>
                      </a:lnTo>
                      <a:lnTo>
                        <a:pt x="9451" y="17549"/>
                      </a:lnTo>
                      <a:cubicBezTo>
                        <a:pt x="10196" y="17549"/>
                        <a:pt x="10801" y="16945"/>
                        <a:pt x="10801" y="16200"/>
                      </a:cubicBezTo>
                      <a:lnTo>
                        <a:pt x="10801" y="14617"/>
                      </a:lnTo>
                      <a:lnTo>
                        <a:pt x="12400" y="13018"/>
                      </a:lnTo>
                      <a:cubicBezTo>
                        <a:pt x="13162" y="13317"/>
                        <a:pt x="13982" y="13500"/>
                        <a:pt x="14850" y="13500"/>
                      </a:cubicBezTo>
                      <a:cubicBezTo>
                        <a:pt x="18577" y="13500"/>
                        <a:pt x="21599" y="10477"/>
                        <a:pt x="21599" y="6750"/>
                      </a:cubicBezTo>
                      <a:cubicBezTo>
                        <a:pt x="21599" y="3022"/>
                        <a:pt x="18577" y="0"/>
                        <a:pt x="14850" y="0"/>
                      </a:cubicBezTo>
                    </a:path>
                  </a:pathLst>
                </a:custGeom>
                <a:solidFill>
                  <a:srgbClr val="B6192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AutoShape 129"/>
                <p:cNvSpPr>
                  <a:spLocks/>
                </p:cNvSpPr>
                <p:nvPr/>
              </p:nvSpPr>
              <p:spPr bwMode="auto">
                <a:xfrm>
                  <a:off x="424951" y="2474552"/>
                  <a:ext cx="91356" cy="91356"/>
                </a:xfrm>
                <a:custGeom>
                  <a:avLst/>
                  <a:gdLst>
                    <a:gd name="T0" fmla="*/ 10800 w 21600"/>
                    <a:gd name="T1" fmla="+- 0 10800 134"/>
                    <a:gd name="T2" fmla="*/ 10800 h 21333"/>
                    <a:gd name="T3" fmla="*/ 10800 w 21600"/>
                    <a:gd name="T4" fmla="+- 0 10800 134"/>
                    <a:gd name="T5" fmla="*/ 10800 h 21333"/>
                    <a:gd name="T6" fmla="*/ 10800 w 21600"/>
                    <a:gd name="T7" fmla="+- 0 10800 134"/>
                    <a:gd name="T8" fmla="*/ 10800 h 21333"/>
                    <a:gd name="T9" fmla="*/ 10800 w 21600"/>
                    <a:gd name="T10" fmla="+- 0 10800 134"/>
                    <a:gd name="T11" fmla="*/ 10800 h 21333"/>
                  </a:gdLst>
                  <a:ahLst/>
                  <a:cxnLst>
                    <a:cxn ang="0">
                      <a:pos x="T0" y="T2"/>
                    </a:cxn>
                    <a:cxn ang="0">
                      <a:pos x="T3" y="T5"/>
                    </a:cxn>
                    <a:cxn ang="0">
                      <a:pos x="T6" y="T8"/>
                    </a:cxn>
                    <a:cxn ang="0">
                      <a:pos x="T9" y="T11"/>
                    </a:cxn>
                  </a:cxnLst>
                  <a:rect l="0" t="0" r="r" b="b"/>
                  <a:pathLst>
                    <a:path w="21600" h="21333">
                      <a:moveTo>
                        <a:pt x="13008" y="18684"/>
                      </a:moveTo>
                      <a:cubicBezTo>
                        <a:pt x="9017" y="15850"/>
                        <a:pt x="5542" y="12415"/>
                        <a:pt x="2694" y="8570"/>
                      </a:cubicBezTo>
                      <a:cubicBezTo>
                        <a:pt x="3736" y="5628"/>
                        <a:pt x="5693" y="3697"/>
                        <a:pt x="8585" y="2647"/>
                      </a:cubicBezTo>
                      <a:cubicBezTo>
                        <a:pt x="12578" y="5489"/>
                        <a:pt x="16048" y="8911"/>
                        <a:pt x="18889" y="12809"/>
                      </a:cubicBezTo>
                      <a:cubicBezTo>
                        <a:pt x="17836" y="15730"/>
                        <a:pt x="15883" y="17647"/>
                        <a:pt x="13008" y="18684"/>
                      </a:cubicBezTo>
                      <a:moveTo>
                        <a:pt x="21110" y="11295"/>
                      </a:moveTo>
                      <a:cubicBezTo>
                        <a:pt x="18081" y="7130"/>
                        <a:pt x="14396" y="3496"/>
                        <a:pt x="10161" y="484"/>
                      </a:cubicBezTo>
                      <a:cubicBezTo>
                        <a:pt x="9468" y="-8"/>
                        <a:pt x="8579" y="-134"/>
                        <a:pt x="7778" y="145"/>
                      </a:cubicBezTo>
                      <a:cubicBezTo>
                        <a:pt x="4027" y="1450"/>
                        <a:pt x="1463" y="3983"/>
                        <a:pt x="145" y="7687"/>
                      </a:cubicBezTo>
                      <a:cubicBezTo>
                        <a:pt x="46" y="7962"/>
                        <a:pt x="0" y="8252"/>
                        <a:pt x="0" y="8537"/>
                      </a:cubicBezTo>
                      <a:cubicBezTo>
                        <a:pt x="0" y="9071"/>
                        <a:pt x="167" y="9596"/>
                        <a:pt x="487" y="10041"/>
                      </a:cubicBezTo>
                      <a:cubicBezTo>
                        <a:pt x="3525" y="14213"/>
                        <a:pt x="7211" y="17850"/>
                        <a:pt x="11431" y="20850"/>
                      </a:cubicBezTo>
                      <a:cubicBezTo>
                        <a:pt x="12122" y="21338"/>
                        <a:pt x="13010" y="21466"/>
                        <a:pt x="13812" y="21188"/>
                      </a:cubicBezTo>
                      <a:cubicBezTo>
                        <a:pt x="17563" y="19893"/>
                        <a:pt x="20133" y="17356"/>
                        <a:pt x="21451" y="13647"/>
                      </a:cubicBezTo>
                      <a:cubicBezTo>
                        <a:pt x="21551" y="13372"/>
                        <a:pt x="21600" y="13081"/>
                        <a:pt x="21600" y="12796"/>
                      </a:cubicBezTo>
                      <a:cubicBezTo>
                        <a:pt x="21600" y="12265"/>
                        <a:pt x="21429" y="11740"/>
                        <a:pt x="21110" y="11295"/>
                      </a:cubicBezTo>
                    </a:path>
                  </a:pathLst>
                </a:custGeom>
                <a:solidFill>
                  <a:srgbClr val="B6192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51" name="TextBox 348"/>
          <p:cNvSpPr txBox="1"/>
          <p:nvPr/>
        </p:nvSpPr>
        <p:spPr>
          <a:xfrm>
            <a:off x="8246096" y="161355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2" name="TextBox 349"/>
          <p:cNvSpPr txBox="1"/>
          <p:nvPr/>
        </p:nvSpPr>
        <p:spPr>
          <a:xfrm>
            <a:off x="8246097" y="1944725"/>
            <a:ext cx="3142826" cy="485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4" name="Rectangle 19"/>
          <p:cNvSpPr/>
          <p:nvPr/>
        </p:nvSpPr>
        <p:spPr>
          <a:xfrm>
            <a:off x="1072824" y="36176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745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436282" y="2104157"/>
            <a:ext cx="37967" cy="2493652"/>
            <a:chOff x="1331651" y="1597980"/>
            <a:chExt cx="36000" cy="2364481"/>
          </a:xfrm>
          <a:solidFill>
            <a:srgbClr val="B61922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B619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B619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 flipV="1">
            <a:off x="3978630" y="3534987"/>
            <a:ext cx="37967" cy="2520910"/>
            <a:chOff x="1331651" y="1572132"/>
            <a:chExt cx="36000" cy="2390327"/>
          </a:xfrm>
          <a:solidFill>
            <a:srgbClr val="6E6E6E"/>
          </a:solidFill>
        </p:grpSpPr>
        <p:cxnSp>
          <p:nvCxnSpPr>
            <p:cNvPr id="25" name="直接连接符 24"/>
            <p:cNvCxnSpPr/>
            <p:nvPr/>
          </p:nvCxnSpPr>
          <p:spPr>
            <a:xfrm>
              <a:off x="1331651" y="1576008"/>
              <a:ext cx="0" cy="2386451"/>
            </a:xfrm>
            <a:prstGeom prst="line">
              <a:avLst/>
            </a:prstGeom>
            <a:grpFill/>
            <a:ln>
              <a:solidFill>
                <a:srgbClr val="6E6E6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6E6E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520979" y="2104157"/>
            <a:ext cx="37967" cy="2493652"/>
            <a:chOff x="1331651" y="1597980"/>
            <a:chExt cx="36000" cy="2364481"/>
          </a:xfrm>
          <a:solidFill>
            <a:srgbClr val="B61922"/>
          </a:solidFill>
        </p:grpSpPr>
        <p:cxnSp>
          <p:nvCxnSpPr>
            <p:cNvPr id="30" name="直接连接符 29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B619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0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B619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 flipV="1">
            <a:off x="9063326" y="3534985"/>
            <a:ext cx="37967" cy="2520911"/>
            <a:chOff x="1331651" y="1572132"/>
            <a:chExt cx="36000" cy="2390328"/>
          </a:xfrm>
          <a:solidFill>
            <a:srgbClr val="6E6E6E"/>
          </a:solidFill>
        </p:grpSpPr>
        <p:cxnSp>
          <p:nvCxnSpPr>
            <p:cNvPr id="35" name="直接连接符 34"/>
            <p:cNvCxnSpPr/>
            <p:nvPr/>
          </p:nvCxnSpPr>
          <p:spPr>
            <a:xfrm>
              <a:off x="1331651" y="1576008"/>
              <a:ext cx="0" cy="2386452"/>
            </a:xfrm>
            <a:prstGeom prst="line">
              <a:avLst/>
            </a:prstGeom>
            <a:grpFill/>
            <a:ln>
              <a:solidFill>
                <a:srgbClr val="6E6E6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6E6E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436283" y="3534985"/>
            <a:ext cx="2214639" cy="1072869"/>
            <a:chOff x="1331651" y="2945166"/>
            <a:chExt cx="2099921" cy="1017295"/>
          </a:xfrm>
        </p:grpSpPr>
        <p:sp>
          <p:nvSpPr>
            <p:cNvPr id="7" name="矩形 6"/>
            <p:cNvSpPr/>
            <p:nvPr/>
          </p:nvSpPr>
          <p:spPr>
            <a:xfrm>
              <a:off x="1331651" y="2945166"/>
              <a:ext cx="2099921" cy="1017295"/>
            </a:xfrm>
            <a:prstGeom prst="rect">
              <a:avLst/>
            </a:prstGeom>
            <a:solidFill>
              <a:srgbClr val="B6192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419945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latin typeface="+mn-lt"/>
                  <a:ea typeface="+mn-ea"/>
                  <a:cs typeface="+mn-ea"/>
                  <a:sym typeface="+mn-lt"/>
                </a:rPr>
                <a:t>YOUR TITLE</a:t>
              </a:r>
              <a:endParaRPr lang="zh-CN" altLang="en-US" sz="2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843808" y="2945166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latin typeface="+mn-lt"/>
                  <a:ea typeface="+mn-ea"/>
                  <a:cs typeface="+mn-ea"/>
                  <a:sym typeface="+mn-lt"/>
                </a:rPr>
                <a:t>1</a:t>
              </a:r>
              <a:endParaRPr lang="zh-CN" altLang="en-US" sz="42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78631" y="3534985"/>
            <a:ext cx="2214639" cy="1072869"/>
            <a:chOff x="3742306" y="2945166"/>
            <a:chExt cx="2099921" cy="1017295"/>
          </a:xfrm>
        </p:grpSpPr>
        <p:sp>
          <p:nvSpPr>
            <p:cNvPr id="23" name="矩形 22"/>
            <p:cNvSpPr/>
            <p:nvPr/>
          </p:nvSpPr>
          <p:spPr>
            <a:xfrm flipV="1">
              <a:off x="3742306" y="2945166"/>
              <a:ext cx="2099921" cy="1017295"/>
            </a:xfrm>
            <a:prstGeom prst="rect">
              <a:avLst/>
            </a:prstGeom>
            <a:solidFill>
              <a:srgbClr val="6E6E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830598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4270418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  <a:endParaRPr lang="zh-CN" altLang="en-US" sz="4218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20979" y="3534985"/>
            <a:ext cx="2214639" cy="1072869"/>
            <a:chOff x="6152961" y="2945166"/>
            <a:chExt cx="2099921" cy="1017295"/>
          </a:xfrm>
        </p:grpSpPr>
        <p:sp>
          <p:nvSpPr>
            <p:cNvPr id="28" name="矩形 27"/>
            <p:cNvSpPr/>
            <p:nvPr/>
          </p:nvSpPr>
          <p:spPr>
            <a:xfrm>
              <a:off x="6152961" y="2945166"/>
              <a:ext cx="2099921" cy="1017295"/>
            </a:xfrm>
            <a:prstGeom prst="rect">
              <a:avLst/>
            </a:prstGeom>
            <a:solidFill>
              <a:srgbClr val="B6192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6246353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latin typeface="+mn-lt"/>
                  <a:ea typeface="+mn-ea"/>
                  <a:cs typeface="+mn-ea"/>
                  <a:sym typeface="+mn-lt"/>
                </a:rPr>
                <a:t>YOUR TITLE</a:t>
              </a:r>
              <a:endParaRPr lang="zh-CN" altLang="en-US" sz="2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665116" y="3042093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latin typeface="+mn-lt"/>
                  <a:ea typeface="+mn-ea"/>
                  <a:cs typeface="+mn-ea"/>
                  <a:sym typeface="+mn-lt"/>
                </a:rPr>
                <a:t>3</a:t>
              </a:r>
              <a:endParaRPr lang="zh-CN" altLang="en-US" sz="42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063326" y="3534985"/>
            <a:ext cx="2214639" cy="1072869"/>
            <a:chOff x="8563615" y="2945166"/>
            <a:chExt cx="2099921" cy="1017295"/>
          </a:xfrm>
        </p:grpSpPr>
        <p:sp>
          <p:nvSpPr>
            <p:cNvPr id="33" name="矩形 32"/>
            <p:cNvSpPr/>
            <p:nvPr/>
          </p:nvSpPr>
          <p:spPr>
            <a:xfrm flipV="1">
              <a:off x="8563615" y="2945166"/>
              <a:ext cx="2099921" cy="1017295"/>
            </a:xfrm>
            <a:prstGeom prst="rect">
              <a:avLst/>
            </a:prstGeom>
            <a:solidFill>
              <a:srgbClr val="6E6E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8651906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9087650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  <a:endParaRPr lang="zh-CN" altLang="en-US" sz="4218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2" name="Text Placeholder 7"/>
          <p:cNvSpPr txBox="1">
            <a:spLocks/>
          </p:cNvSpPr>
          <p:nvPr/>
        </p:nvSpPr>
        <p:spPr>
          <a:xfrm>
            <a:off x="1699813" y="210140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3" name="Text Placeholder 2"/>
          <p:cNvSpPr txBox="1">
            <a:spLocks/>
          </p:cNvSpPr>
          <p:nvPr/>
        </p:nvSpPr>
        <p:spPr>
          <a:xfrm>
            <a:off x="1699813" y="248625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4176313" y="50160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4176313" y="54009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6786163" y="21966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6786163" y="25815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281713" y="51303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281713" y="55152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8" name="Rectangle 19"/>
          <p:cNvSpPr/>
          <p:nvPr/>
        </p:nvSpPr>
        <p:spPr>
          <a:xfrm>
            <a:off x="1072824" y="36176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77295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748" y="2618684"/>
            <a:ext cx="2541473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545" y="3405570"/>
            <a:ext cx="1089921" cy="1088246"/>
          </a:xfrm>
          <a:prstGeom prst="ellipse">
            <a:avLst/>
          </a:prstGeom>
          <a:solidFill>
            <a:srgbClr val="B6192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TITLE</a:t>
            </a:r>
            <a:endParaRPr lang="zh-CN" altLang="en-US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7881" y="3675119"/>
            <a:ext cx="711545" cy="711546"/>
          </a:xfrm>
          <a:prstGeom prst="ellipse">
            <a:avLst/>
          </a:prstGeom>
          <a:solidFill>
            <a:srgbClr val="B61922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TITLE</a:t>
            </a:r>
            <a:endParaRPr lang="zh-CN" altLang="en-US" sz="14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549" y="2263749"/>
            <a:ext cx="709871" cy="711545"/>
          </a:xfrm>
          <a:prstGeom prst="ellipse">
            <a:avLst/>
          </a:prstGeom>
          <a:solidFill>
            <a:srgbClr val="6E6E6E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TITLE</a:t>
            </a:r>
            <a:endParaRPr lang="zh-CN" altLang="en-US" sz="14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050" y="4696396"/>
            <a:ext cx="711545" cy="711546"/>
          </a:xfrm>
          <a:prstGeom prst="ellipse">
            <a:avLst/>
          </a:prstGeom>
          <a:solidFill>
            <a:srgbClr val="6E6E6E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TITLE</a:t>
            </a:r>
            <a:endParaRPr lang="zh-CN" altLang="en-US" sz="14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930" y="2618684"/>
            <a:ext cx="2543148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59" y="3405570"/>
            <a:ext cx="1088246" cy="1088246"/>
          </a:xfrm>
          <a:prstGeom prst="ellipse">
            <a:avLst/>
          </a:prstGeom>
          <a:solidFill>
            <a:srgbClr val="B6192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TITLE</a:t>
            </a:r>
            <a:endParaRPr lang="zh-CN" altLang="en-US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399" y="3675119"/>
            <a:ext cx="709871" cy="711546"/>
          </a:xfrm>
          <a:prstGeom prst="ellipse">
            <a:avLst/>
          </a:prstGeom>
          <a:solidFill>
            <a:srgbClr val="B61922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TITLE</a:t>
            </a:r>
            <a:endParaRPr lang="zh-CN" altLang="en-US" sz="14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731" y="2263749"/>
            <a:ext cx="711545" cy="711545"/>
          </a:xfrm>
          <a:prstGeom prst="ellipse">
            <a:avLst/>
          </a:prstGeom>
          <a:solidFill>
            <a:srgbClr val="6E6E6E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TITLE</a:t>
            </a:r>
            <a:endParaRPr lang="zh-CN" altLang="en-US" sz="14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230" y="4696396"/>
            <a:ext cx="709871" cy="711546"/>
          </a:xfrm>
          <a:prstGeom prst="ellipse">
            <a:avLst/>
          </a:prstGeom>
          <a:solidFill>
            <a:srgbClr val="6E6E6E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TITLE</a:t>
            </a:r>
            <a:endParaRPr lang="zh-CN" altLang="en-US" sz="14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838" y="2998733"/>
            <a:ext cx="2338891" cy="2338892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096" y="2560086"/>
            <a:ext cx="2340566" cy="2338892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671" y="5432861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670" y="51596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062956" y="5432861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955" y="51596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20" name="TextBox 23"/>
          <p:cNvSpPr txBox="1"/>
          <p:nvPr/>
        </p:nvSpPr>
        <p:spPr>
          <a:xfrm>
            <a:off x="1501014" y="181880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013" y="154555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299" y="181880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298" y="154555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24" name="Rectangle 19"/>
          <p:cNvSpPr/>
          <p:nvPr/>
        </p:nvSpPr>
        <p:spPr>
          <a:xfrm>
            <a:off x="1072824" y="36176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530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文本框 101">
            <a:extLst>
              <a:ext uri="{FF2B5EF4-FFF2-40B4-BE49-F238E27FC236}">
                <a16:creationId xmlns:a16="http://schemas.microsoft.com/office/drawing/2014/main" id="{78E405CB-8A61-4B5F-BEF9-AE0DE0F8D9C4}"/>
              </a:ext>
            </a:extLst>
          </p:cNvPr>
          <p:cNvSpPr txBox="1"/>
          <p:nvPr/>
        </p:nvSpPr>
        <p:spPr>
          <a:xfrm>
            <a:off x="4125119" y="2896245"/>
            <a:ext cx="190308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2020</a:t>
            </a:r>
            <a:endParaRPr lang="zh-CN" altLang="en-US" sz="6600" b="1" dirty="0">
              <a:solidFill>
                <a:srgbClr val="B6192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F99B60C5-89F0-4819-9C2D-50A1D2D3AAF0}"/>
              </a:ext>
            </a:extLst>
          </p:cNvPr>
          <p:cNvSpPr txBox="1"/>
          <p:nvPr/>
        </p:nvSpPr>
        <p:spPr>
          <a:xfrm>
            <a:off x="4125119" y="3878281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+mn-lt"/>
                <a:ea typeface="+mn-ea"/>
                <a:cs typeface="+mn-ea"/>
                <a:sym typeface="+mn-lt"/>
              </a:rPr>
              <a:t>感谢大家的支持</a:t>
            </a:r>
          </a:p>
        </p:txBody>
      </p:sp>
      <p:sp>
        <p:nvSpPr>
          <p:cNvPr id="104" name="矩形 10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D1DFC537-4B77-4981-A14E-835C20291E12}"/>
              </a:ext>
            </a:extLst>
          </p:cNvPr>
          <p:cNvSpPr/>
          <p:nvPr/>
        </p:nvSpPr>
        <p:spPr>
          <a:xfrm>
            <a:off x="4125119" y="4468577"/>
            <a:ext cx="58582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Lorem ipsum dolor sit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amet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,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consectetur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adipiscing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elit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.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Ut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efficitur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ipsum vitae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tortor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accumsan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, a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pulvinar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 lorem </a:t>
            </a:r>
            <a:r>
              <a:rPr lang="en-US" altLang="zh-CN" sz="1050" dirty="0" err="1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lacinia</a:t>
            </a:r>
            <a:r>
              <a:rPr lang="en-US" altLang="zh-CN" sz="1050" dirty="0">
                <a:solidFill>
                  <a:srgbClr val="B61922"/>
                </a:solidFill>
                <a:latin typeface="+mn-lt"/>
                <a:ea typeface="+mn-ea"/>
                <a:cs typeface="+mn-ea"/>
                <a:sym typeface="+mn-lt"/>
              </a:rPr>
              <a:t>. </a:t>
            </a:r>
            <a:endParaRPr lang="zh-CN" altLang="en-US" sz="1050" dirty="0">
              <a:solidFill>
                <a:srgbClr val="B6192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852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bt012.pptx"/>
  <p:tag name="ISPRING_ULTRA_SCORM_COURSE_ID" val="836FCAEF-E8F6-4C37-8881-7BBE1E60771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MitN0o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IrTdKJGX/Cx0DAAA2DAAAJwAAAHVuaXZlcnNhbC9mbGFzaF9wdWJsaXNoaW5nX3NldHRpbmdzLnhtbNVW3W7aMBS+5yksT70sabt261CgqgpoVVtAhWnrVWViQ6z6J4ttKL3a0+zB9iQ7joGC2nXpD9ImFBEfn/OdX39xfHQrBZqw3HCt6ni3uoMRU4mmXI3r+MugvX2IkbFEUSK0YnWsNEZHjUqcuaHgJu0za0HVIIBRppbZOk6tzWpRNJ1Oq9xkud/VwlnAN9VEyyjLmWHKsjzKBJnBn51lzOA5QgkAeKRWc7NGpYJQHJAuNHWCIU4hcsV9UkS0BTEpjoLakCQ341w7RU+00DnKx8M6fnd47H8LnQDV5JIpXxPTAKEX2xqhlPsoiOjzO4ZSxscphLu3j9GUU5sWr5HXj6OHKAV2SJ14lBMNNVB2Di+ZJZRYEpbBn2W31iwEQURnikieDGAH+fzruDm4/nzVa12en3bOrgfd7vngtBeCKGyidZw4WncUQ0Da5Qlb+omJtSRJIW6wGRFhWBytihZqI63WgvNrNNQCal9YwRjJIaMdItlKN/o3XLVBcxejESQiZnV8nHMiMOKWCJ4sjY0bGstt0fX2qiYCLBhPhi76+N59qE6Sktyw1bAWO8bXPGl81U5QNNMOCX7DkNUI8ncS3lKGVpuDRrmWhRTGxyIjOHiccDZl9Kio6RzwT46uwIV0YAmzmglmg4fvjt+hIRvpHHAZmcBkg5ybgF99FnBGjLkHJYsYt/rnp83W9Wmn2fq25RMkdEJU8kxwaDiTmd0IPpkhpe3CDsqREGdY0RTKabFXJrfqy9tguHQitPmtm7ECvcGWbMbLcxrz1whKu03JpDiI/nAV0HAEObQkYMJGAnTBlWNlAROikFZihkgCtGb8sZ5w7QxIwgEO0OblEQZ7xFWxGgO1gcecsrwU5M7u3vv9gw8fDz/VqtGvHz+3nzSaE35PEO8uMP7Jk5S/pP2HbBhHnqUfJ22bu3+Ts69a/TJl7XTLaHXPymhdho9Cb+WDUCoEIJFxOBRAI4JLbhl9y5F4QVtf9S0OM7GZtm4w59eM8n+Tclgtr3Vr97g4evSi6XckV1xCITyFLW+njYP9HbgZPrpVqQDa+l2/UfkNUEsDBBQAAgAIAMitN0pYCaByugIAAFUKAAAhAAAAdW5pdmVyc2FsL2ZsYXNoX3NraW5fc2V0dGluZ3MueG1slVZtb+IwDP5+vwJx3+nulZ2UITHGSZN2t+k27XvamjYiTarEZce/vyRNaQJ09LAmEft5bMexzYjeMrH4MJmQTHKpngGRiUJbTaebsPxmmjaIUswyKRAEzoRUFeXTxcef7kMSh7zEkjtQYzkbmkEfZu4+Yyg+xre5lSFCJquaiv2DLOQspdm2ULIR+cXUyn0NijOxNcirH/PVejAAZxrvEaoop/W1lXGUWoHWYFP6vrZykcVpCryLdOU+Izl9qPdvf0TbMc3Q0ZafrAzRalpAXOTrpZVhvDDe41eZW3mfgPAXDfTLZyuDUE73oGLnd1+tDDJk3dT/0yO1koUtaMx5/xEPHC5pbsbPZnVl5SLBXsgGuvgKvjzurncByH8N557YcVWSP9m6Hi0E++gph8WGcg0k6Y6tUZfy7bFBMyAHQKjqQU8m6yfaaFigajyq1/W4P/DGRB768poe8ip5U8GqzThwF+t7/Gp165ZF6PSgCzJUsPPKIMVe2SN/m8KeIANlj3zmLIdHwfcn8GNLy+ke+Zb65wzq33Kj8hsrCGqOubd2p85qIz3Y0dVBaK/oMJXMYaFtOi+sAvtsJHG6NqXkJCci6I4VFJkUvywu3bvLaJIcGXyvne8sggw5nGs4l6NZ0+F7ufOIfmx/FvrLtecJmi1+M6WINCsr87OkpxPPM2NiCjNNzjPsnjRwUPdiIwOOiz1EqqjagnqRko8NIySCHutetrM1BCdJUAOSnK8y8U7OlV80VQpqbV6Nge6qHCtbYMmKkps/fGXwBvkRY8DaUrE0/gRlh74MFL4JgKqs7Lq2PbSWquHIOOygm/1A4a48dDeiTZcONdwSH2CDYct5zaie9Kui75V4hQT6M/hXk1bk+Mgyou2RptrdLJr8bgv3uUR7udtmtvnCRebOvpcix8Z+WkGjtP9O/gNQSwMEFAACAAgAyK03SkZ2oPzyAgAARwsAACYAAAB1bml2ZXJzYWwvaHRtbF9wdWJsaXNoaW5nX3NldHRpbmdzLnhtbM1W3U7bMBS+71NYnrikAcY2VqVFiIJAY7SinTau0GnsNhaOndlOS7na0+zB9iQ7jtvSCtYFRKepihofn/OdP58vjg/vMknG3FihVZPu1nco4SrRTKhRk37pn24fUGIdKAZSK96kSlNy2KrFeTGQwqY97hyqWoIwyjZy16Spc3kjiiaTSV3Y3PhdLQuH+Lae6CzKDbdcOW6iXMIU/9w055bOECoA4JNpNTNr1WqExAHps2aF5EQwjFwJnxTIM5dJGgWtASS3I6MLxY611IaY0aBJ3xwc+d9cJyC1RcaVL4ltodCLXQMYEz4IkD1xz0nKxSjFaPf2KZkI5tLyNfL6cfQYpcQOmYNHOdZYAuVm8Bl3wMBBWAZ/jt85OxcEEZsqyETSxx3i02/Sdv/m7Lp7cnVxfvnppt/pXPTPuyGI0iZaxYmjVUcxBqQLk/CFnxicgyTFuNFmCNLyOFoWzdWGWq0E59dkoCWWvrSiZIiRymmTHhkBkhLhQIpksevAjLg7FRJz8La79aFy9AEw5JukYCxfdjTfsb6KSeurLiQjU10QKW45cZpgRkWGbykny+UmQ6OzUirBOmKlYJyMBZ9wdlhWaQb4J0fX6CIr0BIPXy65Cx6+F+KeDPhQG8TlMMajinJhA379WcA5WPsACvMYt3oX5+2Tm/PL9sm3LZ8gsDGo5Jng2EKe5W4j+DAlSru5HZYjgcLysilMsHKvSm71l7fBiqyQoc2v3Ywl6A22ZDNentOYv0ZQ2W0K43IQ/XCV0DiCAlsSMHEjwXEXquBVARNQRCs5JZAgUVk/1mOhC4uSMMAB2r48wmBPhCpXI/xyoEfDuKkEubO793b/3fsPBx8b9ejXj5/ba41mFN6V4N0FDj9eS+ILIn/MhnHkufNpGnam+FcsfH3Sq1Koy04Vrc6nKlpXgea7SxRfKQSkhVE45kgMUmTCcfaaTX5Bo9Z/L0MbX6lRG8xi7XH7f5MIq8X1aOU+FEdPXthqKF+9/LZqvwFQSwMEFAACAAgAyK03ShypIBCZAQAAHwYAAB8AAAB1bml2ZXJzYWwvaHRtbF9za2luX3NldHRpbmdzLmpzjZRNb8IwDIbv/AqUXSfEPmG7ocGkSRwmjdu0QyimVKRJlaQdDPHfV4ePNqk7Fl/Iy5PXsat41+mWi0Ws+9zdud9u/+7vnQaoWZ3Dta+LFj1FnRmRLGCWpCASCSxAitPRs7yvCMqYSWc6336gran5MYX/LLkwdTwjLDShGepwQYnfxOkNBf54tR3rOtRUa/Q8t1bJXqSkBWl7UumUO4ZdvbpVLzGAVQH6ArrkEXimA7fayMrxYYBR5yKVZlxupypWvTmP1rFWuVy05V9tM9DlJ18fgP7T4GXi2YnE2DcLaZh4MsRoJzMNxsAx7+MEg4QFn4Oo+fbd+gP1jJsFBXSRmMSe6NENRp3OeAyNLg1HGD4mS69GNwcYTc7Cxh6Iu1sMjxB8C7phNb7H8ECV5dk/PmCmVYwdaaDNnp9RofgikfExdR+D5PCyaNvWvapQd/0x856QCp7Qinp9advsCEFDgJZ8uibIO6XsBCVKIociNGpaVUPIu4wN5wjuP7uMW8ujVVqOh3I4lm3geg16ppQob/916Z5hrs7+F1BLAwQUAAIACADIrTdK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DIrTdKNfmkRGYAAABrAAAAHAAAAHVuaXZlcnNhbC9sb2NhbF9zZXR0aW5ncy54bWwNyjsOg0AMBcCeU1ju8+tSsFBESkkKyAEssCIk73PEWlG4PdtNMW3/z0Y/3crqSHw7X5kUsy8rPonf0/N0ZyohWMQcmhjO1HdNaz6LjRpRY6Gvya7bpLkidJBc58MRiqAXbOdL1xxQSwMEFAACAAgA95JT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yK03SoGJw8lMCQAAWVsAACkAAAB1bml2ZXJzYWwvc2tpbl9jdXN0b21pemF0aW9uX3NldHRpbmdzLnhtbO1c227byBm+71MMVCywCxTRgTq5UFRQ5MgmIpNakbGTFoVAi2OLMMXRkiMnXuiiL9KL3hR9i75LL/Y5+s+QtEhZlkk76bbNmJtg+c9/mvkPM8MPziC+9UNtEzO68n92mU9DmzDmhzfx8DcIDRY0oNE0IjFhcX1HufRDj34ywmvKaUCNmRt6buRpfDQeNtBY/KB+T+3rfXhrj9ot1GvjFu4jHXc0GDtR9BNFgzG91dQG9T0Vid6ILEjIDmsd1AujjwWMMCYRM0KPfB4qRe78UHEGp5Hr+cAXD7tt/mwzq1u9zR/UbnZ6HbxtqYqidJHW0Zt6Y9vrnfTUJsKNdqehbEf9ltJSULPTaZ50t81eq6PA2/ikC1ra+KSL2r12u6VvW7gF0khVR3pL2/aUk2ZTBWu4f6Jtx+NRr9FAzWZTaevbTlcZjxoIuBXQoSp9voCKroyU7lYdqc2+gsbaeDRub7GOu1oH9Vu422hs26OR0mjsFnc3u/xy7ailp5Mt5zMKD4bg4CjPrfqB5BosNlEEzA5ZrQOXEeR7b2uaZTrYdOaWOflYS/NS5HDGlblTpCZEIIfuigx/+cfffvnrPwd18ZKNCA/yJZCnC9tXG8Zo+GZBQwZuvQlptHKD2vC3SZakcygjSe9IVEXu2l2Qnbme+CkrltqCzIXnmNCCrtZueD+hN/TNlbu4vYnoJvRKubm8X5Mo8MNb4G6c9DR81FDgx8xgZFXwD/f5U15sDZ0pJty9LuZPKcnAvSJBZrEhfirI7Uw+vyJ7ond+7DMhqjb5c0x07d6QYgD6Kn+Oy4RgpRi1Hn+eF2LkMwN2hRd66yh74N6TqGgkaYxHpeh6s66aT+uI3vDFLso9H+gHuYBCnwlvuIcN/pQS4hPkBktFKV02MX99jzF93e8lgxVYgeDmm0tKEiqno7lmnU9V8+N8Yp1a85FxWhtqSVUiXpbft7r9z81O94dBPZUrqck+VyeToi4klHUa5XSZzsyazEEhnsxN/MGpDfnflUWt987EMHFtmP5PZQXTGb6oDfnfZUTfz2Z8q7Anho7nhj03LUesywQ7WK8NP9INWrp3BDGK7nzyCbElQdCe/YigOPA9McBbth9uSAl7unWuGuZ8hm1nZmiOYZm1oU2j6P53QrO7YUtInqUbI8+P3auAeMIspIgY5+0FrIuTGIL/2NIHTrpy/fBNGesz9dIwT+eOZU3sOTb1jFIb4tBDeuRyS9UVzVQbz0BH5MKO/TLxucg+oQGpQVBZyZlxejaBPw535My/WQbwh73AmymGkExJWEIQEgfPIOts+9Ka6XwNwSBy0dqN40808gpJkw9dCd2GqVmQmpqT0+9wNZluCLwfLiB1yIKV0HeObVs9xfOR9QFyHGrTqihkvYOSfFdR6CO2oYawXULMVC+MU5VXBC/DrECyGly4PN+De+QuFiDHV/POp5sYKHyFoUxENcZvKluy8Y/vIZCGOnmi2hPFsNji7ca/I+BK5ME2V8IWtCEN6zy7fnxv/HE+Vo0J1ueQbrp1OXdEl+RGV+49CilDrnfnhguCrsjC3UAl3MOY53tijEdeuPDTxv8ZuSztP9+lrcvU8YfvXuBSoeEd8AyOyGAMjilr9px1vmzpDF7oCM/1J70oswAvdsHWsKnODOvLhCj2V5sg6dJfIlAPzlUN1rN+vH69yoftKzhjJy14ZEBHG/m0khCGnZhvObB5BpUEDXMM5qZJP4eGz++ilRSYVqrDpOgVai5g5QqOXMCKVlNxiUe24cBh65Jc8dtHCWFRq0nUDseb3xEDAlfxh1K9ItcUzksBce+SgwzsXSL8ZaKcOyoVthbHcCbguAk6b5KkAq2Bv+J3qHJq35/jbCmS3aAwn0u6CTxR3YF/K3YEWOfNijw+h11HdCWogRtneZ1sSn94pSPJFGeJ3Wm1A8RDgZaOVa4+XxUxG6sz7WyuqaaG+Y2C13NQXg6qg6/JxLHnE3XENUCZrFy2WMIufM3veeV1JTcCHY9V0JdO3iZutFj+6y9/L69mz5+EilLq76vqgeLnXRM/6PuTSRmJ/1xCj6OOiqLipaRgeqHKRMvfrxwDEvSLXFncZFta0RX/xFXKNJRAGkbVcVTt7ByqxBZFQTcRnAUrKjlXZ++g8Ymzfm147ka30DgdSoOqisTK89xklX3YXXE3LPBDUlH81TsRn7xjTOeqrou7P9Ro4C9uk+3XgwtM+pkPBfSmij7tTDWhO++pJJ7PqusUm1vWtaAlJO+7hnB3cK97IOw+qAQu9HBW+D4TsogGU/5l6/GnXGDgH+IgjYcs4lf67C3PES/ppzR2w2s3iIEtT9pnnYIPU35YTFUWafvcM147Xl5vStlnvKAB7AtaMp08f3FgX0zTRuLTb86ZB9Ijz+GalQ7l9Oeo+wIm+cweC+So+wI231UsuNk9ltofyotmH+RGbpSnl4ke8JBQ9KmUJ3sr8nAPJvzDbJxbqJRQ5FxRjwzF7uj4K5IWNKflHa4/4fEgfDjAnHOZq3ubkXXMcYcCfZe/9eMJPGA+C8jT2S2mATWYnxV/PVQBaTAOlUACH+wvRUJF7H5N3tbgIuIulrzTxzWU6nhb42YTUOYpuXXWz3g7qyS5Eu1cdPOcnJjFccGQd/FqIjQp9uNCg/qjdRrUjwVokKp9On7hZnVFIgwp4JMsNYu0PPcy+xJ2IQ6kGUsa2CdG8wrYEnSHcEXKbOUIhbQSp6osqZKX/DgcLZkfkDsSpDw5Qm5tjk9/EEORHU9tlU3INcu3kZRysAZybI+KIO10u1Tca4G5gSfFxI3soFwyUm3bYe5VLGZ/oFVle8+uqg/sRlmT5tle6M+U7YW9fsAW8D61/IN6fpuFFnUAWC2BtqLvF3R9/4MEXSXoKkFXCbpK0FWCrhJ0laCrBF0l6CpBVwm6StBVgq4SdJWgqwRdJegqQVcJukrQVYKuvy7oulNdEnPNGSgDuuZcL4W57vgrQK47oW8VcRWXTQm5/qqQ6/Omvj3ENRWSkOtXhlyPFN3/MeY63gSBRFwl4ioRV4m4SsRVIq4ScZWIq0RcJeIqEVeJuErEVSKuEnGViKtEXCXiKhFXibhKxFUirl8Fcd2xSsBVAq5fGnA9BjY9n///Q4Dr83Lf2q+4JmLyN1z/I3BroW3+t/yCa643f32sdZ8GoqDvyX89+99QSwMEFAACAAgAya03StE7oFV9AQAAZRcAABcAAAB1bml2ZXJzYWwvdW5pdmVyc2FsLnBuZ+sM8HPn5ZLiYmBg4PX0cAliYGDpYWBgzudgA4rsV3TkBVKMxUHuTgzrzsm8BHJY0h19HRkYNvZz/0lkBfI5CzwiixkY+A6DMOPx/BUpDAxivzxdHEMq4t7eNly1OkDCLfC5/T4TszClJZxLBIN+3uN8cm/3QcEjXw+u+veYxcxCtn7b+98b173eqHP69tsyZqCZD7hrf53PcFzM+feuv8GtbW+/JAMFGfbdz3Cev7f54uOPFrUcQP6B0h63L3xu66+//sIIkr9uHHXR5F+wtTUTkFNgu1jU97PNfDmQ1I55F7uWbWYGK1KVAIkINAmCeIqjnFHOKGeUM8oZ5YxyRjmjnFHOKGeUM8oZ5YxyRjmjnFHOKGeUM8oZFhzDs59rqkCMB1Vu2rOuldrawseKf+9DGit+/H9brnUtA3SQ2eQbn1vy999/vyiCRO7nb1l4vq7p4o3PP22mpVr+BQ1FN7w3jrqQ4bTfuq8+PmjFJ9XvDEkgpZ6ufi7rnBKaAFBLAwQUAAIACADJrTdKIYK/hEoAAABrAAAAGwAAAHVuaXZlcnNhbC91bml2ZXJzYWwucG5nLnhtbLOxr8jNUShLLSrOzM+zVTLUM1Cyt+PlsikoSi3LTC1XqACKAQUhQEmhEsg1QnDLM1NKMkAqTAwQghmpmekZJbZKFqamcEF9oJkAUEsBAgAAFAACAAgAyK03ShUOrShkBAAABxEAAB0AAAAAAAAAAQAAAAAAAAAAAHVuaXZlcnNhbC9jb21tb25fbWVzc2FnZXMubG5nUEsBAgAAFAACAAgAyK03SiRl/wsdAwAANgwAACcAAAAAAAAAAQAAAAAAnwQAAHVuaXZlcnNhbC9mbGFzaF9wdWJsaXNoaW5nX3NldHRpbmdzLnhtbFBLAQIAABQAAgAIAMitN0pYCaByugIAAFUKAAAhAAAAAAAAAAEAAAAAAAEIAAB1bml2ZXJzYWwvZmxhc2hfc2tpbl9zZXR0aW5ncy54bWxQSwECAAAUAAIACADIrTdKRnag/PICAABHCwAAJgAAAAAAAAABAAAAAAD6CgAAdW5pdmVyc2FsL2h0bWxfcHVibGlzaGluZ19zZXR0aW5ncy54bWxQSwECAAAUAAIACADIrTdKHKkgEJkBAAAfBgAAHwAAAAAAAAABAAAAAAAwDgAAdW5pdmVyc2FsL2h0bWxfc2tpbl9zZXR0aW5ncy5qc1BLAQIAABQAAgAIAMitN0o9PC/RwQAAAOUBAAAaAAAAAAAAAAEAAAAAAAYQAAB1bml2ZXJzYWwvaTE4bl9wcmVzZXRzLnhtbFBLAQIAABQAAgAIAMitN0o1+aREZgAAAGsAAAAcAAAAAAAAAAEAAAAAAP8QAAB1bml2ZXJzYWwvbG9jYWxfc2V0dGluZ3MueG1sUEsBAgAAFAACAAgA95JTRyO0Tvv7AgAAsAgAABQAAAAAAAAAAQAAAAAAnxEAAHVuaXZlcnNhbC9wbGF5ZXIueG1sUEsBAgAAFAACAAgAyK03SoGJw8lMCQAAWVsAACkAAAAAAAAAAQAAAAAAzBQAAHVuaXZlcnNhbC9za2luX2N1c3RvbWl6YXRpb25fc2V0dGluZ3MueG1sUEsBAgAAFAACAAgAya03StE7oFV9AQAAZRcAABcAAAAAAAAAAAAAAAAAXx4AAHVuaXZlcnNhbC91bml2ZXJzYWwucG5nUEsBAgAAFAACAAgAya03SiGCv4RKAAAAawAAABsAAAAAAAAAAQAAAAAAESAAAHVuaXZlcnNhbC91bml2ZXJzYWwucG5nLnhtbFBLBQYAAAAACwALAEkDAACUIAAAAAA=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Calibri" panose="020F0302020204030204"/>
        <a:ea typeface="微软雅黑"/>
        <a:cs typeface=""/>
      </a:majorFont>
      <a:minorFont>
        <a:latin typeface="Calibri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1322</Words>
  <Application>Microsoft Office PowerPoint</Application>
  <PresentationFormat>自定义</PresentationFormat>
  <Paragraphs>124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5" baseType="lpstr">
      <vt:lpstr>Arial</vt:lpstr>
      <vt:lpstr>Calibri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bt012.pptx</dc:title>
  <dc:creator/>
  <cp:keywords>www.51pptmoban.com</cp:keywords>
  <cp:lastModifiedBy/>
  <cp:revision>1</cp:revision>
  <dcterms:created xsi:type="dcterms:W3CDTF">2016-09-14T13:51:06Z</dcterms:created>
  <dcterms:modified xsi:type="dcterms:W3CDTF">2020-02-21T05:55:09Z</dcterms:modified>
</cp:coreProperties>
</file>